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3.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829" r:id="rId3"/>
    <p:sldMasterId id="2147483842" r:id="rId4"/>
    <p:sldMasterId id="2147484633" r:id="rId5"/>
    <p:sldMasterId id="2147485443" r:id="rId6"/>
    <p:sldMasterId id="2147485589" r:id="rId7"/>
    <p:sldMasterId id="2147485608" r:id="rId8"/>
    <p:sldMasterId id="2147485620" r:id="rId9"/>
    <p:sldMasterId id="2147485622" r:id="rId10"/>
    <p:sldMasterId id="2147485624" r:id="rId11"/>
    <p:sldMasterId id="2147485626" r:id="rId12"/>
    <p:sldMasterId id="2147485628" r:id="rId13"/>
    <p:sldMasterId id="2147485642" r:id="rId14"/>
    <p:sldMasterId id="2147485655" r:id="rId15"/>
    <p:sldMasterId id="2147485668" r:id="rId16"/>
    <p:sldMasterId id="2147485680" r:id="rId17"/>
    <p:sldMasterId id="2147485696" r:id="rId18"/>
    <p:sldMasterId id="2147485708" r:id="rId19"/>
    <p:sldMasterId id="2147485720" r:id="rId20"/>
    <p:sldMasterId id="2147485735" r:id="rId21"/>
    <p:sldMasterId id="2147485747" r:id="rId22"/>
    <p:sldMasterId id="2147485761" r:id="rId23"/>
    <p:sldMasterId id="2147485774" r:id="rId24"/>
  </p:sldMasterIdLst>
  <p:notesMasterIdLst>
    <p:notesMasterId r:id="rId106"/>
  </p:notesMasterIdLst>
  <p:sldIdLst>
    <p:sldId id="364" r:id="rId25"/>
    <p:sldId id="273" r:id="rId26"/>
    <p:sldId id="280" r:id="rId27"/>
    <p:sldId id="279" r:id="rId28"/>
    <p:sldId id="281" r:id="rId29"/>
    <p:sldId id="282" r:id="rId30"/>
    <p:sldId id="283" r:id="rId31"/>
    <p:sldId id="329" r:id="rId32"/>
    <p:sldId id="257" r:id="rId33"/>
    <p:sldId id="334" r:id="rId34"/>
    <p:sldId id="289" r:id="rId35"/>
    <p:sldId id="313" r:id="rId36"/>
    <p:sldId id="335" r:id="rId37"/>
    <p:sldId id="306" r:id="rId38"/>
    <p:sldId id="348" r:id="rId39"/>
    <p:sldId id="346" r:id="rId40"/>
    <p:sldId id="336" r:id="rId41"/>
    <p:sldId id="337" r:id="rId42"/>
    <p:sldId id="5540" r:id="rId43"/>
    <p:sldId id="325" r:id="rId44"/>
    <p:sldId id="5162" r:id="rId45"/>
    <p:sldId id="5163" r:id="rId46"/>
    <p:sldId id="338" r:id="rId47"/>
    <p:sldId id="339" r:id="rId48"/>
    <p:sldId id="340" r:id="rId49"/>
    <p:sldId id="353" r:id="rId50"/>
    <p:sldId id="351" r:id="rId51"/>
    <p:sldId id="342" r:id="rId52"/>
    <p:sldId id="343" r:id="rId53"/>
    <p:sldId id="300" r:id="rId54"/>
    <p:sldId id="296" r:id="rId55"/>
    <p:sldId id="295" r:id="rId56"/>
    <p:sldId id="301" r:id="rId57"/>
    <p:sldId id="294" r:id="rId58"/>
    <p:sldId id="307" r:id="rId59"/>
    <p:sldId id="308" r:id="rId60"/>
    <p:sldId id="319" r:id="rId61"/>
    <p:sldId id="372" r:id="rId62"/>
    <p:sldId id="373" r:id="rId63"/>
    <p:sldId id="5556" r:id="rId64"/>
    <p:sldId id="5273" r:id="rId65"/>
    <p:sldId id="299" r:id="rId66"/>
    <p:sldId id="331" r:id="rId67"/>
    <p:sldId id="332" r:id="rId68"/>
    <p:sldId id="349" r:id="rId69"/>
    <p:sldId id="350" r:id="rId70"/>
    <p:sldId id="312" r:id="rId71"/>
    <p:sldId id="278" r:id="rId72"/>
    <p:sldId id="4676" r:id="rId73"/>
    <p:sldId id="302" r:id="rId74"/>
    <p:sldId id="272" r:id="rId75"/>
    <p:sldId id="408" r:id="rId76"/>
    <p:sldId id="265" r:id="rId77"/>
    <p:sldId id="5541" r:id="rId78"/>
    <p:sldId id="5542" r:id="rId79"/>
    <p:sldId id="5543" r:id="rId80"/>
    <p:sldId id="5546" r:id="rId81"/>
    <p:sldId id="5544" r:id="rId82"/>
    <p:sldId id="269" r:id="rId83"/>
    <p:sldId id="5545" r:id="rId84"/>
    <p:sldId id="5547" r:id="rId85"/>
    <p:sldId id="5548" r:id="rId86"/>
    <p:sldId id="5549" r:id="rId87"/>
    <p:sldId id="5550" r:id="rId88"/>
    <p:sldId id="5551" r:id="rId89"/>
    <p:sldId id="5552" r:id="rId90"/>
    <p:sldId id="4814" r:id="rId91"/>
    <p:sldId id="263" r:id="rId92"/>
    <p:sldId id="270" r:id="rId93"/>
    <p:sldId id="285" r:id="rId94"/>
    <p:sldId id="5553" r:id="rId95"/>
    <p:sldId id="5554" r:id="rId96"/>
    <p:sldId id="5555" r:id="rId97"/>
    <p:sldId id="318" r:id="rId98"/>
    <p:sldId id="368" r:id="rId99"/>
    <p:sldId id="311" r:id="rId100"/>
    <p:sldId id="304" r:id="rId101"/>
    <p:sldId id="305" r:id="rId102"/>
    <p:sldId id="365" r:id="rId103"/>
    <p:sldId id="895" r:id="rId104"/>
    <p:sldId id="367" r:id="rId1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0000"/>
    <a:srgbClr val="FF66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020" autoAdjust="0"/>
    <p:restoredTop sz="76532" autoAdjust="0"/>
  </p:normalViewPr>
  <p:slideViewPr>
    <p:cSldViewPr>
      <p:cViewPr varScale="1">
        <p:scale>
          <a:sx n="75" d="100"/>
          <a:sy n="75" d="100"/>
        </p:scale>
        <p:origin x="168" y="10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0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viewProps" Target="viewProps.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theme" Target="theme/theme1.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0" charset="0"/>
                <a:ea typeface="+mn-ea"/>
                <a:cs typeface="+mn-cs"/>
              </a:defRPr>
            </a:lvl1pPr>
          </a:lstStyle>
          <a:p>
            <a:pPr>
              <a:defRPr/>
            </a:pPr>
            <a:endParaRPr lang="en-US"/>
          </a:p>
        </p:txBody>
      </p:sp>
      <p:sp>
        <p:nvSpPr>
          <p:cNvPr id="1177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0" charset="0"/>
                <a:ea typeface="+mn-ea"/>
                <a:cs typeface="+mn-cs"/>
              </a:defRPr>
            </a:lvl1pPr>
          </a:lstStyle>
          <a:p>
            <a:pPr>
              <a:defRPr/>
            </a:pPr>
            <a:endParaRPr lang="en-US"/>
          </a:p>
        </p:txBody>
      </p:sp>
      <p:sp>
        <p:nvSpPr>
          <p:cNvPr id="1146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0" charset="0"/>
                <a:ea typeface="+mn-ea"/>
                <a:cs typeface="+mn-cs"/>
              </a:defRPr>
            </a:lvl1pPr>
          </a:lstStyle>
          <a:p>
            <a:pPr>
              <a:defRPr/>
            </a:pPr>
            <a:endParaRPr lang="en-US"/>
          </a:p>
        </p:txBody>
      </p:sp>
      <p:sp>
        <p:nvSpPr>
          <p:cNvPr id="1177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E81C722-B6E7-B344-A88B-9E7CF09725FC}" type="slidenum">
              <a:rPr lang="en-US"/>
              <a:pPr>
                <a:defRPr/>
              </a:pPr>
              <a:t>‹#›</a:t>
            </a:fld>
            <a:endParaRPr lang="en-US"/>
          </a:p>
        </p:txBody>
      </p:sp>
    </p:spTree>
    <p:extLst>
      <p:ext uri="{BB962C8B-B14F-4D97-AF65-F5344CB8AC3E}">
        <p14:creationId xmlns:p14="http://schemas.microsoft.com/office/powerpoint/2010/main" val="12169964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36A9DB-D607-B941-B734-630A94DDD65F}" type="slidenum">
              <a:rPr lang="en-US" sz="1200">
                <a:solidFill>
                  <a:srgbClr val="000000"/>
                </a:solidFill>
              </a:rPr>
              <a:pPr/>
              <a:t>1</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5741A-D5FC-1F48-A864-3635A165B720}" type="slidenum">
              <a:rPr lang="en-US" sz="1200">
                <a:solidFill>
                  <a:srgbClr val="000000"/>
                </a:solidFill>
              </a:rPr>
              <a:pPr/>
              <a:t>15</a:t>
            </a:fld>
            <a:endParaRPr lang="en-US" sz="1200">
              <a:solidFill>
                <a:srgbClr val="000000"/>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61D825-5E35-AC46-A91E-3DC9B28F7D3B}" type="slidenum">
              <a:rPr lang="en-US" sz="1200"/>
              <a:pPr/>
              <a:t>17</a:t>
            </a:fld>
            <a:endParaRPr 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37E5AE-DA78-FE4D-B16D-D0A3A63EB28A}" type="slidenum">
              <a:rPr lang="en-US" sz="1200"/>
              <a:pPr/>
              <a:t>18</a:t>
            </a:fld>
            <a:endParaRPr 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87484-3793-BC4D-B6B5-0CF48FBE29E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lgn="r" rtl="1" eaLnBrk="1" hangingPunct="1"/>
            <a:r>
              <a:rPr lang="ar-JO" b="0" dirty="0">
                <a:latin typeface="Times" charset="0"/>
                <a:ea typeface="ＭＳ Ｐゴシック" charset="0"/>
                <a:cs typeface="ＭＳ Ｐゴシック" charset="0"/>
              </a:rPr>
              <a:t>يدور جدالٌ بين الباحثين حول ما إذا كان موت يسوع قد حدث في عام 30م أو 33م. وقد جاء عيد الفصح في يوم الجمعة في كلا هذين العامين. ولكن من المؤكَّد أنَّ خدمة يوحنَّا المعمدان بدأَتْ عام 29م لأنَّه العام الخامس عشر من حُكْم طيباريوس في روما (لوقا 3: 1). يذكر إنجيل يوحنَّا ثلاثة أعياد فصحٍ في خدمة يسوع، وهذا يجعل صلْبَ المسيح في عام 33م.</a:t>
            </a:r>
          </a:p>
          <a:p>
            <a:pPr algn="r" rtl="1" eaLnBrk="1" hangingPunct="1"/>
            <a:endParaRPr lang="ar-JO" b="0" dirty="0">
              <a:latin typeface="Times" charset="0"/>
              <a:ea typeface="ＭＳ Ｐゴシック" charset="0"/>
              <a:cs typeface="ＭＳ Ｐゴシック" charset="0"/>
            </a:endParaRPr>
          </a:p>
          <a:p>
            <a:pPr algn="r" rtl="1" eaLnBrk="1" hangingPunct="1"/>
            <a:r>
              <a:rPr lang="ar-JO" b="0" dirty="0">
                <a:latin typeface="Times" charset="0"/>
                <a:ea typeface="ＭＳ Ｐゴシック" charset="0"/>
                <a:cs typeface="ＭＳ Ｐゴシック" charset="0"/>
              </a:rPr>
              <a:t>ولكن يطرح هذا سؤالين أمامنا:</a:t>
            </a:r>
          </a:p>
          <a:p>
            <a:pPr marL="228600" indent="-228600" algn="r" rtl="1" eaLnBrk="1" hangingPunct="1">
              <a:buFont typeface="+mj-lt"/>
              <a:buAutoNum type="arabicPeriod"/>
            </a:pPr>
            <a:r>
              <a:rPr lang="ar-JO" b="0" dirty="0">
                <a:latin typeface="Times" charset="0"/>
                <a:ea typeface="ＭＳ Ｐゴシック" charset="0"/>
                <a:cs typeface="ＭＳ Ｐゴシック" charset="0"/>
              </a:rPr>
              <a:t>ألمْ يبدأ المسيحُ خدمتَه عندما كان عمره 30 سنة؟ في هذه الحالة تكون ولادته في عام 4 ق.م. تؤيِّد الرأي الذي يقول إنَّ الصلب حدث عام 30م. ولكن لننتبه إلى أنَّ لوقا قال إنَّ يسوع كان "</a:t>
            </a:r>
            <a:r>
              <a:rPr lang="ar-JO" b="1" dirty="0">
                <a:latin typeface="Times" charset="0"/>
                <a:ea typeface="ＭＳ Ｐゴシック" charset="0"/>
                <a:cs typeface="ＭＳ Ｐゴシック" charset="0"/>
              </a:rPr>
              <a:t>نحو</a:t>
            </a:r>
            <a:r>
              <a:rPr lang="ar-JO" b="0" dirty="0">
                <a:latin typeface="Times" charset="0"/>
                <a:ea typeface="ＭＳ Ｐゴシック" charset="0"/>
                <a:cs typeface="ＭＳ Ｐゴシック" charset="0"/>
              </a:rPr>
              <a:t>" ثلاثين سنة. هذا النوع من الكلمات العامَّة هو أمرٌ غير معتاد في إنجيل لوقا الذي يُسجِّل الكثير من التواريخ المحدَّدة. ربَّما قصَدَ لوقا أنْ يقول إنَّ يسوع كان مثْلَ أيِّ رجلٍ عاديٍّ في ذلك الوقت، والذي كان يبدأ العمل وحده في سنِّ الثلاثين، لكن مع إضافة تغييرٍ مفاده أنَّ يسوع كان "نحو" 30 عِوَضاً عن القول إنَّه كان يبلغ من العمر 30 سنةً بالضبط، لذلك يكون العمر 32 لبداية خدمة المسيح مقبولاً في هذه الحالة.</a:t>
            </a:r>
          </a:p>
          <a:p>
            <a:pPr marL="228600" indent="-228600" algn="r" rtl="1" eaLnBrk="1" hangingPunct="1">
              <a:buFont typeface="+mj-lt"/>
              <a:buAutoNum type="arabicPeriod"/>
            </a:pPr>
            <a:r>
              <a:rPr lang="ar-JO" b="0" dirty="0">
                <a:latin typeface="Times" charset="0"/>
                <a:ea typeface="ＭＳ Ｐゴシック" charset="0"/>
                <a:cs typeface="ＭＳ Ｐゴシック" charset="0"/>
              </a:rPr>
              <a:t>ألمْ يمت يسوع في سنِّ 33؟ هناك الكثير من التعليم الذي يشير إلى ذلك الرأي، إلَّا أنَّه لا يوجد مقطعٌ كتابيٌّ يدعمه. ولكنَّ هذا الرأي في حقيقة الأمر هو استنتاجٌ بناءً على افتراض الولادة في عام 4 ق.م. والصلب في عام 30م. ولكن يقودنا الكلام المذكور في لوقا 3: 1 إلى استنتاج أنَّ يسوع كان أقرب إلى عمْرِ 36 أو 37 سنةً عندما صُلِب.</a:t>
            </a:r>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514EB1-6817-4D46-B831-98327BA823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95369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88DB01-C492-C047-89FD-4A884A50A9A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9C44F7-E5D2-A54D-B95E-EE775193F20D}" type="slidenum">
              <a:rPr lang="en-US" sz="1200"/>
              <a:pPr/>
              <a:t>23</a:t>
            </a:fld>
            <a:endParaRPr lang="en-US"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E4FFD3-B72A-624E-A7E4-C58A90E1C4B2}" type="slidenum">
              <a:rPr lang="en-US" sz="1200"/>
              <a:pPr/>
              <a:t>24</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E7E99F-96F3-E841-A8A0-E2421CA77758}" type="slidenum">
              <a:rPr lang="en-US" sz="1200"/>
              <a:pPr/>
              <a:t>25</a:t>
            </a:fld>
            <a:endParaRPr lang="en-US" sz="1200"/>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F3BAF0-89C2-2B49-88E0-0CA2EB525EA3}" type="slidenum">
              <a:rPr lang="en-US" sz="1200"/>
              <a:pPr/>
              <a:t>2</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DF4D9-0DE1-A04B-9CF9-9187B5325428}" type="slidenum">
              <a:rPr lang="en-US" sz="1200"/>
              <a:pPr/>
              <a:t>26</a:t>
            </a:fld>
            <a:endParaRPr lang="en-US" sz="1200"/>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575A29-6EA1-CA45-B86D-13BF72EEB61B}" type="slidenum">
              <a:rPr lang="en-US" sz="1200"/>
              <a:pPr/>
              <a:t>27</a:t>
            </a:fld>
            <a:endParaRPr lang="en-US" sz="1200"/>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FAF832-B00D-2C4C-A569-7E49E79FE7F7}" type="slidenum">
              <a:rPr lang="en-US" sz="1200"/>
              <a:pPr/>
              <a:t>28</a:t>
            </a:fld>
            <a:endParaRPr lang="en-US" sz="1200"/>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A92606-8D68-CF49-AFDC-F3BDC3DB0AC0}" type="slidenum">
              <a:rPr lang="en-US" sz="1200"/>
              <a:pPr/>
              <a:t>29</a:t>
            </a:fld>
            <a:endParaRPr lang="en-US" sz="1200"/>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238C63-545F-7447-A81E-A6A295E28FDD}" type="slidenum">
              <a:rPr lang="en-US" sz="1200"/>
              <a:pPr/>
              <a:t>30</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2A538-13F2-A548-8065-96253249E9CC}" type="slidenum">
              <a:rPr lang="en-US" sz="1200"/>
              <a:pPr/>
              <a:t>31</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poison was not in the food—nor the wine.  But after being served warm wine, Britannicus asked for ice.  Yes, the poison was in the ice!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0F00A8-78D7-E141-B4A7-B7F2660153D5}" type="slidenum">
              <a:rPr lang="en-US" sz="1200"/>
              <a:pPr/>
              <a:t>32</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1BBA82-548E-9D46-B263-0CB34CE759CB}" type="slidenum">
              <a:rPr lang="en-US" sz="1200"/>
              <a:pPr/>
              <a:t>33</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EE7C2C-902E-6246-92A2-A9C12D6459A8}" type="slidenum">
              <a:rPr lang="en-US" sz="1200"/>
              <a:pPr/>
              <a:t>34</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247E82-ABFA-D946-AE26-23403555C856}" type="slidenum">
              <a:rPr lang="en-US" sz="1200"/>
              <a:pPr/>
              <a:t>35</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9F3CD9-CF77-8B41-A7C7-ED23EB6F7C12}" type="slidenum">
              <a:rPr lang="en-US" sz="1200"/>
              <a:pPr/>
              <a:t>8</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CCBD79-D7F1-E74B-9780-B6718ACD3C84}" type="slidenum">
              <a:rPr lang="en-US" sz="1200"/>
              <a:pPr/>
              <a:t>36</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4EC408-2C6C-6A4C-AB62-DDF42F92E348}" type="slidenum">
              <a:rPr lang="en-US" sz="1200"/>
              <a:pPr/>
              <a:t>37</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4EC408-2C6C-6A4C-AB62-DDF42F92E348}" type="slidenum">
              <a:rPr lang="en-US" sz="1200"/>
              <a:pPr/>
              <a:t>38</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By Ruth Schuster Sep 17, 2017</a:t>
            </a:r>
          </a:p>
          <a:p>
            <a:pPr eaLnBrk="1" hangingPunct="1"/>
            <a:r>
              <a:rPr lang="en-US">
                <a:latin typeface="Arial" charset="0"/>
                <a:ea typeface="ＭＳ Ｐゴシック" charset="0"/>
                <a:cs typeface="ＭＳ Ｐゴシック" charset="0"/>
              </a:rPr>
              <a:t>Accessed 5 Oct 2017</a:t>
            </a:r>
          </a:p>
          <a:p>
            <a:pPr eaLnBrk="1" hangingPunct="1"/>
            <a:r>
              <a:rPr lang="en-US">
                <a:latin typeface="Arial" charset="0"/>
                <a:ea typeface="ＭＳ Ｐゴシック" charset="0"/>
                <a:cs typeface="ＭＳ Ｐゴシック" charset="0"/>
              </a:rPr>
              <a:t>https://www.haaretz.com/archaeology/1.811165</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4EC408-2C6C-6A4C-AB62-DDF42F92E348}" type="slidenum">
              <a:rPr lang="en-US" sz="1200">
                <a:solidFill>
                  <a:prstClr val="black"/>
                </a:solidFill>
              </a:rPr>
              <a:pPr/>
              <a:t>39</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digital reconstruction of the panel of Temple spoils, Arch of Titus VIZIN and the Yeshiva Univ. Center for Israel Studies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By Ruth Schuster Sep 17, 2017</a:t>
            </a:r>
          </a:p>
          <a:p>
            <a:pPr eaLnBrk="1" hangingPunct="1"/>
            <a:r>
              <a:rPr lang="en-US" dirty="0">
                <a:latin typeface="Arial" charset="0"/>
                <a:ea typeface="ＭＳ Ｐゴシック" charset="0"/>
                <a:cs typeface="ＭＳ Ｐゴシック" charset="0"/>
              </a:rPr>
              <a:t>Accessed 5 Oct 2017</a:t>
            </a:r>
          </a:p>
          <a:p>
            <a:pPr eaLnBrk="1" hangingPunct="1"/>
            <a:r>
              <a:rPr lang="en-US" dirty="0">
                <a:latin typeface="Arial" charset="0"/>
                <a:ea typeface="ＭＳ Ｐゴシック" charset="0"/>
                <a:cs typeface="ＭＳ Ｐゴシック" charset="0"/>
              </a:rPr>
              <a:t>https://</a:t>
            </a:r>
            <a:r>
              <a:rPr lang="en-US" dirty="0" err="1">
                <a:latin typeface="Arial" charset="0"/>
                <a:ea typeface="ＭＳ Ｐゴシック" charset="0"/>
                <a:cs typeface="ＭＳ Ｐゴシック" charset="0"/>
              </a:rPr>
              <a:t>www.haaretz.com</a:t>
            </a:r>
            <a:r>
              <a:rPr lang="en-US" dirty="0">
                <a:latin typeface="Arial" charset="0"/>
                <a:ea typeface="ＭＳ Ｐゴシック" charset="0"/>
                <a:cs typeface="ＭＳ Ｐゴシック" charset="0"/>
              </a:rPr>
              <a:t>/archaeology/1.811165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r>
              <a:rPr lang="en-US" baseline="0" dirty="0">
                <a:latin typeface="Times New Roman" charset="0"/>
                <a:ea typeface="ＭＳ Ｐゴシック" charset="0"/>
                <a:cs typeface="ＭＳ Ｐゴシック" charset="0"/>
              </a:rPr>
              <a:t>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NB-06-Politics3 Roman Emperors-40</a:t>
            </a:r>
          </a:p>
          <a:p>
            <a:r>
              <a:rPr lang="en-US" dirty="0">
                <a:latin typeface="Times New Roman" charset="0"/>
                <a:ea typeface="ＭＳ Ｐゴシック" charset="0"/>
                <a:cs typeface="ＭＳ Ｐゴシック" charset="0"/>
              </a:rPr>
              <a:t>NC-13-Preterism-24</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dirty="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2D75A-1640-844D-97EA-61AAE5BBFDD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He claimed to be lord and God.</a:t>
            </a:r>
          </a:p>
          <a:p>
            <a:r>
              <a:rPr lang="en-US" baseline="0" dirty="0">
                <a:latin typeface="Times New Roman" charset="0"/>
                <a:ea typeface="ＭＳ Ｐゴシック" charset="0"/>
                <a:cs typeface="ＭＳ Ｐゴシック" charset="0"/>
              </a:rPr>
              <a:t>__________</a:t>
            </a:r>
          </a:p>
          <a:p>
            <a:r>
              <a:rPr lang="en-US" baseline="0" dirty="0">
                <a:latin typeface="Times New Roman" charset="0"/>
                <a:ea typeface="ＭＳ Ｐゴシック" charset="0"/>
                <a:cs typeface="ＭＳ Ｐゴシック" charset="0"/>
              </a:rPr>
              <a:t>NB-06-Politics3 Roman Emperors-41</a:t>
            </a:r>
          </a:p>
          <a:p>
            <a:r>
              <a:rPr lang="en-US" baseline="0" dirty="0">
                <a:latin typeface="Times New Roman" charset="0"/>
                <a:ea typeface="ＭＳ Ｐゴシック" charset="0"/>
                <a:cs typeface="ＭＳ Ｐゴシック" charset="0"/>
              </a:rPr>
              <a:t>NS-27_Rev1-slide 95</a:t>
            </a:r>
          </a:p>
          <a:p>
            <a:r>
              <a:rPr lang="en-US" baseline="0" dirty="0">
                <a:latin typeface="Times New Roman" charset="0"/>
                <a:ea typeface="ＭＳ Ｐゴシック" charset="0"/>
                <a:cs typeface="ＭＳ Ｐゴシック" charset="0"/>
              </a:rPr>
              <a:t>NS-27-Rev4-6-slide 37</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EF7D5D-96DC-B943-BECE-81B675B9EF68}" type="slidenum">
              <a:rPr lang="en-US" sz="1200"/>
              <a:pPr/>
              <a:t>42</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963676-29BB-0944-A494-57F0529393E5}" type="slidenum">
              <a:rPr lang="en-US" sz="1200"/>
              <a:pPr/>
              <a:t>43</a:t>
            </a:fld>
            <a:endParaRPr lang="en-US" sz="1200"/>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2FE39D-A469-EA47-AF04-5B954A531357}" type="slidenum">
              <a:rPr lang="en-US" sz="1200"/>
              <a:pPr/>
              <a:t>44</a:t>
            </a:fld>
            <a:endParaRPr lang="en-US" sz="1200"/>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5DF5CC-5428-5246-91F1-39278DFBBAB1}" type="slidenum">
              <a:rPr lang="en-US" sz="1200">
                <a:solidFill>
                  <a:srgbClr val="000000"/>
                </a:solidFill>
              </a:rPr>
              <a:pPr/>
              <a:t>45</a:t>
            </a:fld>
            <a:endParaRPr lang="en-US"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520D-E892-DA47-813B-5727B6D9F9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0772F6-198B-E542-B9B3-D70AA87C1885}" type="slidenum">
              <a:rPr lang="en-US" sz="1200">
                <a:solidFill>
                  <a:srgbClr val="000000"/>
                </a:solidFill>
              </a:rPr>
              <a:pPr/>
              <a:t>46</a:t>
            </a:fld>
            <a:endParaRPr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7AD88D-64FA-524B-8966-28F627A6B638}" type="slidenum">
              <a:rPr lang="en-US" sz="1200"/>
              <a:pPr/>
              <a:t>47</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F60ADB-01E6-BE47-8482-51394A52FA13}" type="slidenum">
              <a:rPr lang="en-US" sz="1200"/>
              <a:pPr/>
              <a:t>48</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42121D-1F9B-7B46-90A3-9F83BB1965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pPr eaLnBrk="1" hangingPunct="1">
              <a:defRPr/>
            </a:pPr>
            <a:r>
              <a:rPr lang="en-US" dirty="0">
                <a:cs typeface="+mn-cs"/>
              </a:rPr>
              <a:t>The realm that Herod ruled extended to that of the size of David nearly 1000 years earlier!</a:t>
            </a:r>
          </a:p>
          <a:p>
            <a:pPr eaLnBrk="1" hangingPunct="1">
              <a:defRPr/>
            </a:pPr>
            <a:r>
              <a:rPr lang="en-US" dirty="0">
                <a:cs typeface="+mn-cs"/>
              </a:rPr>
              <a:t>___</a:t>
            </a:r>
          </a:p>
          <a:p>
            <a:pPr eaLnBrk="1" hangingPunct="1">
              <a:defRPr/>
            </a:pPr>
            <a:r>
              <a:rPr lang="en-US" dirty="0">
                <a:cs typeface="+mn-cs"/>
              </a:rPr>
              <a:t>NB-07 Politics 4-Herodians &amp; Rome-18</a:t>
            </a:r>
          </a:p>
          <a:p>
            <a:pPr eaLnBrk="1" hangingPunct="1">
              <a:defRPr/>
            </a:pPr>
            <a:r>
              <a:rPr lang="en-US" dirty="0">
                <a:cs typeface="+mn-cs"/>
              </a:rPr>
              <a:t>NS-00-NT Backgrounds-14</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289B85-FF2E-A74F-99FE-EB913FF13103}" type="slidenum">
              <a:rPr lang="en-US" sz="1200"/>
              <a:pPr/>
              <a:t>50</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237659-D331-A24D-A37C-8E3761B191ED}" type="slidenum">
              <a:rPr lang="en-US" sz="1200"/>
              <a:pPr/>
              <a:t>51</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FF9C4-7C01-BD46-AC4A-26F1F1FABCA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F210B-0733-674A-93E1-53521B698276}" type="slidenum">
              <a:rPr lang="en-US" sz="1200"/>
              <a:pPr/>
              <a:t>53</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B5F66-A5BD-EC46-ABAD-4EA543DDAA4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Leen Ritmeyer, </a:t>
            </a:r>
            <a:r>
              <a:rPr lang="ja-JP" altLang="en-US">
                <a:cs typeface="ＭＳ Ｐゴシック" charset="0"/>
              </a:rPr>
              <a:t>“</a:t>
            </a:r>
            <a:r>
              <a:rPr lang="en-US" altLang="ja-JP">
                <a:cs typeface="ＭＳ Ｐゴシック" charset="0"/>
              </a:rPr>
              <a:t>Locating the Original Temple Mount,</a:t>
            </a:r>
            <a:r>
              <a:rPr lang="ja-JP" altLang="en-US">
                <a:cs typeface="ＭＳ Ｐゴシック" charset="0"/>
              </a:rPr>
              <a:t>”</a:t>
            </a:r>
            <a:r>
              <a:rPr lang="en-US" altLang="ja-JP">
                <a:cs typeface="ＭＳ Ｐゴシック" charset="0"/>
              </a:rPr>
              <a:t> </a:t>
            </a:r>
            <a:r>
              <a:rPr lang="en-US" altLang="ja-JP" i="1">
                <a:cs typeface="ＭＳ Ｐゴシック" charset="0"/>
              </a:rPr>
              <a:t>BAR</a:t>
            </a:r>
            <a:r>
              <a:rPr lang="en-US" altLang="ja-JP">
                <a:cs typeface="ＭＳ Ｐゴシック" charset="0"/>
              </a:rPr>
              <a:t> 18 (March/April 1992): 32-33</a:t>
            </a:r>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4A6B40-2DCA-B74F-A8AC-B6C47E7CAAA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135937-B470-4247-B490-DE1C0E2E9C28}" type="slidenum">
              <a:rPr lang="en-US" sz="1200"/>
              <a:pPr/>
              <a:t>10</a:t>
            </a:fld>
            <a:endParaRPr lang="en-US"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86DF66-BE49-8644-86FF-0FD251BF12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4248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264E96-2C6E-744B-8AFD-FB97B63EF8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914"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381B02-755A-5C4B-8698-1828612BF2F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5298"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3C1388-E238-524B-B50A-F37E60A0B3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5EF5AA-45FD-4F4E-9053-89CB380C8F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6"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2C235B-901C-7C4E-83D9-53263E85B8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93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6B9D0D-684E-0043-8991-65D27CFBDB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DFEC35-729A-0242-BD57-0059364DF4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3490"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FB43D7-7A4D-EE41-929B-3302F4CA80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5538"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ABA817-BE58-8947-A70A-A68877A963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586"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FDEF82-105B-654D-B903-3C47348B1D11}" type="slidenum">
              <a:rPr lang="en-US" sz="1200"/>
              <a:pPr/>
              <a:t>11</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C6B27F-C1F9-EC47-9AB3-789975C02F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extLst>
      <p:ext uri="{BB962C8B-B14F-4D97-AF65-F5344CB8AC3E}">
        <p14:creationId xmlns:p14="http://schemas.microsoft.com/office/powerpoint/2010/main" val="1261475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28FABF-C1DE-2B45-94CC-7BB4A35DDE51}" type="slidenum">
              <a:rPr lang="en-US" sz="1200"/>
              <a:pPr/>
              <a:t>68</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5C5525-5D68-E048-8EA5-0ED90698C6D6}" type="slidenum">
              <a:rPr lang="en-US" sz="1200"/>
              <a:pPr/>
              <a:t>69</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4F3081-2E67-7A4F-B564-B859601E874D}" type="slidenum">
              <a:rPr lang="en-US" sz="1200"/>
              <a:pPr/>
              <a:t>70</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A95A9D-6C85-EA4E-96C4-066E6557E5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58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19ADF8-346A-A241-92E1-AC393321AD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6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68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32C963-63EF-F649-BA0D-B9FC36708E7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7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BBD344-30B6-684A-942C-A3634416A111}" type="slidenum">
              <a:rPr lang="en-US" sz="1200"/>
              <a:pPr/>
              <a:t>74</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2168C-F1D2-7B4E-975C-3AFFB2CD8095}" type="slidenum">
              <a:rPr lang="en-US">
                <a:solidFill>
                  <a:prstClr val="black"/>
                </a:solidFill>
              </a:rPr>
              <a:pPr/>
              <a:t>75</a:t>
            </a:fld>
            <a:endParaRPr lang="en-US">
              <a:solidFill>
                <a:prstClr val="black"/>
              </a:solidFill>
            </a:endParaRPr>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08C01D-EA6E-D843-A22C-639217BF2364}" type="slidenum">
              <a:rPr lang="en-US" sz="1200"/>
              <a:pPr/>
              <a:t>12</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http://hompi.sogang.ac.kr/anthony/Classics/PlutarchCaesar.htm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All these things might happen by chance. But the place which was destined for the scene of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this murder, in which the senate met that day, was the same in which Pompey</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statue stood,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and was one of the edifices which Pompey had raised and dedicated with his theatre to the use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of the public, plainly showing that there was something of a supernatural influence which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guided the action and ordered it to that particular place. Cassius, just before the act, is said to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have looked towards Pompey</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statue, and silently implored his assistance, though he had been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inclined to the doctrines of Epicurus. But this occasion, and the instant danger, carried him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away out of all his reasonings, and filled him for the time with a sort of inspiration. As for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Antony, who was firm to Caesar and a strong man, Brutus Albinus kept him outside the house,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and delayed him with a long conversation contrived on purpose. When Caesar entered,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senate stood up to show their respect to him, and of Brutus</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confederates, some came about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his chair and stood behind it, others met him, pretending to add their petitions to those of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Tillius Cimber, in behalf of his brother, who was in exile; and they followed him with their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joint applications till he came to his seat. When he was sat down, he refused to comply with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their requests, and upon their urging him, further began to reproach them severely for their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importunities, when Tillius, laying hold of his robe with both his hands, pulled it down from his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neck, which was the signal for the assault. Casca gave him the first cut in the neck, which was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not mortal nor dangerous, as coming from one who at the beginning of such a bold action was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probably very much disturbed; Caesar immediately turned about, and laid his hand upon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dagger and kept hold of it. And both of them at the same time cried out, he that received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blow, in Latin, "Vile Casca, what does this mean?" and he that gave it, in Greek to his brother,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"Brother, help!" Upon this first onset, those who were not privy to the design were astonished,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and their horror and amazement at what they saw were so great that they durst not fly nor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assist Caesar, nor so much as speak a word. But those who came prepared for the business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enclosed him on every side, with their naked daggers in their hands. Which way soever 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turned he met with blows, and saw their swords levelled at his face and eyes, and was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encompassed like a wild beast in the toils on every side. For it had been agreed they should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each of them make a thrust at him, and flesh themselves with his blood; for which reason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Brutus also gave him one stab in the groin. Some say that he fought and resisted all the rest,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shifting his body to avoid the blows, and calling out for help, but that when he saw Brutus</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sword drawn, he covered his face with his robe and submitted, letting himself fall, whether it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were by chance or that he was pushed in that direction by his murderers, at the foot of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pedestal on which Pompey</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statue stood, and which was thus wetted with his blood. So that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Pompey himself seemed to have presided, as it were, over the revenge done upon his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adversary, who lay here at his feet, and breathed out his soul through his multitude of wounds,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for they say he received three-and-twenty. And the conspirators themselves were many of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them wounded by each other, whilst they all levelled their blows at the same person.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F20A9C-E7DD-9C4C-88CA-A5608B811ABF}" type="slidenum">
              <a:rPr lang="en-US" sz="1200"/>
              <a:pPr/>
              <a:t>76</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D30BDB-B608-CF47-9A18-EA06FAB60C96}" type="slidenum">
              <a:rPr lang="en-US" sz="1200"/>
              <a:pPr/>
              <a:t>77</a:t>
            </a:fld>
            <a:endParaRPr 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C3B983-6887-1349-8035-BB05E7108012}" type="slidenum">
              <a:rPr lang="en-US" sz="1200"/>
              <a:pPr/>
              <a:t>78</a:t>
            </a:fld>
            <a:endParaRPr 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1</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3161E6-7FB7-6E47-9BD5-6D0CDB5704FA}" type="slidenum">
              <a:rPr lang="en-US" sz="1200"/>
              <a:pPr/>
              <a:t>13</a:t>
            </a:fld>
            <a:endParaRPr lang="en-US" sz="1200"/>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E73630-019E-9B49-BFD1-86CA8CFDF76C}" type="slidenum">
              <a:rPr lang="en-US" sz="1200"/>
              <a:pPr/>
              <a:t>14</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8"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0" charset="0"/>
                <a:ea typeface="+mn-ea"/>
                <a:cs typeface="+mn-cs"/>
              </a:endParaRPr>
            </a:p>
          </p:txBody>
        </p:sp>
        <p:sp>
          <p:nvSpPr>
            <p:cNvPr id="10"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13"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15"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17"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0"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0"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0"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0"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0" charset="0"/>
                  <a:ea typeface="+mn-ea"/>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F9B05AEF-0478-6E46-A539-D8273D270842}" type="slidenum">
              <a:rPr lang="en-US"/>
              <a:pPr>
                <a:defRPr/>
              </a:pPr>
              <a:t>‹#›</a:t>
            </a:fld>
            <a:endParaRPr lang="en-US"/>
          </a:p>
        </p:txBody>
      </p:sp>
    </p:spTree>
    <p:extLst>
      <p:ext uri="{BB962C8B-B14F-4D97-AF65-F5344CB8AC3E}">
        <p14:creationId xmlns:p14="http://schemas.microsoft.com/office/powerpoint/2010/main" val="24109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C6E1AD1-2A2A-8747-A9EF-F28BCCA14A43}" type="slidenum">
              <a:rPr lang="en-US"/>
              <a:pPr>
                <a:defRPr/>
              </a:pPr>
              <a:t>‹#›</a:t>
            </a:fld>
            <a:endParaRPr lang="en-US"/>
          </a:p>
        </p:txBody>
      </p:sp>
    </p:spTree>
    <p:extLst>
      <p:ext uri="{BB962C8B-B14F-4D97-AF65-F5344CB8AC3E}">
        <p14:creationId xmlns:p14="http://schemas.microsoft.com/office/powerpoint/2010/main" val="21737941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05537688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1340237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9764954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414144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12526581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02909489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59865220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86070552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7947390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40387145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B0226EF-F710-D94A-AA72-8F4F120E0691}" type="slidenum">
              <a:rPr lang="en-US"/>
              <a:pPr>
                <a:defRPr/>
              </a:pPr>
              <a:t>‹#›</a:t>
            </a:fld>
            <a:endParaRPr lang="en-US"/>
          </a:p>
        </p:txBody>
      </p:sp>
    </p:spTree>
    <p:extLst>
      <p:ext uri="{BB962C8B-B14F-4D97-AF65-F5344CB8AC3E}">
        <p14:creationId xmlns:p14="http://schemas.microsoft.com/office/powerpoint/2010/main" val="18312827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1273664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96207932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新細明體" charset="0"/>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新細明體" charset="0"/>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B29822C-117F-EC4C-A226-3ED541EDA32A}" type="slidenum">
              <a:rPr kumimoji="0" lang="en-US" sz="14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338632898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B19EAEF-2DB3-214D-BDA3-4D3D165D004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7828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8BC8B4-7BC6-6749-8D38-E2F7FBBD44F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742796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ADD16D6-C781-C446-B66A-C6CE354D954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174443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FDB865D-CE04-904D-AF69-8AD0EB651E0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486350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AB1B7CC-2D6D-AA4D-AF4F-162199A9617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051921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BF48189-E951-534F-8C9A-398B00DACE1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418105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C0DC5CC-AC0A-7C4C-830D-B35EE146756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7016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2BDC5457-8A84-E14A-B277-2BCD5673DC39}" type="slidenum">
              <a:rPr lang="en-US"/>
              <a:pPr>
                <a:defRPr/>
              </a:pPr>
              <a:t>‹#›</a:t>
            </a:fld>
            <a:endParaRPr lang="en-US"/>
          </a:p>
        </p:txBody>
      </p:sp>
    </p:spTree>
    <p:extLst>
      <p:ext uri="{BB962C8B-B14F-4D97-AF65-F5344CB8AC3E}">
        <p14:creationId xmlns:p14="http://schemas.microsoft.com/office/powerpoint/2010/main" val="32977444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487113-FEC7-0942-A2DD-2AEB0D7979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20721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7EC9041-BC82-EB4A-A213-5FD24936B5F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57857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00990AE-90BE-084F-B441-35A344B754B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3606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FDF0633-41AC-5046-98BD-7D0F4A2EC1B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949127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B792A3D-3BFB-B947-91E5-3286B390EB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913820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5BB61-225F-9848-B4ED-71AC7B1FA5F4}" type="slidenum">
              <a:rPr lang="en-US"/>
              <a:pPr>
                <a:defRPr/>
              </a:pPr>
              <a:t>‹#›</a:t>
            </a:fld>
            <a:endParaRPr lang="en-US"/>
          </a:p>
        </p:txBody>
      </p:sp>
    </p:spTree>
    <p:extLst>
      <p:ext uri="{BB962C8B-B14F-4D97-AF65-F5344CB8AC3E}">
        <p14:creationId xmlns:p14="http://schemas.microsoft.com/office/powerpoint/2010/main" val="1072538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C7FD3-22F5-0B47-ACA1-09FD321792AB}" type="slidenum">
              <a:rPr lang="en-US"/>
              <a:pPr>
                <a:defRPr/>
              </a:pPr>
              <a:t>‹#›</a:t>
            </a:fld>
            <a:endParaRPr lang="en-US"/>
          </a:p>
        </p:txBody>
      </p:sp>
    </p:spTree>
    <p:extLst>
      <p:ext uri="{BB962C8B-B14F-4D97-AF65-F5344CB8AC3E}">
        <p14:creationId xmlns:p14="http://schemas.microsoft.com/office/powerpoint/2010/main" val="29581710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467EC-29B6-6044-B29D-AF1A251FCBA4}" type="slidenum">
              <a:rPr lang="en-US"/>
              <a:pPr>
                <a:defRPr/>
              </a:pPr>
              <a:t>‹#›</a:t>
            </a:fld>
            <a:endParaRPr lang="en-US"/>
          </a:p>
        </p:txBody>
      </p:sp>
    </p:spTree>
    <p:extLst>
      <p:ext uri="{BB962C8B-B14F-4D97-AF65-F5344CB8AC3E}">
        <p14:creationId xmlns:p14="http://schemas.microsoft.com/office/powerpoint/2010/main" val="2522421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8662F5-16AA-6740-99F3-83FA799375EC}" type="slidenum">
              <a:rPr lang="en-US"/>
              <a:pPr>
                <a:defRPr/>
              </a:pPr>
              <a:t>‹#›</a:t>
            </a:fld>
            <a:endParaRPr lang="en-US"/>
          </a:p>
        </p:txBody>
      </p:sp>
    </p:spTree>
    <p:extLst>
      <p:ext uri="{BB962C8B-B14F-4D97-AF65-F5344CB8AC3E}">
        <p14:creationId xmlns:p14="http://schemas.microsoft.com/office/powerpoint/2010/main" val="2562585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906B3E-32BB-184B-A5F0-F177FF14DFA4}" type="slidenum">
              <a:rPr lang="en-US"/>
              <a:pPr>
                <a:defRPr/>
              </a:pPr>
              <a:t>‹#›</a:t>
            </a:fld>
            <a:endParaRPr lang="en-US"/>
          </a:p>
        </p:txBody>
      </p:sp>
    </p:spTree>
    <p:extLst>
      <p:ext uri="{BB962C8B-B14F-4D97-AF65-F5344CB8AC3E}">
        <p14:creationId xmlns:p14="http://schemas.microsoft.com/office/powerpoint/2010/main" val="256642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8578"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71377AB-02C7-5845-8266-201BA8996595}" type="slidenum">
              <a:rPr lang="en-US"/>
              <a:pPr>
                <a:defRPr/>
              </a:pPr>
              <a:t>‹#›</a:t>
            </a:fld>
            <a:endParaRPr lang="en-US"/>
          </a:p>
        </p:txBody>
      </p:sp>
    </p:spTree>
    <p:extLst>
      <p:ext uri="{BB962C8B-B14F-4D97-AF65-F5344CB8AC3E}">
        <p14:creationId xmlns:p14="http://schemas.microsoft.com/office/powerpoint/2010/main" val="26337563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095AC4-BB89-8F43-BFF2-E23E32E58C07}" type="slidenum">
              <a:rPr lang="en-US"/>
              <a:pPr>
                <a:defRPr/>
              </a:pPr>
              <a:t>‹#›</a:t>
            </a:fld>
            <a:endParaRPr lang="en-US"/>
          </a:p>
        </p:txBody>
      </p:sp>
    </p:spTree>
    <p:extLst>
      <p:ext uri="{BB962C8B-B14F-4D97-AF65-F5344CB8AC3E}">
        <p14:creationId xmlns:p14="http://schemas.microsoft.com/office/powerpoint/2010/main" val="22849897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45A121-5278-BC42-83B1-35BA9C67F471}" type="slidenum">
              <a:rPr lang="en-US"/>
              <a:pPr>
                <a:defRPr/>
              </a:pPr>
              <a:t>‹#›</a:t>
            </a:fld>
            <a:endParaRPr lang="en-US"/>
          </a:p>
        </p:txBody>
      </p:sp>
    </p:spTree>
    <p:extLst>
      <p:ext uri="{BB962C8B-B14F-4D97-AF65-F5344CB8AC3E}">
        <p14:creationId xmlns:p14="http://schemas.microsoft.com/office/powerpoint/2010/main" val="40576253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0F1EC6-010E-864E-B2AA-72CC84265A6D}" type="slidenum">
              <a:rPr lang="en-US"/>
              <a:pPr>
                <a:defRPr/>
              </a:pPr>
              <a:t>‹#›</a:t>
            </a:fld>
            <a:endParaRPr lang="en-US"/>
          </a:p>
        </p:txBody>
      </p:sp>
    </p:spTree>
    <p:extLst>
      <p:ext uri="{BB962C8B-B14F-4D97-AF65-F5344CB8AC3E}">
        <p14:creationId xmlns:p14="http://schemas.microsoft.com/office/powerpoint/2010/main" val="155110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CC90D-FD72-0D4F-8A06-52CF6689D63C}" type="slidenum">
              <a:rPr lang="en-US"/>
              <a:pPr>
                <a:defRPr/>
              </a:pPr>
              <a:t>‹#›</a:t>
            </a:fld>
            <a:endParaRPr lang="en-US"/>
          </a:p>
        </p:txBody>
      </p:sp>
    </p:spTree>
    <p:extLst>
      <p:ext uri="{BB962C8B-B14F-4D97-AF65-F5344CB8AC3E}">
        <p14:creationId xmlns:p14="http://schemas.microsoft.com/office/powerpoint/2010/main" val="2750750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585EC-FD91-A840-9C0A-2AFE9DEA580E}" type="slidenum">
              <a:rPr lang="en-US"/>
              <a:pPr>
                <a:defRPr/>
              </a:pPr>
              <a:t>‹#›</a:t>
            </a:fld>
            <a:endParaRPr lang="en-US"/>
          </a:p>
        </p:txBody>
      </p:sp>
    </p:spTree>
    <p:extLst>
      <p:ext uri="{BB962C8B-B14F-4D97-AF65-F5344CB8AC3E}">
        <p14:creationId xmlns:p14="http://schemas.microsoft.com/office/powerpoint/2010/main" val="13067953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44CEA-CC78-AF48-8E44-F0CAF6A5BA82}" type="slidenum">
              <a:rPr lang="en-US"/>
              <a:pPr>
                <a:defRPr/>
              </a:pPr>
              <a:t>‹#›</a:t>
            </a:fld>
            <a:endParaRPr lang="en-US"/>
          </a:p>
        </p:txBody>
      </p:sp>
    </p:spTree>
    <p:extLst>
      <p:ext uri="{BB962C8B-B14F-4D97-AF65-F5344CB8AC3E}">
        <p14:creationId xmlns:p14="http://schemas.microsoft.com/office/powerpoint/2010/main" val="3090765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EFE76D-C4FD-9A4E-BC88-B0211274F843}" type="slidenum">
              <a:rPr lang="en-US"/>
              <a:pPr>
                <a:defRPr/>
              </a:pPr>
              <a:t>‹#›</a:t>
            </a:fld>
            <a:endParaRPr lang="en-US"/>
          </a:p>
        </p:txBody>
      </p:sp>
    </p:spTree>
    <p:extLst>
      <p:ext uri="{BB962C8B-B14F-4D97-AF65-F5344CB8AC3E}">
        <p14:creationId xmlns:p14="http://schemas.microsoft.com/office/powerpoint/2010/main" val="16908326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cs typeface="+mn-cs"/>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cs typeface="+mn-cs"/>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cs typeface="+mn-cs"/>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cs typeface="+mn-cs"/>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cs typeface="+mn-cs"/>
                </a:endParaRPr>
              </a:p>
            </p:txBody>
          </p:sp>
        </p:grpSp>
      </p:grpSp>
      <p:sp>
        <p:nvSpPr>
          <p:cNvPr id="1085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085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3847AC44-5CDA-7A47-A65C-4C5F44D03841}" type="slidenum">
              <a:rPr lang="en-US"/>
              <a:pPr>
                <a:defRPr/>
              </a:pPr>
              <a:t>‹#›</a:t>
            </a:fld>
            <a:endParaRPr lang="en-US"/>
          </a:p>
        </p:txBody>
      </p:sp>
    </p:spTree>
    <p:extLst>
      <p:ext uri="{BB962C8B-B14F-4D97-AF65-F5344CB8AC3E}">
        <p14:creationId xmlns:p14="http://schemas.microsoft.com/office/powerpoint/2010/main" val="25250352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0A4DB50-BFE1-554C-A528-D42088542044}" type="slidenum">
              <a:rPr lang="en-US"/>
              <a:pPr>
                <a:defRPr/>
              </a:pPr>
              <a:t>‹#›</a:t>
            </a:fld>
            <a:endParaRPr lang="en-US"/>
          </a:p>
        </p:txBody>
      </p:sp>
    </p:spTree>
    <p:extLst>
      <p:ext uri="{BB962C8B-B14F-4D97-AF65-F5344CB8AC3E}">
        <p14:creationId xmlns:p14="http://schemas.microsoft.com/office/powerpoint/2010/main" val="26246304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E2CD7BA-E42A-1145-A1B8-FDD79E4D3FBB}" type="slidenum">
              <a:rPr lang="en-US"/>
              <a:pPr>
                <a:defRPr/>
              </a:pPr>
              <a:t>‹#›</a:t>
            </a:fld>
            <a:endParaRPr lang="en-US"/>
          </a:p>
        </p:txBody>
      </p:sp>
    </p:spTree>
    <p:extLst>
      <p:ext uri="{BB962C8B-B14F-4D97-AF65-F5344CB8AC3E}">
        <p14:creationId xmlns:p14="http://schemas.microsoft.com/office/powerpoint/2010/main" val="2375429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1E20C83-5F68-2A4D-A3CD-6C892A2494F5}" type="slidenum">
              <a:rPr lang="en-US"/>
              <a:pPr>
                <a:defRPr/>
              </a:pPr>
              <a:t>‹#›</a:t>
            </a:fld>
            <a:endParaRPr lang="en-US"/>
          </a:p>
        </p:txBody>
      </p:sp>
    </p:spTree>
    <p:extLst>
      <p:ext uri="{BB962C8B-B14F-4D97-AF65-F5344CB8AC3E}">
        <p14:creationId xmlns:p14="http://schemas.microsoft.com/office/powerpoint/2010/main" val="13995930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74E8844-0256-B841-8006-9BCF86FE1189}" type="slidenum">
              <a:rPr lang="en-US"/>
              <a:pPr>
                <a:defRPr/>
              </a:pPr>
              <a:t>‹#›</a:t>
            </a:fld>
            <a:endParaRPr lang="en-US"/>
          </a:p>
        </p:txBody>
      </p:sp>
    </p:spTree>
    <p:extLst>
      <p:ext uri="{BB962C8B-B14F-4D97-AF65-F5344CB8AC3E}">
        <p14:creationId xmlns:p14="http://schemas.microsoft.com/office/powerpoint/2010/main" val="773431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BAB0BB2-9249-A444-B3AE-2942B9E5FEEA}" type="slidenum">
              <a:rPr lang="en-US"/>
              <a:pPr>
                <a:defRPr/>
              </a:pPr>
              <a:t>‹#›</a:t>
            </a:fld>
            <a:endParaRPr lang="en-US"/>
          </a:p>
        </p:txBody>
      </p:sp>
    </p:spTree>
    <p:extLst>
      <p:ext uri="{BB962C8B-B14F-4D97-AF65-F5344CB8AC3E}">
        <p14:creationId xmlns:p14="http://schemas.microsoft.com/office/powerpoint/2010/main" val="3037982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3A8B1DE-7D01-4F46-91EC-50243D2FC004}" type="slidenum">
              <a:rPr lang="en-US"/>
              <a:pPr>
                <a:defRPr/>
              </a:pPr>
              <a:t>‹#›</a:t>
            </a:fld>
            <a:endParaRPr lang="en-US"/>
          </a:p>
        </p:txBody>
      </p:sp>
    </p:spTree>
    <p:extLst>
      <p:ext uri="{BB962C8B-B14F-4D97-AF65-F5344CB8AC3E}">
        <p14:creationId xmlns:p14="http://schemas.microsoft.com/office/powerpoint/2010/main" val="24508395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B6B70B4-429A-664C-98D4-359450687ECB}" type="slidenum">
              <a:rPr lang="en-US"/>
              <a:pPr>
                <a:defRPr/>
              </a:pPr>
              <a:t>‹#›</a:t>
            </a:fld>
            <a:endParaRPr lang="en-US"/>
          </a:p>
        </p:txBody>
      </p:sp>
    </p:spTree>
    <p:extLst>
      <p:ext uri="{BB962C8B-B14F-4D97-AF65-F5344CB8AC3E}">
        <p14:creationId xmlns:p14="http://schemas.microsoft.com/office/powerpoint/2010/main" val="37476761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3E81B33-75D7-B445-8796-E5CEEB0F7763}" type="slidenum">
              <a:rPr lang="en-US"/>
              <a:pPr>
                <a:defRPr/>
              </a:pPr>
              <a:t>‹#›</a:t>
            </a:fld>
            <a:endParaRPr lang="en-US"/>
          </a:p>
        </p:txBody>
      </p:sp>
    </p:spTree>
    <p:extLst>
      <p:ext uri="{BB962C8B-B14F-4D97-AF65-F5344CB8AC3E}">
        <p14:creationId xmlns:p14="http://schemas.microsoft.com/office/powerpoint/2010/main" val="406723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2E154D2-AB42-DE42-A208-5EB5735C1690}" type="slidenum">
              <a:rPr lang="en-US"/>
              <a:pPr>
                <a:defRPr/>
              </a:pPr>
              <a:t>‹#›</a:t>
            </a:fld>
            <a:endParaRPr lang="en-US"/>
          </a:p>
        </p:txBody>
      </p:sp>
    </p:spTree>
    <p:extLst>
      <p:ext uri="{BB962C8B-B14F-4D97-AF65-F5344CB8AC3E}">
        <p14:creationId xmlns:p14="http://schemas.microsoft.com/office/powerpoint/2010/main" val="12233195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15B09A6-CFF4-7145-8EED-6517E92CFFDF}" type="slidenum">
              <a:rPr lang="en-US"/>
              <a:pPr>
                <a:defRPr/>
              </a:pPr>
              <a:t>‹#›</a:t>
            </a:fld>
            <a:endParaRPr lang="en-US"/>
          </a:p>
        </p:txBody>
      </p:sp>
    </p:spTree>
    <p:extLst>
      <p:ext uri="{BB962C8B-B14F-4D97-AF65-F5344CB8AC3E}">
        <p14:creationId xmlns:p14="http://schemas.microsoft.com/office/powerpoint/2010/main" val="2292075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E4AF6A-B01C-C645-B975-1C90432B620E}" type="slidenum">
              <a:rPr lang="en-US"/>
              <a:pPr>
                <a:defRPr/>
              </a:pPr>
              <a:t>‹#›</a:t>
            </a:fld>
            <a:endParaRPr lang="en-US"/>
          </a:p>
        </p:txBody>
      </p:sp>
    </p:spTree>
    <p:extLst>
      <p:ext uri="{BB962C8B-B14F-4D97-AF65-F5344CB8AC3E}">
        <p14:creationId xmlns:p14="http://schemas.microsoft.com/office/powerpoint/2010/main" val="11011159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A3BE5C19-702F-8543-B4D8-B3731843C209}" type="slidenum">
              <a:rPr lang="en-US"/>
              <a:pPr>
                <a:defRPr/>
              </a:pPr>
              <a:t>‹#›</a:t>
            </a:fld>
            <a:endParaRPr lang="en-US"/>
          </a:p>
        </p:txBody>
      </p:sp>
    </p:spTree>
    <p:extLst>
      <p:ext uri="{BB962C8B-B14F-4D97-AF65-F5344CB8AC3E}">
        <p14:creationId xmlns:p14="http://schemas.microsoft.com/office/powerpoint/2010/main" val="3428937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2CFF4AF-8B6A-E149-B32A-63BD3107E62F}" type="slidenum">
              <a:rPr lang="en-US"/>
              <a:pPr>
                <a:defRPr/>
              </a:pPr>
              <a:t>‹#›</a:t>
            </a:fld>
            <a:endParaRPr lang="en-US"/>
          </a:p>
        </p:txBody>
      </p:sp>
    </p:spTree>
    <p:extLst>
      <p:ext uri="{BB962C8B-B14F-4D97-AF65-F5344CB8AC3E}">
        <p14:creationId xmlns:p14="http://schemas.microsoft.com/office/powerpoint/2010/main" val="3117386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10712BD-C34E-9641-B5DC-94745B54C180}" type="slidenum">
              <a:rPr lang="en-US"/>
              <a:pPr>
                <a:defRPr/>
              </a:pPr>
              <a:t>‹#›</a:t>
            </a:fld>
            <a:endParaRPr lang="en-US"/>
          </a:p>
        </p:txBody>
      </p:sp>
    </p:spTree>
    <p:extLst>
      <p:ext uri="{BB962C8B-B14F-4D97-AF65-F5344CB8AC3E}">
        <p14:creationId xmlns:p14="http://schemas.microsoft.com/office/powerpoint/2010/main" val="20948457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F9027F-E973-3B45-A589-CB737D6D7D8B}" type="slidenum">
              <a:rPr lang="en-US"/>
              <a:pPr>
                <a:defRPr/>
              </a:pPr>
              <a:t>‹#›</a:t>
            </a:fld>
            <a:endParaRPr lang="en-US"/>
          </a:p>
        </p:txBody>
      </p:sp>
    </p:spTree>
    <p:extLst>
      <p:ext uri="{BB962C8B-B14F-4D97-AF65-F5344CB8AC3E}">
        <p14:creationId xmlns:p14="http://schemas.microsoft.com/office/powerpoint/2010/main" val="19595590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7F99468-0176-3444-A48C-FA53C7AF1628}" type="slidenum">
              <a:rPr lang="en-US"/>
              <a:pPr>
                <a:defRPr/>
              </a:pPr>
              <a:t>‹#›</a:t>
            </a:fld>
            <a:endParaRPr lang="en-US"/>
          </a:p>
        </p:txBody>
      </p:sp>
    </p:spTree>
    <p:extLst>
      <p:ext uri="{BB962C8B-B14F-4D97-AF65-F5344CB8AC3E}">
        <p14:creationId xmlns:p14="http://schemas.microsoft.com/office/powerpoint/2010/main" val="26329322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54FC248-0256-904D-BADF-2F5727944B50}" type="slidenum">
              <a:rPr lang="en-US"/>
              <a:pPr>
                <a:defRPr/>
              </a:pPr>
              <a:t>‹#›</a:t>
            </a:fld>
            <a:endParaRPr lang="en-US"/>
          </a:p>
        </p:txBody>
      </p:sp>
    </p:spTree>
    <p:extLst>
      <p:ext uri="{BB962C8B-B14F-4D97-AF65-F5344CB8AC3E}">
        <p14:creationId xmlns:p14="http://schemas.microsoft.com/office/powerpoint/2010/main" val="5423832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707A9F2-DB85-754F-812B-2A3B5F379F93}" type="slidenum">
              <a:rPr lang="en-US"/>
              <a:pPr>
                <a:defRPr/>
              </a:pPr>
              <a:t>‹#›</a:t>
            </a:fld>
            <a:endParaRPr lang="en-US"/>
          </a:p>
        </p:txBody>
      </p:sp>
    </p:spTree>
    <p:extLst>
      <p:ext uri="{BB962C8B-B14F-4D97-AF65-F5344CB8AC3E}">
        <p14:creationId xmlns:p14="http://schemas.microsoft.com/office/powerpoint/2010/main" val="18854709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F710F1D-FC75-B847-AD16-069144A0ECD0}" type="slidenum">
              <a:rPr lang="en-US"/>
              <a:pPr>
                <a:defRPr/>
              </a:pPr>
              <a:t>‹#›</a:t>
            </a:fld>
            <a:endParaRPr lang="en-US"/>
          </a:p>
        </p:txBody>
      </p:sp>
    </p:spTree>
    <p:extLst>
      <p:ext uri="{BB962C8B-B14F-4D97-AF65-F5344CB8AC3E}">
        <p14:creationId xmlns:p14="http://schemas.microsoft.com/office/powerpoint/2010/main" val="1009021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A32FAF5-74C0-1646-B3A3-753DE6B9C2E4}" type="slidenum">
              <a:rPr lang="en-US"/>
              <a:pPr>
                <a:defRPr/>
              </a:pPr>
              <a:t>‹#›</a:t>
            </a:fld>
            <a:endParaRPr lang="en-US"/>
          </a:p>
        </p:txBody>
      </p:sp>
    </p:spTree>
    <p:extLst>
      <p:ext uri="{BB962C8B-B14F-4D97-AF65-F5344CB8AC3E}">
        <p14:creationId xmlns:p14="http://schemas.microsoft.com/office/powerpoint/2010/main" val="15263067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31566A23-A4B0-AA4D-89B9-84B01F406A55}" type="slidenum">
              <a:rPr lang="en-US"/>
              <a:pPr>
                <a:defRPr/>
              </a:pPr>
              <a:t>‹#›</a:t>
            </a:fld>
            <a:endParaRPr lang="en-US"/>
          </a:p>
        </p:txBody>
      </p:sp>
    </p:spTree>
    <p:extLst>
      <p:ext uri="{BB962C8B-B14F-4D97-AF65-F5344CB8AC3E}">
        <p14:creationId xmlns:p14="http://schemas.microsoft.com/office/powerpoint/2010/main" val="2068263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874A136-374E-A548-A165-E28760276B55}" type="slidenum">
              <a:rPr lang="en-US"/>
              <a:pPr>
                <a:defRPr/>
              </a:pPr>
              <a:t>‹#›</a:t>
            </a:fld>
            <a:endParaRPr lang="en-US"/>
          </a:p>
        </p:txBody>
      </p:sp>
    </p:spTree>
    <p:extLst>
      <p:ext uri="{BB962C8B-B14F-4D97-AF65-F5344CB8AC3E}">
        <p14:creationId xmlns:p14="http://schemas.microsoft.com/office/powerpoint/2010/main" val="2744521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4FA899B-8E8B-1A4D-9400-4B2D53AD3B78}" type="slidenum">
              <a:rPr lang="en-US"/>
              <a:pPr>
                <a:defRPr/>
              </a:pPr>
              <a:t>‹#›</a:t>
            </a:fld>
            <a:endParaRPr lang="en-US"/>
          </a:p>
        </p:txBody>
      </p:sp>
    </p:spTree>
    <p:extLst>
      <p:ext uri="{BB962C8B-B14F-4D97-AF65-F5344CB8AC3E}">
        <p14:creationId xmlns:p14="http://schemas.microsoft.com/office/powerpoint/2010/main" val="8443510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A3287B0-7032-034E-B3DE-FB23BF2AB88D}" type="slidenum">
              <a:rPr lang="en-US"/>
              <a:pPr>
                <a:defRPr/>
              </a:pPr>
              <a:t>‹#›</a:t>
            </a:fld>
            <a:endParaRPr lang="en-US"/>
          </a:p>
        </p:txBody>
      </p:sp>
    </p:spTree>
    <p:extLst>
      <p:ext uri="{BB962C8B-B14F-4D97-AF65-F5344CB8AC3E}">
        <p14:creationId xmlns:p14="http://schemas.microsoft.com/office/powerpoint/2010/main" val="383120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317FB86-DF61-4840-B67D-F7E27B08572E}" type="slidenum">
              <a:rPr lang="en-US"/>
              <a:pPr>
                <a:defRPr/>
              </a:pPr>
              <a:t>‹#›</a:t>
            </a:fld>
            <a:endParaRPr lang="en-US"/>
          </a:p>
        </p:txBody>
      </p:sp>
    </p:spTree>
    <p:extLst>
      <p:ext uri="{BB962C8B-B14F-4D97-AF65-F5344CB8AC3E}">
        <p14:creationId xmlns:p14="http://schemas.microsoft.com/office/powerpoint/2010/main" val="16041565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006C7318-F202-AB43-B0C5-F86BBA99BE94}" type="slidenum">
              <a:rPr lang="en-US"/>
              <a:pPr>
                <a:defRPr/>
              </a:pPr>
              <a:t>‹#›</a:t>
            </a:fld>
            <a:endParaRPr lang="en-US"/>
          </a:p>
        </p:txBody>
      </p:sp>
    </p:spTree>
    <p:extLst>
      <p:ext uri="{BB962C8B-B14F-4D97-AF65-F5344CB8AC3E}">
        <p14:creationId xmlns:p14="http://schemas.microsoft.com/office/powerpoint/2010/main" val="25672261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8C9EA221-1DB7-F84B-BD86-D8574F16CAFA}" type="slidenum">
              <a:rPr lang="en-US"/>
              <a:pPr>
                <a:defRPr/>
              </a:pPr>
              <a:t>‹#›</a:t>
            </a:fld>
            <a:endParaRPr lang="en-US"/>
          </a:p>
        </p:txBody>
      </p:sp>
    </p:spTree>
    <p:extLst>
      <p:ext uri="{BB962C8B-B14F-4D97-AF65-F5344CB8AC3E}">
        <p14:creationId xmlns:p14="http://schemas.microsoft.com/office/powerpoint/2010/main" val="41184288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5B7A490E-C9EA-244C-A632-18A270F20C38}" type="slidenum">
              <a:rPr lang="en-US"/>
              <a:pPr>
                <a:defRPr/>
              </a:pPr>
              <a:t>‹#›</a:t>
            </a:fld>
            <a:endParaRPr lang="en-US"/>
          </a:p>
        </p:txBody>
      </p:sp>
    </p:spTree>
    <p:extLst>
      <p:ext uri="{BB962C8B-B14F-4D97-AF65-F5344CB8AC3E}">
        <p14:creationId xmlns:p14="http://schemas.microsoft.com/office/powerpoint/2010/main" val="5069450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169639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64858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740183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608799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263914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061403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94497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083392A2-5583-254F-B686-3428B88F9D6A}" type="slidenum">
              <a:rPr lang="en-US"/>
              <a:pPr>
                <a:defRPr/>
              </a:pPr>
              <a:t>‹#›</a:t>
            </a:fld>
            <a:endParaRPr lang="en-US"/>
          </a:p>
        </p:txBody>
      </p:sp>
    </p:spTree>
    <p:extLst>
      <p:ext uri="{BB962C8B-B14F-4D97-AF65-F5344CB8AC3E}">
        <p14:creationId xmlns:p14="http://schemas.microsoft.com/office/powerpoint/2010/main" val="38284737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318860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765949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52514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546848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grpSp>
      <p:sp>
        <p:nvSpPr>
          <p:cNvPr id="721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72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F8016A90-2216-604A-A6B4-4FBAE7713625}" type="slidenum">
              <a:rPr lang="en-US"/>
              <a:pPr>
                <a:defRPr/>
              </a:pPr>
              <a:t>‹#›</a:t>
            </a:fld>
            <a:endParaRPr lang="en-US"/>
          </a:p>
        </p:txBody>
      </p:sp>
    </p:spTree>
    <p:extLst>
      <p:ext uri="{BB962C8B-B14F-4D97-AF65-F5344CB8AC3E}">
        <p14:creationId xmlns:p14="http://schemas.microsoft.com/office/powerpoint/2010/main" val="41475979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6169F1F-5DEA-6A4D-ABA5-F04A88D057C9}" type="slidenum">
              <a:rPr lang="en-US"/>
              <a:pPr>
                <a:defRPr/>
              </a:pPr>
              <a:t>‹#›</a:t>
            </a:fld>
            <a:endParaRPr lang="en-US"/>
          </a:p>
        </p:txBody>
      </p:sp>
    </p:spTree>
    <p:extLst>
      <p:ext uri="{BB962C8B-B14F-4D97-AF65-F5344CB8AC3E}">
        <p14:creationId xmlns:p14="http://schemas.microsoft.com/office/powerpoint/2010/main" val="31192874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051EF74-E582-0F44-AE82-197791EDB8CE}" type="slidenum">
              <a:rPr lang="en-US"/>
              <a:pPr>
                <a:defRPr/>
              </a:pPr>
              <a:t>‹#›</a:t>
            </a:fld>
            <a:endParaRPr lang="en-US"/>
          </a:p>
        </p:txBody>
      </p:sp>
    </p:spTree>
    <p:extLst>
      <p:ext uri="{BB962C8B-B14F-4D97-AF65-F5344CB8AC3E}">
        <p14:creationId xmlns:p14="http://schemas.microsoft.com/office/powerpoint/2010/main" val="35667145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2718358-4446-E84A-84FA-656B5CF514CD}" type="slidenum">
              <a:rPr lang="en-US"/>
              <a:pPr>
                <a:defRPr/>
              </a:pPr>
              <a:t>‹#›</a:t>
            </a:fld>
            <a:endParaRPr lang="en-US"/>
          </a:p>
        </p:txBody>
      </p:sp>
    </p:spTree>
    <p:extLst>
      <p:ext uri="{BB962C8B-B14F-4D97-AF65-F5344CB8AC3E}">
        <p14:creationId xmlns:p14="http://schemas.microsoft.com/office/powerpoint/2010/main" val="31958101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76D4231-970A-814C-9054-AAD5A9F19933}" type="slidenum">
              <a:rPr lang="en-US"/>
              <a:pPr>
                <a:defRPr/>
              </a:pPr>
              <a:t>‹#›</a:t>
            </a:fld>
            <a:endParaRPr lang="en-US"/>
          </a:p>
        </p:txBody>
      </p:sp>
    </p:spTree>
    <p:extLst>
      <p:ext uri="{BB962C8B-B14F-4D97-AF65-F5344CB8AC3E}">
        <p14:creationId xmlns:p14="http://schemas.microsoft.com/office/powerpoint/2010/main" val="12731834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0C260A5-D3B2-0241-8844-5E20F4EA2C7C}" type="slidenum">
              <a:rPr lang="en-US"/>
              <a:pPr>
                <a:defRPr/>
              </a:pPr>
              <a:t>‹#›</a:t>
            </a:fld>
            <a:endParaRPr lang="en-US"/>
          </a:p>
        </p:txBody>
      </p:sp>
    </p:spTree>
    <p:extLst>
      <p:ext uri="{BB962C8B-B14F-4D97-AF65-F5344CB8AC3E}">
        <p14:creationId xmlns:p14="http://schemas.microsoft.com/office/powerpoint/2010/main" val="1773491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B5F040F-E62E-A745-A2E2-897C31D8EFBB}" type="slidenum">
              <a:rPr lang="en-US"/>
              <a:pPr>
                <a:defRPr/>
              </a:pPr>
              <a:t>‹#›</a:t>
            </a:fld>
            <a:endParaRPr lang="en-US"/>
          </a:p>
        </p:txBody>
      </p:sp>
    </p:spTree>
    <p:extLst>
      <p:ext uri="{BB962C8B-B14F-4D97-AF65-F5344CB8AC3E}">
        <p14:creationId xmlns:p14="http://schemas.microsoft.com/office/powerpoint/2010/main" val="26906406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638944B-11E2-8945-AB2D-EBF5D809EB8B}" type="slidenum">
              <a:rPr lang="en-US"/>
              <a:pPr>
                <a:defRPr/>
              </a:pPr>
              <a:t>‹#›</a:t>
            </a:fld>
            <a:endParaRPr lang="en-US"/>
          </a:p>
        </p:txBody>
      </p:sp>
    </p:spTree>
    <p:extLst>
      <p:ext uri="{BB962C8B-B14F-4D97-AF65-F5344CB8AC3E}">
        <p14:creationId xmlns:p14="http://schemas.microsoft.com/office/powerpoint/2010/main" val="5077979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09CDA04-A1F0-2243-871D-07E2F3A1DB18}" type="slidenum">
              <a:rPr lang="en-US"/>
              <a:pPr>
                <a:defRPr/>
              </a:pPr>
              <a:t>‹#›</a:t>
            </a:fld>
            <a:endParaRPr lang="en-US"/>
          </a:p>
        </p:txBody>
      </p:sp>
    </p:spTree>
    <p:extLst>
      <p:ext uri="{BB962C8B-B14F-4D97-AF65-F5344CB8AC3E}">
        <p14:creationId xmlns:p14="http://schemas.microsoft.com/office/powerpoint/2010/main" val="275446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25C9113-4344-CD4E-8C39-0CF25D36E41E}" type="slidenum">
              <a:rPr lang="en-US"/>
              <a:pPr>
                <a:defRPr/>
              </a:pPr>
              <a:t>‹#›</a:t>
            </a:fld>
            <a:endParaRPr lang="en-US"/>
          </a:p>
        </p:txBody>
      </p:sp>
    </p:spTree>
    <p:extLst>
      <p:ext uri="{BB962C8B-B14F-4D97-AF65-F5344CB8AC3E}">
        <p14:creationId xmlns:p14="http://schemas.microsoft.com/office/powerpoint/2010/main" val="22688099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342FB79-5FAA-E943-B3FC-E4D2098B5A69}" type="slidenum">
              <a:rPr lang="en-US"/>
              <a:pPr>
                <a:defRPr/>
              </a:pPr>
              <a:t>‹#›</a:t>
            </a:fld>
            <a:endParaRPr lang="en-US"/>
          </a:p>
        </p:txBody>
      </p:sp>
    </p:spTree>
    <p:extLst>
      <p:ext uri="{BB962C8B-B14F-4D97-AF65-F5344CB8AC3E}">
        <p14:creationId xmlns:p14="http://schemas.microsoft.com/office/powerpoint/2010/main" val="11728811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422B4FC-D93F-074D-A9C7-AF55E5236767}" type="slidenum">
              <a:rPr lang="en-US"/>
              <a:pPr>
                <a:defRPr/>
              </a:pPr>
              <a:t>‹#›</a:t>
            </a:fld>
            <a:endParaRPr lang="en-US"/>
          </a:p>
        </p:txBody>
      </p:sp>
    </p:spTree>
    <p:extLst>
      <p:ext uri="{BB962C8B-B14F-4D97-AF65-F5344CB8AC3E}">
        <p14:creationId xmlns:p14="http://schemas.microsoft.com/office/powerpoint/2010/main" val="16291528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99041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73996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13700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92957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4558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4D7DF93-2A12-A947-BDC0-2807421DBFEA}" type="slidenum">
              <a:rPr lang="en-US"/>
              <a:pPr>
                <a:defRPr/>
              </a:pPr>
              <a:t>‹#›</a:t>
            </a:fld>
            <a:endParaRPr lang="en-US"/>
          </a:p>
        </p:txBody>
      </p:sp>
    </p:spTree>
    <p:extLst>
      <p:ext uri="{BB962C8B-B14F-4D97-AF65-F5344CB8AC3E}">
        <p14:creationId xmlns:p14="http://schemas.microsoft.com/office/powerpoint/2010/main" val="16748383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86872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7711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45105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05025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6423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044704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06727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617946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649136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grpSp>
      <p:sp>
        <p:nvSpPr>
          <p:cNvPr id="19153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9153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ACA3C866-98F9-BA46-80B0-C9FE095FA0EE}" type="slidenum">
              <a:rPr lang="en-US"/>
              <a:pPr>
                <a:defRPr/>
              </a:pPr>
              <a:t>‹#›</a:t>
            </a:fld>
            <a:endParaRPr lang="en-US"/>
          </a:p>
        </p:txBody>
      </p:sp>
    </p:spTree>
    <p:extLst>
      <p:ext uri="{BB962C8B-B14F-4D97-AF65-F5344CB8AC3E}">
        <p14:creationId xmlns:p14="http://schemas.microsoft.com/office/powerpoint/2010/main" val="657800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7436D87-0213-EA45-A2CA-3F07B537E21B}" type="slidenum">
              <a:rPr lang="en-US"/>
              <a:pPr>
                <a:defRPr/>
              </a:pPr>
              <a:t>‹#›</a:t>
            </a:fld>
            <a:endParaRPr lang="en-US"/>
          </a:p>
        </p:txBody>
      </p:sp>
    </p:spTree>
    <p:extLst>
      <p:ext uri="{BB962C8B-B14F-4D97-AF65-F5344CB8AC3E}">
        <p14:creationId xmlns:p14="http://schemas.microsoft.com/office/powerpoint/2010/main" val="4147218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ED43DB13-8DDB-794B-95E5-58D33F305586}" type="slidenum">
              <a:rPr lang="en-US"/>
              <a:pPr>
                <a:defRPr/>
              </a:pPr>
              <a:t>‹#›</a:t>
            </a:fld>
            <a:endParaRPr lang="en-US"/>
          </a:p>
        </p:txBody>
      </p:sp>
    </p:spTree>
    <p:extLst>
      <p:ext uri="{BB962C8B-B14F-4D97-AF65-F5344CB8AC3E}">
        <p14:creationId xmlns:p14="http://schemas.microsoft.com/office/powerpoint/2010/main" val="11508610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E39D9EE-2433-254B-8434-7F94E7B14801}" type="slidenum">
              <a:rPr lang="en-US"/>
              <a:pPr>
                <a:defRPr/>
              </a:pPr>
              <a:t>‹#›</a:t>
            </a:fld>
            <a:endParaRPr lang="en-US"/>
          </a:p>
        </p:txBody>
      </p:sp>
    </p:spTree>
    <p:extLst>
      <p:ext uri="{BB962C8B-B14F-4D97-AF65-F5344CB8AC3E}">
        <p14:creationId xmlns:p14="http://schemas.microsoft.com/office/powerpoint/2010/main" val="13398577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EF75770-3596-4849-9CD0-D864BFEE6800}" type="slidenum">
              <a:rPr lang="en-US"/>
              <a:pPr>
                <a:defRPr/>
              </a:pPr>
              <a:t>‹#›</a:t>
            </a:fld>
            <a:endParaRPr lang="en-US"/>
          </a:p>
        </p:txBody>
      </p:sp>
    </p:spTree>
    <p:extLst>
      <p:ext uri="{BB962C8B-B14F-4D97-AF65-F5344CB8AC3E}">
        <p14:creationId xmlns:p14="http://schemas.microsoft.com/office/powerpoint/2010/main" val="14230142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4D2FF2-264B-2247-B55C-AEA377D47E9A}" type="slidenum">
              <a:rPr lang="en-US"/>
              <a:pPr>
                <a:defRPr/>
              </a:pPr>
              <a:t>‹#›</a:t>
            </a:fld>
            <a:endParaRPr lang="en-US"/>
          </a:p>
        </p:txBody>
      </p:sp>
    </p:spTree>
    <p:extLst>
      <p:ext uri="{BB962C8B-B14F-4D97-AF65-F5344CB8AC3E}">
        <p14:creationId xmlns:p14="http://schemas.microsoft.com/office/powerpoint/2010/main" val="278067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AC0CED4-F9D2-774B-9C1C-75047F2237C8}" type="slidenum">
              <a:rPr lang="en-US"/>
              <a:pPr>
                <a:defRPr/>
              </a:pPr>
              <a:t>‹#›</a:t>
            </a:fld>
            <a:endParaRPr lang="en-US"/>
          </a:p>
        </p:txBody>
      </p:sp>
    </p:spTree>
    <p:extLst>
      <p:ext uri="{BB962C8B-B14F-4D97-AF65-F5344CB8AC3E}">
        <p14:creationId xmlns:p14="http://schemas.microsoft.com/office/powerpoint/2010/main" val="21432893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134194BC-B506-684F-AA3F-1A0A4AC0E368}" type="slidenum">
              <a:rPr lang="en-US"/>
              <a:pPr>
                <a:defRPr/>
              </a:pPr>
              <a:t>‹#›</a:t>
            </a:fld>
            <a:endParaRPr lang="en-US"/>
          </a:p>
        </p:txBody>
      </p:sp>
    </p:spTree>
    <p:extLst>
      <p:ext uri="{BB962C8B-B14F-4D97-AF65-F5344CB8AC3E}">
        <p14:creationId xmlns:p14="http://schemas.microsoft.com/office/powerpoint/2010/main" val="28376185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163C2DB-3B74-AB40-AFC0-ECE10F7E204A}" type="slidenum">
              <a:rPr lang="en-US"/>
              <a:pPr>
                <a:defRPr/>
              </a:pPr>
              <a:t>‹#›</a:t>
            </a:fld>
            <a:endParaRPr lang="en-US"/>
          </a:p>
        </p:txBody>
      </p:sp>
    </p:spTree>
    <p:extLst>
      <p:ext uri="{BB962C8B-B14F-4D97-AF65-F5344CB8AC3E}">
        <p14:creationId xmlns:p14="http://schemas.microsoft.com/office/powerpoint/2010/main" val="6576651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8CFEADD-0E47-3341-B142-119CF67294EB}" type="slidenum">
              <a:rPr lang="en-US"/>
              <a:pPr>
                <a:defRPr/>
              </a:pPr>
              <a:t>‹#›</a:t>
            </a:fld>
            <a:endParaRPr lang="en-US"/>
          </a:p>
        </p:txBody>
      </p:sp>
    </p:spTree>
    <p:extLst>
      <p:ext uri="{BB962C8B-B14F-4D97-AF65-F5344CB8AC3E}">
        <p14:creationId xmlns:p14="http://schemas.microsoft.com/office/powerpoint/2010/main" val="11199347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058C665-974C-9545-B162-7D7BCF592F24}" type="slidenum">
              <a:rPr lang="en-US"/>
              <a:pPr>
                <a:defRPr/>
              </a:pPr>
              <a:t>‹#›</a:t>
            </a:fld>
            <a:endParaRPr lang="en-US"/>
          </a:p>
        </p:txBody>
      </p:sp>
    </p:spTree>
    <p:extLst>
      <p:ext uri="{BB962C8B-B14F-4D97-AF65-F5344CB8AC3E}">
        <p14:creationId xmlns:p14="http://schemas.microsoft.com/office/powerpoint/2010/main" val="11115341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1F1C307-843C-B74B-B979-C17C230133F2}" type="slidenum">
              <a:rPr lang="en-US"/>
              <a:pPr>
                <a:defRPr/>
              </a:pPr>
              <a:t>‹#›</a:t>
            </a:fld>
            <a:endParaRPr lang="en-US"/>
          </a:p>
        </p:txBody>
      </p:sp>
    </p:spTree>
    <p:extLst>
      <p:ext uri="{BB962C8B-B14F-4D97-AF65-F5344CB8AC3E}">
        <p14:creationId xmlns:p14="http://schemas.microsoft.com/office/powerpoint/2010/main" val="41348815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C84E3ED-EEBE-3843-ABF5-FCA16896CD8E}" type="slidenum">
              <a:rPr lang="en-US"/>
              <a:pPr>
                <a:defRPr/>
              </a:pPr>
              <a:t>‹#›</a:t>
            </a:fld>
            <a:endParaRPr lang="en-US"/>
          </a:p>
        </p:txBody>
      </p:sp>
    </p:spTree>
    <p:extLst>
      <p:ext uri="{BB962C8B-B14F-4D97-AF65-F5344CB8AC3E}">
        <p14:creationId xmlns:p14="http://schemas.microsoft.com/office/powerpoint/2010/main" val="283919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150CD2E7-2F41-234B-A852-B466BAAEE199}" type="slidenum">
              <a:rPr lang="en-US"/>
              <a:pPr>
                <a:defRPr/>
              </a:pPr>
              <a:t>‹#›</a:t>
            </a:fld>
            <a:endParaRPr lang="en-US"/>
          </a:p>
        </p:txBody>
      </p:sp>
    </p:spTree>
    <p:extLst>
      <p:ext uri="{BB962C8B-B14F-4D97-AF65-F5344CB8AC3E}">
        <p14:creationId xmlns:p14="http://schemas.microsoft.com/office/powerpoint/2010/main" val="14447234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6897627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4185611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3532375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40897312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4268294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15373106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3467173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5081802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645888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4020869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DDE9C6E-F897-AB41-A35A-41DC69E209B8}" type="slidenum">
              <a:rPr lang="en-US"/>
              <a:pPr>
                <a:defRPr/>
              </a:pPr>
              <a:t>‹#›</a:t>
            </a:fld>
            <a:endParaRPr lang="en-US"/>
          </a:p>
        </p:txBody>
      </p:sp>
    </p:spTree>
    <p:extLst>
      <p:ext uri="{BB962C8B-B14F-4D97-AF65-F5344CB8AC3E}">
        <p14:creationId xmlns:p14="http://schemas.microsoft.com/office/powerpoint/2010/main" val="3902872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2391544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5133491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27099699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9387982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28256792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4430689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12781222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0319627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5032955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82086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2744317-9167-1343-8DA4-20B34D66D0E1}" type="slidenum">
              <a:rPr lang="en-US"/>
              <a:pPr>
                <a:defRPr/>
              </a:pPr>
              <a:t>‹#›</a:t>
            </a:fld>
            <a:endParaRPr lang="en-US"/>
          </a:p>
        </p:txBody>
      </p:sp>
    </p:spTree>
    <p:extLst>
      <p:ext uri="{BB962C8B-B14F-4D97-AF65-F5344CB8AC3E}">
        <p14:creationId xmlns:p14="http://schemas.microsoft.com/office/powerpoint/2010/main" val="11225317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3497580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9645154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5479284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29477143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163176795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36810826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416126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65425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70060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688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E49A3547-86BA-6A4A-B528-DAA177BAE736}" type="slidenum">
              <a:rPr lang="en-US"/>
              <a:pPr>
                <a:defRPr/>
              </a:pPr>
              <a:t>‹#›</a:t>
            </a:fld>
            <a:endParaRPr lang="en-US"/>
          </a:p>
        </p:txBody>
      </p:sp>
    </p:spTree>
    <p:extLst>
      <p:ext uri="{BB962C8B-B14F-4D97-AF65-F5344CB8AC3E}">
        <p14:creationId xmlns:p14="http://schemas.microsoft.com/office/powerpoint/2010/main" val="12139359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949874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72487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89270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143338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2041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22853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7777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E398067-61F6-1144-B8A0-9C15633C9391}" type="slidenum">
              <a:rPr lang="en-US"/>
              <a:pPr>
                <a:defRPr/>
              </a:pPr>
              <a:t>‹#›</a:t>
            </a:fld>
            <a:endParaRPr lang="en-US"/>
          </a:p>
        </p:txBody>
      </p:sp>
    </p:spTree>
    <p:extLst>
      <p:ext uri="{BB962C8B-B14F-4D97-AF65-F5344CB8AC3E}">
        <p14:creationId xmlns:p14="http://schemas.microsoft.com/office/powerpoint/2010/main" val="51781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E34C9DE-C64C-3645-8AEC-954CFD4167DD}" type="slidenum">
              <a:rPr lang="en-US"/>
              <a:pPr>
                <a:defRPr/>
              </a:pPr>
              <a:t>‹#›</a:t>
            </a:fld>
            <a:endParaRPr lang="en-US"/>
          </a:p>
        </p:txBody>
      </p:sp>
    </p:spTree>
    <p:extLst>
      <p:ext uri="{BB962C8B-B14F-4D97-AF65-F5344CB8AC3E}">
        <p14:creationId xmlns:p14="http://schemas.microsoft.com/office/powerpoint/2010/main" val="2671202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9A1573C-10E3-BB47-8BF0-718AB92C52A9}" type="slidenum">
              <a:rPr lang="en-US"/>
              <a:pPr>
                <a:defRPr/>
              </a:pPr>
              <a:t>‹#›</a:t>
            </a:fld>
            <a:endParaRPr lang="en-US"/>
          </a:p>
        </p:txBody>
      </p:sp>
    </p:spTree>
    <p:extLst>
      <p:ext uri="{BB962C8B-B14F-4D97-AF65-F5344CB8AC3E}">
        <p14:creationId xmlns:p14="http://schemas.microsoft.com/office/powerpoint/2010/main" val="1680349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36F08A3-40B6-1246-8463-666A29873724}" type="slidenum">
              <a:rPr lang="en-US"/>
              <a:pPr>
                <a:defRPr/>
              </a:pPr>
              <a:t>‹#›</a:t>
            </a:fld>
            <a:endParaRPr lang="en-US"/>
          </a:p>
        </p:txBody>
      </p:sp>
    </p:spTree>
    <p:extLst>
      <p:ext uri="{BB962C8B-B14F-4D97-AF65-F5344CB8AC3E}">
        <p14:creationId xmlns:p14="http://schemas.microsoft.com/office/powerpoint/2010/main" val="2171905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DF8AC9B-CE41-BF47-850E-55CE4402B5AD}" type="slidenum">
              <a:rPr lang="en-US"/>
              <a:pPr>
                <a:defRPr/>
              </a:pPr>
              <a:t>‹#›</a:t>
            </a:fld>
            <a:endParaRPr lang="en-US"/>
          </a:p>
        </p:txBody>
      </p:sp>
    </p:spTree>
    <p:extLst>
      <p:ext uri="{BB962C8B-B14F-4D97-AF65-F5344CB8AC3E}">
        <p14:creationId xmlns:p14="http://schemas.microsoft.com/office/powerpoint/2010/main" val="294234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836B51C-C819-0745-A6FF-9FFC0993FD48}" type="slidenum">
              <a:rPr lang="en-US"/>
              <a:pPr>
                <a:defRPr/>
              </a:pPr>
              <a:t>‹#›</a:t>
            </a:fld>
            <a:endParaRPr lang="en-US"/>
          </a:p>
        </p:txBody>
      </p:sp>
    </p:spTree>
    <p:extLst>
      <p:ext uri="{BB962C8B-B14F-4D97-AF65-F5344CB8AC3E}">
        <p14:creationId xmlns:p14="http://schemas.microsoft.com/office/powerpoint/2010/main" val="1761404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C8268CD-63D6-834E-ADC5-ED39F0FBB9A8}" type="slidenum">
              <a:rPr lang="en-US"/>
              <a:pPr>
                <a:defRPr/>
              </a:pPr>
              <a:t>‹#›</a:t>
            </a:fld>
            <a:endParaRPr lang="en-US"/>
          </a:p>
        </p:txBody>
      </p:sp>
    </p:spTree>
    <p:extLst>
      <p:ext uri="{BB962C8B-B14F-4D97-AF65-F5344CB8AC3E}">
        <p14:creationId xmlns:p14="http://schemas.microsoft.com/office/powerpoint/2010/main" val="3564520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78C8C0A-9E5E-9841-B3EF-436C4D73A883}" type="slidenum">
              <a:rPr lang="en-US"/>
              <a:pPr>
                <a:defRPr/>
              </a:pPr>
              <a:t>‹#›</a:t>
            </a:fld>
            <a:endParaRPr lang="en-US"/>
          </a:p>
        </p:txBody>
      </p:sp>
    </p:spTree>
    <p:extLst>
      <p:ext uri="{BB962C8B-B14F-4D97-AF65-F5344CB8AC3E}">
        <p14:creationId xmlns:p14="http://schemas.microsoft.com/office/powerpoint/2010/main" val="3482877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2B178E-7166-3748-A280-C88D64CBD3B6}" type="slidenum">
              <a:rPr lang="en-US"/>
              <a:pPr>
                <a:defRPr/>
              </a:pPr>
              <a:t>‹#›</a:t>
            </a:fld>
            <a:endParaRPr lang="en-US"/>
          </a:p>
        </p:txBody>
      </p:sp>
    </p:spTree>
    <p:extLst>
      <p:ext uri="{BB962C8B-B14F-4D97-AF65-F5344CB8AC3E}">
        <p14:creationId xmlns:p14="http://schemas.microsoft.com/office/powerpoint/2010/main" val="413228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9172C68-4E94-5E45-BE09-EE3EB359342A}" type="slidenum">
              <a:rPr lang="en-US"/>
              <a:pPr>
                <a:defRPr/>
              </a:pPr>
              <a:t>‹#›</a:t>
            </a:fld>
            <a:endParaRPr lang="en-US"/>
          </a:p>
        </p:txBody>
      </p:sp>
    </p:spTree>
    <p:extLst>
      <p:ext uri="{BB962C8B-B14F-4D97-AF65-F5344CB8AC3E}">
        <p14:creationId xmlns:p14="http://schemas.microsoft.com/office/powerpoint/2010/main" val="2414572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7DA6837-F8EB-FF44-8988-A7770106BBEC}" type="slidenum">
              <a:rPr lang="en-US"/>
              <a:pPr>
                <a:defRPr/>
              </a:pPr>
              <a:t>‹#›</a:t>
            </a:fld>
            <a:endParaRPr lang="en-US"/>
          </a:p>
        </p:txBody>
      </p:sp>
    </p:spTree>
    <p:extLst>
      <p:ext uri="{BB962C8B-B14F-4D97-AF65-F5344CB8AC3E}">
        <p14:creationId xmlns:p14="http://schemas.microsoft.com/office/powerpoint/2010/main" val="3966002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6DF23ABC-B7DE-0A44-A5CD-A8F491E3FDA5}" type="slidenum">
              <a:rPr lang="en-US"/>
              <a:pPr>
                <a:defRPr/>
              </a:pPr>
              <a:t>‹#›</a:t>
            </a:fld>
            <a:endParaRPr lang="en-US"/>
          </a:p>
        </p:txBody>
      </p:sp>
    </p:spTree>
    <p:extLst>
      <p:ext uri="{BB962C8B-B14F-4D97-AF65-F5344CB8AC3E}">
        <p14:creationId xmlns:p14="http://schemas.microsoft.com/office/powerpoint/2010/main" val="2679755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286EDBE0-2147-1347-9037-04AD301E17B4}" type="slidenum">
              <a:rPr lang="en-US"/>
              <a:pPr>
                <a:defRPr/>
              </a:pPr>
              <a:t>‹#›</a:t>
            </a:fld>
            <a:endParaRPr lang="en-US"/>
          </a:p>
        </p:txBody>
      </p:sp>
    </p:spTree>
    <p:extLst>
      <p:ext uri="{BB962C8B-B14F-4D97-AF65-F5344CB8AC3E}">
        <p14:creationId xmlns:p14="http://schemas.microsoft.com/office/powerpoint/2010/main" val="1848236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85F469E-2E5F-9C47-9685-AE0646550BD0}" type="slidenum">
              <a:rPr lang="en-US"/>
              <a:pPr>
                <a:defRPr/>
              </a:pPr>
              <a:t>‹#›</a:t>
            </a:fld>
            <a:endParaRPr lang="en-US"/>
          </a:p>
        </p:txBody>
      </p:sp>
    </p:spTree>
    <p:extLst>
      <p:ext uri="{BB962C8B-B14F-4D97-AF65-F5344CB8AC3E}">
        <p14:creationId xmlns:p14="http://schemas.microsoft.com/office/powerpoint/2010/main" val="3372531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6AFDAEC-7936-C742-8B7C-F0DB6603605D}" type="slidenum">
              <a:rPr lang="en-US"/>
              <a:pPr>
                <a:defRPr/>
              </a:pPr>
              <a:t>‹#›</a:t>
            </a:fld>
            <a:endParaRPr lang="en-US"/>
          </a:p>
        </p:txBody>
      </p:sp>
    </p:spTree>
    <p:extLst>
      <p:ext uri="{BB962C8B-B14F-4D97-AF65-F5344CB8AC3E}">
        <p14:creationId xmlns:p14="http://schemas.microsoft.com/office/powerpoint/2010/main" val="3247634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B9F6D2-6526-6B40-9709-381EA7468C23}" type="slidenum">
              <a:rPr lang="en-US"/>
              <a:pPr>
                <a:defRPr/>
              </a:pPr>
              <a:t>‹#›</a:t>
            </a:fld>
            <a:endParaRPr lang="en-US"/>
          </a:p>
        </p:txBody>
      </p:sp>
    </p:spTree>
    <p:extLst>
      <p:ext uri="{BB962C8B-B14F-4D97-AF65-F5344CB8AC3E}">
        <p14:creationId xmlns:p14="http://schemas.microsoft.com/office/powerpoint/2010/main" val="906833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1458264-A57F-EE41-9B88-1DBE7F800581}" type="slidenum">
              <a:rPr lang="en-US"/>
              <a:pPr>
                <a:defRPr/>
              </a:pPr>
              <a:t>‹#›</a:t>
            </a:fld>
            <a:endParaRPr lang="en-US"/>
          </a:p>
        </p:txBody>
      </p:sp>
    </p:spTree>
    <p:extLst>
      <p:ext uri="{BB962C8B-B14F-4D97-AF65-F5344CB8AC3E}">
        <p14:creationId xmlns:p14="http://schemas.microsoft.com/office/powerpoint/2010/main" val="2037095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914A7FA-EAEC-4B47-8ABF-882E2232E873}" type="slidenum">
              <a:rPr lang="en-US"/>
              <a:pPr>
                <a:defRPr/>
              </a:pPr>
              <a:t>‹#›</a:t>
            </a:fld>
            <a:endParaRPr lang="en-US"/>
          </a:p>
        </p:txBody>
      </p:sp>
    </p:spTree>
    <p:extLst>
      <p:ext uri="{BB962C8B-B14F-4D97-AF65-F5344CB8AC3E}">
        <p14:creationId xmlns:p14="http://schemas.microsoft.com/office/powerpoint/2010/main" val="3795366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6EA67A57-7CB1-EE4D-A7D8-1E7C56C954BE}" type="slidenum">
              <a:rPr lang="en-US"/>
              <a:pPr>
                <a:defRPr/>
              </a:pPr>
              <a:t>‹#›</a:t>
            </a:fld>
            <a:endParaRPr lang="en-US"/>
          </a:p>
        </p:txBody>
      </p:sp>
    </p:spTree>
    <p:extLst>
      <p:ext uri="{BB962C8B-B14F-4D97-AF65-F5344CB8AC3E}">
        <p14:creationId xmlns:p14="http://schemas.microsoft.com/office/powerpoint/2010/main" val="1857756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06B2246-0327-1A4F-8B97-D0C7F882EB1C}" type="slidenum">
              <a:rPr lang="en-US"/>
              <a:pPr>
                <a:defRPr/>
              </a:pPr>
              <a:t>‹#›</a:t>
            </a:fld>
            <a:endParaRPr lang="en-US"/>
          </a:p>
        </p:txBody>
      </p:sp>
    </p:spTree>
    <p:extLst>
      <p:ext uri="{BB962C8B-B14F-4D97-AF65-F5344CB8AC3E}">
        <p14:creationId xmlns:p14="http://schemas.microsoft.com/office/powerpoint/2010/main" val="973848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8156CA9-AE32-9A4D-95A9-884DE25499F0}" type="slidenum">
              <a:rPr lang="en-US"/>
              <a:pPr>
                <a:defRPr/>
              </a:pPr>
              <a:t>‹#›</a:t>
            </a:fld>
            <a:endParaRPr lang="en-US"/>
          </a:p>
        </p:txBody>
      </p:sp>
    </p:spTree>
    <p:extLst>
      <p:ext uri="{BB962C8B-B14F-4D97-AF65-F5344CB8AC3E}">
        <p14:creationId xmlns:p14="http://schemas.microsoft.com/office/powerpoint/2010/main" val="2217074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D5CEA3F-84C4-FB4F-BC2B-94AD78BD2CA9}" type="slidenum">
              <a:rPr lang="en-US"/>
              <a:pPr>
                <a:defRPr/>
              </a:pPr>
              <a:t>‹#›</a:t>
            </a:fld>
            <a:endParaRPr lang="en-US"/>
          </a:p>
        </p:txBody>
      </p:sp>
    </p:spTree>
    <p:extLst>
      <p:ext uri="{BB962C8B-B14F-4D97-AF65-F5344CB8AC3E}">
        <p14:creationId xmlns:p14="http://schemas.microsoft.com/office/powerpoint/2010/main" val="242871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285E61-8D66-0A4D-88D4-9F640415B93F}" type="slidenum">
              <a:rPr lang="en-US"/>
              <a:pPr>
                <a:defRPr/>
              </a:pPr>
              <a:t>‹#›</a:t>
            </a:fld>
            <a:endParaRPr lang="en-US"/>
          </a:p>
        </p:txBody>
      </p:sp>
    </p:spTree>
    <p:extLst>
      <p:ext uri="{BB962C8B-B14F-4D97-AF65-F5344CB8AC3E}">
        <p14:creationId xmlns:p14="http://schemas.microsoft.com/office/powerpoint/2010/main" val="2800601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411FA13-4FCD-3D46-B377-43E2F3BE1CEC}" type="slidenum">
              <a:rPr lang="en-US"/>
              <a:pPr>
                <a:defRPr/>
              </a:pPr>
              <a:t>‹#›</a:t>
            </a:fld>
            <a:endParaRPr lang="en-US"/>
          </a:p>
        </p:txBody>
      </p:sp>
    </p:spTree>
    <p:extLst>
      <p:ext uri="{BB962C8B-B14F-4D97-AF65-F5344CB8AC3E}">
        <p14:creationId xmlns:p14="http://schemas.microsoft.com/office/powerpoint/2010/main" val="77331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8BA8ACC1-4089-614A-9D9F-ACC1399B564E}" type="slidenum">
              <a:rPr lang="en-US"/>
              <a:pPr>
                <a:defRPr/>
              </a:pPr>
              <a:t>‹#›</a:t>
            </a:fld>
            <a:endParaRPr lang="en-US"/>
          </a:p>
        </p:txBody>
      </p:sp>
    </p:spTree>
    <p:extLst>
      <p:ext uri="{BB962C8B-B14F-4D97-AF65-F5344CB8AC3E}">
        <p14:creationId xmlns:p14="http://schemas.microsoft.com/office/powerpoint/2010/main" val="26442943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27FDA91-D68C-FC4B-862E-A39A3E663198}" type="slidenum">
              <a:rPr lang="en-US"/>
              <a:pPr>
                <a:defRPr/>
              </a:pPr>
              <a:t>‹#›</a:t>
            </a:fld>
            <a:endParaRPr lang="en-US"/>
          </a:p>
        </p:txBody>
      </p:sp>
    </p:spTree>
    <p:extLst>
      <p:ext uri="{BB962C8B-B14F-4D97-AF65-F5344CB8AC3E}">
        <p14:creationId xmlns:p14="http://schemas.microsoft.com/office/powerpoint/2010/main" val="23977403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D2BAA73-B184-BE4A-89CA-BA167EBC849D}" type="slidenum">
              <a:rPr lang="en-US"/>
              <a:pPr>
                <a:defRPr/>
              </a:pPr>
              <a:t>‹#›</a:t>
            </a:fld>
            <a:endParaRPr lang="en-US"/>
          </a:p>
        </p:txBody>
      </p:sp>
    </p:spTree>
    <p:extLst>
      <p:ext uri="{BB962C8B-B14F-4D97-AF65-F5344CB8AC3E}">
        <p14:creationId xmlns:p14="http://schemas.microsoft.com/office/powerpoint/2010/main" val="27811921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DD9FC977-F380-7B49-86F7-1B39E0ED3160}" type="slidenum">
              <a:rPr lang="en-US"/>
              <a:pPr>
                <a:defRPr/>
              </a:pPr>
              <a:t>‹#›</a:t>
            </a:fld>
            <a:endParaRPr lang="en-US"/>
          </a:p>
        </p:txBody>
      </p:sp>
    </p:spTree>
    <p:extLst>
      <p:ext uri="{BB962C8B-B14F-4D97-AF65-F5344CB8AC3E}">
        <p14:creationId xmlns:p14="http://schemas.microsoft.com/office/powerpoint/2010/main" val="3628643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AB50AA3-D4E9-B842-835A-368492B176F6}" type="slidenum">
              <a:rPr lang="en-US"/>
              <a:pPr>
                <a:defRPr/>
              </a:pPr>
              <a:t>‹#›</a:t>
            </a:fld>
            <a:endParaRPr lang="en-US"/>
          </a:p>
        </p:txBody>
      </p:sp>
    </p:spTree>
    <p:extLst>
      <p:ext uri="{BB962C8B-B14F-4D97-AF65-F5344CB8AC3E}">
        <p14:creationId xmlns:p14="http://schemas.microsoft.com/office/powerpoint/2010/main" val="37303908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5E0F48D-132C-784D-87DD-CC1C11D40324}" type="slidenum">
              <a:rPr lang="en-US"/>
              <a:pPr>
                <a:defRPr/>
              </a:pPr>
              <a:t>‹#›</a:t>
            </a:fld>
            <a:endParaRPr lang="en-US"/>
          </a:p>
        </p:txBody>
      </p:sp>
    </p:spTree>
    <p:extLst>
      <p:ext uri="{BB962C8B-B14F-4D97-AF65-F5344CB8AC3E}">
        <p14:creationId xmlns:p14="http://schemas.microsoft.com/office/powerpoint/2010/main" val="39081314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40840FD-97EC-F04A-A9A2-33A426AD99A2}" type="slidenum">
              <a:rPr lang="en-US"/>
              <a:pPr>
                <a:defRPr/>
              </a:pPr>
              <a:t>‹#›</a:t>
            </a:fld>
            <a:endParaRPr lang="en-US"/>
          </a:p>
        </p:txBody>
      </p:sp>
    </p:spTree>
    <p:extLst>
      <p:ext uri="{BB962C8B-B14F-4D97-AF65-F5344CB8AC3E}">
        <p14:creationId xmlns:p14="http://schemas.microsoft.com/office/powerpoint/2010/main" val="196274736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F140888-17DA-8E40-93E2-9A134C54D630}" type="slidenum">
              <a:rPr lang="en-US"/>
              <a:pPr>
                <a:defRPr/>
              </a:pPr>
              <a:t>‹#›</a:t>
            </a:fld>
            <a:endParaRPr lang="en-US"/>
          </a:p>
        </p:txBody>
      </p:sp>
    </p:spTree>
    <p:extLst>
      <p:ext uri="{BB962C8B-B14F-4D97-AF65-F5344CB8AC3E}">
        <p14:creationId xmlns:p14="http://schemas.microsoft.com/office/powerpoint/2010/main" val="4990980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EB64F88-D3C7-6648-80CA-EEE93EA16181}" type="slidenum">
              <a:rPr lang="en-US"/>
              <a:pPr>
                <a:defRPr/>
              </a:pPr>
              <a:t>‹#›</a:t>
            </a:fld>
            <a:endParaRPr lang="en-US"/>
          </a:p>
        </p:txBody>
      </p:sp>
    </p:spTree>
    <p:extLst>
      <p:ext uri="{BB962C8B-B14F-4D97-AF65-F5344CB8AC3E}">
        <p14:creationId xmlns:p14="http://schemas.microsoft.com/office/powerpoint/2010/main" val="134807844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ADEC99D-1C99-EC42-A420-AB704B1340CC}" type="slidenum">
              <a:rPr lang="en-US"/>
              <a:pPr>
                <a:defRPr/>
              </a:pPr>
              <a:t>‹#›</a:t>
            </a:fld>
            <a:endParaRPr lang="en-US"/>
          </a:p>
        </p:txBody>
      </p:sp>
    </p:spTree>
    <p:extLst>
      <p:ext uri="{BB962C8B-B14F-4D97-AF65-F5344CB8AC3E}">
        <p14:creationId xmlns:p14="http://schemas.microsoft.com/office/powerpoint/2010/main" val="32775615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F54C48-5954-C648-9381-7C09DC09A0EE}" type="slidenum">
              <a:rPr lang="en-US"/>
              <a:pPr>
                <a:defRPr/>
              </a:pPr>
              <a:t>‹#›</a:t>
            </a:fld>
            <a:endParaRPr lang="en-US"/>
          </a:p>
        </p:txBody>
      </p:sp>
    </p:spTree>
    <p:extLst>
      <p:ext uri="{BB962C8B-B14F-4D97-AF65-F5344CB8AC3E}">
        <p14:creationId xmlns:p14="http://schemas.microsoft.com/office/powerpoint/2010/main" val="272801781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3788C3D-5F76-0A48-8C01-0AE2D430DAC3}" type="slidenum">
              <a:rPr lang="en-US"/>
              <a:pPr>
                <a:defRPr/>
              </a:pPr>
              <a:t>‹#›</a:t>
            </a:fld>
            <a:endParaRPr lang="en-US"/>
          </a:p>
        </p:txBody>
      </p:sp>
    </p:spTree>
    <p:extLst>
      <p:ext uri="{BB962C8B-B14F-4D97-AF65-F5344CB8AC3E}">
        <p14:creationId xmlns:p14="http://schemas.microsoft.com/office/powerpoint/2010/main" val="4507490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000">
                <a:solidFill>
                  <a:srgbClr val="FFFFFF"/>
                </a:solidFill>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0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10AFD59-E56B-8E47-BC3D-BA8DBA44B13D}" type="slidenum">
              <a:rPr lang="en-US"/>
              <a:pPr>
                <a:defRPr/>
              </a:pPr>
              <a:t>‹#›</a:t>
            </a:fld>
            <a:endParaRPr lang="en-US"/>
          </a:p>
        </p:txBody>
      </p:sp>
    </p:spTree>
    <p:extLst>
      <p:ext uri="{BB962C8B-B14F-4D97-AF65-F5344CB8AC3E}">
        <p14:creationId xmlns:p14="http://schemas.microsoft.com/office/powerpoint/2010/main" val="2560859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9114CFA-8BD6-1349-8078-3F1108182FD0}" type="slidenum">
              <a:rPr lang="en-US"/>
              <a:pPr>
                <a:defRPr/>
              </a:pPr>
              <a:t>‹#›</a:t>
            </a:fld>
            <a:endParaRPr lang="en-US"/>
          </a:p>
        </p:txBody>
      </p:sp>
    </p:spTree>
    <p:extLst>
      <p:ext uri="{BB962C8B-B14F-4D97-AF65-F5344CB8AC3E}">
        <p14:creationId xmlns:p14="http://schemas.microsoft.com/office/powerpoint/2010/main" val="82282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65EB9EC2-A9F0-B047-AA06-436D551109AD}" type="slidenum">
              <a:rPr lang="en-US"/>
              <a:pPr>
                <a:defRPr/>
              </a:pPr>
              <a:t>‹#›</a:t>
            </a:fld>
            <a:endParaRPr lang="en-US"/>
          </a:p>
        </p:txBody>
      </p:sp>
    </p:spTree>
    <p:extLst>
      <p:ext uri="{BB962C8B-B14F-4D97-AF65-F5344CB8AC3E}">
        <p14:creationId xmlns:p14="http://schemas.microsoft.com/office/powerpoint/2010/main" val="1830562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742857E-1D28-A849-9F84-AE841B2FC0E9}" type="slidenum">
              <a:rPr lang="en-US"/>
              <a:pPr>
                <a:defRPr/>
              </a:pPr>
              <a:t>‹#›</a:t>
            </a:fld>
            <a:endParaRPr lang="en-US"/>
          </a:p>
        </p:txBody>
      </p:sp>
    </p:spTree>
    <p:extLst>
      <p:ext uri="{BB962C8B-B14F-4D97-AF65-F5344CB8AC3E}">
        <p14:creationId xmlns:p14="http://schemas.microsoft.com/office/powerpoint/2010/main" val="2457171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079520E-3843-754F-B7CD-4A7CC38EB209}" type="slidenum">
              <a:rPr lang="en-US"/>
              <a:pPr>
                <a:defRPr/>
              </a:pPr>
              <a:t>‹#›</a:t>
            </a:fld>
            <a:endParaRPr lang="en-US"/>
          </a:p>
        </p:txBody>
      </p:sp>
    </p:spTree>
    <p:extLst>
      <p:ext uri="{BB962C8B-B14F-4D97-AF65-F5344CB8AC3E}">
        <p14:creationId xmlns:p14="http://schemas.microsoft.com/office/powerpoint/2010/main" val="2964974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7379E39D-816D-6F4C-A02F-C38C09E50848}" type="slidenum">
              <a:rPr lang="en-US"/>
              <a:pPr>
                <a:defRPr/>
              </a:pPr>
              <a:t>‹#›</a:t>
            </a:fld>
            <a:endParaRPr lang="en-US"/>
          </a:p>
        </p:txBody>
      </p:sp>
    </p:spTree>
    <p:extLst>
      <p:ext uri="{BB962C8B-B14F-4D97-AF65-F5344CB8AC3E}">
        <p14:creationId xmlns:p14="http://schemas.microsoft.com/office/powerpoint/2010/main" val="1650122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8FD3F3B-93EC-9F4E-B056-23CDED43B5F2}" type="slidenum">
              <a:rPr lang="en-US"/>
              <a:pPr>
                <a:defRPr/>
              </a:pPr>
              <a:t>‹#›</a:t>
            </a:fld>
            <a:endParaRPr lang="en-US"/>
          </a:p>
        </p:txBody>
      </p:sp>
    </p:spTree>
    <p:extLst>
      <p:ext uri="{BB962C8B-B14F-4D97-AF65-F5344CB8AC3E}">
        <p14:creationId xmlns:p14="http://schemas.microsoft.com/office/powerpoint/2010/main" val="3814230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0DD3559-68A7-3D4E-BC39-3066381A19E0}" type="slidenum">
              <a:rPr lang="en-US"/>
              <a:pPr>
                <a:defRPr/>
              </a:pPr>
              <a:t>‹#›</a:t>
            </a:fld>
            <a:endParaRPr lang="en-US"/>
          </a:p>
        </p:txBody>
      </p:sp>
    </p:spTree>
    <p:extLst>
      <p:ext uri="{BB962C8B-B14F-4D97-AF65-F5344CB8AC3E}">
        <p14:creationId xmlns:p14="http://schemas.microsoft.com/office/powerpoint/2010/main" val="33286828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A72FECE-16AF-304C-A103-BBF529ECC6E4}" type="slidenum">
              <a:rPr lang="en-US"/>
              <a:pPr>
                <a:defRPr/>
              </a:pPr>
              <a:t>‹#›</a:t>
            </a:fld>
            <a:endParaRPr lang="en-US"/>
          </a:p>
        </p:txBody>
      </p:sp>
    </p:spTree>
    <p:extLst>
      <p:ext uri="{BB962C8B-B14F-4D97-AF65-F5344CB8AC3E}">
        <p14:creationId xmlns:p14="http://schemas.microsoft.com/office/powerpoint/2010/main" val="4275941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4A03EB6-062D-674A-906A-30E95B72C77C}" type="slidenum">
              <a:rPr lang="en-US"/>
              <a:pPr>
                <a:defRPr/>
              </a:pPr>
              <a:t>‹#›</a:t>
            </a:fld>
            <a:endParaRPr lang="en-US"/>
          </a:p>
        </p:txBody>
      </p:sp>
    </p:spTree>
    <p:extLst>
      <p:ext uri="{BB962C8B-B14F-4D97-AF65-F5344CB8AC3E}">
        <p14:creationId xmlns:p14="http://schemas.microsoft.com/office/powerpoint/2010/main" val="744223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806B62-06D9-AD49-8D6E-CA7D2462B38A}" type="slidenum">
              <a:rPr lang="en-US"/>
              <a:pPr>
                <a:defRPr/>
              </a:pPr>
              <a:t>‹#›</a:t>
            </a:fld>
            <a:endParaRPr lang="en-US"/>
          </a:p>
        </p:txBody>
      </p:sp>
    </p:spTree>
    <p:extLst>
      <p:ext uri="{BB962C8B-B14F-4D97-AF65-F5344CB8AC3E}">
        <p14:creationId xmlns:p14="http://schemas.microsoft.com/office/powerpoint/2010/main" val="3658353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371667-C6CA-524D-BF43-7F22DE54ABA3}" type="slidenum">
              <a:rPr lang="en-US"/>
              <a:pPr>
                <a:defRPr/>
              </a:pPr>
              <a:t>‹#›</a:t>
            </a:fld>
            <a:endParaRPr lang="en-US"/>
          </a:p>
        </p:txBody>
      </p:sp>
    </p:spTree>
    <p:extLst>
      <p:ext uri="{BB962C8B-B14F-4D97-AF65-F5344CB8AC3E}">
        <p14:creationId xmlns:p14="http://schemas.microsoft.com/office/powerpoint/2010/main" val="4123168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4201F1C-BAE5-574A-9F92-BD7E1835DB32}" type="slidenum">
              <a:rPr lang="en-US"/>
              <a:pPr>
                <a:defRPr/>
              </a:pPr>
              <a:t>‹#›</a:t>
            </a:fld>
            <a:endParaRPr lang="en-US"/>
          </a:p>
        </p:txBody>
      </p:sp>
    </p:spTree>
    <p:extLst>
      <p:ext uri="{BB962C8B-B14F-4D97-AF65-F5344CB8AC3E}">
        <p14:creationId xmlns:p14="http://schemas.microsoft.com/office/powerpoint/2010/main" val="84003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32E7289-47C8-754B-A0E0-8711E5A635EA}" type="slidenum">
              <a:rPr lang="en-US"/>
              <a:pPr>
                <a:defRPr/>
              </a:pPr>
              <a:t>‹#›</a:t>
            </a:fld>
            <a:endParaRPr lang="en-US"/>
          </a:p>
        </p:txBody>
      </p:sp>
    </p:spTree>
    <p:extLst>
      <p:ext uri="{BB962C8B-B14F-4D97-AF65-F5344CB8AC3E}">
        <p14:creationId xmlns:p14="http://schemas.microsoft.com/office/powerpoint/2010/main" val="3737380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0380B008-3405-A74A-AC78-4A700D770582}" type="slidenum">
              <a:rPr lang="en-US"/>
              <a:pPr>
                <a:defRPr/>
              </a:pPr>
              <a:t>‹#›</a:t>
            </a:fld>
            <a:endParaRPr lang="en-US"/>
          </a:p>
        </p:txBody>
      </p:sp>
    </p:spTree>
    <p:extLst>
      <p:ext uri="{BB962C8B-B14F-4D97-AF65-F5344CB8AC3E}">
        <p14:creationId xmlns:p14="http://schemas.microsoft.com/office/powerpoint/2010/main" val="3156871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1CB1F5A9-19C8-D547-AE2B-742F778870E3}" type="slidenum">
              <a:rPr lang="en-US"/>
              <a:pPr>
                <a:defRPr/>
              </a:pPr>
              <a:t>‹#›</a:t>
            </a:fld>
            <a:endParaRPr lang="en-US"/>
          </a:p>
        </p:txBody>
      </p:sp>
    </p:spTree>
    <p:extLst>
      <p:ext uri="{BB962C8B-B14F-4D97-AF65-F5344CB8AC3E}">
        <p14:creationId xmlns:p14="http://schemas.microsoft.com/office/powerpoint/2010/main" val="41082283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5583FF9F-45E7-2F45-AD41-3005683958D7}" type="slidenum">
              <a:rPr lang="en-US"/>
              <a:pPr>
                <a:defRPr/>
              </a:pPr>
              <a:t>‹#›</a:t>
            </a:fld>
            <a:endParaRPr lang="en-US"/>
          </a:p>
        </p:txBody>
      </p:sp>
    </p:spTree>
    <p:extLst>
      <p:ext uri="{BB962C8B-B14F-4D97-AF65-F5344CB8AC3E}">
        <p14:creationId xmlns:p14="http://schemas.microsoft.com/office/powerpoint/2010/main" val="365352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44000" cy="6856413"/>
            <a:chOff x="0" y="0"/>
            <a:chExt cx="5760" cy="4319"/>
          </a:xfrm>
        </p:grpSpPr>
        <p:sp>
          <p:nvSpPr>
            <p:cNvPr id="819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19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19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19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19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solidFill>
                  <a:srgbClr val="FFFFFF"/>
                </a:solidFill>
                <a:cs typeface="+mn-cs"/>
              </a:endParaRPr>
            </a:p>
          </p:txBody>
        </p:sp>
        <p:sp>
          <p:nvSpPr>
            <p:cNvPr id="820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0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solidFill>
                  <a:srgbClr val="FFFFFF"/>
                </a:solidFill>
                <a:cs typeface="+mn-cs"/>
              </a:endParaRPr>
            </a:p>
          </p:txBody>
        </p:sp>
        <p:sp>
          <p:nvSpPr>
            <p:cNvPr id="821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1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2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3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nvGrpSpPr>
            <p:cNvPr id="8231" name="Group 39"/>
            <p:cNvGrpSpPr>
              <a:grpSpLocks/>
            </p:cNvGrpSpPr>
            <p:nvPr userDrawn="1"/>
          </p:nvGrpSpPr>
          <p:grpSpPr bwMode="auto">
            <a:xfrm>
              <a:off x="0" y="1632"/>
              <a:ext cx="5758" cy="1858"/>
              <a:chOff x="0" y="1632"/>
              <a:chExt cx="5758" cy="1858"/>
            </a:xfrm>
          </p:grpSpPr>
          <p:sp>
            <p:nvSpPr>
              <p:cNvPr id="823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823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8236" name="Rectangle 4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8237" name="Rectangle 4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8238" name="Rectangle 46"/>
          <p:cNvSpPr>
            <a:spLocks noGrp="1" noChangeArrowheads="1"/>
          </p:cNvSpPr>
          <p:nvPr>
            <p:ph type="sldNum" sz="quarter" idx="4"/>
          </p:nvPr>
        </p:nvSpPr>
        <p:spPr/>
        <p:txBody>
          <a:bodyPr/>
          <a:lstStyle>
            <a:lvl1pPr>
              <a:defRPr/>
            </a:lvl1pPr>
          </a:lstStyle>
          <a:p>
            <a:fld id="{D275E00B-83CC-6444-A6DC-CB7A67020E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45655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8E59DA7-9045-5C4B-8AFA-505FD5A9AD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17724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1630273-E375-D44D-921A-5D2AA18248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4871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4937FDE-6679-B548-B207-2D3A76D4DF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3184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1FF185F-CA8C-E046-8F13-B0EE5F3280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8265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5445D06-4667-654A-AE65-DC0B1BA03A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0172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FB24651-3FD1-0F4F-B066-414D47ABB20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072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392470A-5464-8E46-A020-BBEA511BD70C}" type="slidenum">
              <a:rPr lang="en-US"/>
              <a:pPr>
                <a:defRPr/>
              </a:pPr>
              <a:t>‹#›</a:t>
            </a:fld>
            <a:endParaRPr lang="en-US"/>
          </a:p>
        </p:txBody>
      </p:sp>
    </p:spTree>
    <p:extLst>
      <p:ext uri="{BB962C8B-B14F-4D97-AF65-F5344CB8AC3E}">
        <p14:creationId xmlns:p14="http://schemas.microsoft.com/office/powerpoint/2010/main" val="777377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656E20D-0755-8147-9133-D7A890CD39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0743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7EE79D6-7FDB-D642-A85A-A4613B8A01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0341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26C0FF0-DF48-9B41-84EB-6756E6484EE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795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CB73606-033A-C74B-AE10-6AB442CAC8F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136790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438D6A2-7932-5649-BA64-1EC8D607EF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3018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039798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9122017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9088397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542548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261607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1AFD37-64E1-B340-B2C4-2B9A2771A4EE}" type="slidenum">
              <a:rPr lang="en-US"/>
              <a:pPr>
                <a:defRPr/>
              </a:pPr>
              <a:t>‹#›</a:t>
            </a:fld>
            <a:endParaRPr lang="en-US"/>
          </a:p>
        </p:txBody>
      </p:sp>
    </p:spTree>
    <p:extLst>
      <p:ext uri="{BB962C8B-B14F-4D97-AF65-F5344CB8AC3E}">
        <p14:creationId xmlns:p14="http://schemas.microsoft.com/office/powerpoint/2010/main" val="32935562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6761717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1571279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0708554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6935961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060067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9470671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465487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923609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27470954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32073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6.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4.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2.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5.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3.pn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image" Target="../media/image2.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image" Target="../media/image1.png"/><Relationship Id="rId2" Type="http://schemas.openxmlformats.org/officeDocument/2006/relationships/slideLayout" Target="../slideLayouts/slideLayout149.xml"/><Relationship Id="rId16" Type="http://schemas.openxmlformats.org/officeDocument/2006/relationships/theme" Target="../theme/theme1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image" Target="../media/image3.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1.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3.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20.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3.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4.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theme" Target="../theme/theme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3.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xml"/><Relationship Id="rId1" Type="http://schemas.openxmlformats.org/officeDocument/2006/relationships/slideLayout" Target="../slideLayouts/slideLayout96.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1035"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0" charset="0"/>
                <a:ea typeface="+mn-ea"/>
                <a:cs typeface="+mn-cs"/>
              </a:endParaRPr>
            </a:p>
          </p:txBody>
        </p:sp>
        <p:sp>
          <p:nvSpPr>
            <p:cNvPr id="1037"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1040"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1042"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1044"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0" charset="0"/>
                <a:ea typeface="+mn-ea"/>
                <a:cs typeface="+mn-cs"/>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0" charset="0"/>
                <a:ea typeface="+mn-ea"/>
                <a:cs typeface="+mn-cs"/>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0"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0" charset="0"/>
                <a:ea typeface="+mn-ea"/>
                <a:cs typeface="+mn-cs"/>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0"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0" charset="0"/>
                  <a:ea typeface="+mn-ea"/>
                  <a:cs typeface="+mn-cs"/>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0" charset="0"/>
                  <a:ea typeface="+mn-ea"/>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978F452-60F3-484F-991C-BB4BD60A25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59" r:id="rId1"/>
    <p:sldLayoutId id="2147485489" r:id="rId2"/>
    <p:sldLayoutId id="2147485490" r:id="rId3"/>
    <p:sldLayoutId id="2147485491" r:id="rId4"/>
    <p:sldLayoutId id="2147485492" r:id="rId5"/>
    <p:sldLayoutId id="2147485493" r:id="rId6"/>
    <p:sldLayoutId id="2147485494" r:id="rId7"/>
    <p:sldLayoutId id="2147485495" r:id="rId8"/>
    <p:sldLayoutId id="2147485496" r:id="rId9"/>
    <p:sldLayoutId id="2147485497" r:id="rId10"/>
    <p:sldLayoutId id="2147485498" r:id="rId11"/>
    <p:sldLayoutId id="21474854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extLst>
      <p:ext uri="{BB962C8B-B14F-4D97-AF65-F5344CB8AC3E}">
        <p14:creationId xmlns:p14="http://schemas.microsoft.com/office/powerpoint/2010/main" val="2882676016"/>
      </p:ext>
    </p:extLst>
  </p:cSld>
  <p:clrMap bg1="lt1" tx1="dk1" bg2="lt2" tx2="dk2" accent1="accent1" accent2="accent2" accent3="accent3" accent4="accent4" accent5="accent5" accent6="accent6" hlink="hlink" folHlink="folHlink"/>
  <p:sldLayoutIdLst>
    <p:sldLayoutId id="2147485623"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3402332090"/>
      </p:ext>
    </p:extLst>
  </p:cSld>
  <p:clrMap bg1="dk2" tx1="lt1" bg2="dk1" tx2="lt2" accent1="accent1" accent2="accent2" accent3="accent3" accent4="accent4" accent5="accent5" accent6="accent6" hlink="hlink" folHlink="folHlink"/>
  <p:sldLayoutIdLst>
    <p:sldLayoutId id="2147485625"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extLst>
      <p:ext uri="{BB962C8B-B14F-4D97-AF65-F5344CB8AC3E}">
        <p14:creationId xmlns:p14="http://schemas.microsoft.com/office/powerpoint/2010/main" val="1665803265"/>
      </p:ext>
    </p:extLst>
  </p:cSld>
  <p:clrMap bg1="lt1" tx1="dk1" bg2="lt2" tx2="dk2" accent1="accent1" accent2="accent2" accent3="accent3" accent4="accent4" accent5="accent5" accent6="accent6" hlink="hlink" folHlink="folHlink"/>
  <p:sldLayoutIdLst>
    <p:sldLayoutId id="2147485627"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705817654"/>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 id="2147485640" r:id="rId12"/>
    <p:sldLayoutId id="2147485641"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84D8BD30-11AA-8F46-ADCB-9EFF88C5418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02583331"/>
      </p:ext>
    </p:extLst>
  </p:cSld>
  <p:clrMap bg1="dk2" tx1="lt1" bg2="dk1" tx2="lt2" accent1="accent1" accent2="accent2" accent3="accent3" accent4="accent4" accent5="accent5" accent6="accent6" hlink="hlink" folHlink="folHlink"/>
  <p:sldLayoutIdLst>
    <p:sldLayoutId id="2147485643" r:id="rId1"/>
    <p:sldLayoutId id="2147485644" r:id="rId2"/>
    <p:sldLayoutId id="2147485645" r:id="rId3"/>
    <p:sldLayoutId id="2147485646" r:id="rId4"/>
    <p:sldLayoutId id="2147485647" r:id="rId5"/>
    <p:sldLayoutId id="2147485648" r:id="rId6"/>
    <p:sldLayoutId id="2147485649" r:id="rId7"/>
    <p:sldLayoutId id="2147485650" r:id="rId8"/>
    <p:sldLayoutId id="2147485651" r:id="rId9"/>
    <p:sldLayoutId id="2147485652" r:id="rId10"/>
    <p:sldLayoutId id="2147485653" r:id="rId11"/>
    <p:sldLayoutId id="214748565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59BE1B7-C30A-1947-987A-609FECEA0848}" type="slidenum">
              <a:rPr lang="en-US"/>
              <a:pPr>
                <a:defRPr/>
              </a:pPr>
              <a:t>‹#›</a:t>
            </a:fld>
            <a:endParaRPr lang="en-US"/>
          </a:p>
        </p:txBody>
      </p:sp>
    </p:spTree>
    <p:extLst>
      <p:ext uri="{BB962C8B-B14F-4D97-AF65-F5344CB8AC3E}">
        <p14:creationId xmlns:p14="http://schemas.microsoft.com/office/powerpoint/2010/main" val="298558487"/>
      </p:ext>
    </p:extLst>
  </p:cSld>
  <p:clrMap bg1="lt1" tx1="dk1" bg2="lt2" tx2="dk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 id="214748566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1075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cs typeface="+mn-cs"/>
              </a:endParaRPr>
            </a:p>
          </p:txBody>
        </p:sp>
        <p:sp>
          <p:nvSpPr>
            <p:cNvPr id="1075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1075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cs typeface="+mn-cs"/>
              </a:endParaRPr>
            </a:p>
          </p:txBody>
        </p:sp>
        <p:sp>
          <p:nvSpPr>
            <p:cNvPr id="1434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cs typeface="+mn-cs"/>
              </a:endParaRPr>
            </a:p>
          </p:txBody>
        </p:sp>
        <p:sp>
          <p:nvSpPr>
            <p:cNvPr id="1434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35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1435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cs typeface="+mn-cs"/>
              </a:endParaRPr>
            </a:p>
          </p:txBody>
        </p:sp>
        <p:sp>
          <p:nvSpPr>
            <p:cNvPr id="1435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cs typeface="+mn-cs"/>
              </a:endParaRPr>
            </a:p>
          </p:txBody>
        </p:sp>
        <p:sp>
          <p:nvSpPr>
            <p:cNvPr id="1435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cs typeface="+mn-cs"/>
              </a:endParaRPr>
            </a:p>
          </p:txBody>
        </p:sp>
        <p:sp>
          <p:nvSpPr>
            <p:cNvPr id="1075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cs typeface="+mn-cs"/>
              </a:endParaRPr>
            </a:p>
          </p:txBody>
        </p:sp>
        <p:sp>
          <p:nvSpPr>
            <p:cNvPr id="1075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cs typeface="+mn-cs"/>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cs typeface="+mn-cs"/>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cs typeface="+mn-cs"/>
              </a:endParaRPr>
            </a:p>
          </p:txBody>
        </p:sp>
        <p:sp>
          <p:nvSpPr>
            <p:cNvPr id="1075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cs typeface="+mn-cs"/>
              </a:endParaRPr>
            </a:p>
          </p:txBody>
        </p:sp>
        <p:sp>
          <p:nvSpPr>
            <p:cNvPr id="1075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cs typeface="+mn-cs"/>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cs typeface="+mn-cs"/>
              </a:endParaRPr>
            </a:p>
          </p:txBody>
        </p:sp>
        <p:sp>
          <p:nvSpPr>
            <p:cNvPr id="1075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cs typeface="+mn-cs"/>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cs typeface="+mn-cs"/>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75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cs typeface="+mn-cs"/>
              </a:endParaRPr>
            </a:p>
          </p:txBody>
        </p:sp>
        <p:sp>
          <p:nvSpPr>
            <p:cNvPr id="1075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1075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cs typeface="+mn-cs"/>
              </a:endParaRPr>
            </a:p>
          </p:txBody>
        </p:sp>
        <p:sp>
          <p:nvSpPr>
            <p:cNvPr id="1075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cs typeface="+mn-cs"/>
              </a:endParaRPr>
            </a:p>
          </p:txBody>
        </p:sp>
        <p:sp>
          <p:nvSpPr>
            <p:cNvPr id="1075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cs typeface="+mn-cs"/>
              </a:endParaRPr>
            </a:p>
          </p:txBody>
        </p:sp>
        <p:sp>
          <p:nvSpPr>
            <p:cNvPr id="1075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cs typeface="+mn-cs"/>
              </a:endParaRPr>
            </a:p>
          </p:txBody>
        </p:sp>
        <p:sp>
          <p:nvSpPr>
            <p:cNvPr id="1075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cs typeface="+mn-cs"/>
              </a:endParaRPr>
            </a:p>
          </p:txBody>
        </p:sp>
        <p:sp>
          <p:nvSpPr>
            <p:cNvPr id="1075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cs typeface="+mn-cs"/>
              </a:endParaRPr>
            </a:p>
          </p:txBody>
        </p:sp>
        <p:grpSp>
          <p:nvGrpSpPr>
            <p:cNvPr id="14380" name="Group 39"/>
            <p:cNvGrpSpPr>
              <a:grpSpLocks/>
            </p:cNvGrpSpPr>
            <p:nvPr userDrawn="1"/>
          </p:nvGrpSpPr>
          <p:grpSpPr bwMode="auto">
            <a:xfrm>
              <a:off x="0" y="1632"/>
              <a:ext cx="5758" cy="1858"/>
              <a:chOff x="0" y="1632"/>
              <a:chExt cx="5758" cy="1858"/>
            </a:xfrm>
          </p:grpSpPr>
          <p:sp>
            <p:nvSpPr>
              <p:cNvPr id="1075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cs typeface="+mn-cs"/>
                </a:endParaRPr>
              </a:p>
            </p:txBody>
          </p:sp>
          <p:sp>
            <p:nvSpPr>
              <p:cNvPr id="1075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cs typeface="+mn-cs"/>
                </a:endParaRPr>
              </a:p>
            </p:txBody>
          </p:sp>
        </p:grpSp>
      </p:grpSp>
      <p:sp>
        <p:nvSpPr>
          <p:cNvPr id="107562"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6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64"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ＭＳ Ｐゴシック" charset="0"/>
                <a:cs typeface="+mn-cs"/>
              </a:defRPr>
            </a:lvl1pPr>
          </a:lstStyle>
          <a:p>
            <a:pPr>
              <a:defRPr/>
            </a:pPr>
            <a:endParaRPr lang="en-US"/>
          </a:p>
        </p:txBody>
      </p:sp>
      <p:sp>
        <p:nvSpPr>
          <p:cNvPr id="107565"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ＭＳ Ｐゴシック" charset="0"/>
                <a:cs typeface="+mn-cs"/>
              </a:defRPr>
            </a:lvl1pPr>
          </a:lstStyle>
          <a:p>
            <a:pPr>
              <a:defRPr/>
            </a:pPr>
            <a:endParaRPr lang="en-US"/>
          </a:p>
        </p:txBody>
      </p:sp>
      <p:sp>
        <p:nvSpPr>
          <p:cNvPr id="107566"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894EEB7D-3C79-CC46-8525-D3F553F63B1F}" type="slidenum">
              <a:rPr lang="en-US"/>
              <a:pPr>
                <a:defRPr/>
              </a:pPr>
              <a:t>‹#›</a:t>
            </a:fld>
            <a:endParaRPr lang="en-US"/>
          </a:p>
        </p:txBody>
      </p:sp>
    </p:spTree>
    <p:extLst>
      <p:ext uri="{BB962C8B-B14F-4D97-AF65-F5344CB8AC3E}">
        <p14:creationId xmlns:p14="http://schemas.microsoft.com/office/powerpoint/2010/main" val="3722010090"/>
      </p:ext>
    </p:extLst>
  </p:cSld>
  <p:clrMap bg1="dk2" tx1="lt1" bg2="dk1" tx2="lt2" accent1="accent1" accent2="accent2" accent3="accent3" accent4="accent4" accent5="accent5" accent6="accent6" hlink="hlink" folHlink="folHlink"/>
  <p:sldLayoutIdLst>
    <p:sldLayoutId id="2147485669" r:id="rId1"/>
    <p:sldLayoutId id="2147485670" r:id="rId2"/>
    <p:sldLayoutId id="2147485671" r:id="rId3"/>
    <p:sldLayoutId id="2147485672" r:id="rId4"/>
    <p:sldLayoutId id="2147485673" r:id="rId5"/>
    <p:sldLayoutId id="2147485674" r:id="rId6"/>
    <p:sldLayoutId id="2147485675" r:id="rId7"/>
    <p:sldLayoutId id="2147485676" r:id="rId8"/>
    <p:sldLayoutId id="2147485677" r:id="rId9"/>
    <p:sldLayoutId id="2147485678" r:id="rId10"/>
    <p:sldLayoutId id="21474856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35"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37"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0"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2"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4"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cs typeface="+mn-cs"/>
              </a:defRPr>
            </a:lvl1pPr>
          </a:lstStyle>
          <a:p>
            <a:pPr>
              <a:defRPr/>
            </a:pPr>
            <a:fld id="{D6C51FA7-FA0C-B048-9667-DC5D681DD9E9}" type="slidenum">
              <a:rPr lang="en-US"/>
              <a:pPr>
                <a:defRPr/>
              </a:pPr>
              <a:t>‹#›</a:t>
            </a:fld>
            <a:endParaRPr lang="en-US"/>
          </a:p>
        </p:txBody>
      </p:sp>
    </p:spTree>
    <p:extLst>
      <p:ext uri="{BB962C8B-B14F-4D97-AF65-F5344CB8AC3E}">
        <p14:creationId xmlns:p14="http://schemas.microsoft.com/office/powerpoint/2010/main" val="957938342"/>
      </p:ext>
    </p:extLst>
  </p:cSld>
  <p:clrMap bg1="dk2" tx1="lt1" bg2="dk1" tx2="lt2" accent1="accent1" accent2="accent2" accent3="accent3" accent4="accent4" accent5="accent5" accent6="accent6" hlink="hlink" folHlink="folHlink"/>
  <p:sldLayoutIdLst>
    <p:sldLayoutId id="2147485681" r:id="rId1"/>
    <p:sldLayoutId id="2147485682" r:id="rId2"/>
    <p:sldLayoutId id="2147485683" r:id="rId3"/>
    <p:sldLayoutId id="2147485684" r:id="rId4"/>
    <p:sldLayoutId id="2147485685" r:id="rId5"/>
    <p:sldLayoutId id="2147485686" r:id="rId6"/>
    <p:sldLayoutId id="2147485687" r:id="rId7"/>
    <p:sldLayoutId id="2147485688" r:id="rId8"/>
    <p:sldLayoutId id="2147485689" r:id="rId9"/>
    <p:sldLayoutId id="2147485690" r:id="rId10"/>
    <p:sldLayoutId id="2147485691" r:id="rId11"/>
    <p:sldLayoutId id="2147485692" r:id="rId12"/>
    <p:sldLayoutId id="2147485693" r:id="rId13"/>
    <p:sldLayoutId id="2147485694" r:id="rId14"/>
    <p:sldLayoutId id="2147485695"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7"/>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8"/>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586005"/>
      </p:ext>
    </p:extLst>
  </p:cSld>
  <p:clrMap bg1="dk2" tx1="lt1" bg2="dk1" tx2="lt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44000" cy="6856413"/>
            <a:chOff x="0" y="0"/>
            <a:chExt cx="5760" cy="4319"/>
          </a:xfrm>
        </p:grpSpPr>
        <p:sp>
          <p:nvSpPr>
            <p:cNvPr id="614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4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4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66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6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6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6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6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6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6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6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616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7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7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7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66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7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7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7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7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7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8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8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8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nvGrpSpPr>
            <p:cNvPr id="26668" name="Group 39"/>
            <p:cNvGrpSpPr>
              <a:grpSpLocks/>
            </p:cNvGrpSpPr>
            <p:nvPr userDrawn="1"/>
          </p:nvGrpSpPr>
          <p:grpSpPr bwMode="auto">
            <a:xfrm>
              <a:off x="0" y="1632"/>
              <a:ext cx="5758" cy="1858"/>
              <a:chOff x="0" y="1632"/>
              <a:chExt cx="5758" cy="1858"/>
            </a:xfrm>
          </p:grpSpPr>
          <p:sp>
            <p:nvSpPr>
              <p:cNvPr id="618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18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grpSp>
      <p:sp>
        <p:nvSpPr>
          <p:cNvPr id="6186"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88"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6189"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6190"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BAFA799-7C9A-1046-B64B-10210CE2BE1A}" type="slidenum">
              <a:rPr lang="en-US"/>
              <a:pPr>
                <a:defRPr/>
              </a:pPr>
              <a:t>‹#›</a:t>
            </a:fld>
            <a:endParaRPr lang="en-US"/>
          </a:p>
        </p:txBody>
      </p:sp>
    </p:spTree>
    <p:extLst>
      <p:ext uri="{BB962C8B-B14F-4D97-AF65-F5344CB8AC3E}">
        <p14:creationId xmlns:p14="http://schemas.microsoft.com/office/powerpoint/2010/main" val="2572065799"/>
      </p:ext>
    </p:extLst>
  </p:cSld>
  <p:clrMap bg1="dk2" tx1="lt1" bg2="dk1" tx2="lt2" accent1="accent1" accent2="accent2" accent3="accent3" accent4="accent4" accent5="accent5" accent6="accent6" hlink="hlink" folHlink="folHlink"/>
  <p:sldLayoutIdLst>
    <p:sldLayoutId id="2147485709" r:id="rId1"/>
    <p:sldLayoutId id="2147485710" r:id="rId2"/>
    <p:sldLayoutId id="2147485711" r:id="rId3"/>
    <p:sldLayoutId id="2147485712" r:id="rId4"/>
    <p:sldLayoutId id="2147485713" r:id="rId5"/>
    <p:sldLayoutId id="2147485714" r:id="rId6"/>
    <p:sldLayoutId id="2147485715" r:id="rId7"/>
    <p:sldLayoutId id="2147485716" r:id="rId8"/>
    <p:sldLayoutId id="2147485717" r:id="rId9"/>
    <p:sldLayoutId id="2147485718" r:id="rId10"/>
    <p:sldLayoutId id="2147485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Arial" pitchFamily="-110" charset="0"/>
                <a:ea typeface="+mn-ea"/>
                <a:cs typeface="+mn-cs"/>
              </a:endParaRPr>
            </a:p>
          </p:txBody>
        </p:sp>
        <p:grpSp>
          <p:nvGrpSpPr>
            <p:cNvPr id="14345" name="Group 4"/>
            <p:cNvGrpSpPr>
              <a:grpSpLocks/>
            </p:cNvGrpSpPr>
            <p:nvPr/>
          </p:nvGrpSpPr>
          <p:grpSpPr bwMode="auto">
            <a:xfrm>
              <a:off x="48" y="102"/>
              <a:ext cx="96" cy="4128"/>
              <a:chOff x="48" y="102"/>
              <a:chExt cx="96" cy="4128"/>
            </a:xfrm>
          </p:grpSpPr>
          <p:sp>
            <p:nvSpPr>
              <p:cNvPr id="1434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4339"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A487BFF5-C555-F342-B60B-FB65D8EC3977}"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0"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742486"/>
      </p:ext>
    </p:extLst>
  </p:cSld>
  <p:clrMap bg1="dk2" tx1="lt1" bg2="dk1" tx2="lt2" accent1="accent1" accent2="accent2" accent3="accent3" accent4="accent4" accent5="accent5" accent6="accent6" hlink="hlink" folHlink="folHlink"/>
  <p:sldLayoutIdLst>
    <p:sldLayoutId id="2147485721" r:id="rId1"/>
    <p:sldLayoutId id="2147485722" r:id="rId2"/>
    <p:sldLayoutId id="2147485723" r:id="rId3"/>
    <p:sldLayoutId id="2147485724" r:id="rId4"/>
    <p:sldLayoutId id="2147485725" r:id="rId5"/>
    <p:sldLayoutId id="2147485726" r:id="rId6"/>
    <p:sldLayoutId id="2147485727" r:id="rId7"/>
    <p:sldLayoutId id="2147485728" r:id="rId8"/>
    <p:sldLayoutId id="2147485729" r:id="rId9"/>
    <p:sldLayoutId id="2147485730" r:id="rId10"/>
    <p:sldLayoutId id="2147485731" r:id="rId11"/>
    <p:sldLayoutId id="2147485732" r:id="rId12"/>
    <p:sldLayoutId id="2147485733" r:id="rId13"/>
    <p:sldLayoutId id="214748573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6413"/>
            <a:chOff x="0" y="0"/>
            <a:chExt cx="5760" cy="4319"/>
          </a:xfrm>
        </p:grpSpPr>
        <p:sp>
          <p:nvSpPr>
            <p:cNvPr id="19046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6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6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nvGrpSpPr>
            <p:cNvPr id="7212" name="Group 39"/>
            <p:cNvGrpSpPr>
              <a:grpSpLocks/>
            </p:cNvGrpSpPr>
            <p:nvPr userDrawn="1"/>
          </p:nvGrpSpPr>
          <p:grpSpPr bwMode="auto">
            <a:xfrm>
              <a:off x="0" y="1632"/>
              <a:ext cx="5758" cy="1858"/>
              <a:chOff x="0" y="1632"/>
              <a:chExt cx="5758" cy="1858"/>
            </a:xfrm>
          </p:grpSpPr>
          <p:sp>
            <p:nvSpPr>
              <p:cNvPr id="19050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grpSp>
      <p:sp>
        <p:nvSpPr>
          <p:cNvPr id="190506"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050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0508"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outerShdw blurRad="38100" dist="38100" dir="2700000" algn="tl">
                    <a:srgbClr val="000000"/>
                  </a:outerShdw>
                </a:effectLst>
                <a:latin typeface="+mn-lt"/>
                <a:cs typeface="+mn-cs"/>
              </a:defRPr>
            </a:lvl1pPr>
          </a:lstStyle>
          <a:p>
            <a:pPr>
              <a:defRPr/>
            </a:pPr>
            <a:endParaRPr lang="en-US"/>
          </a:p>
        </p:txBody>
      </p:sp>
      <p:sp>
        <p:nvSpPr>
          <p:cNvPr id="190509"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outerShdw blurRad="38100" dist="38100" dir="2700000" algn="tl">
                    <a:srgbClr val="000000"/>
                  </a:outerShdw>
                </a:effectLst>
                <a:latin typeface="+mn-lt"/>
                <a:cs typeface="+mn-cs"/>
              </a:defRPr>
            </a:lvl1pPr>
          </a:lstStyle>
          <a:p>
            <a:pPr>
              <a:defRPr/>
            </a:pPr>
            <a:endParaRPr lang="en-US"/>
          </a:p>
        </p:txBody>
      </p:sp>
      <p:sp>
        <p:nvSpPr>
          <p:cNvPr id="190510"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outerShdw blurRad="38100" dist="38100" dir="2700000" algn="tl">
                    <a:srgbClr val="000000"/>
                  </a:outerShdw>
                </a:effectLst>
                <a:latin typeface="+mn-lt"/>
                <a:cs typeface="+mn-cs"/>
              </a:defRPr>
            </a:lvl1pPr>
          </a:lstStyle>
          <a:p>
            <a:pPr>
              <a:defRPr/>
            </a:pPr>
            <a:fld id="{E9071F85-BE33-714E-80DF-352FF51BBF0B}" type="slidenum">
              <a:rPr lang="en-US"/>
              <a:pPr>
                <a:defRPr/>
              </a:pPr>
              <a:t>‹#›</a:t>
            </a:fld>
            <a:endParaRPr lang="en-US"/>
          </a:p>
        </p:txBody>
      </p:sp>
    </p:spTree>
    <p:extLst>
      <p:ext uri="{BB962C8B-B14F-4D97-AF65-F5344CB8AC3E}">
        <p14:creationId xmlns:p14="http://schemas.microsoft.com/office/powerpoint/2010/main" val="720100113"/>
      </p:ext>
    </p:extLst>
  </p:cSld>
  <p:clrMap bg1="dk2" tx1="lt1" bg2="dk1" tx2="lt2" accent1="accent1" accent2="accent2" accent3="accent3" accent4="accent4" accent5="accent5" accent6="accent6" hlink="hlink" folHlink="folHlink"/>
  <p:sldLayoutIdLst>
    <p:sldLayoutId id="2147485736" r:id="rId1"/>
    <p:sldLayoutId id="2147485737" r:id="rId2"/>
    <p:sldLayoutId id="2147485738" r:id="rId3"/>
    <p:sldLayoutId id="2147485739" r:id="rId4"/>
    <p:sldLayoutId id="2147485740" r:id="rId5"/>
    <p:sldLayoutId id="2147485741" r:id="rId6"/>
    <p:sldLayoutId id="2147485742" r:id="rId7"/>
    <p:sldLayoutId id="2147485743" r:id="rId8"/>
    <p:sldLayoutId id="2147485744" r:id="rId9"/>
    <p:sldLayoutId id="2147485745" r:id="rId10"/>
    <p:sldLayoutId id="21474857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911405"/>
      </p:ext>
    </p:extLst>
  </p:cSld>
  <p:clrMap bg1="dk2" tx1="lt1" bg2="dk1" tx2="lt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 id="2147485759" r:id="rId12"/>
    <p:sldLayoutId id="2147485760"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476416"/>
      </p:ext>
    </p:extLst>
  </p:cSld>
  <p:clrMap bg1="dk2" tx1="lt1" bg2="dk1" tx2="lt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 id="2147485773"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277908"/>
      </p:ext>
    </p:extLst>
  </p:cSld>
  <p:clrMap bg1="dk2" tx1="lt1" bg2="dk1" tx2="lt2" accent1="accent1" accent2="accent2" accent3="accent3" accent4="accent4" accent5="accent5" accent6="accent6" hlink="hlink" folHlink="folHlink"/>
  <p:sldLayoutIdLst>
    <p:sldLayoutId id="2147485775" r:id="rId1"/>
    <p:sldLayoutId id="2147485776" r:id="rId2"/>
    <p:sldLayoutId id="2147485777" r:id="rId3"/>
    <p:sldLayoutId id="2147485778" r:id="rId4"/>
    <p:sldLayoutId id="2147485779" r:id="rId5"/>
    <p:sldLayoutId id="2147485780" r:id="rId6"/>
    <p:sldLayoutId id="2147485781" r:id="rId7"/>
    <p:sldLayoutId id="2147485782" r:id="rId8"/>
    <p:sldLayoutId id="2147485783" r:id="rId9"/>
    <p:sldLayoutId id="2147485784" r:id="rId10"/>
    <p:sldLayoutId id="2147485785" r:id="rId11"/>
    <p:sldLayoutId id="214748578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2779"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32781"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782"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2784"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2786"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788"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7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7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7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801"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8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32812"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B227A20B-4D89-9449-AEDF-69D8160B0A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4"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6091"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46093"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094"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6096"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6098"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6100"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61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61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61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6113"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61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6124"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C75BAB77-0B86-FE43-9856-EA1B4F5995B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5"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 id="214748553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860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860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860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CD02D9A-2345-1544-88B7-523F7461994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15"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000">
                <a:solidFill>
                  <a:srgbClr val="FFFFFF"/>
                </a:solidFill>
              </a:endParaRPr>
            </a:p>
          </p:txBody>
        </p:sp>
        <p:sp>
          <p:nvSpPr>
            <p:cNvPr id="98317"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8318"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20"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22"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24"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2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3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000">
                <a:solidFill>
                  <a:srgbClr val="FFFFFF"/>
                </a:solidFill>
              </a:endParaRPr>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3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37"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9833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grpSp>
          <p:nvGrpSpPr>
            <p:cNvPr id="9834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000">
                  <a:solidFill>
                    <a:srgbClr val="FFFFFF"/>
                  </a:solidFill>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cs typeface="+mn-cs"/>
              </a:defRPr>
            </a:lvl1pPr>
          </a:lstStyle>
          <a:p>
            <a:pPr>
              <a:defRPr/>
            </a:pPr>
            <a:fld id="{B47CC67D-DE57-8740-BD0D-37DAD129DC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8"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 id="2147485555" r:id="rId12"/>
    <p:sldLayoutId id="2147485556" r:id="rId13"/>
    <p:sldLayoutId id="2147485557" r:id="rId14"/>
    <p:sldLayoutId id="2147485558"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7"/>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8"/>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9"/>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solidFill>
                  <a:srgbClr val="FFFFFF"/>
                </a:solidFill>
                <a:cs typeface="+mn-cs"/>
              </a:endParaRPr>
            </a:p>
          </p:txBody>
        </p:sp>
        <p:sp>
          <p:nvSpPr>
            <p:cNvPr id="717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7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8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endParaRPr lang="en-US">
                <a:solidFill>
                  <a:srgbClr val="FFFFFF"/>
                </a:solidFill>
                <a:cs typeface="+mn-cs"/>
              </a:endParaRPr>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nvGrpSpPr>
            <p:cNvPr id="7207"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solidFill>
                <a:srgbClr val="FFFFFF"/>
              </a:solidFill>
              <a:cs typeface="+mn-cs"/>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solidFill>
                <a:srgbClr val="FFFFFF"/>
              </a:solidFill>
              <a:cs typeface="+mn-cs"/>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D1085FD3-98B9-0D40-BDBC-803BD029833F}" type="slidenum">
              <a:rPr lang="en-US">
                <a:solidFill>
                  <a:srgbClr val="FFFFFF"/>
                </a:solidFill>
                <a:cs typeface="+mn-cs"/>
              </a:rPr>
              <a:pPr/>
              <a:t>‹#›</a:t>
            </a:fld>
            <a:endParaRPr lang="en-US">
              <a:solidFill>
                <a:srgbClr val="FFFFFF"/>
              </a:solidFill>
              <a:cs typeface="+mn-cs"/>
            </a:endParaRPr>
          </a:p>
        </p:txBody>
      </p:sp>
    </p:spTree>
    <p:extLst>
      <p:ext uri="{BB962C8B-B14F-4D97-AF65-F5344CB8AC3E}">
        <p14:creationId xmlns:p14="http://schemas.microsoft.com/office/powerpoint/2010/main" val="1289945756"/>
      </p:ext>
    </p:extLst>
  </p:cSld>
  <p:clrMap bg1="dk2" tx1="lt1" bg2="dk1" tx2="lt2" accent1="accent1" accent2="accent2" accent3="accent3" accent4="accent4" accent5="accent5" accent6="accent6" hlink="hlink" folHlink="folHlink"/>
  <p:sldLayoutIdLst>
    <p:sldLayoutId id="2147485590" r:id="rId1"/>
    <p:sldLayoutId id="2147485591" r:id="rId2"/>
    <p:sldLayoutId id="2147485592" r:id="rId3"/>
    <p:sldLayoutId id="2147485593" r:id="rId4"/>
    <p:sldLayoutId id="2147485594" r:id="rId5"/>
    <p:sldLayoutId id="2147485595" r:id="rId6"/>
    <p:sldLayoutId id="2147485596" r:id="rId7"/>
    <p:sldLayoutId id="2147485597" r:id="rId8"/>
    <p:sldLayoutId id="2147485598" r:id="rId9"/>
    <p:sldLayoutId id="2147485599" r:id="rId10"/>
    <p:sldLayoutId id="2147485600" r:id="rId11"/>
    <p:sldLayoutId id="2147485601"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fontAlgn="base">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003398519"/>
      </p:ext>
    </p:extLst>
  </p:cSld>
  <p:clrMap bg1="dk2" tx1="lt1" bg2="dk1" tx2="lt2" accent1="accent1" accent2="accent2" accent3="accent3" accent4="accent4" accent5="accent5" accent6="accent6" hlink="hlink" folHlink="folHlink"/>
  <p:sldLayoutIdLst>
    <p:sldLayoutId id="2147485609" r:id="rId1"/>
    <p:sldLayoutId id="2147485610" r:id="rId2"/>
    <p:sldLayoutId id="2147485611" r:id="rId3"/>
    <p:sldLayoutId id="2147485612" r:id="rId4"/>
    <p:sldLayoutId id="2147485613" r:id="rId5"/>
    <p:sldLayoutId id="2147485614" r:id="rId6"/>
    <p:sldLayoutId id="2147485615" r:id="rId7"/>
    <p:sldLayoutId id="2147485616" r:id="rId8"/>
    <p:sldLayoutId id="2147485617" r:id="rId9"/>
    <p:sldLayoutId id="2147485618" r:id="rId10"/>
    <p:sldLayoutId id="21474856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extLst>
      <p:ext uri="{BB962C8B-B14F-4D97-AF65-F5344CB8AC3E}">
        <p14:creationId xmlns:p14="http://schemas.microsoft.com/office/powerpoint/2010/main" val="657969400"/>
      </p:ext>
    </p:extLst>
  </p:cSld>
  <p:clrMap bg1="lt1" tx1="dk1" bg2="lt2" tx2="dk2" accent1="accent1" accent2="accent2" accent3="accent3" accent4="accent4" accent5="accent5" accent6="accent6" hlink="hlink" folHlink="folHlink"/>
  <p:sldLayoutIdLst>
    <p:sldLayoutId id="214748562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2.gi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2.xml"/><Relationship Id="rId1" Type="http://schemas.openxmlformats.org/officeDocument/2006/relationships/themeOverride" Target="../theme/themeOverride1.xml"/><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2.xml"/><Relationship Id="rId1" Type="http://schemas.openxmlformats.org/officeDocument/2006/relationships/themeOverride" Target="../theme/themeOverride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1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01.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41.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0.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97.xml"/><Relationship Id="rId5" Type="http://schemas.openxmlformats.org/officeDocument/2006/relationships/image" Target="../media/image70.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49.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0.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38.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137.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138.xml"/><Relationship Id="rId5" Type="http://schemas.openxmlformats.org/officeDocument/2006/relationships/image" Target="../media/image36.jpeg"/><Relationship Id="rId4" Type="http://schemas.openxmlformats.org/officeDocument/2006/relationships/image" Target="../media/image85.jpeg"/></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138.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138.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200.xml"/><Relationship Id="rId4" Type="http://schemas.openxmlformats.org/officeDocument/2006/relationships/image" Target="../media/image8.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200.xml"/><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199.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0.emf"/></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95.xml"/><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75.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5713" name="Group 19"/>
          <p:cNvGrpSpPr>
            <a:grpSpLocks/>
          </p:cNvGrpSpPr>
          <p:nvPr/>
        </p:nvGrpSpPr>
        <p:grpSpPr bwMode="auto">
          <a:xfrm>
            <a:off x="0" y="0"/>
            <a:ext cx="9144000" cy="6858000"/>
            <a:chOff x="-292" y="-240"/>
            <a:chExt cx="6052" cy="4781"/>
          </a:xfrm>
        </p:grpSpPr>
        <p:pic>
          <p:nvPicPr>
            <p:cNvPr id="115723" name="Picture 20"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24" name="Picture 21"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90482" name="Picture 18" descr="Tit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1850" y="3200400"/>
            <a:ext cx="19621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470" name="Picture 6" descr="34 Roman"/>
          <p:cNvPicPr>
            <a:picLocks noGrp="1" noChangeAspect="1" noChangeArrowheads="1"/>
          </p:cNvPicPr>
          <p:nvPr>
            <p:ph sz="quarter" idx="1"/>
          </p:nvPr>
        </p:nvPicPr>
        <p:blipFill>
          <a:blip r:embed="rId6" cstate="screen">
            <a:extLst>
              <a:ext uri="{28A0092B-C50C-407E-A947-70E740481C1C}">
                <a14:useLocalDpi xmlns:a14="http://schemas.microsoft.com/office/drawing/2010/main"/>
              </a:ext>
            </a:extLst>
          </a:blip>
          <a:srcRect/>
          <a:stretch>
            <a:fillRect/>
          </a:stretch>
        </p:blipFill>
        <p:spPr>
          <a:xfrm>
            <a:off x="0" y="3736975"/>
            <a:ext cx="5181600" cy="31210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90473" name="Picture 9" descr="Antony &amp; Octavian"/>
          <p:cNvPicPr>
            <a:picLocks noGrp="1" noChangeAspect="1" noChangeArrowheads="1"/>
          </p:cNvPicPr>
          <p:nvPr>
            <p:ph sz="quarter" idx="2"/>
          </p:nvPr>
        </p:nvPicPr>
        <p:blipFill>
          <a:blip r:embed="rId7" cstate="screen">
            <a:extLst>
              <a:ext uri="{28A0092B-C50C-407E-A947-70E740481C1C}">
                <a14:useLocalDpi xmlns:a14="http://schemas.microsoft.com/office/drawing/2010/main"/>
              </a:ext>
            </a:extLst>
          </a:blip>
          <a:srcRect/>
          <a:stretch>
            <a:fillRect/>
          </a:stretch>
        </p:blipFill>
        <p:spPr>
          <a:xfrm>
            <a:off x="6477000" y="0"/>
            <a:ext cx="2667000" cy="16938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90476" name="Picture 12" descr="Nero"/>
          <p:cNvPicPr>
            <a:picLocks noGrp="1" noChangeAspect="1" noChangeArrowheads="1"/>
          </p:cNvPicPr>
          <p:nvPr>
            <p:ph sz="quarter" idx="3"/>
          </p:nvPr>
        </p:nvPicPr>
        <p:blipFill>
          <a:blip r:embed="rId8" cstate="screen">
            <a:extLst>
              <a:ext uri="{28A0092B-C50C-407E-A947-70E740481C1C}">
                <a14:useLocalDpi xmlns:a14="http://schemas.microsoft.com/office/drawing/2010/main"/>
              </a:ext>
            </a:extLst>
          </a:blip>
          <a:srcRect/>
          <a:stretch>
            <a:fillRect/>
          </a:stretch>
        </p:blipFill>
        <p:spPr>
          <a:xfrm>
            <a:off x="5181600" y="3886200"/>
            <a:ext cx="2011363" cy="2971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90479" name="Picture 15" descr="Augustus"/>
          <p:cNvPicPr>
            <a:picLocks noGrp="1" noChangeAspect="1" noChangeArrowheads="1"/>
          </p:cNvPicPr>
          <p:nvPr>
            <p:ph sz="quarter" idx="4"/>
          </p:nvPr>
        </p:nvPicPr>
        <p:blipFill>
          <a:blip r:embed="rId9" cstate="screen">
            <a:extLst>
              <a:ext uri="{28A0092B-C50C-407E-A947-70E740481C1C}">
                <a14:useLocalDpi xmlns:a14="http://schemas.microsoft.com/office/drawing/2010/main"/>
              </a:ext>
            </a:extLst>
          </a:blip>
          <a:srcRect/>
          <a:stretch>
            <a:fillRect/>
          </a:stretch>
        </p:blipFill>
        <p:spPr>
          <a:xfrm>
            <a:off x="0" y="0"/>
            <a:ext cx="2081213" cy="37338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90472" name="Rectangle 8"/>
          <p:cNvSpPr>
            <a:spLocks noChangeArrowheads="1"/>
          </p:cNvSpPr>
          <p:nvPr/>
        </p:nvSpPr>
        <p:spPr bwMode="auto">
          <a:xfrm>
            <a:off x="0" y="0"/>
            <a:ext cx="9144000" cy="6858000"/>
          </a:xfrm>
          <a:prstGeom prst="rect">
            <a:avLst/>
          </a:prstGeom>
          <a:solidFill>
            <a:srgbClr val="010206">
              <a:alpha val="63921"/>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solidFill>
                <a:srgbClr val="FFFFFF"/>
              </a:solidFill>
            </a:endParaRPr>
          </a:p>
        </p:txBody>
      </p:sp>
      <p:sp>
        <p:nvSpPr>
          <p:cNvPr id="190468" name="Rectangle 4"/>
          <p:cNvSpPr>
            <a:spLocks noChangeArrowheads="1"/>
          </p:cNvSpPr>
          <p:nvPr/>
        </p:nvSpPr>
        <p:spPr bwMode="auto">
          <a:xfrm>
            <a:off x="0" y="1844824"/>
            <a:ext cx="91440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altLang="ja-JP" sz="7200" b="1" dirty="0">
                <a:solidFill>
                  <a:srgbClr val="FFFFFF"/>
                </a:solidFill>
                <a:effectLst>
                  <a:outerShdw blurRad="38100" dist="38100" dir="2700000" algn="tl">
                    <a:srgbClr val="000000"/>
                  </a:outerShdw>
                </a:effectLst>
                <a:latin typeface="Arial"/>
                <a:cs typeface="Arial"/>
              </a:rPr>
              <a:t>الأباطرة الرومان</a:t>
            </a:r>
          </a:p>
          <a:p>
            <a:pPr algn="ctr" eaLnBrk="1" hangingPunct="1">
              <a:defRPr/>
            </a:pPr>
            <a:r>
              <a:rPr lang="ar-JO" sz="7200" b="1" dirty="0">
                <a:solidFill>
                  <a:srgbClr val="FFFFFF"/>
                </a:solidFill>
                <a:effectLst>
                  <a:outerShdw blurRad="38100" dist="38100" dir="2700000" algn="tl">
                    <a:srgbClr val="000000"/>
                  </a:outerShdw>
                </a:effectLst>
                <a:latin typeface="Arial"/>
                <a:cs typeface="Arial"/>
              </a:rPr>
              <a:t>وهيرودس</a:t>
            </a:r>
            <a:endParaRPr lang="en-US" sz="7200" b="1" dirty="0">
              <a:solidFill>
                <a:srgbClr val="FFFFFF"/>
              </a:solidFill>
              <a:effectLst>
                <a:outerShdw blurRad="38100" dist="38100" dir="2700000" algn="tl">
                  <a:srgbClr val="000000"/>
                </a:outerShdw>
              </a:effectLst>
              <a:latin typeface="Arial"/>
              <a:cs typeface="Arial"/>
            </a:endParaRPr>
          </a:p>
        </p:txBody>
      </p:sp>
      <p:sp>
        <p:nvSpPr>
          <p:cNvPr id="190469" name="Text Box 5"/>
          <p:cNvSpPr txBox="1">
            <a:spLocks noChangeArrowheads="1"/>
          </p:cNvSpPr>
          <p:nvPr/>
        </p:nvSpPr>
        <p:spPr bwMode="auto">
          <a:xfrm>
            <a:off x="0" y="669925"/>
            <a:ext cx="91440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ar-JO" altLang="ja-JP" sz="6000" b="1" dirty="0">
                <a:solidFill>
                  <a:srgbClr val="FFFFFF"/>
                </a:solidFill>
                <a:effectLst>
                  <a:outerShdw blurRad="38100" dist="38100" dir="2700000" algn="tl">
                    <a:srgbClr val="000000"/>
                  </a:outerShdw>
                </a:effectLst>
                <a:latin typeface="Arial"/>
                <a:cs typeface="Arial"/>
              </a:rPr>
              <a:t>السياسة - 3</a:t>
            </a:r>
            <a:endParaRPr lang="en-US" sz="6000" b="1" dirty="0">
              <a:solidFill>
                <a:srgbClr val="FFFFFF"/>
              </a:solidFill>
              <a:effectLst>
                <a:outerShdw blurRad="38100" dist="38100" dir="2700000" algn="tl">
                  <a:srgbClr val="000000"/>
                </a:outerShdw>
              </a:effectLst>
              <a:latin typeface="Arial"/>
              <a:cs typeface="Arial"/>
            </a:endParaRPr>
          </a:p>
        </p:txBody>
      </p:sp>
      <p:sp>
        <p:nvSpPr>
          <p:cNvPr id="14" name="Rectangle 13">
            <a:extLst>
              <a:ext uri="{FF2B5EF4-FFF2-40B4-BE49-F238E27FC236}">
                <a16:creationId xmlns:a16="http://schemas.microsoft.com/office/drawing/2014/main" id="{20156CA2-5C06-6135-84FE-D6543C0D14D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90479"/>
                                        </p:tgtEl>
                                        <p:attrNameLst>
                                          <p:attrName>style.visibility</p:attrName>
                                        </p:attrNameLst>
                                      </p:cBhvr>
                                      <p:to>
                                        <p:strVal val="visible"/>
                                      </p:to>
                                    </p:set>
                                    <p:animEffect transition="in" filter="diamond(in)">
                                      <p:cBhvr>
                                        <p:cTn id="7" dur="2000"/>
                                        <p:tgtEl>
                                          <p:spTgt spid="1904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nodeType="clickEffect">
                                  <p:stCondLst>
                                    <p:cond delay="0"/>
                                  </p:stCondLst>
                                  <p:childTnLst>
                                    <p:set>
                                      <p:cBhvr>
                                        <p:cTn id="11" dur="1" fill="hold">
                                          <p:stCondLst>
                                            <p:cond delay="0"/>
                                          </p:stCondLst>
                                        </p:cTn>
                                        <p:tgtEl>
                                          <p:spTgt spid="190473"/>
                                        </p:tgtEl>
                                        <p:attrNameLst>
                                          <p:attrName>style.visibility</p:attrName>
                                        </p:attrNameLst>
                                      </p:cBhvr>
                                      <p:to>
                                        <p:strVal val="visible"/>
                                      </p:to>
                                    </p:set>
                                    <p:animEffect transition="in" filter="fade">
                                      <p:cBhvr>
                                        <p:cTn id="12" dur="800" decel="100000"/>
                                        <p:tgtEl>
                                          <p:spTgt spid="190473"/>
                                        </p:tgtEl>
                                      </p:cBhvr>
                                    </p:animEffect>
                                    <p:anim calcmode="lin" valueType="num">
                                      <p:cBhvr>
                                        <p:cTn id="13" dur="800" decel="100000" fill="hold"/>
                                        <p:tgtEl>
                                          <p:spTgt spid="190473"/>
                                        </p:tgtEl>
                                        <p:attrNameLst>
                                          <p:attrName>style.rotation</p:attrName>
                                        </p:attrNameLst>
                                      </p:cBhvr>
                                      <p:tavLst>
                                        <p:tav tm="0">
                                          <p:val>
                                            <p:fltVal val="-90"/>
                                          </p:val>
                                        </p:tav>
                                        <p:tav tm="100000">
                                          <p:val>
                                            <p:fltVal val="0"/>
                                          </p:val>
                                        </p:tav>
                                      </p:tavLst>
                                    </p:anim>
                                    <p:anim calcmode="lin" valueType="num">
                                      <p:cBhvr>
                                        <p:cTn id="14" dur="800" decel="100000" fill="hold"/>
                                        <p:tgtEl>
                                          <p:spTgt spid="190473"/>
                                        </p:tgtEl>
                                        <p:attrNameLst>
                                          <p:attrName>ppt_x</p:attrName>
                                        </p:attrNameLst>
                                      </p:cBhvr>
                                      <p:tavLst>
                                        <p:tav tm="0">
                                          <p:val>
                                            <p:strVal val="#ppt_x+0.4"/>
                                          </p:val>
                                        </p:tav>
                                        <p:tav tm="100000">
                                          <p:val>
                                            <p:strVal val="#ppt_x-0.05"/>
                                          </p:val>
                                        </p:tav>
                                      </p:tavLst>
                                    </p:anim>
                                    <p:anim calcmode="lin" valueType="num">
                                      <p:cBhvr>
                                        <p:cTn id="15" dur="800" decel="100000" fill="hold"/>
                                        <p:tgtEl>
                                          <p:spTgt spid="19047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9047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90473"/>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190482"/>
                                        </p:tgtEl>
                                        <p:attrNameLst>
                                          <p:attrName>style.visibility</p:attrName>
                                        </p:attrNameLst>
                                      </p:cBhvr>
                                      <p:to>
                                        <p:strVal val="visible"/>
                                      </p:to>
                                    </p:set>
                                    <p:animEffect transition="in" filter="wipe(down)">
                                      <p:cBhvr>
                                        <p:cTn id="22" dur="580">
                                          <p:stCondLst>
                                            <p:cond delay="0"/>
                                          </p:stCondLst>
                                        </p:cTn>
                                        <p:tgtEl>
                                          <p:spTgt spid="190482"/>
                                        </p:tgtEl>
                                      </p:cBhvr>
                                    </p:animEffect>
                                    <p:anim calcmode="lin" valueType="num">
                                      <p:cBhvr>
                                        <p:cTn id="23" dur="1822" tmFilter="0,0; 0.14,0.36; 0.43,0.73; 0.71,0.91; 1.0,1.0">
                                          <p:stCondLst>
                                            <p:cond delay="0"/>
                                          </p:stCondLst>
                                        </p:cTn>
                                        <p:tgtEl>
                                          <p:spTgt spid="19048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9048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9048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9048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90482"/>
                                        </p:tgtEl>
                                        <p:attrNameLst>
                                          <p:attrName>ppt_y</p:attrName>
                                        </p:attrNameLst>
                                      </p:cBhvr>
                                      <p:tavLst>
                                        <p:tav tm="0" fmla="#ppt_y-sin(pi*$)/81">
                                          <p:val>
                                            <p:fltVal val="0"/>
                                          </p:val>
                                        </p:tav>
                                        <p:tav tm="100000">
                                          <p:val>
                                            <p:fltVal val="1"/>
                                          </p:val>
                                        </p:tav>
                                      </p:tavLst>
                                    </p:anim>
                                    <p:animScale>
                                      <p:cBhvr>
                                        <p:cTn id="28" dur="26">
                                          <p:stCondLst>
                                            <p:cond delay="650"/>
                                          </p:stCondLst>
                                        </p:cTn>
                                        <p:tgtEl>
                                          <p:spTgt spid="190482"/>
                                        </p:tgtEl>
                                      </p:cBhvr>
                                      <p:to x="100000" y="60000"/>
                                    </p:animScale>
                                    <p:animScale>
                                      <p:cBhvr>
                                        <p:cTn id="29" dur="166" decel="50000">
                                          <p:stCondLst>
                                            <p:cond delay="676"/>
                                          </p:stCondLst>
                                        </p:cTn>
                                        <p:tgtEl>
                                          <p:spTgt spid="190482"/>
                                        </p:tgtEl>
                                      </p:cBhvr>
                                      <p:to x="100000" y="100000"/>
                                    </p:animScale>
                                    <p:animScale>
                                      <p:cBhvr>
                                        <p:cTn id="30" dur="26">
                                          <p:stCondLst>
                                            <p:cond delay="1312"/>
                                          </p:stCondLst>
                                        </p:cTn>
                                        <p:tgtEl>
                                          <p:spTgt spid="190482"/>
                                        </p:tgtEl>
                                      </p:cBhvr>
                                      <p:to x="100000" y="80000"/>
                                    </p:animScale>
                                    <p:animScale>
                                      <p:cBhvr>
                                        <p:cTn id="31" dur="166" decel="50000">
                                          <p:stCondLst>
                                            <p:cond delay="1338"/>
                                          </p:stCondLst>
                                        </p:cTn>
                                        <p:tgtEl>
                                          <p:spTgt spid="190482"/>
                                        </p:tgtEl>
                                      </p:cBhvr>
                                      <p:to x="100000" y="100000"/>
                                    </p:animScale>
                                    <p:animScale>
                                      <p:cBhvr>
                                        <p:cTn id="32" dur="26">
                                          <p:stCondLst>
                                            <p:cond delay="1642"/>
                                          </p:stCondLst>
                                        </p:cTn>
                                        <p:tgtEl>
                                          <p:spTgt spid="190482"/>
                                        </p:tgtEl>
                                      </p:cBhvr>
                                      <p:to x="100000" y="90000"/>
                                    </p:animScale>
                                    <p:animScale>
                                      <p:cBhvr>
                                        <p:cTn id="33" dur="166" decel="50000">
                                          <p:stCondLst>
                                            <p:cond delay="1668"/>
                                          </p:stCondLst>
                                        </p:cTn>
                                        <p:tgtEl>
                                          <p:spTgt spid="190482"/>
                                        </p:tgtEl>
                                      </p:cBhvr>
                                      <p:to x="100000" y="100000"/>
                                    </p:animScale>
                                    <p:animScale>
                                      <p:cBhvr>
                                        <p:cTn id="34" dur="26">
                                          <p:stCondLst>
                                            <p:cond delay="1808"/>
                                          </p:stCondLst>
                                        </p:cTn>
                                        <p:tgtEl>
                                          <p:spTgt spid="190482"/>
                                        </p:tgtEl>
                                      </p:cBhvr>
                                      <p:to x="100000" y="95000"/>
                                    </p:animScale>
                                    <p:animScale>
                                      <p:cBhvr>
                                        <p:cTn id="35" dur="166" decel="50000">
                                          <p:stCondLst>
                                            <p:cond delay="1834"/>
                                          </p:stCondLst>
                                        </p:cTn>
                                        <p:tgtEl>
                                          <p:spTgt spid="190482"/>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19" presetClass="entr" presetSubtype="10" fill="hold" nodeType="clickEffect">
                                  <p:stCondLst>
                                    <p:cond delay="0"/>
                                  </p:stCondLst>
                                  <p:childTnLst>
                                    <p:set>
                                      <p:cBhvr>
                                        <p:cTn id="39" dur="1" fill="hold">
                                          <p:stCondLst>
                                            <p:cond delay="0"/>
                                          </p:stCondLst>
                                        </p:cTn>
                                        <p:tgtEl>
                                          <p:spTgt spid="190476"/>
                                        </p:tgtEl>
                                        <p:attrNameLst>
                                          <p:attrName>style.visibility</p:attrName>
                                        </p:attrNameLst>
                                      </p:cBhvr>
                                      <p:to>
                                        <p:strVal val="visible"/>
                                      </p:to>
                                    </p:set>
                                    <p:anim calcmode="lin" valueType="num">
                                      <p:cBhvr>
                                        <p:cTn id="40" dur="5000" fill="hold"/>
                                        <p:tgtEl>
                                          <p:spTgt spid="190476"/>
                                        </p:tgtEl>
                                        <p:attrNameLst>
                                          <p:attrName>ppt_w</p:attrName>
                                        </p:attrNameLst>
                                      </p:cBhvr>
                                      <p:tavLst>
                                        <p:tav tm="0" fmla="#ppt_w*sin(2.5*pi*$)">
                                          <p:val>
                                            <p:fltVal val="0"/>
                                          </p:val>
                                        </p:tav>
                                        <p:tav tm="100000">
                                          <p:val>
                                            <p:fltVal val="1"/>
                                          </p:val>
                                        </p:tav>
                                      </p:tavLst>
                                    </p:anim>
                                    <p:anim calcmode="lin" valueType="num">
                                      <p:cBhvr>
                                        <p:cTn id="41" dur="5000" fill="hold"/>
                                        <p:tgtEl>
                                          <p:spTgt spid="190476"/>
                                        </p:tgtEl>
                                        <p:attrNameLst>
                                          <p:attrName>ppt_h</p:attrName>
                                        </p:attrNameLst>
                                      </p:cBhvr>
                                      <p:tavLst>
                                        <p:tav tm="0">
                                          <p:val>
                                            <p:strVal val="#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190470"/>
                                        </p:tgtEl>
                                        <p:attrNameLst>
                                          <p:attrName>style.visibility</p:attrName>
                                        </p:attrNameLst>
                                      </p:cBhvr>
                                      <p:to>
                                        <p:strVal val="visible"/>
                                      </p:to>
                                    </p:set>
                                    <p:anim calcmode="lin" valueType="num">
                                      <p:cBhvr>
                                        <p:cTn id="46" dur="1000" fill="hold"/>
                                        <p:tgtEl>
                                          <p:spTgt spid="190470"/>
                                        </p:tgtEl>
                                        <p:attrNameLst>
                                          <p:attrName>ppt_w</p:attrName>
                                        </p:attrNameLst>
                                      </p:cBhvr>
                                      <p:tavLst>
                                        <p:tav tm="0">
                                          <p:val>
                                            <p:strVal val="#ppt_w+.3"/>
                                          </p:val>
                                        </p:tav>
                                        <p:tav tm="100000">
                                          <p:val>
                                            <p:strVal val="#ppt_w"/>
                                          </p:val>
                                        </p:tav>
                                      </p:tavLst>
                                    </p:anim>
                                    <p:anim calcmode="lin" valueType="num">
                                      <p:cBhvr>
                                        <p:cTn id="47" dur="1000" fill="hold"/>
                                        <p:tgtEl>
                                          <p:spTgt spid="190470"/>
                                        </p:tgtEl>
                                        <p:attrNameLst>
                                          <p:attrName>ppt_h</p:attrName>
                                        </p:attrNameLst>
                                      </p:cBhvr>
                                      <p:tavLst>
                                        <p:tav tm="0">
                                          <p:val>
                                            <p:strVal val="#ppt_h"/>
                                          </p:val>
                                        </p:tav>
                                        <p:tav tm="100000">
                                          <p:val>
                                            <p:strVal val="#ppt_h"/>
                                          </p:val>
                                        </p:tav>
                                      </p:tavLst>
                                    </p:anim>
                                    <p:animEffect transition="in" filter="fade">
                                      <p:cBhvr>
                                        <p:cTn id="48" dur="1000"/>
                                        <p:tgtEl>
                                          <p:spTgt spid="19047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3000"/>
                                  </p:stCondLst>
                                  <p:childTnLst>
                                    <p:set>
                                      <p:cBhvr>
                                        <p:cTn id="52" dur="1" fill="hold">
                                          <p:stCondLst>
                                            <p:cond delay="0"/>
                                          </p:stCondLst>
                                        </p:cTn>
                                        <p:tgtEl>
                                          <p:spTgt spid="190472"/>
                                        </p:tgtEl>
                                        <p:attrNameLst>
                                          <p:attrName>style.visibility</p:attrName>
                                        </p:attrNameLst>
                                      </p:cBhvr>
                                      <p:to>
                                        <p:strVal val="visible"/>
                                      </p:to>
                                    </p:set>
                                    <p:animEffect transition="in" filter="checkerboard(across)">
                                      <p:cBhvr>
                                        <p:cTn id="53" dur="500"/>
                                        <p:tgtEl>
                                          <p:spTgt spid="19047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5" presetClass="entr" presetSubtype="0" fill="hold" grpId="0" nodeType="clickEffect">
                                  <p:stCondLst>
                                    <p:cond delay="0"/>
                                  </p:stCondLst>
                                  <p:childTnLst>
                                    <p:set>
                                      <p:cBhvr>
                                        <p:cTn id="57" dur="1" fill="hold">
                                          <p:stCondLst>
                                            <p:cond delay="0"/>
                                          </p:stCondLst>
                                        </p:cTn>
                                        <p:tgtEl>
                                          <p:spTgt spid="190469"/>
                                        </p:tgtEl>
                                        <p:attrNameLst>
                                          <p:attrName>style.visibility</p:attrName>
                                        </p:attrNameLst>
                                      </p:cBhvr>
                                      <p:to>
                                        <p:strVal val="visible"/>
                                      </p:to>
                                    </p:set>
                                    <p:animEffect transition="in" filter="fade">
                                      <p:cBhvr>
                                        <p:cTn id="58" dur="2000"/>
                                        <p:tgtEl>
                                          <p:spTgt spid="190469"/>
                                        </p:tgtEl>
                                      </p:cBhvr>
                                    </p:animEffect>
                                    <p:anim calcmode="lin" valueType="num">
                                      <p:cBhvr>
                                        <p:cTn id="59" dur="2000" fill="hold"/>
                                        <p:tgtEl>
                                          <p:spTgt spid="190469"/>
                                        </p:tgtEl>
                                        <p:attrNameLst>
                                          <p:attrName>style.rotation</p:attrName>
                                        </p:attrNameLst>
                                      </p:cBhvr>
                                      <p:tavLst>
                                        <p:tav tm="0">
                                          <p:val>
                                            <p:fltVal val="720"/>
                                          </p:val>
                                        </p:tav>
                                        <p:tav tm="100000">
                                          <p:val>
                                            <p:fltVal val="0"/>
                                          </p:val>
                                        </p:tav>
                                      </p:tavLst>
                                    </p:anim>
                                    <p:anim calcmode="lin" valueType="num">
                                      <p:cBhvr>
                                        <p:cTn id="60" dur="2000" fill="hold"/>
                                        <p:tgtEl>
                                          <p:spTgt spid="190469"/>
                                        </p:tgtEl>
                                        <p:attrNameLst>
                                          <p:attrName>ppt_h</p:attrName>
                                        </p:attrNameLst>
                                      </p:cBhvr>
                                      <p:tavLst>
                                        <p:tav tm="0">
                                          <p:val>
                                            <p:fltVal val="0"/>
                                          </p:val>
                                        </p:tav>
                                        <p:tav tm="100000">
                                          <p:val>
                                            <p:strVal val="#ppt_h"/>
                                          </p:val>
                                        </p:tav>
                                      </p:tavLst>
                                    </p:anim>
                                    <p:anim calcmode="lin" valueType="num">
                                      <p:cBhvr>
                                        <p:cTn id="61" dur="2000" fill="hold"/>
                                        <p:tgtEl>
                                          <p:spTgt spid="190469"/>
                                        </p:tgtEl>
                                        <p:attrNameLst>
                                          <p:attrName>ppt_w</p:attrName>
                                        </p:attrNameLst>
                                      </p:cBhvr>
                                      <p:tavLst>
                                        <p:tav tm="0">
                                          <p:val>
                                            <p:fltVal val="0"/>
                                          </p:val>
                                        </p:tav>
                                        <p:tav tm="100000">
                                          <p:val>
                                            <p:strVal val="#ppt_w"/>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0" presetClass="entr" presetSubtype="0" fill="hold" grpId="0" nodeType="clickEffect">
                                  <p:stCondLst>
                                    <p:cond delay="0"/>
                                  </p:stCondLst>
                                  <p:iterate type="lt">
                                    <p:tmPct val="10000"/>
                                  </p:iterate>
                                  <p:childTnLst>
                                    <p:set>
                                      <p:cBhvr>
                                        <p:cTn id="65" dur="1" fill="hold">
                                          <p:stCondLst>
                                            <p:cond delay="0"/>
                                          </p:stCondLst>
                                        </p:cTn>
                                        <p:tgtEl>
                                          <p:spTgt spid="190468"/>
                                        </p:tgtEl>
                                        <p:attrNameLst>
                                          <p:attrName>style.visibility</p:attrName>
                                        </p:attrNameLst>
                                      </p:cBhvr>
                                      <p:to>
                                        <p:strVal val="visible"/>
                                      </p:to>
                                    </p:set>
                                    <p:animEffect transition="in" filter="fade">
                                      <p:cBhvr>
                                        <p:cTn id="66" dur="1000"/>
                                        <p:tgtEl>
                                          <p:spTgt spid="190468"/>
                                        </p:tgtEl>
                                      </p:cBhvr>
                                    </p:animEffect>
                                    <p:anim calcmode="lin" valueType="num">
                                      <p:cBhvr>
                                        <p:cTn id="67" dur="1000" fill="hold"/>
                                        <p:tgtEl>
                                          <p:spTgt spid="190468"/>
                                        </p:tgtEl>
                                        <p:attrNameLst>
                                          <p:attrName>ppt_x</p:attrName>
                                        </p:attrNameLst>
                                      </p:cBhvr>
                                      <p:tavLst>
                                        <p:tav tm="0">
                                          <p:val>
                                            <p:strVal val="#ppt_x-.1"/>
                                          </p:val>
                                        </p:tav>
                                        <p:tav tm="100000">
                                          <p:val>
                                            <p:strVal val="#ppt_x"/>
                                          </p:val>
                                        </p:tav>
                                      </p:tavLst>
                                    </p:anim>
                                    <p:anim calcmode="lin" valueType="num">
                                      <p:cBhvr>
                                        <p:cTn id="68" dur="1000" fill="hold"/>
                                        <p:tgtEl>
                                          <p:spTgt spid="1904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2" grpId="0" animBg="1"/>
      <p:bldP spid="190468" grpId="0"/>
      <p:bldP spid="19046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6" name="Rectangle 2"/>
          <p:cNvSpPr>
            <a:spLocks noGrp="1" noChangeArrowheads="1"/>
          </p:cNvSpPr>
          <p:nvPr>
            <p:ph type="title"/>
          </p:nvPr>
        </p:nvSpPr>
        <p:spPr>
          <a:xfrm>
            <a:off x="0" y="201613"/>
            <a:ext cx="3429000" cy="2084387"/>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العلاقات          بين           الأباطرة</a:t>
            </a:r>
            <a:endParaRPr lang="en-US" sz="4000" dirty="0">
              <a:latin typeface="Arial" panose="020B0604020202020204" pitchFamily="34" charset="0"/>
              <a:ea typeface="ＭＳ Ｐゴシック" charset="0"/>
              <a:cs typeface="Arial" panose="020B0604020202020204" pitchFamily="34" charset="0"/>
            </a:endParaRPr>
          </a:p>
        </p:txBody>
      </p:sp>
      <p:sp>
        <p:nvSpPr>
          <p:cNvPr id="134147" name="Text Box 4"/>
          <p:cNvSpPr txBox="1">
            <a:spLocks noChangeArrowheads="1"/>
          </p:cNvSpPr>
          <p:nvPr/>
        </p:nvSpPr>
        <p:spPr bwMode="auto">
          <a:xfrm>
            <a:off x="3733800" y="838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34148" name="Text Box 5"/>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4445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كيف مات قيصر؟</a:t>
            </a:r>
            <a:endParaRPr lang="en-US" dirty="0">
              <a:latin typeface="Arial" panose="020B0604020202020204" pitchFamily="34" charset="0"/>
              <a:ea typeface="ＭＳ Ｐゴシック" charset="0"/>
              <a:cs typeface="Arial" panose="020B0604020202020204" pitchFamily="34" charset="0"/>
            </a:endParaRPr>
          </a:p>
        </p:txBody>
      </p:sp>
      <p:pic>
        <p:nvPicPr>
          <p:cNvPr id="136194" name="Picture 4" descr="Juli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108075"/>
            <a:ext cx="6242050" cy="525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6"/>
          <p:cNvSpPr>
            <a:spLocks noChangeArrowheads="1"/>
          </p:cNvSpPr>
          <p:nvPr/>
        </p:nvSpPr>
        <p:spPr bwMode="auto">
          <a:xfrm>
            <a:off x="2438400" y="2514600"/>
            <a:ext cx="1143000" cy="457200"/>
          </a:xfrm>
          <a:prstGeom prst="rect">
            <a:avLst/>
          </a:prstGeom>
          <a:solidFill>
            <a:srgbClr val="FFFFFF"/>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36196" name="TextBox 1"/>
          <p:cNvSpPr txBox="1">
            <a:spLocks noChangeArrowheads="1"/>
          </p:cNvSpPr>
          <p:nvPr/>
        </p:nvSpPr>
        <p:spPr bwMode="auto">
          <a:xfrm>
            <a:off x="-34925" y="6516688"/>
            <a:ext cx="9178925"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61</a:t>
            </a:r>
            <a:endParaRPr lang="en-US" sz="1800" dirty="0">
              <a:latin typeface="Arial" panose="020B0604020202020204" pitchFamily="34" charset="0"/>
              <a:cs typeface="Arial" panose="020B0604020202020204" pitchFamily="34" charset="0"/>
            </a:endParaRPr>
          </a:p>
        </p:txBody>
      </p:sp>
      <p:sp>
        <p:nvSpPr>
          <p:cNvPr id="136197" name="Rounded Rectangular Callout 4"/>
          <p:cNvSpPr>
            <a:spLocks noChangeArrowheads="1"/>
          </p:cNvSpPr>
          <p:nvPr/>
        </p:nvSpPr>
        <p:spPr bwMode="auto">
          <a:xfrm flipH="1">
            <a:off x="1600200" y="1447800"/>
            <a:ext cx="3657600" cy="1143000"/>
          </a:xfrm>
          <a:prstGeom prst="wedgeRoundRectCallout">
            <a:avLst>
              <a:gd name="adj1" fmla="val -10389"/>
              <a:gd name="adj2" fmla="val 102542"/>
              <a:gd name="adj3" fmla="val 16667"/>
            </a:avLst>
          </a:prstGeom>
          <a:solidFill>
            <a:srgbClr val="FFFFFF"/>
          </a:solidFill>
          <a:ln w="57150">
            <a:solidFill>
              <a:srgbClr val="000000"/>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36198" name="Text Box 4"/>
          <p:cNvSpPr txBox="1">
            <a:spLocks noChangeArrowheads="1"/>
          </p:cNvSpPr>
          <p:nvPr/>
        </p:nvSpPr>
        <p:spPr bwMode="auto">
          <a:xfrm>
            <a:off x="1676400" y="1524000"/>
            <a:ext cx="3429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800" b="1" dirty="0">
                <a:solidFill>
                  <a:srgbClr val="000000"/>
                </a:solidFill>
                <a:latin typeface="Arial" panose="020B0604020202020204" pitchFamily="34" charset="0"/>
                <a:cs typeface="Arial" panose="020B0604020202020204" pitchFamily="34" charset="0"/>
              </a:rPr>
              <a:t>انتظر دورك</a:t>
            </a:r>
            <a:endParaRPr lang="en-US" sz="28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descr="Caeser Stab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21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4" name="Rectangle 2"/>
          <p:cNvSpPr>
            <a:spLocks noGrp="1" noChangeArrowheads="1"/>
          </p:cNvSpPr>
          <p:nvPr>
            <p:ph type="title"/>
          </p:nvPr>
        </p:nvSpPr>
        <p:spPr>
          <a:xfrm>
            <a:off x="609600" y="5791200"/>
            <a:ext cx="8229600" cy="811213"/>
          </a:xfrm>
          <a:solidFill>
            <a:srgbClr val="FF0000"/>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القصة الفعلية (بلوتارخ)</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2"/>
          <p:cNvSpPr>
            <a:spLocks noGrp="1" noChangeArrowheads="1"/>
          </p:cNvSpPr>
          <p:nvPr>
            <p:ph type="title"/>
          </p:nvPr>
        </p:nvSpPr>
        <p:spPr>
          <a:xfrm>
            <a:off x="0" y="277813"/>
            <a:ext cx="3581400" cy="2084387"/>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العلاقات            بين            الأباطرة</a:t>
            </a:r>
            <a:endParaRPr lang="en-US" sz="4000" dirty="0">
              <a:latin typeface="Arial" panose="020B0604020202020204" pitchFamily="34" charset="0"/>
              <a:ea typeface="ＭＳ Ｐゴシック" charset="0"/>
              <a:cs typeface="Arial" panose="020B0604020202020204" pitchFamily="34" charset="0"/>
            </a:endParaRPr>
          </a:p>
        </p:txBody>
      </p:sp>
      <p:sp>
        <p:nvSpPr>
          <p:cNvPr id="140291" name="Text Box 4"/>
          <p:cNvSpPr txBox="1">
            <a:spLocks noChangeArrowheads="1"/>
          </p:cNvSpPr>
          <p:nvPr/>
        </p:nvSpPr>
        <p:spPr bwMode="auto">
          <a:xfrm>
            <a:off x="3886200" y="838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40292" name="Text Box 5"/>
          <p:cNvSpPr txBox="1">
            <a:spLocks noChangeArrowheads="1"/>
          </p:cNvSpPr>
          <p:nvPr/>
        </p:nvSpPr>
        <p:spPr bwMode="auto">
          <a:xfrm>
            <a:off x="5943600" y="17526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اغسطس</a:t>
            </a:r>
            <a:endParaRPr lang="en-US" sz="2000" b="1" dirty="0">
              <a:latin typeface="Arial" panose="020B0604020202020204" pitchFamily="34" charset="0"/>
              <a:cs typeface="Arial" panose="020B0604020202020204" pitchFamily="34" charset="0"/>
            </a:endParaRPr>
          </a:p>
        </p:txBody>
      </p:sp>
      <p:sp>
        <p:nvSpPr>
          <p:cNvPr id="140293" name="Text Box 6"/>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657600" y="255588"/>
            <a:ext cx="5486400" cy="1420812"/>
          </a:xfrm>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أغسطس (30 ق.م – 14 م)</a:t>
            </a:r>
            <a:endParaRPr lang="en-US" sz="3600" dirty="0">
              <a:latin typeface="Arial" panose="020B0604020202020204" pitchFamily="34" charset="0"/>
              <a:ea typeface="ＭＳ Ｐゴシック" charset="0"/>
              <a:cs typeface="Arial" panose="020B0604020202020204" pitchFamily="34" charset="0"/>
            </a:endParaRPr>
          </a:p>
        </p:txBody>
      </p:sp>
      <p:pic>
        <p:nvPicPr>
          <p:cNvPr id="142338" name="Picture 4" descr="Augu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582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5" descr="Augus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1400" y="3733800"/>
            <a:ext cx="29876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Rectangle 6"/>
          <p:cNvSpPr>
            <a:spLocks noChangeArrowheads="1"/>
          </p:cNvSpPr>
          <p:nvPr/>
        </p:nvSpPr>
        <p:spPr bwMode="auto">
          <a:xfrm>
            <a:off x="3429000" y="1474788"/>
            <a:ext cx="5791200" cy="887412"/>
          </a:xfrm>
          <a:prstGeom prst="rect">
            <a:avLst/>
          </a:prstGeom>
          <a:noFill/>
          <a:ln w="9525">
            <a:noFill/>
            <a:miter lim="800000"/>
            <a:headEnd/>
            <a:tailEnd/>
          </a:ln>
          <a:effectLst/>
        </p:spPr>
        <p:txBody>
          <a:bodyPr anchor="ctr"/>
          <a:lstStyle/>
          <a:p>
            <a:pPr algn="ctr" eaLnBrk="1" hangingPunct="1">
              <a:defRPr/>
            </a:pPr>
            <a:r>
              <a:rPr lang="ar-JO" sz="3200" i="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عُرِف سابقاً باسم أوكتفيان</a:t>
            </a:r>
            <a:endParaRPr lang="en-US" sz="2400" i="1"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2341" name="Text Box 6"/>
          <p:cNvSpPr txBox="1">
            <a:spLocks noChangeArrowheads="1"/>
          </p:cNvSpPr>
          <p:nvPr/>
        </p:nvSpPr>
        <p:spPr bwMode="auto">
          <a:xfrm>
            <a:off x="8534400" y="60325"/>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latin typeface="Arial" panose="020B0604020202020204" pitchFamily="34" charset="0"/>
                <a:cs typeface="Arial" panose="020B0604020202020204" pitchFamily="34" charset="0"/>
              </a:rPr>
              <a:t>72</a:t>
            </a:r>
            <a:endParaRPr lang="en-US" sz="2000" b="1"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3563888" y="3717032"/>
            <a:ext cx="4824536" cy="3168352"/>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ar-JO" sz="3200" b="1" dirty="0">
                <a:solidFill>
                  <a:srgbClr val="000000"/>
                </a:solidFill>
                <a:effectLst/>
                <a:latin typeface="Arial" panose="020B0604020202020204" pitchFamily="34" charset="0"/>
                <a:ea typeface="ＭＳ Ｐゴシック" charset="0"/>
                <a:cs typeface="Arial" panose="020B0604020202020204" pitchFamily="34" charset="0"/>
              </a:rPr>
              <a:t>الإمبراطور أغسطس</a:t>
            </a:r>
            <a:endParaRPr lang="en-US" sz="3200" b="1" dirty="0">
              <a:solidFill>
                <a:srgbClr val="000000"/>
              </a:solidFill>
              <a:effectLst/>
              <a:latin typeface="Arial" panose="020B0604020202020204" pitchFamily="34" charset="0"/>
              <a:ea typeface="ＭＳ Ｐゴシック" charset="0"/>
              <a:cs typeface="Arial" panose="020B0604020202020204" pitchFamily="34" charset="0"/>
            </a:endParaRPr>
          </a:p>
          <a:p>
            <a:pPr algn="r" eaLnBrk="1" hangingPunct="1">
              <a:defRPr/>
            </a:pPr>
            <a:r>
              <a:rPr lang="ar-JO" sz="2400" b="1" dirty="0">
                <a:solidFill>
                  <a:srgbClr val="000000"/>
                </a:solidFill>
                <a:effectLst/>
                <a:latin typeface="Arial" panose="020B0604020202020204" pitchFamily="34" charset="0"/>
                <a:ea typeface="ＭＳ Ｐゴシック" charset="0"/>
                <a:cs typeface="Arial" panose="020B0604020202020204" pitchFamily="34" charset="0"/>
              </a:rPr>
              <a:t>من بريما بورتا</a:t>
            </a:r>
          </a:p>
          <a:p>
            <a:pPr algn="r" eaLnBrk="1" hangingPunct="1">
              <a:defRPr/>
            </a:pPr>
            <a:r>
              <a:rPr lang="ar-JO" sz="2400" b="1" dirty="0">
                <a:solidFill>
                  <a:srgbClr val="000000"/>
                </a:solidFill>
                <a:effectLst/>
                <a:latin typeface="Arial" panose="020B0604020202020204" pitchFamily="34" charset="0"/>
                <a:ea typeface="ＭＳ Ｐゴシック" charset="0"/>
                <a:cs typeface="Arial" panose="020B0604020202020204" pitchFamily="34" charset="0"/>
              </a:rPr>
              <a:t>أغسطس كجنرال يعطي عنوانًا. يشير إيروس عند قدميه إلى الادعاء بأن عائلة جوليان تنحدر من كوكب الزهرة (براتشيو نوفو، متحف الفاتيكان).</a:t>
            </a:r>
            <a:endParaRPr lang="en-US" sz="2400" b="1" i="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81200"/>
            <a:ext cx="914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ext Box 12"/>
          <p:cNvSpPr txBox="1">
            <a:spLocks noChangeArrowheads="1"/>
          </p:cNvSpPr>
          <p:nvPr/>
        </p:nvSpPr>
        <p:spPr bwMode="auto">
          <a:xfrm>
            <a:off x="5861050" y="1981200"/>
            <a:ext cx="3209533"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ja-JP" sz="3200" b="1" dirty="0">
                <a:latin typeface="Arial" panose="020B0604020202020204" pitchFamily="34" charset="0"/>
                <a:cs typeface="Arial" panose="020B0604020202020204" pitchFamily="34" charset="0"/>
              </a:rPr>
              <a:t>الإمبراطورية الرومانية</a:t>
            </a:r>
            <a:endParaRPr lang="en-US" sz="3200" b="1" dirty="0">
              <a:latin typeface="Arial" panose="020B0604020202020204" pitchFamily="34" charset="0"/>
              <a:cs typeface="Arial" panose="020B0604020202020204" pitchFamily="34" charset="0"/>
            </a:endParaRPr>
          </a:p>
        </p:txBody>
      </p:sp>
      <p:sp>
        <p:nvSpPr>
          <p:cNvPr id="22" name="Text Box 6"/>
          <p:cNvSpPr txBox="1">
            <a:spLocks noChangeArrowheads="1"/>
          </p:cNvSpPr>
          <p:nvPr/>
        </p:nvSpPr>
        <p:spPr bwMode="auto">
          <a:xfrm>
            <a:off x="6443663" y="6453188"/>
            <a:ext cx="2616200" cy="338137"/>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r">
              <a:spcBef>
                <a:spcPct val="50000"/>
              </a:spcBef>
              <a:defRPr/>
            </a:pPr>
            <a:r>
              <a:rPr lang="ar-JO" sz="1600" b="1" dirty="0">
                <a:latin typeface="Arial" panose="020B0604020202020204" pitchFamily="34" charset="0"/>
                <a:ea typeface="+mn-ea"/>
                <a:cs typeface="Arial" panose="020B0604020202020204" pitchFamily="34" charset="0"/>
              </a:rPr>
              <a:t>بيتزل، الطبعة الأولى، 166</a:t>
            </a:r>
            <a:endParaRPr lang="en-US" sz="1600" b="1" dirty="0">
              <a:latin typeface="Arial" panose="020B0604020202020204" pitchFamily="34" charset="0"/>
              <a:ea typeface="+mn-ea"/>
              <a:cs typeface="Arial" panose="020B0604020202020204" pitchFamily="34" charset="0"/>
            </a:endParaRPr>
          </a:p>
        </p:txBody>
      </p:sp>
      <p:sp>
        <p:nvSpPr>
          <p:cNvPr id="25602" name="Rectangle 2"/>
          <p:cNvSpPr>
            <a:spLocks noGrp="1" noChangeArrowheads="1"/>
          </p:cNvSpPr>
          <p:nvPr>
            <p:ph type="title"/>
          </p:nvPr>
        </p:nvSpPr>
        <p:spPr>
          <a:xfrm>
            <a:off x="457200" y="103188"/>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صراع القوة شرقاً - غرباً</a:t>
            </a:r>
            <a:endParaRPr lang="en-US" dirty="0">
              <a:latin typeface="Arial" panose="020B0604020202020204" pitchFamily="34" charset="0"/>
              <a:ea typeface="ＭＳ Ｐゴシック" charset="0"/>
              <a:cs typeface="Arial" panose="020B0604020202020204" pitchFamily="34" charset="0"/>
            </a:endParaRPr>
          </a:p>
        </p:txBody>
      </p:sp>
      <p:sp>
        <p:nvSpPr>
          <p:cNvPr id="144389" name="Picture 5" descr="34 Roman"/>
          <p:cNvSpPr>
            <a:spLocks noChangeAspect="1" noChangeArrowheads="1"/>
          </p:cNvSpPr>
          <p:nvPr/>
        </p:nvSpPr>
        <p:spPr bwMode="auto">
          <a:xfrm>
            <a:off x="0" y="1376363"/>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grpSp>
        <p:nvGrpSpPr>
          <p:cNvPr id="2" name="Group 11"/>
          <p:cNvGrpSpPr>
            <a:grpSpLocks/>
          </p:cNvGrpSpPr>
          <p:nvPr/>
        </p:nvGrpSpPr>
        <p:grpSpPr bwMode="auto">
          <a:xfrm>
            <a:off x="6553200" y="2312988"/>
            <a:ext cx="2165350" cy="2438400"/>
            <a:chOff x="6553200" y="2362200"/>
            <a:chExt cx="2164735" cy="2438400"/>
          </a:xfrm>
        </p:grpSpPr>
        <p:pic>
          <p:nvPicPr>
            <p:cNvPr id="144400" name="Picture 6" descr="Antony &amp; Octav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2362200"/>
              <a:ext cx="216473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01" name="Rectangle 2"/>
            <p:cNvSpPr txBox="1">
              <a:spLocks noChangeArrowheads="1"/>
            </p:cNvSpPr>
            <p:nvPr/>
          </p:nvSpPr>
          <p:spPr bwMode="auto">
            <a:xfrm>
              <a:off x="6857913" y="4343400"/>
              <a:ext cx="1675924"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000000"/>
                  </a:solidFill>
                  <a:latin typeface="Arial" panose="020B0604020202020204" pitchFamily="34" charset="0"/>
                  <a:cs typeface="Arial" panose="020B0604020202020204" pitchFamily="34" charset="0"/>
                </a:rPr>
                <a:t>آنتوني</a:t>
              </a:r>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144391" name="Group 10"/>
          <p:cNvGrpSpPr>
            <a:grpSpLocks/>
          </p:cNvGrpSpPr>
          <p:nvPr/>
        </p:nvGrpSpPr>
        <p:grpSpPr bwMode="auto">
          <a:xfrm>
            <a:off x="2590800" y="1093788"/>
            <a:ext cx="1905000" cy="2438400"/>
            <a:chOff x="2590800" y="1143000"/>
            <a:chExt cx="1905000" cy="2438400"/>
          </a:xfrm>
        </p:grpSpPr>
        <p:pic>
          <p:nvPicPr>
            <p:cNvPr id="144398" name="Picture 6" descr="Antony &amp; Octav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1143000"/>
              <a:ext cx="185993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9" name="Rectangle 2"/>
            <p:cNvSpPr txBox="1">
              <a:spLocks noChangeArrowheads="1"/>
            </p:cNvSpPr>
            <p:nvPr/>
          </p:nvSpPr>
          <p:spPr bwMode="auto">
            <a:xfrm>
              <a:off x="2590800" y="31242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000000"/>
                  </a:solidFill>
                  <a:latin typeface="Arial" panose="020B0604020202020204" pitchFamily="34" charset="0"/>
                  <a:cs typeface="Arial" panose="020B0604020202020204" pitchFamily="34" charset="0"/>
                </a:rPr>
                <a:t>أغسطس</a:t>
              </a:r>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4" name="Group 14"/>
          <p:cNvGrpSpPr>
            <a:grpSpLocks/>
          </p:cNvGrpSpPr>
          <p:nvPr/>
        </p:nvGrpSpPr>
        <p:grpSpPr bwMode="auto">
          <a:xfrm>
            <a:off x="3810000" y="3644900"/>
            <a:ext cx="2362200" cy="3200400"/>
            <a:chOff x="3810000" y="3733800"/>
            <a:chExt cx="2362200" cy="3200400"/>
          </a:xfrm>
        </p:grpSpPr>
        <p:pic>
          <p:nvPicPr>
            <p:cNvPr id="144396" name="Picture 12" descr="Annex - Taylor, Elizabeth (Cleopatra)_1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3733800"/>
              <a:ext cx="2192867"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7" name="Rectangle 2"/>
            <p:cNvSpPr txBox="1">
              <a:spLocks noChangeArrowheads="1"/>
            </p:cNvSpPr>
            <p:nvPr/>
          </p:nvSpPr>
          <p:spPr bwMode="auto">
            <a:xfrm>
              <a:off x="3886200" y="6477000"/>
              <a:ext cx="228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000000"/>
                  </a:solidFill>
                  <a:latin typeface="Arial" panose="020B0604020202020204" pitchFamily="34" charset="0"/>
                  <a:cs typeface="Arial" panose="020B0604020202020204" pitchFamily="34" charset="0"/>
                </a:rPr>
                <a:t>كليوباترا</a:t>
              </a:r>
              <a:endParaRPr lang="en-US" sz="2800" b="1" dirty="0">
                <a:solidFill>
                  <a:srgbClr val="000000"/>
                </a:solidFill>
                <a:latin typeface="Arial" panose="020B0604020202020204" pitchFamily="34" charset="0"/>
                <a:cs typeface="Arial" panose="020B0604020202020204" pitchFamily="34" charset="0"/>
              </a:endParaRPr>
            </a:p>
          </p:txBody>
        </p:sp>
      </p:grpSp>
      <p:sp>
        <p:nvSpPr>
          <p:cNvPr id="144393" name="Text Box 6"/>
          <p:cNvSpPr txBox="1">
            <a:spLocks noChangeArrowheads="1"/>
          </p:cNvSpPr>
          <p:nvPr/>
        </p:nvSpPr>
        <p:spPr bwMode="auto">
          <a:xfrm>
            <a:off x="8610600" y="5715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70</a:t>
            </a:r>
            <a:endParaRPr lang="en-US" sz="2000" b="1" dirty="0">
              <a:solidFill>
                <a:srgbClr val="FFFFFF"/>
              </a:solidFill>
              <a:latin typeface="Arial" panose="020B0604020202020204" pitchFamily="34" charset="0"/>
              <a:cs typeface="Arial" panose="020B0604020202020204" pitchFamily="34" charset="0"/>
            </a:endParaRPr>
          </a:p>
        </p:txBody>
      </p:sp>
      <p:pic>
        <p:nvPicPr>
          <p:cNvPr id="17" name="Picture 12" descr="j0236214"/>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530850" y="4065588"/>
            <a:ext cx="156368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Lightning Bolt 17"/>
          <p:cNvSpPr>
            <a:spLocks noChangeArrowheads="1"/>
          </p:cNvSpPr>
          <p:nvPr/>
        </p:nvSpPr>
        <p:spPr bwMode="auto">
          <a:xfrm rot="-962563">
            <a:off x="3886200" y="2230438"/>
            <a:ext cx="2971800" cy="1828800"/>
          </a:xfrm>
          <a:prstGeom prst="lightningBolt">
            <a:avLst/>
          </a:prstGeom>
          <a:solidFill>
            <a:schemeClr val="accent1"/>
          </a:solidFill>
          <a:ln w="9525">
            <a:solidFill>
              <a:schemeClr val="tx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 calcmode="lin" valueType="num">
                                      <p:cBhvr>
                                        <p:cTn id="17" dur="500" fill="hold"/>
                                        <p:tgtEl>
                                          <p:spTgt spid="17"/>
                                        </p:tgtEl>
                                        <p:attrNameLst>
                                          <p:attrName>style.rotation</p:attrName>
                                        </p:attrNameLst>
                                      </p:cBhvr>
                                      <p:tavLst>
                                        <p:tav tm="0">
                                          <p:val>
                                            <p:fltVal val="360"/>
                                          </p:val>
                                        </p:tav>
                                        <p:tav tm="100000">
                                          <p:val>
                                            <p:fltVal val="0"/>
                                          </p:val>
                                        </p:tav>
                                      </p:tavLst>
                                    </p:anim>
                                    <p:animEffect transition="in" filter="fade">
                                      <p:cBhvr>
                                        <p:cTn id="18" dur="500"/>
                                        <p:tgtEl>
                                          <p:spTgt spid="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accel="50000" decel="50000" fill="hold"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4" accel="50000" decel="50000" fill="hold" grpId="1" nodeType="clickEffect">
                                  <p:stCondLst>
                                    <p:cond delay="0"/>
                                  </p:stCondLst>
                                  <p:childTnLst>
                                    <p:anim calcmode="lin" valueType="num">
                                      <p:cBhvr additive="base">
                                        <p:cTn id="32" dur="500"/>
                                        <p:tgtEl>
                                          <p:spTgt spid="18"/>
                                        </p:tgtEl>
                                        <p:attrNameLst>
                                          <p:attrName>ppt_x</p:attrName>
                                        </p:attrNameLst>
                                      </p:cBhvr>
                                      <p:tavLst>
                                        <p:tav tm="0">
                                          <p:val>
                                            <p:strVal val="ppt_x"/>
                                          </p:val>
                                        </p:tav>
                                        <p:tav tm="100000">
                                          <p:val>
                                            <p:strVal val="ppt_x"/>
                                          </p:val>
                                        </p:tav>
                                      </p:tavLst>
                                    </p:anim>
                                    <p:anim calcmode="lin" valueType="num">
                                      <p:cBhvr additive="base">
                                        <p:cTn id="33" dur="500"/>
                                        <p:tgtEl>
                                          <p:spTgt spid="18"/>
                                        </p:tgtEl>
                                        <p:attrNameLst>
                                          <p:attrName>ppt_y</p:attrName>
                                        </p:attrNameLst>
                                      </p:cBhvr>
                                      <p:tavLst>
                                        <p:tav tm="0">
                                          <p:val>
                                            <p:strVal val="ppt_y"/>
                                          </p:val>
                                        </p:tav>
                                        <p:tav tm="100000">
                                          <p:val>
                                            <p:strVal val="1+ppt_h/2"/>
                                          </p:val>
                                        </p:tav>
                                      </p:tavLst>
                                    </p:anim>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accel="50000" decel="50000" fill="hold" nodeType="clickEffect">
                                  <p:stCondLst>
                                    <p:cond delay="0"/>
                                  </p:stCondLst>
                                  <p:childTnLst>
                                    <p:anim calcmode="lin" valueType="num">
                                      <p:cBhvr additive="base">
                                        <p:cTn id="38" dur="500"/>
                                        <p:tgtEl>
                                          <p:spTgt spid="2"/>
                                        </p:tgtEl>
                                        <p:attrNameLst>
                                          <p:attrName>ppt_x</p:attrName>
                                        </p:attrNameLst>
                                      </p:cBhvr>
                                      <p:tavLst>
                                        <p:tav tm="0">
                                          <p:val>
                                            <p:strVal val="ppt_x"/>
                                          </p:val>
                                        </p:tav>
                                        <p:tav tm="100000">
                                          <p:val>
                                            <p:strVal val="ppt_x"/>
                                          </p:val>
                                        </p:tav>
                                      </p:tavLst>
                                    </p:anim>
                                    <p:anim calcmode="lin" valueType="num">
                                      <p:cBhvr additive="base">
                                        <p:cTn id="39" dur="500"/>
                                        <p:tgtEl>
                                          <p:spTgt spid="2"/>
                                        </p:tgtEl>
                                        <p:attrNameLst>
                                          <p:attrName>ppt_y</p:attrName>
                                        </p:attrNameLst>
                                      </p:cBhvr>
                                      <p:tavLst>
                                        <p:tav tm="0">
                                          <p:val>
                                            <p:strVal val="ppt_y"/>
                                          </p:val>
                                        </p:tav>
                                        <p:tav tm="100000">
                                          <p:val>
                                            <p:strVal val="1+ppt_h/2"/>
                                          </p:val>
                                        </p:tav>
                                      </p:tavLst>
                                    </p:anim>
                                    <p:set>
                                      <p:cBhvr>
                                        <p:cTn id="40" dur="1" fill="hold">
                                          <p:stCondLst>
                                            <p:cond delay="499"/>
                                          </p:stCondLst>
                                        </p:cTn>
                                        <p:tgtEl>
                                          <p:spTgt spid="2"/>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accel="50000" decel="50000" fill="hold" nodeType="clickEffect">
                                  <p:stCondLst>
                                    <p:cond delay="0"/>
                                  </p:stCondLst>
                                  <p:childTnLst>
                                    <p:anim calcmode="lin" valueType="num">
                                      <p:cBhvr additive="base">
                                        <p:cTn id="44" dur="500"/>
                                        <p:tgtEl>
                                          <p:spTgt spid="4"/>
                                        </p:tgtEl>
                                        <p:attrNameLst>
                                          <p:attrName>ppt_x</p:attrName>
                                        </p:attrNameLst>
                                      </p:cBhvr>
                                      <p:tavLst>
                                        <p:tav tm="0">
                                          <p:val>
                                            <p:strVal val="ppt_x"/>
                                          </p:val>
                                        </p:tav>
                                        <p:tav tm="100000">
                                          <p:val>
                                            <p:strVal val="ppt_x"/>
                                          </p:val>
                                        </p:tav>
                                      </p:tavLst>
                                    </p:anim>
                                    <p:anim calcmode="lin" valueType="num">
                                      <p:cBhvr additive="base">
                                        <p:cTn id="45" dur="500"/>
                                        <p:tgtEl>
                                          <p:spTgt spid="4"/>
                                        </p:tgtEl>
                                        <p:attrNameLst>
                                          <p:attrName>ppt_y</p:attrName>
                                        </p:attrNameLst>
                                      </p:cBhvr>
                                      <p:tavLst>
                                        <p:tav tm="0">
                                          <p:val>
                                            <p:strVal val="ppt_y"/>
                                          </p:val>
                                        </p:tav>
                                        <p:tav tm="100000">
                                          <p:val>
                                            <p:strVal val="1+ppt_h/2"/>
                                          </p:val>
                                        </p:tav>
                                      </p:tavLst>
                                    </p:anim>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7" descr="bethlehemsta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28600" y="152400"/>
            <a:ext cx="8458200" cy="1143000"/>
          </a:xfrm>
          <a:solidFill>
            <a:schemeClr val="accent5">
              <a:lumMod val="10000"/>
            </a:schemeClr>
          </a:solidFill>
          <a:ln>
            <a:solidFill>
              <a:srgbClr val="FFFFFF"/>
            </a:solidFill>
          </a:ln>
        </p:spPr>
        <p:txBody>
          <a:bodyPr/>
          <a:lstStyle/>
          <a:p>
            <a:pPr>
              <a:defRPr/>
            </a:pPr>
            <a:r>
              <a:rPr lang="ar-JO" dirty="0">
                <a:latin typeface="Arial" panose="020B0604020202020204" pitchFamily="34" charset="0"/>
                <a:ea typeface="ＭＳ Ｐゴシック" charset="0"/>
                <a:cs typeface="Arial" panose="020B0604020202020204" pitchFamily="34" charset="0"/>
              </a:rPr>
              <a:t>تطورات بقيادة أغسطس</a:t>
            </a:r>
            <a:endParaRPr lang="en-US" dirty="0">
              <a:latin typeface="Arial" panose="020B0604020202020204" pitchFamily="34" charset="0"/>
              <a:ea typeface="ＭＳ Ｐゴシック" charset="0"/>
              <a:cs typeface="Arial" panose="020B0604020202020204" pitchFamily="34" charset="0"/>
            </a:endParaRPr>
          </a:p>
        </p:txBody>
      </p:sp>
      <p:sp>
        <p:nvSpPr>
          <p:cNvPr id="146435" name="Text Box 6"/>
          <p:cNvSpPr txBox="1">
            <a:spLocks noChangeArrowheads="1"/>
          </p:cNvSpPr>
          <p:nvPr/>
        </p:nvSpPr>
        <p:spPr bwMode="auto">
          <a:xfrm>
            <a:off x="8610600" y="5715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70</a:t>
            </a:r>
            <a:endParaRPr lang="en-US" sz="2000" b="1" dirty="0">
              <a:solidFill>
                <a:srgbClr val="FFFFFF"/>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457200" y="1447800"/>
            <a:ext cx="7772400" cy="3429000"/>
          </a:xfrm>
          <a:prstGeom prst="rect">
            <a:avLst/>
          </a:prstGeom>
          <a:noFill/>
          <a:ln w="9525">
            <a:noFill/>
            <a:miter lim="800000"/>
            <a:headEnd/>
            <a:tailEnd/>
          </a:ln>
          <a:effectLst/>
        </p:spPr>
        <p:txBody>
          <a:bodyPr/>
          <a:lstStyle>
            <a:lvl1pPr marL="720725" indent="-72072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a:spcBef>
                <a:spcPct val="20000"/>
              </a:spcBef>
              <a:buClr>
                <a:schemeClr val="hlink"/>
              </a:buClr>
              <a:buSzPct val="90000"/>
              <a:defRPr/>
            </a:pPr>
            <a:r>
              <a:rPr lang="ar-JO" altLang="ja-JP" sz="3200" b="1" dirty="0">
                <a:effectLst>
                  <a:outerShdw blurRad="38100" dist="38100" dir="2700000" algn="tl">
                    <a:srgbClr val="000000"/>
                  </a:outerShdw>
                </a:effectLst>
                <a:latin typeface="Arial" panose="020B0604020202020204" pitchFamily="34" charset="0"/>
                <a:cs typeface="Arial" panose="020B0604020202020204" pitchFamily="34" charset="0"/>
              </a:rPr>
              <a:t>أ. وصفها بالقدرة الخارقة للطبيعة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r">
              <a:spcBef>
                <a:spcPct val="20000"/>
              </a:spcBef>
              <a:buClr>
                <a:schemeClr val="hlink"/>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 مسالمة، حكم طويل (31 ق.م – 14 م) مع تسمية الشهر الثامن في التقويم باسمه</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lgn="r">
              <a:spcBef>
                <a:spcPct val="20000"/>
              </a:spcBef>
              <a:buClr>
                <a:schemeClr val="hlink"/>
              </a:buClr>
              <a:buSzPct val="90000"/>
              <a:defRPr/>
            </a:pPr>
            <a:r>
              <a:rPr lang="ar-JO" altLang="ja-JP" sz="3200" b="1" dirty="0">
                <a:effectLst>
                  <a:outerShdw blurRad="38100" dist="38100" dir="2700000" algn="tl">
                    <a:srgbClr val="000000"/>
                  </a:outerShdw>
                </a:effectLst>
                <a:latin typeface="Arial" panose="020B0604020202020204" pitchFamily="34" charset="0"/>
                <a:cs typeface="Arial" panose="020B0604020202020204" pitchFamily="34" charset="0"/>
              </a:rPr>
              <a:t>ت. أدى الإحصاء إلى ولادة المسيح في بيت لحم           (لوقا 2: 1)</a:t>
            </a:r>
            <a:endParaRPr lang="en-US" altLang="ja-JP"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0" indent="0">
              <a:spcBef>
                <a:spcPct val="20000"/>
              </a:spcBef>
              <a:buClr>
                <a:schemeClr val="hlink"/>
              </a:buClr>
              <a:buSzPct val="90000"/>
              <a:defRPr/>
            </a:pP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9" name="Picture 8" descr="Journey to Bethleh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8413" y="4154488"/>
            <a:ext cx="4065587" cy="270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Rectangle 2"/>
          <p:cNvSpPr>
            <a:spLocks noGrp="1" noChangeArrowheads="1"/>
          </p:cNvSpPr>
          <p:nvPr>
            <p:ph type="title"/>
          </p:nvPr>
        </p:nvSpPr>
        <p:spPr>
          <a:xfrm>
            <a:off x="0" y="277813"/>
            <a:ext cx="3505200" cy="2160587"/>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العلاقات           بين           الأباطرة</a:t>
            </a:r>
            <a:endParaRPr lang="en-US" sz="4000" dirty="0">
              <a:latin typeface="Arial" panose="020B0604020202020204" pitchFamily="34" charset="0"/>
              <a:ea typeface="ＭＳ Ｐゴシック" charset="0"/>
              <a:cs typeface="Arial" panose="020B0604020202020204" pitchFamily="34" charset="0"/>
            </a:endParaRPr>
          </a:p>
        </p:txBody>
      </p:sp>
      <p:sp>
        <p:nvSpPr>
          <p:cNvPr id="147459" name="Text Box 4"/>
          <p:cNvSpPr txBox="1">
            <a:spLocks noChangeArrowheads="1"/>
          </p:cNvSpPr>
          <p:nvPr/>
        </p:nvSpPr>
        <p:spPr bwMode="auto">
          <a:xfrm>
            <a:off x="3810000" y="838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47460" name="Text Box 5"/>
          <p:cNvSpPr txBox="1">
            <a:spLocks noChangeArrowheads="1"/>
          </p:cNvSpPr>
          <p:nvPr/>
        </p:nvSpPr>
        <p:spPr bwMode="auto">
          <a:xfrm>
            <a:off x="5867400" y="17526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أغسطس</a:t>
            </a:r>
            <a:endParaRPr lang="en-US" sz="2000" b="1" dirty="0">
              <a:latin typeface="Arial" panose="020B0604020202020204" pitchFamily="34" charset="0"/>
              <a:cs typeface="Arial" panose="020B0604020202020204" pitchFamily="34" charset="0"/>
            </a:endParaRPr>
          </a:p>
        </p:txBody>
      </p:sp>
      <p:sp>
        <p:nvSpPr>
          <p:cNvPr id="147461" name="Text Box 6"/>
          <p:cNvSpPr txBox="1">
            <a:spLocks noChangeArrowheads="1"/>
          </p:cNvSpPr>
          <p:nvPr/>
        </p:nvSpPr>
        <p:spPr bwMode="auto">
          <a:xfrm>
            <a:off x="7924800" y="2362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طيباريوس</a:t>
            </a:r>
            <a:endParaRPr lang="en-US" sz="2000" b="1" dirty="0">
              <a:latin typeface="Arial" panose="020B0604020202020204" pitchFamily="34" charset="0"/>
              <a:cs typeface="Arial" panose="020B0604020202020204" pitchFamily="34" charset="0"/>
            </a:endParaRPr>
          </a:p>
        </p:txBody>
      </p:sp>
      <p:sp>
        <p:nvSpPr>
          <p:cNvPr id="147462" name="Text Box 7"/>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extBox 1"/>
          <p:cNvSpPr txBox="1">
            <a:spLocks noChangeArrowheads="1"/>
          </p:cNvSpPr>
          <p:nvPr/>
        </p:nvSpPr>
        <p:spPr bwMode="auto">
          <a:xfrm>
            <a:off x="179388" y="1916113"/>
            <a:ext cx="4105275"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2800" dirty="0">
                <a:latin typeface="Arial" panose="020B0604020202020204" pitchFamily="34" charset="0"/>
                <a:cs typeface="Arial" panose="020B0604020202020204" pitchFamily="34" charset="0"/>
              </a:rPr>
              <a:t>القول المفضل لديه: لا أهتم إن كانوا يكرهونني ... طالما أنهم يطيعونني (هل تعرف أي معلم يشب ذلك)</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algn="r"/>
            <a:r>
              <a:rPr lang="ar-JO" sz="2800" dirty="0">
                <a:latin typeface="Arial" panose="020B0604020202020204" pitchFamily="34" charset="0"/>
                <a:cs typeface="Arial" panose="020B0604020202020204" pitchFamily="34" charset="0"/>
              </a:rPr>
              <a:t>أقبح عادة: كسر ساقي أي شخص يعصي أوامره</a:t>
            </a:r>
            <a:endParaRPr lang="en-US" sz="2800" dirty="0">
              <a:latin typeface="Arial" panose="020B0604020202020204" pitchFamily="34" charset="0"/>
              <a:cs typeface="Arial" panose="020B0604020202020204" pitchFamily="34" charset="0"/>
            </a:endParaRPr>
          </a:p>
        </p:txBody>
      </p:sp>
      <p:pic>
        <p:nvPicPr>
          <p:cNvPr id="149506" name="Picture 2" descr="tiberiu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4663" y="-36513"/>
            <a:ext cx="4859337" cy="654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Rectangle 2"/>
          <p:cNvSpPr>
            <a:spLocks noGrp="1" noChangeArrowheads="1"/>
          </p:cNvSpPr>
          <p:nvPr>
            <p:ph type="title"/>
          </p:nvPr>
        </p:nvSpPr>
        <p:spPr>
          <a:xfrm>
            <a:off x="179388" y="277813"/>
            <a:ext cx="4691062" cy="1206500"/>
          </a:xfrm>
          <a:solidFill>
            <a:srgbClr val="000000"/>
          </a:solidFill>
          <a:ln>
            <a:solidFill>
              <a:schemeClr val="tx2"/>
            </a:solidFill>
          </a:ln>
        </p:spPr>
        <p:txBody>
          <a:bodyPr/>
          <a:lstStyle/>
          <a:p>
            <a:pPr eaLnBrk="1" hangingPunct="1">
              <a:defRPr/>
            </a:pPr>
            <a:r>
              <a:rPr lang="ar-JO" sz="3200" b="1" dirty="0">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طيباريوس (14-37 م)</a:t>
            </a:r>
            <a:endParaRPr lang="en-US" sz="3200" b="1" dirty="0">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p:txBody>
      </p:sp>
      <p:sp>
        <p:nvSpPr>
          <p:cNvPr id="149508" name="TextBox 4"/>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62</a:t>
            </a:r>
            <a:endParaRPr lang="en-US" sz="18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rtl="1" eaLnBrk="1" hangingPunct="1"/>
            <a:r>
              <a:rPr kumimoji="0" lang="ar-JO" sz="4000" dirty="0">
                <a:solidFill>
                  <a:srgbClr val="FFFFFF"/>
                </a:solidFill>
                <a:latin typeface="Arial" panose="020B0604020202020204" pitchFamily="34" charset="0"/>
                <a:ea typeface="ＭＳ Ｐゴシック" charset="0"/>
                <a:cs typeface="Arial" panose="020B0604020202020204" pitchFamily="34" charset="0"/>
              </a:rPr>
              <a:t>التسلسل الزمنيُّ لحياة يسوع في إنجيل لوقا</a:t>
            </a:r>
            <a:endParaRPr kumimoji="0" lang="en-US" sz="4000" dirty="0">
              <a:latin typeface="Arial" panose="020B0604020202020204" pitchFamily="34" charset="0"/>
              <a:ea typeface="ＭＳ Ｐゴシック" charset="0"/>
              <a:cs typeface="Arial" panose="020B0604020202020204" pitchFamily="34" charset="0"/>
            </a:endParaRPr>
          </a:p>
        </p:txBody>
      </p:sp>
      <p:sp>
        <p:nvSpPr>
          <p:cNvPr id="84995" name="Text Box 3"/>
          <p:cNvSpPr txBox="1">
            <a:spLocks noChangeArrowheads="1"/>
          </p:cNvSpPr>
          <p:nvPr/>
        </p:nvSpPr>
        <p:spPr bwMode="auto">
          <a:xfrm>
            <a:off x="482478" y="1219203"/>
            <a:ext cx="82734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6" name="Text Box 4"/>
          <p:cNvSpPr txBox="1">
            <a:spLocks noChangeArrowheads="1"/>
          </p:cNvSpPr>
          <p:nvPr/>
        </p:nvSpPr>
        <p:spPr bwMode="auto">
          <a:xfrm>
            <a:off x="1396878" y="1219203"/>
            <a:ext cx="82734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6"/>
          <p:cNvSpPr txBox="1">
            <a:spLocks noChangeArrowheads="1"/>
          </p:cNvSpPr>
          <p:nvPr/>
        </p:nvSpPr>
        <p:spPr bwMode="auto">
          <a:xfrm>
            <a:off x="5260698" y="1219203"/>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29</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9" name="Text Box 7"/>
          <p:cNvSpPr txBox="1">
            <a:spLocks noChangeArrowheads="1"/>
          </p:cNvSpPr>
          <p:nvPr/>
        </p:nvSpPr>
        <p:spPr bwMode="auto">
          <a:xfrm>
            <a:off x="6168748" y="1219203"/>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30</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0" name="Text Box 8"/>
          <p:cNvSpPr txBox="1">
            <a:spLocks noChangeArrowheads="1"/>
          </p:cNvSpPr>
          <p:nvPr/>
        </p:nvSpPr>
        <p:spPr bwMode="auto">
          <a:xfrm>
            <a:off x="6776762" y="1219203"/>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33</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1" name="Text Box 9"/>
          <p:cNvSpPr txBox="1">
            <a:spLocks noChangeArrowheads="1"/>
          </p:cNvSpPr>
          <p:nvPr/>
        </p:nvSpPr>
        <p:spPr bwMode="auto">
          <a:xfrm>
            <a:off x="8065812" y="1219203"/>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35</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2" name="Text Box 10"/>
          <p:cNvSpPr txBox="1">
            <a:spLocks noChangeArrowheads="1"/>
          </p:cNvSpPr>
          <p:nvPr/>
        </p:nvSpPr>
        <p:spPr bwMode="auto">
          <a:xfrm>
            <a:off x="3677962" y="1219203"/>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14</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3" name="Text Box 11"/>
          <p:cNvSpPr txBox="1">
            <a:spLocks noChangeArrowheads="1"/>
          </p:cNvSpPr>
          <p:nvPr/>
        </p:nvSpPr>
        <p:spPr bwMode="auto">
          <a:xfrm>
            <a:off x="519305" y="1905004"/>
            <a:ext cx="76161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ولادة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4" name="Text Box 12"/>
          <p:cNvSpPr txBox="1">
            <a:spLocks noChangeArrowheads="1"/>
          </p:cNvSpPr>
          <p:nvPr/>
        </p:nvSpPr>
        <p:spPr bwMode="auto">
          <a:xfrm>
            <a:off x="1272885" y="1905003"/>
            <a:ext cx="184685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 سنة واحدة </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p>
        </p:txBody>
      </p:sp>
      <p:sp>
        <p:nvSpPr>
          <p:cNvPr id="85005" name="Text Box 13"/>
          <p:cNvSpPr txBox="1">
            <a:spLocks noChangeArrowheads="1"/>
          </p:cNvSpPr>
          <p:nvPr/>
        </p:nvSpPr>
        <p:spPr bwMode="auto">
          <a:xfrm>
            <a:off x="4883164" y="1905000"/>
            <a:ext cx="1290610"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السنة 15</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لطيباريوس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b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يوحنا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6" name="Text Box 14"/>
          <p:cNvSpPr txBox="1">
            <a:spLocks noChangeArrowheads="1"/>
          </p:cNvSpPr>
          <p:nvPr/>
        </p:nvSpPr>
        <p:spPr bwMode="auto">
          <a:xfrm>
            <a:off x="6662933" y="1905004"/>
            <a:ext cx="761619"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موت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7" name="Text Box 15"/>
          <p:cNvSpPr txBox="1">
            <a:spLocks noChangeArrowheads="1"/>
          </p:cNvSpPr>
          <p:nvPr/>
        </p:nvSpPr>
        <p:spPr bwMode="auto">
          <a:xfrm>
            <a:off x="7952803" y="1905004"/>
            <a:ext cx="756809"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إيمان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بولس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8" name="Text Box 16"/>
          <p:cNvSpPr txBox="1">
            <a:spLocks noChangeArrowheads="1"/>
          </p:cNvSpPr>
          <p:nvPr/>
        </p:nvSpPr>
        <p:spPr bwMode="auto">
          <a:xfrm>
            <a:off x="3334910" y="1905004"/>
            <a:ext cx="1218474"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تتويج</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9" name="Text Box 17"/>
          <p:cNvSpPr txBox="1">
            <a:spLocks noChangeArrowheads="1"/>
          </p:cNvSpPr>
          <p:nvPr/>
        </p:nvSpPr>
        <p:spPr bwMode="auto">
          <a:xfrm>
            <a:off x="2446315" y="4191003"/>
            <a:ext cx="146373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32-33 سنة</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1" name="Text Box 19"/>
          <p:cNvSpPr txBox="1">
            <a:spLocks noChangeArrowheads="1"/>
          </p:cNvSpPr>
          <p:nvPr/>
        </p:nvSpPr>
        <p:spPr bwMode="auto">
          <a:xfrm>
            <a:off x="914400" y="4648200"/>
            <a:ext cx="4724400" cy="175426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ولما ابتدأ يسوع (خدمته) كان له نحو ثلاثين سنة           (لو 3: 23)</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2" name="Text Box 20"/>
          <p:cNvSpPr txBox="1">
            <a:spLocks noChangeArrowheads="1"/>
          </p:cNvSpPr>
          <p:nvPr/>
        </p:nvSpPr>
        <p:spPr bwMode="auto">
          <a:xfrm>
            <a:off x="381000" y="2835276"/>
            <a:ext cx="4572000" cy="12002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السَّنَةِ الخامِسَةِ عَشرَةَ مِنْ سلطَنَةِ طيباريوسَ قَيصَرَ... كانتْ كلِمَةُ اللهِ علَى يوحَنا... فجاءَ... يَكرِزُ (لو 3: 1-3)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8384"/>
            <a:ext cx="8229600" cy="773088"/>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الأباطرة الرومان وهيرودس</a:t>
            </a:r>
            <a:endParaRPr lang="en-US" sz="4000" b="1" dirty="0">
              <a:latin typeface="Arial" panose="020B0604020202020204" pitchFamily="34" charset="0"/>
              <a:ea typeface="ＭＳ Ｐゴシック" charset="0"/>
              <a:cs typeface="Arial" panose="020B0604020202020204" pitchFamily="34" charset="0"/>
            </a:endParaRPr>
          </a:p>
        </p:txBody>
      </p:sp>
      <p:pic>
        <p:nvPicPr>
          <p:cNvPr id="117762" name="Picture 4" descr="Roman 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11200"/>
            <a:ext cx="7848600" cy="622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body" idx="1"/>
          </p:nvPr>
        </p:nvSpPr>
        <p:spPr>
          <a:xfrm>
            <a:off x="304800" y="3657600"/>
            <a:ext cx="8305800" cy="1219200"/>
          </a:xfrm>
          <a:solidFill>
            <a:srgbClr val="990033"/>
          </a:solidFill>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كيف شكل هؤلاء الرجال المؤثرون إسرائيل والكنيسة المبكرة؟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5</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mr-IN"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charset="0"/>
              </a:rPr>
              <a:t>……</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29</a:t>
            </a:r>
            <a:endPar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28-29 سنة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0"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+ 28 = 32 سنة (غير شامل 29 م)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+ 29 = 33 سنة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b="1" dirty="0">
                <a:solidFill>
                  <a:schemeClr val="tx1"/>
                </a:solidFill>
                <a:latin typeface="Arial" panose="020B0604020202020204" pitchFamily="34" charset="0"/>
                <a:cs typeface="Arial" panose="020B0604020202020204" pitchFamily="34" charset="0"/>
              </a:rPr>
              <a:t>عمر يسوع</a:t>
            </a:r>
            <a:br>
              <a:rPr lang="en-US" sz="3200" b="1" dirty="0">
                <a:solidFill>
                  <a:schemeClr val="tx1"/>
                </a:solidFill>
                <a:latin typeface="Arial" panose="020B0604020202020204" pitchFamily="34" charset="0"/>
                <a:cs typeface="Arial" panose="020B0604020202020204" pitchFamily="34" charset="0"/>
              </a:rPr>
            </a:br>
            <a:r>
              <a:rPr lang="ar-JO" sz="3200" b="1" dirty="0">
                <a:solidFill>
                  <a:schemeClr val="tx1"/>
                </a:solidFill>
                <a:latin typeface="Arial" panose="020B0604020202020204" pitchFamily="34" charset="0"/>
                <a:cs typeface="Arial" panose="020B0604020202020204" pitchFamily="34" charset="0"/>
              </a:rPr>
              <a:t>عندما بدأ خدمته</a:t>
            </a:r>
            <a:endParaRPr lang="en-US" sz="2400" dirty="0">
              <a:solidFill>
                <a:schemeClr val="tx1"/>
              </a:solidFill>
              <a:latin typeface="Arial" panose="020B0604020202020204" pitchFamily="34" charset="0"/>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ميشيل آنج (طالب مسح العهد الجديد، كلية سنغافورة للكتاب المقدس، 2006)</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بدء الخدمة : حوالي خريف 29 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على الأغلب أن يسوع بدأ خدمته بين هذين التاريخين :</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السنة الخامسة عشرة من حكم طيباريوس *</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3: 1-3</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آب</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28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31 كانون أول</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محسوب إما من التقويم اليولياني أو من سنة طيباريوس الملكية</a:t>
            </a:r>
            <a:endPar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latin typeface="Arial" panose="020B0604020202020204" pitchFamily="34" charset="0"/>
                <a:cs typeface="Arial" panose="020B0604020202020204" pitchFamily="34" charset="0"/>
              </a:rPr>
              <a:t>مدة خدمة المسيح</a:t>
            </a:r>
            <a:endParaRPr lang="en-US" altLang="zh-CN" sz="4000" dirty="0">
              <a:latin typeface="Arial" panose="020B0604020202020204" pitchFamily="34" charset="0"/>
              <a:cs typeface="Arial" panose="020B0604020202020204" pitchFamily="34" charset="0"/>
            </a:endParaRPr>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 – 3 نيسان 33 م ( 5ر3 سنة)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بدء         خدمة       يسوع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4" name="Text Box 9"/>
          <p:cNvSpPr txBox="1">
            <a:spLocks noChangeArrowheads="1"/>
          </p:cNvSpPr>
          <p:nvPr/>
        </p:nvSpPr>
        <p:spPr bwMode="auto">
          <a:xfrm>
            <a:off x="152400" y="4648200"/>
            <a:ext cx="14478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الأول</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7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30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2: 13، 23</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الفصح 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غير مذكور في يوحنا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مر 2: 23-28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لو 6: 1-5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مت 12: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الثالث</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32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6: 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الرابع</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33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11: 55-12: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ذكر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 يوحنا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وحده ثلاثة أعياد فصح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36" name="TextBox 35"/>
          <p:cNvSpPr txBox="1"/>
          <p:nvPr/>
        </p:nvSpPr>
        <p:spPr>
          <a:xfrm>
            <a:off x="8616954" y="71441"/>
            <a:ext cx="530785"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56</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rPr>
              <a:t>لهذا فإن خدمة يسوع كانت 5ر2 سنة على الأقل</a:t>
            </a:r>
            <a:endParaRPr kumimoji="0" lang="en-US"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Rectangle 2"/>
          <p:cNvSpPr>
            <a:spLocks noGrp="1" noChangeArrowheads="1"/>
          </p:cNvSpPr>
          <p:nvPr>
            <p:ph type="title"/>
          </p:nvPr>
        </p:nvSpPr>
        <p:spPr>
          <a:xfrm>
            <a:off x="0" y="304800"/>
            <a:ext cx="3657600" cy="2362200"/>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العلاقات            بين            الأباطرة</a:t>
            </a:r>
            <a:endParaRPr lang="en-US" sz="4000" dirty="0">
              <a:latin typeface="Arial" panose="020B0604020202020204" pitchFamily="34" charset="0"/>
              <a:ea typeface="ＭＳ Ｐゴシック" charset="0"/>
              <a:cs typeface="Arial" panose="020B0604020202020204" pitchFamily="34" charset="0"/>
            </a:endParaRPr>
          </a:p>
        </p:txBody>
      </p:sp>
      <p:sp>
        <p:nvSpPr>
          <p:cNvPr id="153603" name="Text Box 4"/>
          <p:cNvSpPr txBox="1">
            <a:spLocks noChangeArrowheads="1"/>
          </p:cNvSpPr>
          <p:nvPr/>
        </p:nvSpPr>
        <p:spPr bwMode="auto">
          <a:xfrm>
            <a:off x="3886200" y="838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53604" name="Text Box 5"/>
          <p:cNvSpPr txBox="1">
            <a:spLocks noChangeArrowheads="1"/>
          </p:cNvSpPr>
          <p:nvPr/>
        </p:nvSpPr>
        <p:spPr bwMode="auto">
          <a:xfrm>
            <a:off x="5943600" y="17526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أغسطس</a:t>
            </a:r>
            <a:endParaRPr lang="en-US" sz="2000" b="1" dirty="0">
              <a:latin typeface="Arial" panose="020B0604020202020204" pitchFamily="34" charset="0"/>
              <a:cs typeface="Arial" panose="020B0604020202020204" pitchFamily="34" charset="0"/>
            </a:endParaRPr>
          </a:p>
        </p:txBody>
      </p:sp>
      <p:sp>
        <p:nvSpPr>
          <p:cNvPr id="153605" name="Text Box 6"/>
          <p:cNvSpPr txBox="1">
            <a:spLocks noChangeArrowheads="1"/>
          </p:cNvSpPr>
          <p:nvPr/>
        </p:nvSpPr>
        <p:spPr bwMode="auto">
          <a:xfrm>
            <a:off x="8001000" y="2362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طيباريوس</a:t>
            </a:r>
            <a:endParaRPr lang="en-US" sz="2000" b="1" dirty="0">
              <a:latin typeface="Arial" panose="020B0604020202020204" pitchFamily="34" charset="0"/>
              <a:cs typeface="Arial" panose="020B0604020202020204" pitchFamily="34" charset="0"/>
            </a:endParaRPr>
          </a:p>
        </p:txBody>
      </p:sp>
      <p:sp>
        <p:nvSpPr>
          <p:cNvPr id="153606" name="Text Box 8"/>
          <p:cNvSpPr txBox="1">
            <a:spLocks noChangeArrowheads="1"/>
          </p:cNvSpPr>
          <p:nvPr/>
        </p:nvSpPr>
        <p:spPr bwMode="auto">
          <a:xfrm>
            <a:off x="6553200" y="3810000"/>
            <a:ext cx="1219200" cy="70788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غايوس/ كاليجولا</a:t>
            </a:r>
            <a:endParaRPr lang="en-US" sz="2000" b="1" dirty="0">
              <a:latin typeface="Arial" panose="020B0604020202020204" pitchFamily="34" charset="0"/>
              <a:cs typeface="Arial" panose="020B0604020202020204" pitchFamily="34" charset="0"/>
            </a:endParaRPr>
          </a:p>
        </p:txBody>
      </p:sp>
      <p:sp>
        <p:nvSpPr>
          <p:cNvPr id="153607" name="Text Box 9"/>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descr="Caligul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title"/>
          </p:nvPr>
        </p:nvSpPr>
        <p:spPr>
          <a:xfrm>
            <a:off x="-6350" y="0"/>
            <a:ext cx="2835275" cy="1350963"/>
          </a:xfrm>
        </p:spPr>
        <p:txBody>
          <a:bodyPr/>
          <a:lstStyle/>
          <a:p>
            <a:pPr eaLnBrk="1" hangingPunct="1">
              <a:defRPr/>
            </a:pPr>
            <a:r>
              <a:rPr lang="ar-JO" dirty="0">
                <a:effectLst>
                  <a:glow rad="101600">
                    <a:srgbClr val="000000"/>
                  </a:glow>
                </a:effectLst>
                <a:latin typeface="Arial" panose="020B0604020202020204" pitchFamily="34" charset="0"/>
                <a:ea typeface="ＭＳ Ｐゴシック" charset="0"/>
                <a:cs typeface="Arial" panose="020B0604020202020204" pitchFamily="34" charset="0"/>
              </a:rPr>
              <a:t>كاليجولا    </a:t>
            </a:r>
            <a:r>
              <a:rPr lang="en-US" sz="3600" dirty="0">
                <a:effectLst>
                  <a:glow rad="101600">
                    <a:srgbClr val="000000"/>
                  </a:glow>
                </a:effectLst>
                <a:latin typeface="Arial" panose="020B0604020202020204" pitchFamily="34" charset="0"/>
                <a:ea typeface="ＭＳ Ｐゴシック" charset="0"/>
                <a:cs typeface="Arial" panose="020B0604020202020204" pitchFamily="34" charset="0"/>
              </a:rPr>
              <a:t>(</a:t>
            </a:r>
            <a:r>
              <a:rPr lang="ar-JO" sz="2800" dirty="0">
                <a:effectLst>
                  <a:glow rad="101600">
                    <a:srgbClr val="000000"/>
                  </a:glow>
                </a:effectLst>
                <a:latin typeface="Arial" panose="020B0604020202020204" pitchFamily="34" charset="0"/>
                <a:ea typeface="ＭＳ Ｐゴシック" charset="0"/>
                <a:cs typeface="Arial" panose="020B0604020202020204" pitchFamily="34" charset="0"/>
              </a:rPr>
              <a:t>37-41 م</a:t>
            </a:r>
            <a:r>
              <a:rPr lang="en-US" sz="3600" dirty="0">
                <a:effectLst>
                  <a:glow rad="101600">
                    <a:srgbClr val="000000"/>
                  </a:glow>
                </a:effectLst>
                <a:latin typeface="Arial" panose="020B0604020202020204" pitchFamily="34" charset="0"/>
                <a:ea typeface="ＭＳ Ｐゴシック" charset="0"/>
                <a:cs typeface="Arial" panose="020B0604020202020204" pitchFamily="34" charset="0"/>
              </a:rPr>
              <a:t>)</a:t>
            </a:r>
          </a:p>
        </p:txBody>
      </p:sp>
      <p:sp>
        <p:nvSpPr>
          <p:cNvPr id="15565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64</a:t>
            </a:r>
            <a:endParaRPr lang="en-US" sz="1800" dirty="0">
              <a:latin typeface="Arial" panose="020B0604020202020204" pitchFamily="34" charset="0"/>
              <a:cs typeface="Arial" panose="020B0604020202020204" pitchFamily="34" charset="0"/>
            </a:endParaRPr>
          </a:p>
        </p:txBody>
      </p:sp>
      <p:sp>
        <p:nvSpPr>
          <p:cNvPr id="6" name="TextBox 5"/>
          <p:cNvSpPr txBox="1"/>
          <p:nvPr/>
        </p:nvSpPr>
        <p:spPr>
          <a:xfrm>
            <a:off x="5219700" y="0"/>
            <a:ext cx="3932238" cy="3046988"/>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b="1" dirty="0">
                <a:effectLst>
                  <a:glow rad="101600">
                    <a:srgbClr val="000000"/>
                  </a:glow>
                </a:effectLst>
                <a:latin typeface="Arial" panose="020B0604020202020204" pitchFamily="34" charset="0"/>
                <a:cs typeface="Arial" panose="020B0604020202020204" pitchFamily="34" charset="0"/>
              </a:rPr>
              <a:t>الأقوال المفضلة: لأصدقائه في مأدبة لقد خطر لي للتو أنه يجب علي أن أعطي إيماءة واحدة فقط وسيتم قطع حناجركم. </a:t>
            </a:r>
          </a:p>
          <a:p>
            <a:pPr algn="r">
              <a:defRPr/>
            </a:pPr>
            <a:endParaRPr lang="ar-JO" b="1" dirty="0">
              <a:effectLst>
                <a:glow rad="101600">
                  <a:srgbClr val="000000"/>
                </a:glow>
              </a:effectLst>
              <a:latin typeface="Arial" panose="020B0604020202020204" pitchFamily="34" charset="0"/>
              <a:cs typeface="Arial" panose="020B0604020202020204" pitchFamily="34" charset="0"/>
            </a:endParaRPr>
          </a:p>
          <a:p>
            <a:pPr algn="r">
              <a:defRPr/>
            </a:pPr>
            <a:r>
              <a:rPr lang="ar-JO" b="1" dirty="0">
                <a:effectLst>
                  <a:glow rad="101600">
                    <a:srgbClr val="000000"/>
                  </a:glow>
                </a:effectLst>
                <a:latin typeface="Arial" panose="020B0604020202020204" pitchFamily="34" charset="0"/>
                <a:cs typeface="Arial" panose="020B0604020202020204" pitchFamily="34" charset="0"/>
              </a:rPr>
              <a:t>إلى حراس صف من المجرمين  </a:t>
            </a:r>
          </a:p>
          <a:p>
            <a:pPr algn="r">
              <a:defRPr/>
            </a:pPr>
            <a:r>
              <a:rPr lang="ar-JO" b="1" dirty="0">
                <a:effectLst>
                  <a:glow rad="101600">
                    <a:srgbClr val="000000"/>
                  </a:glow>
                </a:effectLst>
                <a:latin typeface="Arial" panose="020B0604020202020204" pitchFamily="34" charset="0"/>
                <a:cs typeface="Arial" panose="020B0604020202020204" pitchFamily="34" charset="0"/>
              </a:rPr>
              <a:t>اقتلوا كل رجل بين ذلك الأصلع وذاك هناك.</a:t>
            </a:r>
            <a:endParaRPr lang="en-US" b="1" dirty="0">
              <a:effectLst>
                <a:glow rad="101600">
                  <a:srgbClr val="000000"/>
                </a:glow>
              </a:effectLst>
              <a:latin typeface="Arial" panose="020B0604020202020204" pitchFamily="34" charset="0"/>
              <a:cs typeface="Arial" panose="020B0604020202020204" pitchFamily="34" charset="0"/>
            </a:endParaRPr>
          </a:p>
        </p:txBody>
      </p:sp>
      <p:sp>
        <p:nvSpPr>
          <p:cNvPr id="7" name="TextBox 6"/>
          <p:cNvSpPr txBox="1"/>
          <p:nvPr/>
        </p:nvSpPr>
        <p:spPr>
          <a:xfrm>
            <a:off x="0" y="1412875"/>
            <a:ext cx="2700338" cy="2677656"/>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b="1" dirty="0">
                <a:effectLst>
                  <a:glow rad="101600">
                    <a:srgbClr val="000000"/>
                  </a:glow>
                </a:effectLst>
                <a:latin typeface="Arial" panose="020B0604020202020204" pitchFamily="34" charset="0"/>
                <a:cs typeface="Arial" panose="020B0604020202020204" pitchFamily="34" charset="0"/>
              </a:rPr>
              <a:t>قال لشعبه: روما هي مدينة الرقاب التي تنتظر مني أن أقطعها.</a:t>
            </a:r>
          </a:p>
          <a:p>
            <a:pPr>
              <a:defRPr/>
            </a:pPr>
            <a:endParaRPr lang="ar-JO" b="1" dirty="0">
              <a:effectLst>
                <a:glow rad="101600">
                  <a:srgbClr val="000000"/>
                </a:glow>
              </a:effectLst>
              <a:latin typeface="Arial" panose="020B0604020202020204" pitchFamily="34" charset="0"/>
              <a:cs typeface="Arial" panose="020B0604020202020204" pitchFamily="34" charset="0"/>
            </a:endParaRPr>
          </a:p>
          <a:p>
            <a:pPr>
              <a:defRPr/>
            </a:pPr>
            <a:endParaRPr lang="en-US" b="1" dirty="0">
              <a:effectLst>
                <a:glow rad="101600">
                  <a:srgbClr val="000000"/>
                </a:glow>
              </a:effectLst>
              <a:latin typeface="Arial" panose="020B0604020202020204" pitchFamily="34" charset="0"/>
              <a:cs typeface="Arial" panose="020B0604020202020204" pitchFamily="34" charset="0"/>
            </a:endParaRPr>
          </a:p>
          <a:p>
            <a:pPr algn="r">
              <a:defRPr/>
            </a:pPr>
            <a:r>
              <a:rPr lang="ar-JO" b="1" dirty="0">
                <a:effectLst>
                  <a:glow rad="101600">
                    <a:srgbClr val="000000"/>
                  </a:glow>
                </a:effectLst>
                <a:latin typeface="Arial" panose="020B0604020202020204" pitchFamily="34" charset="0"/>
                <a:cs typeface="Arial" panose="020B0604020202020204" pitchFamily="34" charset="0"/>
              </a:rPr>
              <a:t>إلى كل من يريد السماع: أنا هو الله</a:t>
            </a:r>
            <a:endParaRPr lang="en-US" b="1" dirty="0">
              <a:effectLst>
                <a:glow rad="101600">
                  <a:srgbClr val="000000"/>
                </a:glow>
              </a:effectLst>
              <a:latin typeface="Arial" panose="020B0604020202020204" pitchFamily="34" charset="0"/>
              <a:cs typeface="Arial" panose="020B0604020202020204" pitchFamily="34" charset="0"/>
            </a:endParaRPr>
          </a:p>
        </p:txBody>
      </p:sp>
      <p:sp>
        <p:nvSpPr>
          <p:cNvPr id="8" name="TextBox 7"/>
          <p:cNvSpPr txBox="1"/>
          <p:nvPr/>
        </p:nvSpPr>
        <p:spPr>
          <a:xfrm>
            <a:off x="0" y="4868863"/>
            <a:ext cx="9144000" cy="1200329"/>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b="1" dirty="0">
                <a:effectLst>
                  <a:glow rad="101600">
                    <a:srgbClr val="000000"/>
                  </a:glow>
                </a:effectLst>
                <a:latin typeface="Arial" panose="020B0604020202020204" pitchFamily="34" charset="0"/>
                <a:cs typeface="Arial" panose="020B0604020202020204" pitchFamily="34" charset="0"/>
              </a:rPr>
              <a:t>العادة الأكثر شراً: مزحاته الصغيرة. </a:t>
            </a:r>
          </a:p>
          <a:p>
            <a:pPr algn="r">
              <a:defRPr/>
            </a:pPr>
            <a:r>
              <a:rPr lang="ar-JO" b="1" dirty="0">
                <a:effectLst>
                  <a:glow rad="101600">
                    <a:srgbClr val="000000"/>
                  </a:glow>
                </a:effectLst>
                <a:latin typeface="Arial" panose="020B0604020202020204" pitchFamily="34" charset="0"/>
                <a:cs typeface="Arial" panose="020B0604020202020204" pitchFamily="34" charset="0"/>
              </a:rPr>
              <a:t>في مراسم التضحية تم إعطاؤه مطرقة من شأنها أن تضرب الوحش الذي سيتم التضحية به. وكان الكاهن ينتظر أن يقطع حنجرة الوحش فضرب كاليجولا الكاهن على رأسه بدلاً من ذلك</a:t>
            </a:r>
            <a:endParaRPr lang="en-US" b="1" dirty="0">
              <a:effectLst>
                <a:glow rad="1016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p:cNvGrpSpPr>
          <p:nvPr/>
        </p:nvGrpSpPr>
        <p:grpSpPr bwMode="auto">
          <a:xfrm>
            <a:off x="2649538" y="-1295400"/>
            <a:ext cx="6494462" cy="6858000"/>
            <a:chOff x="2649538" y="-1295400"/>
            <a:chExt cx="6494462" cy="6858000"/>
          </a:xfrm>
        </p:grpSpPr>
        <p:pic>
          <p:nvPicPr>
            <p:cNvPr id="157703" name="Picture 4" descr="Caligula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9538" y="-1295400"/>
              <a:ext cx="64944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4" name="Rounded Rectangular Callout 16"/>
            <p:cNvSpPr>
              <a:spLocks noChangeArrowheads="1"/>
            </p:cNvSpPr>
            <p:nvPr/>
          </p:nvSpPr>
          <p:spPr bwMode="auto">
            <a:xfrm>
              <a:off x="6466114" y="-95250"/>
              <a:ext cx="1687286" cy="1066800"/>
            </a:xfrm>
            <a:prstGeom prst="wedgeRoundRectCallout">
              <a:avLst>
                <a:gd name="adj1" fmla="val -41315"/>
                <a:gd name="adj2" fmla="val 78889"/>
                <a:gd name="adj3" fmla="val 16667"/>
              </a:avLst>
            </a:prstGeom>
            <a:solidFill>
              <a:schemeClr val="bg2"/>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8" name="Text Box 4"/>
            <p:cNvSpPr txBox="1">
              <a:spLocks noChangeArrowheads="1"/>
            </p:cNvSpPr>
            <p:nvPr/>
          </p:nvSpPr>
          <p:spPr bwMode="auto">
            <a:xfrm>
              <a:off x="6465888" y="-19050"/>
              <a:ext cx="1600200" cy="830263"/>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صهيل</a:t>
              </a:r>
            </a:p>
            <a:p>
              <a:pPr algn="ct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صهيل</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7706" name="Rectangle 18"/>
            <p:cNvSpPr>
              <a:spLocks noChangeArrowheads="1"/>
            </p:cNvSpPr>
            <p:nvPr/>
          </p:nvSpPr>
          <p:spPr bwMode="auto">
            <a:xfrm>
              <a:off x="2667000" y="76200"/>
              <a:ext cx="2590800" cy="1524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panose="020B0604020202020204" pitchFamily="34" charset="0"/>
                <a:cs typeface="Arial" panose="020B0604020202020204" pitchFamily="34" charset="0"/>
              </a:endParaRPr>
            </a:p>
          </p:txBody>
        </p:sp>
        <p:sp>
          <p:nvSpPr>
            <p:cNvPr id="157707" name="Rounded Rectangular Callout 19"/>
            <p:cNvSpPr>
              <a:spLocks noChangeArrowheads="1"/>
            </p:cNvSpPr>
            <p:nvPr/>
          </p:nvSpPr>
          <p:spPr bwMode="auto">
            <a:xfrm flipH="1">
              <a:off x="2743200" y="152400"/>
              <a:ext cx="2914650" cy="1143000"/>
            </a:xfrm>
            <a:prstGeom prst="wedgeRoundRectCallout">
              <a:avLst>
                <a:gd name="adj1" fmla="val -1403"/>
                <a:gd name="adj2" fmla="val 76986"/>
                <a:gd name="adj3" fmla="val 16667"/>
              </a:avLst>
            </a:prstGeom>
            <a:solidFill>
              <a:schemeClr val="bg2"/>
            </a:solid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2819400" y="284163"/>
              <a:ext cx="2743200" cy="830262"/>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altLang="zh-TW" b="1" dirty="0">
                  <a:effectLst>
                    <a:outerShdw blurRad="38100" dist="38100" dir="2700000" algn="tl">
                      <a:srgbClr val="000000"/>
                    </a:outerShdw>
                  </a:effectLst>
                  <a:latin typeface="Arial" panose="020B0604020202020204" pitchFamily="34" charset="0"/>
                  <a:cs typeface="Arial" panose="020B0604020202020204" pitchFamily="34" charset="0"/>
                </a:rPr>
                <a:t>هل هناك أي أوامر منك يا سيدي؟</a:t>
              </a:r>
              <a:endParaRPr lang="en-US" altLang="zh-TW"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218114" name="Rectangle 2"/>
          <p:cNvSpPr>
            <a:spLocks noGrp="1" noChangeArrowheads="1"/>
          </p:cNvSpPr>
          <p:nvPr>
            <p:ph type="title"/>
          </p:nvPr>
        </p:nvSpPr>
        <p:spPr>
          <a:xfrm>
            <a:off x="0" y="228600"/>
            <a:ext cx="2667000" cy="21336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سفير    كاليجولا</a:t>
            </a:r>
            <a:endParaRPr lang="en-US" sz="4000" dirty="0">
              <a:latin typeface="Arial" panose="020B0604020202020204" pitchFamily="34" charset="0"/>
              <a:ea typeface="ＭＳ Ｐゴシック" charset="0"/>
              <a:cs typeface="Arial" panose="020B0604020202020204" pitchFamily="34" charset="0"/>
            </a:endParaRPr>
          </a:p>
        </p:txBody>
      </p:sp>
      <p:sp>
        <p:nvSpPr>
          <p:cNvPr id="73731" name="Text Box 4"/>
          <p:cNvSpPr txBox="1">
            <a:spLocks noChangeArrowheads="1"/>
          </p:cNvSpPr>
          <p:nvPr/>
        </p:nvSpPr>
        <p:spPr bwMode="auto">
          <a:xfrm>
            <a:off x="0" y="5233988"/>
            <a:ext cx="7543800" cy="830997"/>
          </a:xfrm>
          <a:prstGeom prst="rect">
            <a:avLst/>
          </a:prstGeom>
          <a:solidFill>
            <a:srgbClr val="8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عين الإمبراطور كاليجولا صديقه العزيز إنسيتاتوس قنصلًا، لذلك أصبح إنسيتاتوس واحدًا من أقوى الحكام في الإمبراطورية الرومانية.</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8117" name="WordArt 5"/>
          <p:cNvSpPr>
            <a:spLocks noChangeArrowheads="1" noChangeShapeType="1" noTextEdit="1"/>
          </p:cNvSpPr>
          <p:nvPr/>
        </p:nvSpPr>
        <p:spPr bwMode="auto">
          <a:xfrm>
            <a:off x="7543800" y="5157788"/>
            <a:ext cx="1219200" cy="13716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So?</a:t>
            </a:r>
          </a:p>
        </p:txBody>
      </p:sp>
      <p:sp>
        <p:nvSpPr>
          <p:cNvPr id="157701" name="TextBox 5"/>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65</a:t>
            </a:r>
          </a:p>
        </p:txBody>
      </p:sp>
      <p:sp>
        <p:nvSpPr>
          <p:cNvPr id="157702" name="TextBox 2"/>
          <p:cNvSpPr txBox="1">
            <a:spLocks noChangeArrowheads="1"/>
          </p:cNvSpPr>
          <p:nvPr/>
        </p:nvSpPr>
        <p:spPr bwMode="auto">
          <a:xfrm>
            <a:off x="1595438" y="-681038"/>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Scale>
                                      <p:cBhvr>
                                        <p:cTn id="7" dur="1000" decel="50000" fill="hold">
                                          <p:stCondLst>
                                            <p:cond delay="0"/>
                                          </p:stCondLst>
                                        </p:cTn>
                                        <p:tgtEl>
                                          <p:spTgt spid="2181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8117"/>
                                        </p:tgtEl>
                                        <p:attrNameLst>
                                          <p:attrName>ppt_x</p:attrName>
                                          <p:attrName>ppt_y</p:attrName>
                                        </p:attrNameLst>
                                      </p:cBhvr>
                                    </p:animMotion>
                                    <p:animEffect transition="in" filter="fade">
                                      <p:cBhvr>
                                        <p:cTn id="9" dur="1000"/>
                                        <p:tgtEl>
                                          <p:spTgt spid="2181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Rectangle 2"/>
          <p:cNvSpPr>
            <a:spLocks noGrp="1" noChangeArrowheads="1"/>
          </p:cNvSpPr>
          <p:nvPr>
            <p:ph type="title"/>
          </p:nvPr>
        </p:nvSpPr>
        <p:spPr>
          <a:xfrm>
            <a:off x="0" y="304800"/>
            <a:ext cx="3657600" cy="2362200"/>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العلاقات            بين             الأباطرة</a:t>
            </a:r>
            <a:endParaRPr lang="en-US" sz="4000" dirty="0">
              <a:latin typeface="Arial" panose="020B0604020202020204" pitchFamily="34" charset="0"/>
              <a:ea typeface="ＭＳ Ｐゴシック" charset="0"/>
              <a:cs typeface="Arial" panose="020B0604020202020204" pitchFamily="34" charset="0"/>
            </a:endParaRPr>
          </a:p>
        </p:txBody>
      </p:sp>
      <p:sp>
        <p:nvSpPr>
          <p:cNvPr id="159747" name="Text Box 4"/>
          <p:cNvSpPr txBox="1">
            <a:spLocks noChangeArrowheads="1"/>
          </p:cNvSpPr>
          <p:nvPr/>
        </p:nvSpPr>
        <p:spPr bwMode="auto">
          <a:xfrm>
            <a:off x="3886200" y="838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59748" name="Text Box 5"/>
          <p:cNvSpPr txBox="1">
            <a:spLocks noChangeArrowheads="1"/>
          </p:cNvSpPr>
          <p:nvPr/>
        </p:nvSpPr>
        <p:spPr bwMode="auto">
          <a:xfrm>
            <a:off x="5943600" y="17526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أغسطس</a:t>
            </a:r>
            <a:endParaRPr lang="en-US" sz="2000" b="1" dirty="0">
              <a:latin typeface="Arial" panose="020B0604020202020204" pitchFamily="34" charset="0"/>
              <a:cs typeface="Arial" panose="020B0604020202020204" pitchFamily="34" charset="0"/>
            </a:endParaRPr>
          </a:p>
        </p:txBody>
      </p:sp>
      <p:sp>
        <p:nvSpPr>
          <p:cNvPr id="159749" name="Text Box 6"/>
          <p:cNvSpPr txBox="1">
            <a:spLocks noChangeArrowheads="1"/>
          </p:cNvSpPr>
          <p:nvPr/>
        </p:nvSpPr>
        <p:spPr bwMode="auto">
          <a:xfrm>
            <a:off x="8001000" y="2362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طيباريوس</a:t>
            </a:r>
            <a:endParaRPr lang="en-US" sz="2000" b="1" dirty="0">
              <a:latin typeface="Arial" panose="020B0604020202020204" pitchFamily="34" charset="0"/>
              <a:cs typeface="Arial" panose="020B0604020202020204" pitchFamily="34" charset="0"/>
            </a:endParaRPr>
          </a:p>
        </p:txBody>
      </p:sp>
      <p:sp>
        <p:nvSpPr>
          <p:cNvPr id="159750" name="Text Box 7"/>
          <p:cNvSpPr txBox="1">
            <a:spLocks noChangeArrowheads="1"/>
          </p:cNvSpPr>
          <p:nvPr/>
        </p:nvSpPr>
        <p:spPr bwMode="auto">
          <a:xfrm>
            <a:off x="7924800" y="3200400"/>
            <a:ext cx="12954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كلوديوس</a:t>
            </a:r>
            <a:endParaRPr lang="en-US" sz="2000" b="1" dirty="0">
              <a:latin typeface="Arial" panose="020B0604020202020204" pitchFamily="34" charset="0"/>
              <a:cs typeface="Arial" panose="020B0604020202020204" pitchFamily="34" charset="0"/>
            </a:endParaRPr>
          </a:p>
        </p:txBody>
      </p:sp>
      <p:sp>
        <p:nvSpPr>
          <p:cNvPr id="159751" name="Text Box 8"/>
          <p:cNvSpPr txBox="1">
            <a:spLocks noChangeArrowheads="1"/>
          </p:cNvSpPr>
          <p:nvPr/>
        </p:nvSpPr>
        <p:spPr bwMode="auto">
          <a:xfrm>
            <a:off x="6553200" y="3810000"/>
            <a:ext cx="1219200" cy="70788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غايس/ كاليجولا</a:t>
            </a:r>
            <a:endParaRPr lang="en-US" sz="2000" b="1" dirty="0">
              <a:latin typeface="Arial" panose="020B0604020202020204" pitchFamily="34" charset="0"/>
              <a:cs typeface="Arial" panose="020B0604020202020204" pitchFamily="34" charset="0"/>
            </a:endParaRPr>
          </a:p>
        </p:txBody>
      </p:sp>
      <p:sp>
        <p:nvSpPr>
          <p:cNvPr id="159752" name="Text Box 9"/>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claudius o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39250" cy="666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title"/>
          </p:nvPr>
        </p:nvSpPr>
        <p:spPr>
          <a:xfrm>
            <a:off x="-6350" y="0"/>
            <a:ext cx="2835275" cy="1350963"/>
          </a:xfrm>
        </p:spPr>
        <p:txBody>
          <a:bodyPr/>
          <a:lstStyle/>
          <a:p>
            <a:pPr eaLnBrk="1" hangingPunct="1">
              <a:defRPr/>
            </a:pPr>
            <a:r>
              <a:rPr lang="ar-JO" dirty="0">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كلوديوس  </a:t>
            </a:r>
            <a:r>
              <a:rPr lang="en-US" sz="3600" dirty="0">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3200" dirty="0">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41-54 م</a:t>
            </a:r>
            <a:r>
              <a:rPr lang="en-US" sz="3600" dirty="0">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US" sz="2800" dirty="0">
              <a:effectLst>
                <a:glow rad="101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61795"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66</a:t>
            </a:r>
          </a:p>
        </p:txBody>
      </p:sp>
      <p:sp>
        <p:nvSpPr>
          <p:cNvPr id="6" name="TextBox 5"/>
          <p:cNvSpPr txBox="1"/>
          <p:nvPr/>
        </p:nvSpPr>
        <p:spPr>
          <a:xfrm>
            <a:off x="5562600" y="0"/>
            <a:ext cx="3581400" cy="954107"/>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القول المفضل:</a:t>
            </a:r>
          </a:p>
          <a:p>
            <a:pPr algn="r">
              <a:defRPr/>
            </a:pPr>
            <a:r>
              <a:rPr lang="ar-JO"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أعدموه</a:t>
            </a:r>
            <a:endParaRPr lang="en-US"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Box 6"/>
          <p:cNvSpPr txBox="1"/>
          <p:nvPr/>
        </p:nvSpPr>
        <p:spPr>
          <a:xfrm>
            <a:off x="0" y="1412875"/>
            <a:ext cx="3352800" cy="3970318"/>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التصرف الأكثر فسادًا: اكتشف كلوديوس أن زوجته الأولى كانت مغازلة قليلاً وأقامت حفلات صاخبة مع أصدقائها. </a:t>
            </a:r>
          </a:p>
          <a:p>
            <a:pPr algn="r">
              <a:defRPr/>
            </a:pPr>
            <a:r>
              <a:rPr lang="ar-JO"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لم يعدمها كلوديوس فحسب بل أعدم أصدقاء الحفلة البالغ عددهم 300 صديق أيضًا.</a:t>
            </a:r>
            <a:endParaRPr lang="en-US"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Box 7"/>
          <p:cNvSpPr txBox="1"/>
          <p:nvPr/>
        </p:nvSpPr>
        <p:spPr>
          <a:xfrm>
            <a:off x="3505200" y="4648200"/>
            <a:ext cx="5638800" cy="1384995"/>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أسوأ عادة: مشاهدة المجرمين وهم يتعرضون للتعذيب، والرجال وهم يعدمون بالجلد حتى الموت</a:t>
            </a:r>
            <a:endParaRPr lang="en-US"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TextBox 11"/>
          <p:cNvSpPr txBox="1"/>
          <p:nvPr/>
        </p:nvSpPr>
        <p:spPr>
          <a:xfrm>
            <a:off x="5562600" y="1844675"/>
            <a:ext cx="3429000" cy="1384995"/>
          </a:xfrm>
          <a:prstGeom prst="rect">
            <a:avLst/>
          </a:prstGeom>
          <a:no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rPr>
              <a:t>نهاية لزجة: ابنة أخته ولاحقًا أجريبينا سممه بالفطر."</a:t>
            </a:r>
            <a:endParaRPr lang="en-US" sz="2800" b="1" dirty="0">
              <a:effectLst>
                <a:glow rad="101600">
                  <a:srgbClr val="000000">
                    <a:alpha val="75000"/>
                  </a:srgbClr>
                </a:glow>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228600" y="277813"/>
            <a:ext cx="4572000" cy="1143000"/>
          </a:xfrm>
          <a:solidFill>
            <a:srgbClr val="010206"/>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كلوديوس          باعتباره زيوس</a:t>
            </a:r>
            <a:endParaRPr lang="en-US" dirty="0">
              <a:latin typeface="Arial" panose="020B0604020202020204" pitchFamily="34" charset="0"/>
              <a:ea typeface="ＭＳ Ｐゴシック" charset="0"/>
              <a:cs typeface="Arial" panose="020B0604020202020204" pitchFamily="34" charset="0"/>
            </a:endParaRPr>
          </a:p>
        </p:txBody>
      </p:sp>
      <p:pic>
        <p:nvPicPr>
          <p:cNvPr id="163842" name="Picture 4" descr="Claudius as Ze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5713" y="0"/>
            <a:ext cx="40782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7"/>
          <p:cNvSpPr txBox="1">
            <a:spLocks noChangeArrowheads="1"/>
          </p:cNvSpPr>
          <p:nvPr/>
        </p:nvSpPr>
        <p:spPr bwMode="auto">
          <a:xfrm>
            <a:off x="7019925" y="3716338"/>
            <a:ext cx="2065338" cy="64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a:defRPr/>
            </a:pPr>
            <a:r>
              <a:rPr lang="en-US" altLang="ja-JP"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Eagle</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Line 9"/>
          <p:cNvSpPr>
            <a:spLocks noChangeShapeType="1"/>
          </p:cNvSpPr>
          <p:nvPr/>
        </p:nvSpPr>
        <p:spPr bwMode="auto">
          <a:xfrm>
            <a:off x="5410200" y="838200"/>
            <a:ext cx="609600" cy="29718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8" name="Line 10"/>
          <p:cNvSpPr>
            <a:spLocks noChangeShapeType="1"/>
          </p:cNvSpPr>
          <p:nvPr/>
        </p:nvSpPr>
        <p:spPr bwMode="auto">
          <a:xfrm>
            <a:off x="5181600" y="152400"/>
            <a:ext cx="152400" cy="2286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9" name="Line 11"/>
          <p:cNvSpPr>
            <a:spLocks noChangeShapeType="1"/>
          </p:cNvSpPr>
          <p:nvPr/>
        </p:nvSpPr>
        <p:spPr bwMode="auto">
          <a:xfrm>
            <a:off x="5334000" y="76200"/>
            <a:ext cx="0" cy="3048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10" name="Line 12"/>
          <p:cNvSpPr>
            <a:spLocks noChangeShapeType="1"/>
          </p:cNvSpPr>
          <p:nvPr/>
        </p:nvSpPr>
        <p:spPr bwMode="auto">
          <a:xfrm flipH="1">
            <a:off x="5334000" y="76200"/>
            <a:ext cx="76200" cy="3048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11" name="Line 13"/>
          <p:cNvSpPr>
            <a:spLocks noChangeShapeType="1"/>
          </p:cNvSpPr>
          <p:nvPr/>
        </p:nvSpPr>
        <p:spPr bwMode="auto">
          <a:xfrm>
            <a:off x="5105400" y="152400"/>
            <a:ext cx="152400" cy="2286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12" name="Line 14"/>
          <p:cNvSpPr>
            <a:spLocks noChangeShapeType="1"/>
          </p:cNvSpPr>
          <p:nvPr/>
        </p:nvSpPr>
        <p:spPr bwMode="auto">
          <a:xfrm>
            <a:off x="5257800" y="76200"/>
            <a:ext cx="0" cy="3048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13" name="Line 15"/>
          <p:cNvSpPr>
            <a:spLocks noChangeShapeType="1"/>
          </p:cNvSpPr>
          <p:nvPr/>
        </p:nvSpPr>
        <p:spPr bwMode="auto">
          <a:xfrm flipH="1">
            <a:off x="5257800" y="76200"/>
            <a:ext cx="76200" cy="304800"/>
          </a:xfrm>
          <a:prstGeom prst="line">
            <a:avLst/>
          </a:prstGeom>
          <a:noFill/>
          <a:ln w="57150">
            <a:solidFill>
              <a:srgbClr val="F0EA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pic>
        <p:nvPicPr>
          <p:cNvPr id="163851" name="Picture 4" descr="Claudius as Ze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586413"/>
            <a:ext cx="8001000"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nodeType="afterGroup">
                            <p:stCondLst>
                              <p:cond delay="2000"/>
                            </p:stCondLst>
                            <p:childTnLst>
                              <p:par>
                                <p:cTn id="27" presetID="3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Rectangle 2"/>
          <p:cNvSpPr>
            <a:spLocks noGrp="1" noChangeArrowheads="1"/>
          </p:cNvSpPr>
          <p:nvPr>
            <p:ph type="title"/>
          </p:nvPr>
        </p:nvSpPr>
        <p:spPr>
          <a:xfrm>
            <a:off x="0" y="277813"/>
            <a:ext cx="3733800" cy="2008187"/>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العلاقات             بين             الأباطرة</a:t>
            </a:r>
            <a:endParaRPr lang="en-US" sz="4000" dirty="0">
              <a:latin typeface="Arial" panose="020B0604020202020204" pitchFamily="34" charset="0"/>
              <a:ea typeface="ＭＳ Ｐゴシック" charset="0"/>
              <a:cs typeface="Arial" panose="020B0604020202020204" pitchFamily="34" charset="0"/>
            </a:endParaRPr>
          </a:p>
        </p:txBody>
      </p:sp>
      <p:sp>
        <p:nvSpPr>
          <p:cNvPr id="165891" name="Text Box 4"/>
          <p:cNvSpPr txBox="1">
            <a:spLocks noChangeArrowheads="1"/>
          </p:cNvSpPr>
          <p:nvPr/>
        </p:nvSpPr>
        <p:spPr bwMode="auto">
          <a:xfrm>
            <a:off x="3810000" y="822325"/>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65892" name="Text Box 5"/>
          <p:cNvSpPr txBox="1">
            <a:spLocks noChangeArrowheads="1"/>
          </p:cNvSpPr>
          <p:nvPr/>
        </p:nvSpPr>
        <p:spPr bwMode="auto">
          <a:xfrm>
            <a:off x="5867400" y="17526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أغسطس</a:t>
            </a:r>
            <a:endParaRPr lang="en-US" sz="2000" b="1" dirty="0">
              <a:latin typeface="Arial" panose="020B0604020202020204" pitchFamily="34" charset="0"/>
              <a:cs typeface="Arial" panose="020B0604020202020204" pitchFamily="34" charset="0"/>
            </a:endParaRPr>
          </a:p>
        </p:txBody>
      </p:sp>
      <p:sp>
        <p:nvSpPr>
          <p:cNvPr id="165893" name="Text Box 6"/>
          <p:cNvSpPr txBox="1">
            <a:spLocks noChangeArrowheads="1"/>
          </p:cNvSpPr>
          <p:nvPr/>
        </p:nvSpPr>
        <p:spPr bwMode="auto">
          <a:xfrm>
            <a:off x="8001000" y="23622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طيباريوس</a:t>
            </a:r>
            <a:endParaRPr lang="en-US" sz="2000" b="1" dirty="0">
              <a:latin typeface="Arial" panose="020B0604020202020204" pitchFamily="34" charset="0"/>
              <a:cs typeface="Arial" panose="020B0604020202020204" pitchFamily="34" charset="0"/>
            </a:endParaRPr>
          </a:p>
        </p:txBody>
      </p:sp>
      <p:sp>
        <p:nvSpPr>
          <p:cNvPr id="165894" name="Text Box 7"/>
          <p:cNvSpPr txBox="1">
            <a:spLocks noChangeArrowheads="1"/>
          </p:cNvSpPr>
          <p:nvPr/>
        </p:nvSpPr>
        <p:spPr bwMode="auto">
          <a:xfrm>
            <a:off x="7924800" y="32004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كلوديوس</a:t>
            </a:r>
            <a:endParaRPr lang="en-US" sz="2000" b="1" dirty="0">
              <a:latin typeface="Arial" panose="020B0604020202020204" pitchFamily="34" charset="0"/>
              <a:cs typeface="Arial" panose="020B0604020202020204" pitchFamily="34" charset="0"/>
            </a:endParaRPr>
          </a:p>
        </p:txBody>
      </p:sp>
      <p:sp>
        <p:nvSpPr>
          <p:cNvPr id="165895" name="Text Box 8"/>
          <p:cNvSpPr txBox="1">
            <a:spLocks noChangeArrowheads="1"/>
          </p:cNvSpPr>
          <p:nvPr/>
        </p:nvSpPr>
        <p:spPr bwMode="auto">
          <a:xfrm>
            <a:off x="6477000" y="3886200"/>
            <a:ext cx="1219200" cy="70788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غايس/ كاليجولا</a:t>
            </a:r>
            <a:endParaRPr lang="en-US" sz="2000" b="1" dirty="0">
              <a:latin typeface="Arial" panose="020B0604020202020204" pitchFamily="34" charset="0"/>
              <a:cs typeface="Arial" panose="020B0604020202020204" pitchFamily="34" charset="0"/>
            </a:endParaRPr>
          </a:p>
        </p:txBody>
      </p:sp>
      <p:sp>
        <p:nvSpPr>
          <p:cNvPr id="165896" name="Text Box 9"/>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
        <p:nvSpPr>
          <p:cNvPr id="165897" name="Text Box 10"/>
          <p:cNvSpPr txBox="1">
            <a:spLocks noChangeArrowheads="1"/>
          </p:cNvSpPr>
          <p:nvPr/>
        </p:nvSpPr>
        <p:spPr bwMode="auto">
          <a:xfrm>
            <a:off x="4343400" y="4953000"/>
            <a:ext cx="990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نيرون</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أهمية الحقبة اليونانية</a:t>
            </a:r>
            <a:endParaRPr lang="en-US" dirty="0">
              <a:latin typeface="Arial" panose="020B0604020202020204" pitchFamily="34" charset="0"/>
              <a:cs typeface="Arial" panose="020B0604020202020204" pitchFamily="34" charset="0"/>
            </a:endParaRPr>
          </a:p>
        </p:txBody>
      </p:sp>
      <p:sp>
        <p:nvSpPr>
          <p:cNvPr id="68611" name="Rectangle 3"/>
          <p:cNvSpPr>
            <a:spLocks noGrp="1" noChangeArrowheads="1"/>
          </p:cNvSpPr>
          <p:nvPr>
            <p:ph type="body" sz="half" idx="1"/>
          </p:nvPr>
        </p:nvSpPr>
        <p:spPr>
          <a:xfrm>
            <a:off x="0" y="1946275"/>
            <a:ext cx="4343400" cy="4114800"/>
          </a:xfrm>
        </p:spPr>
        <p:txBody>
          <a:bodyPr/>
          <a:lstStyle/>
          <a:p>
            <a:pPr algn="r" rtl="1" eaLnBrk="1" hangingPunct="1">
              <a:defRPr/>
            </a:pPr>
            <a:r>
              <a:rPr lang="ar-JO" sz="3200" dirty="0">
                <a:latin typeface="Arial" panose="020B0604020202020204" pitchFamily="34" charset="0"/>
                <a:cs typeface="Arial" panose="020B0604020202020204" pitchFamily="34" charset="0"/>
              </a:rPr>
              <a:t>الحرية الدينية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ظهور السنهدريم</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الهيلينية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الهجرة إلى الإسكندرية</a:t>
            </a:r>
            <a:endParaRPr lang="en-US" sz="3200" dirty="0">
              <a:latin typeface="Arial" panose="020B0604020202020204" pitchFamily="34" charset="0"/>
              <a:cs typeface="Arial" panose="020B0604020202020204" pitchFamily="34" charset="0"/>
            </a:endParaRPr>
          </a:p>
          <a:p>
            <a:pPr algn="r" rtl="1" eaLnBrk="1" hangingPunct="1">
              <a:defRPr/>
            </a:pPr>
            <a:r>
              <a:rPr lang="ar-JO" sz="3200" dirty="0">
                <a:latin typeface="Arial" panose="020B0604020202020204" pitchFamily="34" charset="0"/>
                <a:cs typeface="Arial" panose="020B0604020202020204" pitchFamily="34" charset="0"/>
              </a:rPr>
              <a:t>الترجمة السبعينية اليونانية</a:t>
            </a:r>
            <a:endParaRPr lang="en-US" sz="3200" dirty="0">
              <a:latin typeface="Arial" panose="020B0604020202020204" pitchFamily="34" charset="0"/>
              <a:cs typeface="Arial" panose="020B0604020202020204" pitchFamily="34" charset="0"/>
            </a:endParaRPr>
          </a:p>
        </p:txBody>
      </p:sp>
      <p:sp>
        <p:nvSpPr>
          <p:cNvPr id="68612" name="Text Box 4"/>
          <p:cNvSpPr txBox="1">
            <a:spLocks noChangeArrowheads="1"/>
          </p:cNvSpPr>
          <p:nvPr/>
        </p:nvSpPr>
        <p:spPr bwMode="auto">
          <a:xfrm>
            <a:off x="30009" y="1066800"/>
            <a:ext cx="4246195"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البطالمة (301-198)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3" name="Rectangle 5"/>
          <p:cNvSpPr>
            <a:spLocks noChangeArrowheads="1"/>
          </p:cNvSpPr>
          <p:nvPr/>
        </p:nvSpPr>
        <p:spPr bwMode="auto">
          <a:xfrm>
            <a:off x="5053013" y="182562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4" name="Text Box 6"/>
          <p:cNvSpPr txBox="1">
            <a:spLocks noChangeArrowheads="1"/>
          </p:cNvSpPr>
          <p:nvPr/>
        </p:nvSpPr>
        <p:spPr bwMode="auto">
          <a:xfrm>
            <a:off x="4595812" y="1066800"/>
            <a:ext cx="4319587" cy="646331"/>
          </a:xfrm>
          <a:prstGeom prst="rect">
            <a:avLst/>
          </a:prstGeom>
          <a:solidFill>
            <a:srgbClr val="660065"/>
          </a:solid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السلوقيين (198-143)</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5" name="Rectangle 7"/>
          <p:cNvSpPr>
            <a:spLocks noChangeArrowheads="1"/>
          </p:cNvSpPr>
          <p:nvPr/>
        </p:nvSpPr>
        <p:spPr bwMode="auto">
          <a:xfrm>
            <a:off x="5105400" y="194627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6" name="Rectangle 8"/>
          <p:cNvSpPr>
            <a:spLocks noChangeArrowheads="1"/>
          </p:cNvSpPr>
          <p:nvPr/>
        </p:nvSpPr>
        <p:spPr bwMode="auto">
          <a:xfrm>
            <a:off x="4572000" y="1946275"/>
            <a:ext cx="4343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رئاسة الكهنوت</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ظهور الحسيديم</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تدنيس الهيكل</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الثورة المكابية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ظهور الصدوقيين</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617" name="Text Box 9"/>
          <p:cNvSpPr txBox="1">
            <a:spLocks noChangeArrowheads="1"/>
          </p:cNvSpPr>
          <p:nvPr/>
        </p:nvSpPr>
        <p:spPr bwMode="auto">
          <a:xfrm>
            <a:off x="8244408" y="76200"/>
            <a:ext cx="82339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6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61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61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861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6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P spid="68612" grpId="0" animBg="1"/>
      <p:bldP spid="686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نيرون (54-68 م)</a:t>
            </a:r>
            <a:endParaRPr lang="en-US" sz="3600" dirty="0">
              <a:latin typeface="Arial" panose="020B0604020202020204" pitchFamily="34" charset="0"/>
              <a:ea typeface="ＭＳ Ｐゴシック" charset="0"/>
              <a:cs typeface="Arial" panose="020B0604020202020204" pitchFamily="34" charset="0"/>
            </a:endParaRPr>
          </a:p>
        </p:txBody>
      </p:sp>
      <p:sp>
        <p:nvSpPr>
          <p:cNvPr id="72712" name="Rectangle 8"/>
          <p:cNvSpPr>
            <a:spLocks noChangeArrowheads="1"/>
          </p:cNvSpPr>
          <p:nvPr/>
        </p:nvSpPr>
        <p:spPr bwMode="auto">
          <a:xfrm>
            <a:off x="304800" y="1676400"/>
            <a:ext cx="2555875" cy="4530725"/>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الإستقرار</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الجنون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8"/>
          <p:cNvSpPr txBox="1">
            <a:spLocks noChangeArrowheads="1"/>
          </p:cNvSpPr>
          <p:nvPr/>
        </p:nvSpPr>
        <p:spPr bwMode="auto">
          <a:xfrm>
            <a:off x="7451725" y="0"/>
            <a:ext cx="1828800" cy="1631216"/>
          </a:xfrm>
          <a:prstGeom prst="rect">
            <a:avLst/>
          </a:prstGeom>
          <a:solidFill>
            <a:srgbClr val="FFFFFF"/>
          </a:solidFill>
          <a:ln>
            <a:noFill/>
          </a:ln>
          <a:effec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altLang="ja-JP" b="1" kern="0" dirty="0">
                <a:solidFill>
                  <a:srgbClr val="010206"/>
                </a:solidFill>
                <a:latin typeface="Arial" panose="020B0604020202020204" pitchFamily="34" charset="0"/>
                <a:cs typeface="Arial" panose="020B0604020202020204" pitchFamily="34" charset="0"/>
              </a:rPr>
              <a:t>بدأ الإمبراطور نيرون اضطهاد المسيحيين في روما (متحف الكابيتولين، روما).</a:t>
            </a:r>
            <a:endParaRPr lang="en-US" sz="1600" b="1" i="1" kern="0" dirty="0">
              <a:solidFill>
                <a:srgbClr val="01020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72712">
                                            <p:txEl>
                                              <p:pRg st="0" end="0"/>
                                            </p:txEl>
                                          </p:spTgt>
                                        </p:tgtEl>
                                        <p:attrNameLst>
                                          <p:attrName>style.visibility</p:attrName>
                                        </p:attrNameLst>
                                      </p:cBhvr>
                                      <p:to>
                                        <p:strVal val="visible"/>
                                      </p:to>
                                    </p:set>
                                    <p:anim calcmode="lin" valueType="num">
                                      <p:cBhvr>
                                        <p:cTn id="7" dur="1000" fill="hold"/>
                                        <p:tgtEl>
                                          <p:spTgt spid="727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27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27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27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2712">
                                            <p:txEl>
                                              <p:pRg st="1" end="1"/>
                                            </p:txEl>
                                          </p:spTgt>
                                        </p:tgtEl>
                                        <p:attrNameLst>
                                          <p:attrName>style.visibility</p:attrName>
                                        </p:attrNameLst>
                                      </p:cBhvr>
                                      <p:to>
                                        <p:strVal val="visible"/>
                                      </p:to>
                                    </p:set>
                                    <p:anim calcmode="lin" valueType="num">
                                      <p:cBhvr>
                                        <p:cTn id="15" dur="1000" fill="hold"/>
                                        <p:tgtEl>
                                          <p:spTgt spid="727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27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27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27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نيرون يسمم بريتانيكوس</a:t>
            </a:r>
            <a:endParaRPr lang="en-US" dirty="0">
              <a:latin typeface="Arial" panose="020B0604020202020204" pitchFamily="34" charset="0"/>
              <a:ea typeface="ＭＳ Ｐゴシック" charset="0"/>
              <a:cs typeface="Arial" panose="020B0604020202020204" pitchFamily="34" charset="0"/>
            </a:endParaRPr>
          </a:p>
        </p:txBody>
      </p:sp>
      <p:pic>
        <p:nvPicPr>
          <p:cNvPr id="169986" name="Picture 4" descr="Nero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16050"/>
            <a:ext cx="8229600" cy="530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0" y="277813"/>
            <a:ext cx="4114800" cy="1169987"/>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شكرا يا ابني</a:t>
            </a:r>
            <a:endParaRPr lang="en-US" dirty="0">
              <a:latin typeface="Arial" panose="020B0604020202020204" pitchFamily="34" charset="0"/>
              <a:ea typeface="ＭＳ Ｐゴシック" charset="0"/>
              <a:cs typeface="Arial" panose="020B0604020202020204" pitchFamily="34" charset="0"/>
            </a:endParaRPr>
          </a:p>
        </p:txBody>
      </p:sp>
      <p:pic>
        <p:nvPicPr>
          <p:cNvPr id="61448" name="Picture 8" descr="Nero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34512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9" name="Picture 9" descr="Nero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2" name="Picture 12" descr="Nero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4191000"/>
            <a:ext cx="34512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3" name="Picture 13" descr="Nero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5963" y="2590800"/>
            <a:ext cx="3451225"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8" name="TextBox 6"/>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68-69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61448"/>
                                        </p:tgtEl>
                                        <p:attrNameLst>
                                          <p:attrName>style.visibility</p:attrName>
                                        </p:attrNameLst>
                                      </p:cBhvr>
                                      <p:to>
                                        <p:strVal val="visible"/>
                                      </p:to>
                                    </p:set>
                                    <p:anim calcmode="lin" valueType="num">
                                      <p:cBhvr>
                                        <p:cTn id="7" dur="1000" fill="hold"/>
                                        <p:tgtEl>
                                          <p:spTgt spid="6144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144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1448"/>
                                        </p:tgtEl>
                                        <p:attrNameLst>
                                          <p:attrName>ppt_y</p:attrName>
                                        </p:attrNameLst>
                                      </p:cBhvr>
                                      <p:tavLst>
                                        <p:tav tm="0">
                                          <p:val>
                                            <p:strVal val="#ppt_y"/>
                                          </p:val>
                                        </p:tav>
                                        <p:tav tm="100000">
                                          <p:val>
                                            <p:strVal val="#ppt_y"/>
                                          </p:val>
                                        </p:tav>
                                      </p:tavLst>
                                    </p:anim>
                                    <p:animEffect transition="in" filter="fade">
                                      <p:cBhvr>
                                        <p:cTn id="10" dur="1000"/>
                                        <p:tgtEl>
                                          <p:spTgt spid="614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61449"/>
                                        </p:tgtEl>
                                        <p:attrNameLst>
                                          <p:attrName>style.visibility</p:attrName>
                                        </p:attrNameLst>
                                      </p:cBhvr>
                                      <p:to>
                                        <p:strVal val="visible"/>
                                      </p:to>
                                    </p:set>
                                    <p:anim calcmode="lin" valueType="num">
                                      <p:cBhvr>
                                        <p:cTn id="15" dur="1000" fill="hold"/>
                                        <p:tgtEl>
                                          <p:spTgt spid="6144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61449"/>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61449"/>
                                        </p:tgtEl>
                                        <p:attrNameLst>
                                          <p:attrName>ppt_y</p:attrName>
                                        </p:attrNameLst>
                                      </p:cBhvr>
                                      <p:tavLst>
                                        <p:tav tm="0">
                                          <p:val>
                                            <p:strVal val="#ppt_y"/>
                                          </p:val>
                                        </p:tav>
                                        <p:tav tm="100000">
                                          <p:val>
                                            <p:strVal val="#ppt_y"/>
                                          </p:val>
                                        </p:tav>
                                      </p:tavLst>
                                    </p:anim>
                                    <p:animEffect transition="in" filter="fade">
                                      <p:cBhvr>
                                        <p:cTn id="18" dur="1000"/>
                                        <p:tgtEl>
                                          <p:spTgt spid="614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61452"/>
                                        </p:tgtEl>
                                        <p:attrNameLst>
                                          <p:attrName>style.visibility</p:attrName>
                                        </p:attrNameLst>
                                      </p:cBhvr>
                                      <p:to>
                                        <p:strVal val="visible"/>
                                      </p:to>
                                    </p:set>
                                    <p:anim calcmode="lin" valueType="num">
                                      <p:cBhvr>
                                        <p:cTn id="23" dur="1000" fill="hold"/>
                                        <p:tgtEl>
                                          <p:spTgt spid="614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61452"/>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61452"/>
                                        </p:tgtEl>
                                        <p:attrNameLst>
                                          <p:attrName>ppt_y</p:attrName>
                                        </p:attrNameLst>
                                      </p:cBhvr>
                                      <p:tavLst>
                                        <p:tav tm="0">
                                          <p:val>
                                            <p:strVal val="#ppt_y"/>
                                          </p:val>
                                        </p:tav>
                                        <p:tav tm="100000">
                                          <p:val>
                                            <p:strVal val="#ppt_y"/>
                                          </p:val>
                                        </p:tav>
                                      </p:tavLst>
                                    </p:anim>
                                    <p:animEffect transition="in" filter="fade">
                                      <p:cBhvr>
                                        <p:cTn id="26" dur="1000"/>
                                        <p:tgtEl>
                                          <p:spTgt spid="614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61453"/>
                                        </p:tgtEl>
                                        <p:attrNameLst>
                                          <p:attrName>style.visibility</p:attrName>
                                        </p:attrNameLst>
                                      </p:cBhvr>
                                      <p:to>
                                        <p:strVal val="visible"/>
                                      </p:to>
                                    </p:set>
                                    <p:anim calcmode="lin" valueType="num">
                                      <p:cBhvr>
                                        <p:cTn id="31" dur="1000" fill="hold"/>
                                        <p:tgtEl>
                                          <p:spTgt spid="6145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61453"/>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61453"/>
                                        </p:tgtEl>
                                        <p:attrNameLst>
                                          <p:attrName>ppt_y</p:attrName>
                                        </p:attrNameLst>
                                      </p:cBhvr>
                                      <p:tavLst>
                                        <p:tav tm="0">
                                          <p:val>
                                            <p:strVal val="#ppt_y"/>
                                          </p:val>
                                        </p:tav>
                                        <p:tav tm="100000">
                                          <p:val>
                                            <p:strVal val="#ppt_y"/>
                                          </p:val>
                                        </p:tav>
                                      </p:tavLst>
                                    </p:anim>
                                    <p:animEffect transition="in" filter="fade">
                                      <p:cBhvr>
                                        <p:cTn id="34" dur="1000"/>
                                        <p:tgtEl>
                                          <p:spTgt spid="61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نيرون (54-68 م)</a:t>
            </a:r>
            <a:endParaRPr lang="en-US" sz="3600" dirty="0">
              <a:latin typeface="Arial" panose="020B0604020202020204" pitchFamily="34" charset="0"/>
              <a:ea typeface="ＭＳ Ｐゴシック" charset="0"/>
              <a:cs typeface="Arial" panose="020B0604020202020204" pitchFamily="34" charset="0"/>
            </a:endParaRPr>
          </a:p>
        </p:txBody>
      </p:sp>
      <p:pic>
        <p:nvPicPr>
          <p:cNvPr id="17408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Rectangle 5"/>
          <p:cNvSpPr>
            <a:spLocks noChangeArrowheads="1"/>
          </p:cNvSpPr>
          <p:nvPr/>
        </p:nvSpPr>
        <p:spPr bwMode="auto">
          <a:xfrm>
            <a:off x="304800" y="1600200"/>
            <a:ext cx="3810000" cy="4530725"/>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الإستقرار</a:t>
            </a:r>
          </a:p>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الجنون</a:t>
            </a:r>
          </a:p>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النفاق</a:t>
            </a:r>
          </a:p>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الإضطهاد</a:t>
            </a:r>
          </a:p>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الثورة اليهودية</a:t>
            </a:r>
          </a:p>
          <a:p>
            <a:pPr marL="342900" indent="-342900" algn="r" rtl="1" eaLnBrk="1" hangingPunct="1">
              <a:spcBef>
                <a:spcPct val="20000"/>
              </a:spcBef>
              <a:buClr>
                <a:schemeClr val="hlink"/>
              </a:buClr>
              <a:buSzPct val="90000"/>
              <a:buFont typeface="Wingdings" charset="0"/>
              <a:buBlip>
                <a:blip r:embed="rId4"/>
              </a:buBlip>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الموت</a:t>
            </a:r>
          </a:p>
          <a:p>
            <a:pPr marL="342900" indent="-342900" algn="r" rtl="1" eaLnBrk="1" hangingPunct="1">
              <a:spcBef>
                <a:spcPct val="20000"/>
              </a:spcBef>
              <a:buClr>
                <a:schemeClr val="hlink"/>
              </a:buClr>
              <a:buSzPct val="90000"/>
              <a:buFont typeface="Wingdings" charset="0"/>
              <a:buBlip>
                <a:blip r:embed="rId4"/>
              </a:buBlip>
              <a:defRPr/>
            </a:pP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757">
                                            <p:txEl>
                                              <p:pRg st="0" end="0"/>
                                            </p:txEl>
                                          </p:spTgt>
                                        </p:tgtEl>
                                        <p:attrNameLst>
                                          <p:attrName>style.visibility</p:attrName>
                                        </p:attrNameLst>
                                      </p:cBhvr>
                                      <p:to>
                                        <p:strVal val="visible"/>
                                      </p:to>
                                    </p:set>
                                    <p:anim calcmode="lin" valueType="num">
                                      <p:cBhvr>
                                        <p:cTn id="7" dur="1000" fill="hold"/>
                                        <p:tgtEl>
                                          <p:spTgt spid="7475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475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475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5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anim calcmode="lin" valueType="num">
                                      <p:cBhvr>
                                        <p:cTn id="15" dur="1000" fill="hold"/>
                                        <p:tgtEl>
                                          <p:spTgt spid="7475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475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475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475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74757">
                                            <p:txEl>
                                              <p:pRg st="2" end="2"/>
                                            </p:txEl>
                                          </p:spTgt>
                                        </p:tgtEl>
                                        <p:attrNameLst>
                                          <p:attrName>style.visibility</p:attrName>
                                        </p:attrNameLst>
                                      </p:cBhvr>
                                      <p:to>
                                        <p:strVal val="visible"/>
                                      </p:to>
                                    </p:set>
                                    <p:anim calcmode="lin" valueType="num">
                                      <p:cBhvr>
                                        <p:cTn id="23" dur="1000" fill="hold"/>
                                        <p:tgtEl>
                                          <p:spTgt spid="7475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475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475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5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4757">
                                            <p:txEl>
                                              <p:pRg st="3" end="3"/>
                                            </p:txEl>
                                          </p:spTgt>
                                        </p:tgtEl>
                                        <p:attrNameLst>
                                          <p:attrName>style.visibility</p:attrName>
                                        </p:attrNameLst>
                                      </p:cBhvr>
                                      <p:to>
                                        <p:strVal val="visible"/>
                                      </p:to>
                                    </p:set>
                                    <p:anim calcmode="lin" valueType="num">
                                      <p:cBhvr>
                                        <p:cTn id="31" dur="1000" fill="hold"/>
                                        <p:tgtEl>
                                          <p:spTgt spid="7475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7475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7475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475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74757">
                                            <p:txEl>
                                              <p:pRg st="4" end="4"/>
                                            </p:txEl>
                                          </p:spTgt>
                                        </p:tgtEl>
                                        <p:attrNameLst>
                                          <p:attrName>style.visibility</p:attrName>
                                        </p:attrNameLst>
                                      </p:cBhvr>
                                      <p:to>
                                        <p:strVal val="visible"/>
                                      </p:to>
                                    </p:set>
                                    <p:anim calcmode="lin" valueType="num">
                                      <p:cBhvr>
                                        <p:cTn id="39" dur="1000" fill="hold"/>
                                        <p:tgtEl>
                                          <p:spTgt spid="7475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7475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7475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475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74757">
                                            <p:txEl>
                                              <p:pRg st="5" end="5"/>
                                            </p:txEl>
                                          </p:spTgt>
                                        </p:tgtEl>
                                        <p:attrNameLst>
                                          <p:attrName>style.visibility</p:attrName>
                                        </p:attrNameLst>
                                      </p:cBhvr>
                                      <p:to>
                                        <p:strVal val="visible"/>
                                      </p:to>
                                    </p:set>
                                    <p:anim calcmode="lin" valueType="num">
                                      <p:cBhvr>
                                        <p:cTn id="47" dur="1000" fill="hold"/>
                                        <p:tgtEl>
                                          <p:spTgt spid="7475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475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475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475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نيرون (54-68 م)</a:t>
            </a:r>
            <a:endParaRPr lang="en-US" sz="3600" dirty="0">
              <a:latin typeface="Arial" panose="020B0604020202020204" pitchFamily="34" charset="0"/>
              <a:ea typeface="ＭＳ Ｐゴシック" charset="0"/>
              <a:cs typeface="Arial" panose="020B0604020202020204" pitchFamily="34" charset="0"/>
            </a:endParaRPr>
          </a:p>
        </p:txBody>
      </p:sp>
      <p:sp>
        <p:nvSpPr>
          <p:cNvPr id="17613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800" dirty="0">
                <a:latin typeface="Arial" panose="020B0604020202020204" pitchFamily="34" charset="0"/>
                <a:cs typeface="Arial" panose="020B0604020202020204" pitchFamily="34" charset="0"/>
              </a:rPr>
              <a:t>تيري ديري، الرومان الفاسدون، تاريخ رهيب (سكولاستيك، 1994)، 66</a:t>
            </a:r>
          </a:p>
        </p:txBody>
      </p:sp>
      <p:sp>
        <p:nvSpPr>
          <p:cNvPr id="6" name="TextBox 5"/>
          <p:cNvSpPr txBox="1"/>
          <p:nvPr/>
        </p:nvSpPr>
        <p:spPr>
          <a:xfrm>
            <a:off x="0" y="1049338"/>
            <a:ext cx="6011863" cy="1938992"/>
          </a:xfrm>
          <a:prstGeom prst="rect">
            <a:avLst/>
          </a:prstGeom>
          <a:solidFill>
            <a:srgbClr val="000000"/>
          </a:solid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dirty="0">
                <a:latin typeface="Arial" panose="020B0604020202020204" pitchFamily="34" charset="0"/>
                <a:cs typeface="Arial" panose="020B0604020202020204" pitchFamily="34" charset="0"/>
              </a:rPr>
              <a:t>الأقوال المفضلة: لقد كان يعزف على القيثارة بشكل سيء للغاية ولكن الناس قالوا له إنه رائع.</a:t>
            </a:r>
          </a:p>
          <a:p>
            <a:pPr>
              <a:defRPr/>
            </a:pPr>
            <a:endParaRPr lang="en-US" dirty="0">
              <a:latin typeface="Arial" panose="020B0604020202020204" pitchFamily="34" charset="0"/>
              <a:cs typeface="Arial" panose="020B0604020202020204" pitchFamily="34" charset="0"/>
            </a:endParaRPr>
          </a:p>
          <a:p>
            <a:pPr algn="r">
              <a:defRPr/>
            </a:pPr>
            <a:r>
              <a:rPr lang="ar-JO" dirty="0">
                <a:latin typeface="Arial" panose="020B0604020202020204" pitchFamily="34" charset="0"/>
                <a:cs typeface="Arial" panose="020B0604020202020204" pitchFamily="34" charset="0"/>
              </a:rPr>
              <a:t>كان اليونانيون مرعوبين بشكل خاص عندما أخبروه بأنه جيد. كان يقول: فقط اليونانيون هم من يستحقون عبقريتي.</a:t>
            </a:r>
            <a:endParaRPr lang="en-US" dirty="0">
              <a:latin typeface="Arial" panose="020B0604020202020204" pitchFamily="34" charset="0"/>
              <a:cs typeface="Arial" panose="020B0604020202020204" pitchFamily="34" charset="0"/>
            </a:endParaRPr>
          </a:p>
        </p:txBody>
      </p:sp>
      <p:pic>
        <p:nvPicPr>
          <p:cNvPr id="17613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284663" y="4868863"/>
            <a:ext cx="4859337" cy="830997"/>
          </a:xfrm>
          <a:prstGeom prst="rect">
            <a:avLst/>
          </a:prstGeom>
          <a:solidFill>
            <a:srgbClr val="000000"/>
          </a:solid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ar-JO" dirty="0">
                <a:latin typeface="Arial" panose="020B0604020202020204" pitchFamily="34" charset="0"/>
                <a:cs typeface="Arial" panose="020B0604020202020204" pitchFamily="34" charset="0"/>
              </a:rPr>
              <a:t>عندما علم أنه لا بد أن يموت، كل ما استطاع قوله هو: يا لها من خسارة سأسببها لفن الموسيقى</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فاسباسيان (69-79 م)</a:t>
            </a:r>
            <a:endParaRPr lang="en-US" sz="3600" dirty="0">
              <a:latin typeface="Arial" panose="020B0604020202020204" pitchFamily="34" charset="0"/>
              <a:ea typeface="ＭＳ Ｐゴシック" charset="0"/>
              <a:cs typeface="Arial" panose="020B0604020202020204" pitchFamily="34" charset="0"/>
            </a:endParaRPr>
          </a:p>
        </p:txBody>
      </p:sp>
      <p:pic>
        <p:nvPicPr>
          <p:cNvPr id="178178" name="Picture 4" descr="Vespas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25" y="1196752"/>
            <a:ext cx="6378575" cy="568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0" y="1196752"/>
            <a:ext cx="3131840" cy="5661248"/>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eaLnBrk="1" hangingPunct="1">
              <a:defRPr/>
            </a:pPr>
            <a:r>
              <a:rPr lang="ar-JO" sz="3200" b="1" dirty="0">
                <a:solidFill>
                  <a:srgbClr val="000000"/>
                </a:solidFill>
                <a:effectLst/>
                <a:latin typeface="Arial" panose="020B0604020202020204" pitchFamily="34" charset="0"/>
                <a:ea typeface="ＭＳ Ｐゴシック" charset="0"/>
                <a:cs typeface="Arial" panose="020B0604020202020204" pitchFamily="34" charset="0"/>
              </a:rPr>
              <a:t>الإمبراطور  فاسباسيان</a:t>
            </a:r>
            <a:endParaRPr lang="en-US" sz="3200" b="1" dirty="0">
              <a:solidFill>
                <a:srgbClr val="000000"/>
              </a:solidFill>
              <a:effectLst/>
              <a:latin typeface="Arial" panose="020B0604020202020204" pitchFamily="34" charset="0"/>
              <a:ea typeface="ＭＳ Ｐゴシック" charset="0"/>
              <a:cs typeface="Arial" panose="020B0604020202020204" pitchFamily="34" charset="0"/>
            </a:endParaRPr>
          </a:p>
          <a:p>
            <a:pPr algn="r" eaLnBrk="1" hangingPunct="1">
              <a:defRPr/>
            </a:pPr>
            <a:r>
              <a:rPr lang="ar-JO" sz="2400" b="1" dirty="0">
                <a:solidFill>
                  <a:srgbClr val="000000"/>
                </a:solidFill>
                <a:effectLst/>
                <a:latin typeface="Arial" panose="020B0604020202020204" pitchFamily="34" charset="0"/>
                <a:ea typeface="ＭＳ Ｐゴシック" charset="0"/>
                <a:cs typeface="Arial" panose="020B0604020202020204" pitchFamily="34" charset="0"/>
              </a:rPr>
              <a:t>من أوستيا</a:t>
            </a:r>
          </a:p>
          <a:p>
            <a:pPr algn="r" eaLnBrk="1" hangingPunct="1">
              <a:defRPr/>
            </a:pPr>
            <a:r>
              <a:rPr lang="ar-JO" sz="2400" b="1" dirty="0">
                <a:solidFill>
                  <a:srgbClr val="000000"/>
                </a:solidFill>
                <a:effectLst/>
                <a:latin typeface="Arial" panose="020B0604020202020204" pitchFamily="34" charset="0"/>
                <a:ea typeface="ＭＳ Ｐゴシック" charset="0"/>
                <a:cs typeface="Arial" panose="020B0604020202020204" pitchFamily="34" charset="0"/>
              </a:rPr>
              <a:t>كان فيسباسيان يدير حصار أورشليم عام 69 م عندما أعلنته الجحافل في الشرق إمبراطورًا               (المتحف الوطني، روما).</a:t>
            </a:r>
            <a:endParaRPr lang="en-US" sz="2400" b="1" i="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962400" y="277813"/>
            <a:ext cx="47244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تيطس (79-81 م)</a:t>
            </a:r>
            <a:endParaRPr lang="en-US" sz="3600" dirty="0">
              <a:latin typeface="Arial" panose="020B0604020202020204" pitchFamily="34" charset="0"/>
              <a:ea typeface="ＭＳ Ｐゴシック" charset="0"/>
              <a:cs typeface="Arial" panose="020B0604020202020204" pitchFamily="34" charset="0"/>
            </a:endParaRPr>
          </a:p>
        </p:txBody>
      </p:sp>
      <p:pic>
        <p:nvPicPr>
          <p:cNvPr id="180226" name="Picture 4" descr="Ti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76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7" name="Picture 5" descr="Ti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3832225"/>
            <a:ext cx="3429000"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635896" y="3717032"/>
            <a:ext cx="4536504" cy="3168352"/>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algn="r" eaLnBrk="1" hangingPunct="1">
              <a:defRPr/>
            </a:pPr>
            <a:r>
              <a:rPr lang="ar-JO" sz="3200" b="1" dirty="0">
                <a:solidFill>
                  <a:srgbClr val="000000"/>
                </a:solidFill>
                <a:effectLst/>
                <a:latin typeface="Arial" panose="020B0604020202020204" pitchFamily="34" charset="0"/>
                <a:ea typeface="ＭＳ Ｐゴシック" charset="0"/>
                <a:cs typeface="Arial" panose="020B0604020202020204" pitchFamily="34" charset="0"/>
              </a:rPr>
              <a:t>الإمبراطور تيطس</a:t>
            </a:r>
            <a:endParaRPr lang="en-US" sz="3200" b="1" dirty="0">
              <a:solidFill>
                <a:srgbClr val="000000"/>
              </a:solidFill>
              <a:effectLst/>
              <a:latin typeface="Arial" panose="020B0604020202020204" pitchFamily="34" charset="0"/>
              <a:ea typeface="ＭＳ Ｐゴシック" charset="0"/>
              <a:cs typeface="Arial" panose="020B0604020202020204" pitchFamily="34" charset="0"/>
            </a:endParaRPr>
          </a:p>
          <a:p>
            <a:pPr algn="r" eaLnBrk="1" hangingPunct="1">
              <a:defRPr/>
            </a:pPr>
            <a:r>
              <a:rPr lang="ar-JO" sz="2400" b="1" dirty="0">
                <a:solidFill>
                  <a:srgbClr val="000000"/>
                </a:solidFill>
                <a:effectLst/>
                <a:latin typeface="Arial" panose="020B0604020202020204" pitchFamily="34" charset="0"/>
                <a:ea typeface="ＭＳ Ｐゴシック" charset="0"/>
                <a:cs typeface="Arial" panose="020B0604020202020204" pitchFamily="34" charset="0"/>
              </a:rPr>
              <a:t>تؤكد التوغا على وضع تيطس باعتباره الأول بين متساوين فيما يتعلق بمجلس الشيوخ (براتشيو نوفو، متحف الفاتيكان).</a:t>
            </a:r>
            <a:endParaRPr lang="en-US" sz="2400" b="1" i="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277813"/>
            <a:ext cx="4787900" cy="1931987"/>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دمر تيطس              الهيكل اليهودي</a:t>
            </a:r>
            <a:endParaRPr lang="en-US" sz="4000" b="1" dirty="0">
              <a:latin typeface="Arial" panose="020B0604020202020204" pitchFamily="34" charset="0"/>
              <a:ea typeface="ＭＳ Ｐゴシック" charset="0"/>
              <a:cs typeface="Arial" panose="020B0604020202020204" pitchFamily="34" charset="0"/>
            </a:endParaRPr>
          </a:p>
        </p:txBody>
      </p:sp>
      <p:pic>
        <p:nvPicPr>
          <p:cNvPr id="182274" name="Picture 3" descr="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98763"/>
            <a:ext cx="6053138" cy="405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5" name="Picture 4" descr="Lamps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4425" y="-2667000"/>
            <a:ext cx="4219575"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6" name="Picture 5" descr="Lampstan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228850"/>
            <a:ext cx="154940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7"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91075" y="0"/>
            <a:ext cx="4352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rch of Titus Up Clo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6712"/>
            <a:ext cx="9144000" cy="6093832"/>
          </a:xfrm>
          <a:prstGeom prst="rect">
            <a:avLst/>
          </a:prstGeom>
        </p:spPr>
      </p:pic>
      <p:sp>
        <p:nvSpPr>
          <p:cNvPr id="102402" name="Rectangle 2"/>
          <p:cNvSpPr>
            <a:spLocks noGrp="1" noChangeArrowheads="1"/>
          </p:cNvSpPr>
          <p:nvPr>
            <p:ph type="title"/>
          </p:nvPr>
        </p:nvSpPr>
        <p:spPr>
          <a:xfrm>
            <a:off x="-20980" y="1"/>
            <a:ext cx="9164979" cy="836712"/>
          </a:xfrm>
        </p:spPr>
        <p:txBody>
          <a:bodyPr/>
          <a:lstStyle/>
          <a:p>
            <a:pPr algn="l" eaLnBrk="1" hangingPunct="1">
              <a:defRPr/>
            </a:pPr>
            <a:r>
              <a:rPr lang="ar-JO" sz="4000" b="1" dirty="0">
                <a:latin typeface="Arial" panose="020B0604020202020204" pitchFamily="34" charset="0"/>
                <a:ea typeface="ＭＳ Ｐゴシック" charset="0"/>
                <a:cs typeface="Arial" panose="020B0604020202020204" pitchFamily="34" charset="0"/>
              </a:rPr>
              <a:t>قوس تيطس</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1061584"/>
      </p:ext>
    </p:extLst>
  </p:cSld>
  <p:clrMapOvr>
    <a:overrideClrMapping bg1="dk2" tx1="lt1" bg2="dk1" tx2="lt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0980" y="1"/>
            <a:ext cx="9164979" cy="836712"/>
          </a:xfrm>
        </p:spPr>
        <p:txBody>
          <a:bodyPr/>
          <a:lstStyle/>
          <a:p>
            <a:pPr algn="l" eaLnBrk="1" hangingPunct="1">
              <a:defRPr/>
            </a:pPr>
            <a:r>
              <a:rPr lang="ar-JO" sz="4000" b="1" dirty="0">
                <a:latin typeface="Arial" panose="020B0604020202020204" pitchFamily="34" charset="0"/>
                <a:ea typeface="ＭＳ Ｐゴシック" charset="0"/>
                <a:cs typeface="Arial" panose="020B0604020202020204" pitchFamily="34" charset="0"/>
              </a:rPr>
              <a:t>قوس تيطس</a:t>
            </a:r>
            <a:endParaRPr lang="en-US" sz="4000" b="1" dirty="0">
              <a:latin typeface="Arial" panose="020B0604020202020204" pitchFamily="34" charset="0"/>
              <a:ea typeface="ＭＳ Ｐゴシック" charset="0"/>
              <a:cs typeface="Arial" panose="020B0604020202020204" pitchFamily="34" charset="0"/>
            </a:endParaRPr>
          </a:p>
        </p:txBody>
      </p:sp>
      <p:pic>
        <p:nvPicPr>
          <p:cNvPr id="3" name="Picture 2" descr="Arch of Titus in Color.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764704"/>
            <a:ext cx="9144000" cy="3890963"/>
          </a:xfrm>
          <a:prstGeom prst="rect">
            <a:avLst/>
          </a:prstGeom>
        </p:spPr>
      </p:pic>
      <p:sp>
        <p:nvSpPr>
          <p:cNvPr id="5" name="Rectangle 2"/>
          <p:cNvSpPr txBox="1">
            <a:spLocks noChangeArrowheads="1"/>
          </p:cNvSpPr>
          <p:nvPr/>
        </p:nvSpPr>
        <p:spPr bwMode="auto">
          <a:xfrm>
            <a:off x="-36512" y="4797152"/>
            <a:ext cx="9164979" cy="19168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defRPr/>
            </a:pPr>
            <a:r>
              <a:rPr lang="ar-JO" sz="2000" b="1" dirty="0">
                <a:latin typeface="Arial" panose="020B0604020202020204" pitchFamily="34" charset="0"/>
                <a:ea typeface="ＭＳ Ｐゴシック" charset="0"/>
                <a:cs typeface="Arial" panose="020B0604020202020204" pitchFamily="34" charset="0"/>
              </a:rPr>
              <a:t>علماء الآثار يعيدون بناء شكل قوس تيطس – بالألوان الكاملة</a:t>
            </a:r>
          </a:p>
          <a:p>
            <a:pPr eaLnBrk="1" hangingPunct="1">
              <a:defRPr/>
            </a:pPr>
            <a:endParaRPr lang="en-US" sz="2000" b="1" dirty="0">
              <a:latin typeface="Arial" panose="020B0604020202020204" pitchFamily="34" charset="0"/>
              <a:ea typeface="ＭＳ Ｐゴシック" charset="0"/>
              <a:cs typeface="Arial" panose="020B0604020202020204" pitchFamily="34" charset="0"/>
            </a:endParaRPr>
          </a:p>
          <a:p>
            <a:pPr eaLnBrk="1" hangingPunct="1">
              <a:defRPr/>
            </a:pPr>
            <a:r>
              <a:rPr lang="ar-JO" sz="2000" b="1" dirty="0">
                <a:latin typeface="Arial" panose="020B0604020202020204" pitchFamily="34" charset="0"/>
                <a:ea typeface="ＭＳ Ｐゴシック" charset="0"/>
                <a:cs typeface="Arial" panose="020B0604020202020204" pitchFamily="34" charset="0"/>
              </a:rPr>
              <a:t>عند بناء القوس، لم يكن بمثابة شهادة حجرية بيضاء مهيبة على سحق روما لليهود. لقد كان نصبًا تذكاريًا ذو ألوان زاهية يعظم فيسباسيان وسلالته.</a:t>
            </a:r>
          </a:p>
          <a:p>
            <a:pPr eaLnBrk="1" hangingPunct="1">
              <a:defRPr/>
            </a:pPr>
            <a:br>
              <a:rPr lang="en-US" sz="2000" b="1" dirty="0">
                <a:latin typeface="Arial" panose="020B0604020202020204" pitchFamily="34" charset="0"/>
                <a:ea typeface="ＭＳ Ｐゴシック" charset="0"/>
                <a:cs typeface="Arial" panose="020B0604020202020204" pitchFamily="34" charset="0"/>
              </a:rPr>
            </a:br>
            <a:r>
              <a:rPr lang="en-US" sz="2000" b="1" dirty="0">
                <a:latin typeface="Arial" panose="020B0604020202020204" pitchFamily="34" charset="0"/>
                <a:ea typeface="ＭＳ Ｐゴシック" charset="0"/>
                <a:cs typeface="Arial" panose="020B0604020202020204" pitchFamily="34" charset="0"/>
              </a:rPr>
              <a:t>https://www.haaretz.com/archaeology/1.811165</a:t>
            </a:r>
          </a:p>
        </p:txBody>
      </p:sp>
    </p:spTree>
    <p:extLst>
      <p:ext uri="{BB962C8B-B14F-4D97-AF65-F5344CB8AC3E}">
        <p14:creationId xmlns:p14="http://schemas.microsoft.com/office/powerpoint/2010/main" val="1380081187"/>
      </p:ext>
    </p:extLst>
  </p:cSld>
  <p:clrMapOvr>
    <a:overrideClrMapping bg1="dk2" tx1="lt1" bg2="dk1" tx2="lt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4800600"/>
            <a:ext cx="3962400" cy="1752600"/>
          </a:xfrm>
        </p:spPr>
        <p:txBody>
          <a:bodyPr/>
          <a:lstStyle/>
          <a:p>
            <a:pPr eaLnBrk="1" hangingPunct="1">
              <a:defRPr/>
            </a:pPr>
            <a:r>
              <a:rPr lang="ar-JO" dirty="0">
                <a:latin typeface="Arial" panose="020B0604020202020204" pitchFamily="34" charset="0"/>
                <a:cs typeface="Arial" panose="020B0604020202020204" pitchFamily="34" charset="0"/>
              </a:rPr>
              <a:t>الغزو الهشموني</a:t>
            </a:r>
            <a:endParaRPr lang="en-US" dirty="0">
              <a:latin typeface="Arial" panose="020B0604020202020204" pitchFamily="34" charset="0"/>
              <a:cs typeface="Arial" panose="020B0604020202020204" pitchFamily="34" charset="0"/>
            </a:endParaRPr>
          </a:p>
        </p:txBody>
      </p:sp>
      <p:pic>
        <p:nvPicPr>
          <p:cNvPr id="78850" name="Picture 3" descr="Hasmonean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1" name="Picture 4" descr="Weiner Dog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9" name="Line 5"/>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0" name="Line 6"/>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1" name="Line 7"/>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2" name="Line 8"/>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3" name="Line 9"/>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4" name="Line 10"/>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5" name="Line 11"/>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6" name="Line 12"/>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7" name="Line 13"/>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598" name="Text Box 14"/>
          <p:cNvSpPr txBox="1">
            <a:spLocks noChangeArrowheads="1"/>
          </p:cNvSpPr>
          <p:nvPr/>
        </p:nvSpPr>
        <p:spPr bwMode="auto">
          <a:xfrm>
            <a:off x="3524250" y="2819400"/>
            <a:ext cx="31290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endParaRPr>
          </a:p>
        </p:txBody>
      </p:sp>
      <p:sp>
        <p:nvSpPr>
          <p:cNvPr id="67599" name="Text Box 15"/>
          <p:cNvSpPr txBox="1">
            <a:spLocks noChangeArrowheads="1"/>
          </p:cNvSpPr>
          <p:nvPr/>
        </p:nvSpPr>
        <p:spPr bwMode="auto">
          <a:xfrm>
            <a:off x="685800" y="2833688"/>
            <a:ext cx="31290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BA1236"/>
              </a:solidFill>
              <a:effectLst/>
              <a:uLnTx/>
              <a:uFillTx/>
              <a:latin typeface="Arial" panose="020B0604020202020204" pitchFamily="34" charset="0"/>
              <a:ea typeface="ＭＳ Ｐゴシック" charset="0"/>
              <a:cs typeface="Arial" panose="020B0604020202020204" pitchFamily="34" charset="0"/>
            </a:endParaRPr>
          </a:p>
        </p:txBody>
      </p:sp>
      <p:sp>
        <p:nvSpPr>
          <p:cNvPr id="67600" name="AutoShape 16"/>
          <p:cNvSpPr>
            <a:spLocks noChangeArrowheads="1"/>
          </p:cNvSpPr>
          <p:nvPr/>
        </p:nvSpPr>
        <p:spPr bwMode="auto">
          <a:xfrm>
            <a:off x="111125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01" name="AutoShape 17"/>
          <p:cNvSpPr>
            <a:spLocks noChangeArrowheads="1"/>
          </p:cNvSpPr>
          <p:nvPr/>
        </p:nvSpPr>
        <p:spPr bwMode="auto">
          <a:xfrm>
            <a:off x="304800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7602" name="Text Box 18"/>
          <p:cNvSpPr txBox="1">
            <a:spLocks noChangeArrowheads="1"/>
          </p:cNvSpPr>
          <p:nvPr/>
        </p:nvSpPr>
        <p:spPr bwMode="auto">
          <a:xfrm>
            <a:off x="8382000" y="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wipe(up)">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wipe(left)">
                                      <p:cBhvr>
                                        <p:cTn id="12" dur="500"/>
                                        <p:tgtEl>
                                          <p:spTgt spid="675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7592"/>
                                        </p:tgtEl>
                                        <p:attrNameLst>
                                          <p:attrName>style.visibility</p:attrName>
                                        </p:attrNameLst>
                                      </p:cBhvr>
                                      <p:to>
                                        <p:strVal val="visible"/>
                                      </p:to>
                                    </p:set>
                                    <p:animEffect transition="in" filter="wipe(right)">
                                      <p:cBhvr>
                                        <p:cTn id="17" dur="500"/>
                                        <p:tgtEl>
                                          <p:spTgt spid="675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wipe(left)">
                                      <p:cBhvr>
                                        <p:cTn id="22" dur="500"/>
                                        <p:tgtEl>
                                          <p:spTgt spid="675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67593"/>
                                        </p:tgtEl>
                                        <p:attrNameLst>
                                          <p:attrName>style.visibility</p:attrName>
                                        </p:attrNameLst>
                                      </p:cBhvr>
                                      <p:to>
                                        <p:strVal val="visible"/>
                                      </p:to>
                                    </p:set>
                                    <p:animEffect transition="in" filter="wipe(right)">
                                      <p:cBhvr>
                                        <p:cTn id="27" dur="500"/>
                                        <p:tgtEl>
                                          <p:spTgt spid="675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7595"/>
                                        </p:tgtEl>
                                        <p:attrNameLst>
                                          <p:attrName>style.visibility</p:attrName>
                                        </p:attrNameLst>
                                      </p:cBhvr>
                                      <p:to>
                                        <p:strVal val="visible"/>
                                      </p:to>
                                    </p:set>
                                    <p:animEffect transition="in" filter="wipe(left)">
                                      <p:cBhvr>
                                        <p:cTn id="32" dur="500"/>
                                        <p:tgtEl>
                                          <p:spTgt spid="675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67594"/>
                                        </p:tgtEl>
                                        <p:attrNameLst>
                                          <p:attrName>style.visibility</p:attrName>
                                        </p:attrNameLst>
                                      </p:cBhvr>
                                      <p:to>
                                        <p:strVal val="visible"/>
                                      </p:to>
                                    </p:set>
                                    <p:animEffect transition="in" filter="wipe(right)">
                                      <p:cBhvr>
                                        <p:cTn id="37" dur="500"/>
                                        <p:tgtEl>
                                          <p:spTgt spid="675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67596"/>
                                        </p:tgtEl>
                                        <p:attrNameLst>
                                          <p:attrName>style.visibility</p:attrName>
                                        </p:attrNameLst>
                                      </p:cBhvr>
                                      <p:to>
                                        <p:strVal val="visible"/>
                                      </p:to>
                                    </p:set>
                                    <p:animEffect transition="in" filter="wipe(right)">
                                      <p:cBhvr>
                                        <p:cTn id="42" dur="500"/>
                                        <p:tgtEl>
                                          <p:spTgt spid="67596"/>
                                        </p:tgtEl>
                                      </p:cBhvr>
                                    </p:animEffect>
                                  </p:childTnLst>
                                </p:cTn>
                              </p:par>
                              <p:par>
                                <p:cTn id="43" presetID="22" presetClass="entr" presetSubtype="8" fill="hold" nodeType="withEffect">
                                  <p:stCondLst>
                                    <p:cond delay="0"/>
                                  </p:stCondLst>
                                  <p:childTnLst>
                                    <p:set>
                                      <p:cBhvr>
                                        <p:cTn id="44" dur="1" fill="hold">
                                          <p:stCondLst>
                                            <p:cond delay="0"/>
                                          </p:stCondLst>
                                        </p:cTn>
                                        <p:tgtEl>
                                          <p:spTgt spid="67597"/>
                                        </p:tgtEl>
                                        <p:attrNameLst>
                                          <p:attrName>style.visibility</p:attrName>
                                        </p:attrNameLst>
                                      </p:cBhvr>
                                      <p:to>
                                        <p:strVal val="visible"/>
                                      </p:to>
                                    </p:set>
                                    <p:animEffect transition="in" filter="wipe(left)">
                                      <p:cBhvr>
                                        <p:cTn id="45" dur="500"/>
                                        <p:tgtEl>
                                          <p:spTgt spid="67597"/>
                                        </p:tgtEl>
                                      </p:cBhvr>
                                    </p:animEffect>
                                  </p:childTnLst>
                                </p:cTn>
                              </p:par>
                              <p:par>
                                <p:cTn id="46" presetID="22" presetClass="entr" presetSubtype="4" fill="hold" nodeType="withEffect">
                                  <p:stCondLst>
                                    <p:cond delay="0"/>
                                  </p:stCondLst>
                                  <p:childTnLst>
                                    <p:set>
                                      <p:cBhvr>
                                        <p:cTn id="47" dur="1" fill="hold">
                                          <p:stCondLst>
                                            <p:cond delay="0"/>
                                          </p:stCondLst>
                                        </p:cTn>
                                        <p:tgtEl>
                                          <p:spTgt spid="67599"/>
                                        </p:tgtEl>
                                        <p:attrNameLst>
                                          <p:attrName>style.visibility</p:attrName>
                                        </p:attrNameLst>
                                      </p:cBhvr>
                                      <p:to>
                                        <p:strVal val="visible"/>
                                      </p:to>
                                    </p:set>
                                    <p:animEffect transition="in" filter="wipe(down)">
                                      <p:cBhvr>
                                        <p:cTn id="48" dur="500"/>
                                        <p:tgtEl>
                                          <p:spTgt spid="67599"/>
                                        </p:tgtEl>
                                      </p:cBhvr>
                                    </p:animEffect>
                                  </p:childTnLst>
                                </p:cTn>
                              </p:par>
                              <p:par>
                                <p:cTn id="49" presetID="22" presetClass="entr" presetSubtype="4" fill="hold" nodeType="withEffect">
                                  <p:stCondLst>
                                    <p:cond delay="0"/>
                                  </p:stCondLst>
                                  <p:childTnLst>
                                    <p:set>
                                      <p:cBhvr>
                                        <p:cTn id="50" dur="1" fill="hold">
                                          <p:stCondLst>
                                            <p:cond delay="0"/>
                                          </p:stCondLst>
                                        </p:cTn>
                                        <p:tgtEl>
                                          <p:spTgt spid="67598"/>
                                        </p:tgtEl>
                                        <p:attrNameLst>
                                          <p:attrName>style.visibility</p:attrName>
                                        </p:attrNameLst>
                                      </p:cBhvr>
                                      <p:to>
                                        <p:strVal val="visible"/>
                                      </p:to>
                                    </p:set>
                                    <p:animEffect transition="in" filter="wipe(down)">
                                      <p:cBhvr>
                                        <p:cTn id="51" dur="500"/>
                                        <p:tgtEl>
                                          <p:spTgt spid="6759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nodeType="clickEffect">
                                  <p:stCondLst>
                                    <p:cond delay="0"/>
                                  </p:stCondLst>
                                  <p:childTnLst>
                                    <p:set>
                                      <p:cBhvr>
                                        <p:cTn id="55" dur="1" fill="hold">
                                          <p:stCondLst>
                                            <p:cond delay="0"/>
                                          </p:stCondLst>
                                        </p:cTn>
                                        <p:tgtEl>
                                          <p:spTgt spid="67601"/>
                                        </p:tgtEl>
                                        <p:attrNameLst>
                                          <p:attrName>style.visibility</p:attrName>
                                        </p:attrNameLst>
                                      </p:cBhvr>
                                      <p:to>
                                        <p:strVal val="visible"/>
                                      </p:to>
                                    </p:set>
                                    <p:anim calcmode="lin" valueType="num">
                                      <p:cBhvr>
                                        <p:cTn id="56" dur="1000" fill="hold"/>
                                        <p:tgtEl>
                                          <p:spTgt spid="67601"/>
                                        </p:tgtEl>
                                        <p:attrNameLst>
                                          <p:attrName>ppt_w</p:attrName>
                                        </p:attrNameLst>
                                      </p:cBhvr>
                                      <p:tavLst>
                                        <p:tav tm="0">
                                          <p:val>
                                            <p:fltVal val="0"/>
                                          </p:val>
                                        </p:tav>
                                        <p:tav tm="100000">
                                          <p:val>
                                            <p:strVal val="#ppt_w"/>
                                          </p:val>
                                        </p:tav>
                                      </p:tavLst>
                                    </p:anim>
                                    <p:anim calcmode="lin" valueType="num">
                                      <p:cBhvr>
                                        <p:cTn id="57" dur="1000" fill="hold"/>
                                        <p:tgtEl>
                                          <p:spTgt spid="67601"/>
                                        </p:tgtEl>
                                        <p:attrNameLst>
                                          <p:attrName>ppt_h</p:attrName>
                                        </p:attrNameLst>
                                      </p:cBhvr>
                                      <p:tavLst>
                                        <p:tav tm="0">
                                          <p:val>
                                            <p:fltVal val="0"/>
                                          </p:val>
                                        </p:tav>
                                        <p:tav tm="100000">
                                          <p:val>
                                            <p:strVal val="#ppt_h"/>
                                          </p:val>
                                        </p:tav>
                                      </p:tavLst>
                                    </p:anim>
                                    <p:anim calcmode="lin" valueType="num">
                                      <p:cBhvr>
                                        <p:cTn id="58" dur="1000" fill="hold"/>
                                        <p:tgtEl>
                                          <p:spTgt spid="6760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7601"/>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nodeType="withEffect">
                                  <p:stCondLst>
                                    <p:cond delay="0"/>
                                  </p:stCondLst>
                                  <p:childTnLst>
                                    <p:set>
                                      <p:cBhvr>
                                        <p:cTn id="61" dur="1" fill="hold">
                                          <p:stCondLst>
                                            <p:cond delay="0"/>
                                          </p:stCondLst>
                                        </p:cTn>
                                        <p:tgtEl>
                                          <p:spTgt spid="67600"/>
                                        </p:tgtEl>
                                        <p:attrNameLst>
                                          <p:attrName>style.visibility</p:attrName>
                                        </p:attrNameLst>
                                      </p:cBhvr>
                                      <p:to>
                                        <p:strVal val="visible"/>
                                      </p:to>
                                    </p:set>
                                    <p:anim calcmode="lin" valueType="num">
                                      <p:cBhvr>
                                        <p:cTn id="62" dur="1000" fill="hold"/>
                                        <p:tgtEl>
                                          <p:spTgt spid="67600"/>
                                        </p:tgtEl>
                                        <p:attrNameLst>
                                          <p:attrName>ppt_w</p:attrName>
                                        </p:attrNameLst>
                                      </p:cBhvr>
                                      <p:tavLst>
                                        <p:tav tm="0">
                                          <p:val>
                                            <p:fltVal val="0"/>
                                          </p:val>
                                        </p:tav>
                                        <p:tav tm="100000">
                                          <p:val>
                                            <p:strVal val="#ppt_w"/>
                                          </p:val>
                                        </p:tav>
                                      </p:tavLst>
                                    </p:anim>
                                    <p:anim calcmode="lin" valueType="num">
                                      <p:cBhvr>
                                        <p:cTn id="63" dur="1000" fill="hold"/>
                                        <p:tgtEl>
                                          <p:spTgt spid="67600"/>
                                        </p:tgtEl>
                                        <p:attrNameLst>
                                          <p:attrName>ppt_h</p:attrName>
                                        </p:attrNameLst>
                                      </p:cBhvr>
                                      <p:tavLst>
                                        <p:tav tm="0">
                                          <p:val>
                                            <p:fltVal val="0"/>
                                          </p:val>
                                        </p:tav>
                                        <p:tav tm="100000">
                                          <p:val>
                                            <p:strVal val="#ppt_h"/>
                                          </p:val>
                                        </p:tav>
                                      </p:tavLst>
                                    </p:anim>
                                    <p:anim calcmode="lin" valueType="num">
                                      <p:cBhvr>
                                        <p:cTn id="64" dur="1000" fill="hold"/>
                                        <p:tgtEl>
                                          <p:spTgt spid="6760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76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rtl="1">
              <a:defRPr/>
            </a:pPr>
            <a:r>
              <a:rPr lang="ar-EG" sz="4000" b="1" dirty="0">
                <a:solidFill>
                  <a:srgbClr val="FFFF00"/>
                </a:solidFill>
                <a:effectLst>
                  <a:outerShdw blurRad="38100" dist="38100" dir="2700000" algn="tl">
                    <a:srgbClr val="000000"/>
                  </a:outerShdw>
                </a:effectLst>
                <a:ea typeface="ＭＳ Ｐゴシック" charset="0"/>
              </a:rPr>
              <a:t>متى كتب يوحنا الرؤيا؟</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320، 39-41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من كان الإمبراطور الروماني آنذاك؟</a:t>
            </a:r>
            <a:endPar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grpSp>
        <p:nvGrpSpPr>
          <p:cNvPr id="20" name="Group 19"/>
          <p:cNvGrpSpPr/>
          <p:nvPr/>
        </p:nvGrpSpPr>
        <p:grpSpPr>
          <a:xfrm>
            <a:off x="-5818" y="2188663"/>
            <a:ext cx="1865519" cy="2168213"/>
            <a:chOff x="-107878" y="2188663"/>
            <a:chExt cx="1865519" cy="2168213"/>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صلب المسيح 33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grpSp>
      <p:sp>
        <p:nvSpPr>
          <p:cNvPr id="3" name="Chevron 2"/>
          <p:cNvSpPr>
            <a:spLocks noChangeAspect="1"/>
          </p:cNvSpPr>
          <p:nvPr/>
        </p:nvSpPr>
        <p:spPr bwMode="auto">
          <a:xfrm>
            <a:off x="-283494" y="4717038"/>
            <a:ext cx="1865519"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طيباريوس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a:ea typeface="ＭＳ Ｐゴシック" charset="0"/>
                <a:cs typeface="Arial"/>
              </a:rPr>
              <a:t>كاليجولا 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كلوديوس 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a:ea typeface="ＭＳ Ｐゴシック" charset="0"/>
                <a:cs typeface="Arial"/>
              </a:rPr>
              <a:t>نيرو 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فيسباسيان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 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a:ea typeface="ＭＳ Ｐゴシック" charset="0"/>
                <a:cs typeface="Arial"/>
              </a:rPr>
              <a:t>دوميتيان 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456232"/>
              <a:ext cx="1977348"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كتابة الرؤيا</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95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تدمير أورشليم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70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تيطس 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بدعم من: إيريناوس فيكتورينوس من بيتاو كليمان من الإسكندرية يوسابيوس</a:t>
            </a:r>
            <a:endPar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sp>
        <p:nvSpPr>
          <p:cNvPr id="32" name="Text Box 18"/>
          <p:cNvSpPr txBox="1">
            <a:spLocks noChangeArrowheads="1"/>
          </p:cNvSpPr>
          <p:nvPr/>
        </p:nvSpPr>
        <p:spPr bwMode="auto">
          <a:xfrm>
            <a:off x="3594670" y="5487019"/>
            <a:ext cx="136075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يضع معظم علماء ما قبل الماضي السفر هنا</a:t>
            </a:r>
            <a:endPar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spTree>
    <p:extLst>
      <p:ext uri="{BB962C8B-B14F-4D97-AF65-F5344CB8AC3E}">
        <p14:creationId xmlns:p14="http://schemas.microsoft.com/office/powerpoint/2010/main" val="540159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rtl="1" eaLnBrk="1" hangingPunct="1">
              <a:defRPr/>
            </a:pPr>
            <a:r>
              <a:rPr lang="ar-EG" b="1" dirty="0">
                <a:latin typeface="Arial" panose="020B0604020202020204" pitchFamily="34" charset="0"/>
                <a:ea typeface="ＭＳ Ｐゴシック" charset="0"/>
                <a:cs typeface="Arial" panose="020B0604020202020204" pitchFamily="34" charset="0"/>
              </a:rPr>
              <a:t>دوميتيان (81-96 م)</a:t>
            </a:r>
            <a:endParaRPr lang="en-US" sz="3600" b="1" dirty="0">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العثور على تمثال نصفي لدوميتيان في معبده الضخم في أفسس - بما يتفق مع ادعائه بالشرف الإلهي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سفر الرؤيا (95 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93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306388"/>
            <a:ext cx="9144000" cy="838200"/>
          </a:xfrm>
        </p:spPr>
        <p:txBody>
          <a:bodyPr/>
          <a:lstStyle/>
          <a:p>
            <a:pPr eaLnBrk="1" hangingPunct="1">
              <a:defRPr/>
            </a:pPr>
            <a:r>
              <a:rPr lang="ar-JO" sz="3200" dirty="0">
                <a:latin typeface="Arial" charset="0"/>
                <a:ea typeface="ＭＳ Ｐゴシック" charset="0"/>
                <a:cs typeface="Arial" charset="0"/>
              </a:rPr>
              <a:t>الأباطرة الرومان من أغسطس إلى كلوديوس</a:t>
            </a:r>
            <a:endParaRPr lang="en-US" sz="3600" dirty="0">
              <a:latin typeface="Arial" charset="0"/>
              <a:ea typeface="ＭＳ Ｐゴシック" charset="0"/>
              <a:cs typeface="Arial" charset="0"/>
            </a:endParaRPr>
          </a:p>
        </p:txBody>
      </p:sp>
      <p:sp>
        <p:nvSpPr>
          <p:cNvPr id="188418" name="Text Box 5"/>
          <p:cNvSpPr txBox="1">
            <a:spLocks noChangeArrowheads="1"/>
          </p:cNvSpPr>
          <p:nvPr/>
        </p:nvSpPr>
        <p:spPr bwMode="auto">
          <a:xfrm>
            <a:off x="8534400"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cs typeface="Arial" charset="0"/>
              </a:rPr>
              <a:t>72</a:t>
            </a:r>
            <a:endParaRPr lang="en-US" b="1" dirty="0">
              <a:cs typeface="Arial" charset="0"/>
            </a:endParaRPr>
          </a:p>
        </p:txBody>
      </p:sp>
      <p:graphicFrame>
        <p:nvGraphicFramePr>
          <p:cNvPr id="70725" name="Group 69"/>
          <p:cNvGraphicFramePr>
            <a:graphicFrameLocks noGrp="1"/>
          </p:cNvGraphicFramePr>
          <p:nvPr>
            <p:extLst>
              <p:ext uri="{D42A27DB-BD31-4B8C-83A1-F6EECF244321}">
                <p14:modId xmlns:p14="http://schemas.microsoft.com/office/powerpoint/2010/main" val="1689998870"/>
              </p:ext>
            </p:extLst>
          </p:nvPr>
        </p:nvGraphicFramePr>
        <p:xfrm>
          <a:off x="527050" y="1241425"/>
          <a:ext cx="8159750" cy="1401763"/>
        </p:xfrm>
        <a:graphic>
          <a:graphicData uri="http://schemas.openxmlformats.org/drawingml/2006/table">
            <a:tbl>
              <a:tblPr/>
              <a:tblGrid>
                <a:gridCol w="122555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544638">
                  <a:extLst>
                    <a:ext uri="{9D8B030D-6E8A-4147-A177-3AD203B41FA5}">
                      <a16:colId xmlns:a16="http://schemas.microsoft.com/office/drawing/2014/main" val="20003"/>
                    </a:ext>
                  </a:extLst>
                </a:gridCol>
                <a:gridCol w="1731962">
                  <a:extLst>
                    <a:ext uri="{9D8B030D-6E8A-4147-A177-3AD203B41FA5}">
                      <a16:colId xmlns:a16="http://schemas.microsoft.com/office/drawing/2014/main" val="20004"/>
                    </a:ext>
                  </a:extLst>
                </a:gridCol>
              </a:tblGrid>
              <a:tr h="14017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التاريخ</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الإسم</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الأحداث</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المرجع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الموقف تجاه اليهود والمسيحيين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extLst>
                  <a:ext uri="{0D108BD9-81ED-4DB2-BD59-A6C34878D82A}">
                    <a16:rowId xmlns:a16="http://schemas.microsoft.com/office/drawing/2014/main" val="10000"/>
                  </a:ext>
                </a:extLst>
              </a:tr>
            </a:tbl>
          </a:graphicData>
        </a:graphic>
      </p:graphicFrame>
      <p:graphicFrame>
        <p:nvGraphicFramePr>
          <p:cNvPr id="70724" name="Group 68"/>
          <p:cNvGraphicFramePr>
            <a:graphicFrameLocks noGrp="1"/>
          </p:cNvGraphicFramePr>
          <p:nvPr>
            <p:extLst>
              <p:ext uri="{D42A27DB-BD31-4B8C-83A1-F6EECF244321}">
                <p14:modId xmlns:p14="http://schemas.microsoft.com/office/powerpoint/2010/main" val="2961084024"/>
              </p:ext>
            </p:extLst>
          </p:nvPr>
        </p:nvGraphicFramePr>
        <p:xfrm>
          <a:off x="527050" y="2641600"/>
          <a:ext cx="8159750" cy="3834712"/>
        </p:xfrm>
        <a:graphic>
          <a:graphicData uri="http://schemas.openxmlformats.org/drawingml/2006/table">
            <a:tbl>
              <a:tblPr/>
              <a:tblGrid>
                <a:gridCol w="122555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301875">
                  <a:extLst>
                    <a:ext uri="{9D8B030D-6E8A-4147-A177-3AD203B41FA5}">
                      <a16:colId xmlns:a16="http://schemas.microsoft.com/office/drawing/2014/main" val="20002"/>
                    </a:ext>
                  </a:extLst>
                </a:gridCol>
                <a:gridCol w="1528763">
                  <a:extLst>
                    <a:ext uri="{9D8B030D-6E8A-4147-A177-3AD203B41FA5}">
                      <a16:colId xmlns:a16="http://schemas.microsoft.com/office/drawing/2014/main" val="20003"/>
                    </a:ext>
                  </a:extLst>
                </a:gridCol>
                <a:gridCol w="1731962">
                  <a:extLst>
                    <a:ext uri="{9D8B030D-6E8A-4147-A177-3AD203B41FA5}">
                      <a16:colId xmlns:a16="http://schemas.microsoft.com/office/drawing/2014/main" val="20004"/>
                    </a:ext>
                  </a:extLst>
                </a:gridCol>
              </a:tblGrid>
              <a:tr h="1219275">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30 ق.م – 14 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أغسطس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ولادة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لوقا 2: 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الحرية، ادعاء الألوهية بعد موته</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0644">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14-37 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طيباريوس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خدمة وموت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لوقا 3: 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الحرية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0644">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37-41 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كاليجولا</a:t>
                      </a: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(غايس)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ادعاء الألوهية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75">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41-54 م</a:t>
                      </a:r>
                      <a:endParaRPr kumimoji="0" lang="en-GB"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كلوديوس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المجاعة، طرد اليهود من روما، الرحلات التبشيرية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أعمال 11: 28</a:t>
                      </a: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أعمال 18: 2</a:t>
                      </a: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أعمال 13-28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التسامح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07" marB="6100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306388"/>
            <a:ext cx="9144000" cy="838200"/>
          </a:xfrm>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الأباطرة الرومان من نيرون إلى فاسباسيان</a:t>
            </a:r>
            <a:endParaRPr lang="en-US" sz="3600" dirty="0">
              <a:latin typeface="Arial" panose="020B0604020202020204" pitchFamily="34" charset="0"/>
              <a:ea typeface="ＭＳ Ｐゴシック" charset="0"/>
              <a:cs typeface="Arial" panose="020B0604020202020204" pitchFamily="34" charset="0"/>
            </a:endParaRPr>
          </a:p>
        </p:txBody>
      </p:sp>
      <p:sp>
        <p:nvSpPr>
          <p:cNvPr id="190466" name="Text Box 3"/>
          <p:cNvSpPr txBox="1">
            <a:spLocks noChangeArrowheads="1"/>
          </p:cNvSpPr>
          <p:nvPr/>
        </p:nvSpPr>
        <p:spPr bwMode="auto">
          <a:xfrm>
            <a:off x="8534400"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72</a:t>
            </a:r>
            <a:endParaRPr lang="en-US" b="1" dirty="0">
              <a:latin typeface="Arial" panose="020B0604020202020204" pitchFamily="34" charset="0"/>
              <a:cs typeface="Arial" panose="020B0604020202020204" pitchFamily="34" charset="0"/>
            </a:endParaRPr>
          </a:p>
        </p:txBody>
      </p:sp>
      <p:graphicFrame>
        <p:nvGraphicFramePr>
          <p:cNvPr id="199684" name="Group 4"/>
          <p:cNvGraphicFramePr>
            <a:graphicFrameLocks noGrp="1"/>
          </p:cNvGraphicFramePr>
          <p:nvPr>
            <p:extLst>
              <p:ext uri="{D42A27DB-BD31-4B8C-83A1-F6EECF244321}">
                <p14:modId xmlns:p14="http://schemas.microsoft.com/office/powerpoint/2010/main" val="996281641"/>
              </p:ext>
            </p:extLst>
          </p:nvPr>
        </p:nvGraphicFramePr>
        <p:xfrm>
          <a:off x="527050" y="1241425"/>
          <a:ext cx="8159750" cy="1462828"/>
        </p:xfrm>
        <a:graphic>
          <a:graphicData uri="http://schemas.openxmlformats.org/drawingml/2006/table">
            <a:tbl>
              <a:tblPr/>
              <a:tblGrid>
                <a:gridCol w="122555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544638">
                  <a:extLst>
                    <a:ext uri="{9D8B030D-6E8A-4147-A177-3AD203B41FA5}">
                      <a16:colId xmlns:a16="http://schemas.microsoft.com/office/drawing/2014/main" val="20003"/>
                    </a:ext>
                  </a:extLst>
                </a:gridCol>
                <a:gridCol w="1731962">
                  <a:extLst>
                    <a:ext uri="{9D8B030D-6E8A-4147-A177-3AD203B41FA5}">
                      <a16:colId xmlns:a16="http://schemas.microsoft.com/office/drawing/2014/main" val="20004"/>
                    </a:ext>
                  </a:extLst>
                </a:gridCol>
              </a:tblGrid>
              <a:tr h="14017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التاريخ الميلادي</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الإسم</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الأحداث</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المرجع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الموقف تجاه اليهود والمسيحيين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extLst>
                  <a:ext uri="{0D108BD9-81ED-4DB2-BD59-A6C34878D82A}">
                    <a16:rowId xmlns:a16="http://schemas.microsoft.com/office/drawing/2014/main" val="10000"/>
                  </a:ext>
                </a:extLst>
              </a:tr>
            </a:tbl>
          </a:graphicData>
        </a:graphic>
      </p:graphicFrame>
      <p:graphicFrame>
        <p:nvGraphicFramePr>
          <p:cNvPr id="199783" name="Group 103"/>
          <p:cNvGraphicFramePr>
            <a:graphicFrameLocks noGrp="1"/>
          </p:cNvGraphicFramePr>
          <p:nvPr>
            <p:extLst>
              <p:ext uri="{D42A27DB-BD31-4B8C-83A1-F6EECF244321}">
                <p14:modId xmlns:p14="http://schemas.microsoft.com/office/powerpoint/2010/main" val="4204250094"/>
              </p:ext>
            </p:extLst>
          </p:nvPr>
        </p:nvGraphicFramePr>
        <p:xfrm>
          <a:off x="527050" y="2641600"/>
          <a:ext cx="8159750" cy="4229101"/>
        </p:xfrm>
        <a:graphic>
          <a:graphicData uri="http://schemas.openxmlformats.org/drawingml/2006/table">
            <a:tbl>
              <a:tblPr/>
              <a:tblGrid>
                <a:gridCol w="122555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301875">
                  <a:extLst>
                    <a:ext uri="{9D8B030D-6E8A-4147-A177-3AD203B41FA5}">
                      <a16:colId xmlns:a16="http://schemas.microsoft.com/office/drawing/2014/main" val="20002"/>
                    </a:ext>
                  </a:extLst>
                </a:gridCol>
                <a:gridCol w="1528763">
                  <a:extLst>
                    <a:ext uri="{9D8B030D-6E8A-4147-A177-3AD203B41FA5}">
                      <a16:colId xmlns:a16="http://schemas.microsoft.com/office/drawing/2014/main" val="20003"/>
                    </a:ext>
                  </a:extLst>
                </a:gridCol>
                <a:gridCol w="1731962">
                  <a:extLst>
                    <a:ext uri="{9D8B030D-6E8A-4147-A177-3AD203B41FA5}">
                      <a16:colId xmlns:a16="http://schemas.microsoft.com/office/drawing/2014/main" val="20004"/>
                    </a:ext>
                  </a:extLst>
                </a:gridCol>
              </a:tblGrid>
              <a:tr h="1493726">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54-68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نيرون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محاكمة بولس</a:t>
                      </a: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الإضطهاد في روما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أع 25: 10-12، 27: 24</a:t>
                      </a: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2 تي 4: 16-17</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ادعاء الألوهية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67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68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جالبا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67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69</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أوثو</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67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69</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فيتيليوس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5086">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69-79</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فاسباسيان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دمار 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مت 24: 1-2 انظر دا 9: 27</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قاوم الحرب اليهودية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63" marB="61063"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306388"/>
            <a:ext cx="9144000" cy="838200"/>
          </a:xfrm>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الأباطرة الرومان من تيطس إلى هادريان</a:t>
            </a:r>
            <a:endParaRPr lang="en-US" sz="3600" dirty="0">
              <a:latin typeface="Arial" panose="020B0604020202020204" pitchFamily="34" charset="0"/>
              <a:ea typeface="ＭＳ Ｐゴシック" charset="0"/>
              <a:cs typeface="Arial" panose="020B0604020202020204" pitchFamily="34" charset="0"/>
            </a:endParaRPr>
          </a:p>
        </p:txBody>
      </p:sp>
      <p:sp>
        <p:nvSpPr>
          <p:cNvPr id="192514" name="Text Box 3"/>
          <p:cNvSpPr txBox="1">
            <a:spLocks noChangeArrowheads="1"/>
          </p:cNvSpPr>
          <p:nvPr/>
        </p:nvSpPr>
        <p:spPr bwMode="auto">
          <a:xfrm>
            <a:off x="8534400"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72</a:t>
            </a:r>
            <a:endParaRPr lang="en-US" b="1" dirty="0">
              <a:latin typeface="Arial" panose="020B0604020202020204" pitchFamily="34" charset="0"/>
              <a:cs typeface="Arial" panose="020B0604020202020204" pitchFamily="34" charset="0"/>
            </a:endParaRPr>
          </a:p>
        </p:txBody>
      </p:sp>
      <p:graphicFrame>
        <p:nvGraphicFramePr>
          <p:cNvPr id="201732" name="Group 4"/>
          <p:cNvGraphicFramePr>
            <a:graphicFrameLocks noGrp="1"/>
          </p:cNvGraphicFramePr>
          <p:nvPr>
            <p:extLst>
              <p:ext uri="{D42A27DB-BD31-4B8C-83A1-F6EECF244321}">
                <p14:modId xmlns:p14="http://schemas.microsoft.com/office/powerpoint/2010/main" val="725048462"/>
              </p:ext>
            </p:extLst>
          </p:nvPr>
        </p:nvGraphicFramePr>
        <p:xfrm>
          <a:off x="527050" y="1241425"/>
          <a:ext cx="8159750" cy="1462828"/>
        </p:xfrm>
        <a:graphic>
          <a:graphicData uri="http://schemas.openxmlformats.org/drawingml/2006/table">
            <a:tbl>
              <a:tblPr/>
              <a:tblGrid>
                <a:gridCol w="122555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544638">
                  <a:extLst>
                    <a:ext uri="{9D8B030D-6E8A-4147-A177-3AD203B41FA5}">
                      <a16:colId xmlns:a16="http://schemas.microsoft.com/office/drawing/2014/main" val="20003"/>
                    </a:ext>
                  </a:extLst>
                </a:gridCol>
                <a:gridCol w="1731962">
                  <a:extLst>
                    <a:ext uri="{9D8B030D-6E8A-4147-A177-3AD203B41FA5}">
                      <a16:colId xmlns:a16="http://schemas.microsoft.com/office/drawing/2014/main" val="20004"/>
                    </a:ext>
                  </a:extLst>
                </a:gridCol>
              </a:tblGrid>
              <a:tr h="14017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التاريخ الميلادي</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الإسم</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الأحداث</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المرجع</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الموقف تجاه اليهود والمسيحيين</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0854" marB="60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extLst>
                  <a:ext uri="{0D108BD9-81ED-4DB2-BD59-A6C34878D82A}">
                    <a16:rowId xmlns:a16="http://schemas.microsoft.com/office/drawing/2014/main" val="10000"/>
                  </a:ext>
                </a:extLst>
              </a:tr>
            </a:tbl>
          </a:graphicData>
        </a:graphic>
      </p:graphicFrame>
      <p:graphicFrame>
        <p:nvGraphicFramePr>
          <p:cNvPr id="201824" name="Group 96"/>
          <p:cNvGraphicFramePr>
            <a:graphicFrameLocks noGrp="1"/>
          </p:cNvGraphicFramePr>
          <p:nvPr>
            <p:extLst>
              <p:ext uri="{D42A27DB-BD31-4B8C-83A1-F6EECF244321}">
                <p14:modId xmlns:p14="http://schemas.microsoft.com/office/powerpoint/2010/main" val="3050529387"/>
              </p:ext>
            </p:extLst>
          </p:nvPr>
        </p:nvGraphicFramePr>
        <p:xfrm>
          <a:off x="527050" y="2641600"/>
          <a:ext cx="8159750" cy="3681412"/>
        </p:xfrm>
        <a:graphic>
          <a:graphicData uri="http://schemas.openxmlformats.org/drawingml/2006/table">
            <a:tbl>
              <a:tblPr/>
              <a:tblGrid>
                <a:gridCol w="122555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301875">
                  <a:extLst>
                    <a:ext uri="{9D8B030D-6E8A-4147-A177-3AD203B41FA5}">
                      <a16:colId xmlns:a16="http://schemas.microsoft.com/office/drawing/2014/main" val="20002"/>
                    </a:ext>
                  </a:extLst>
                </a:gridCol>
                <a:gridCol w="1528763">
                  <a:extLst>
                    <a:ext uri="{9D8B030D-6E8A-4147-A177-3AD203B41FA5}">
                      <a16:colId xmlns:a16="http://schemas.microsoft.com/office/drawing/2014/main" val="20003"/>
                    </a:ext>
                  </a:extLst>
                </a:gridCol>
                <a:gridCol w="1731962">
                  <a:extLst>
                    <a:ext uri="{9D8B030D-6E8A-4147-A177-3AD203B41FA5}">
                      <a16:colId xmlns:a16="http://schemas.microsoft.com/office/drawing/2014/main" val="20004"/>
                    </a:ext>
                  </a:extLst>
                </a:gridCol>
              </a:tblGrid>
              <a:tr h="596836">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79-81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تيطس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1441">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81-96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دومتيان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اضطهد المسيحيين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ادعاء الألوهية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6836">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96-98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نيرفا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6836">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98-117</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تراجان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19463">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117-138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هادريان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1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22375"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إخماد ثورة         بار كوخبا لليهود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L="122182" marR="122182" marT="61092" marB="61092"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descr="caligula_promo_imag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1341438"/>
            <a:ext cx="8540750" cy="556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2"/>
          <p:cNvSpPr>
            <a:spLocks noGrp="1" noChangeArrowheads="1"/>
          </p:cNvSpPr>
          <p:nvPr>
            <p:ph type="title"/>
          </p:nvPr>
        </p:nvSpPr>
        <p:spPr>
          <a:xfrm>
            <a:off x="25400" y="44450"/>
            <a:ext cx="9083675" cy="1143000"/>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ما هي الدروس القيادية التي يمكن أن نتعلمها من الأباطرة الرومان؟</a:t>
            </a:r>
            <a:endParaRPr lang="en-US" sz="4000" b="1" dirty="0">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250825" y="1341438"/>
            <a:ext cx="8785225" cy="5040312"/>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لا تكبر أكثر مما تستطيع تحمله</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القيادة تدور حول الناس – لا أنت</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تأكد أنك تستطيع التخلص من القادة السيئين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لا تختار قادة على أساس صلة الدم</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تواز القوى ضروري في الحكومة والكنيسة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يمكن أن تكون القيادة العسكرية مكانًا خصبًا لتنمية القادة (كان أغسطس، فيسباسيان، وتيطس هم الأفضل، وجميعهم كانوا جنرالات).</a:t>
            </a:r>
            <a:endParaRPr lang="en-US" b="1" dirty="0">
              <a:latin typeface="Arial" panose="020B0604020202020204" pitchFamily="34" charset="0"/>
              <a:ea typeface="ＭＳ Ｐゴシック" charset="0"/>
              <a:cs typeface="Arial" panose="020B0604020202020204" pitchFamily="34" charset="0"/>
            </a:endParaRPr>
          </a:p>
        </p:txBody>
      </p:sp>
      <p:sp>
        <p:nvSpPr>
          <p:cNvPr id="194564" name="Rectangle 2"/>
          <p:cNvSpPr txBox="1">
            <a:spLocks noChangeArrowheads="1"/>
          </p:cNvSpPr>
          <p:nvPr/>
        </p:nvSpPr>
        <p:spPr bwMode="auto">
          <a:xfrm>
            <a:off x="4572000" y="6065838"/>
            <a:ext cx="280828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dirty="0">
                <a:solidFill>
                  <a:srgbClr val="000000"/>
                </a:solidFill>
                <a:latin typeface="Arial" panose="020B0604020202020204" pitchFamily="34" charset="0"/>
                <a:cs typeface="Arial" panose="020B0604020202020204" pitchFamily="34" charset="0"/>
              </a:rPr>
              <a:t>كاليجولا</a:t>
            </a:r>
            <a:endParaRPr lang="en-US" sz="4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6" descr="Clinton"/>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descr="Purple mesh"/>
          <p:cNvSpPr>
            <a:spLocks noGrp="1" noChangeArrowheads="1"/>
          </p:cNvSpPr>
          <p:nvPr>
            <p:ph type="title"/>
          </p:nvPr>
        </p:nvSpPr>
        <p:spPr>
          <a:xfrm>
            <a:off x="3810000" y="0"/>
            <a:ext cx="5410200" cy="1600200"/>
          </a:xfrm>
          <a:blipFill dpi="0" rotWithShape="1">
            <a:blip r:embed="rId4"/>
            <a:srcRect/>
            <a:tile tx="0" ty="0" sx="100000" sy="100000" flip="none" algn="tl"/>
          </a:blipFill>
        </p:spPr>
        <p:txBody>
          <a:bodyPr/>
          <a:lstStyle/>
          <a:p>
            <a:pPr eaLnBrk="1" hangingPunct="1"/>
            <a:r>
              <a:rPr lang="ar-JO" dirty="0">
                <a:effectLst/>
                <a:latin typeface="Arial" panose="020B0604020202020204" pitchFamily="34" charset="0"/>
                <a:ea typeface="ＭＳ Ｐゴシック" charset="0"/>
                <a:cs typeface="Arial" panose="020B0604020202020204" pitchFamily="34" charset="0"/>
              </a:rPr>
              <a:t>دروس من قيادة كلينتون</a:t>
            </a:r>
            <a:endParaRPr lang="en-US" dirty="0">
              <a:effectLst/>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76200" y="3668713"/>
            <a:ext cx="4351338" cy="369332"/>
          </a:xfrm>
          <a:prstGeom prst="rect">
            <a:avLst/>
          </a:prstGeom>
          <a:solidFill>
            <a:srgbClr val="000000"/>
          </a:solid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هل تعتقد أن رئاسة كلينتون كانت ناجحة أم فاشلة؟</a:t>
            </a:r>
            <a:endParaRPr lang="en-US" sz="18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7" name="TextBox 6"/>
          <p:cNvSpPr txBox="1"/>
          <p:nvPr/>
        </p:nvSpPr>
        <p:spPr>
          <a:xfrm>
            <a:off x="152400" y="4354513"/>
            <a:ext cx="1295400" cy="36671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ناجحة</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Box 7"/>
          <p:cNvSpPr txBox="1"/>
          <p:nvPr/>
        </p:nvSpPr>
        <p:spPr>
          <a:xfrm>
            <a:off x="3733800" y="4367213"/>
            <a:ext cx="533400" cy="36671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81</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TextBox 8"/>
          <p:cNvSpPr txBox="1"/>
          <p:nvPr/>
        </p:nvSpPr>
        <p:spPr>
          <a:xfrm>
            <a:off x="3733800" y="4672013"/>
            <a:ext cx="533400" cy="36671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16</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TextBox 9"/>
          <p:cNvSpPr txBox="1"/>
          <p:nvPr/>
        </p:nvSpPr>
        <p:spPr>
          <a:xfrm>
            <a:off x="152400" y="4659313"/>
            <a:ext cx="1295400" cy="36671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فاشلة</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 name="Rectangle 10"/>
          <p:cNvSpPr>
            <a:spLocks noChangeArrowheads="1"/>
          </p:cNvSpPr>
          <p:nvPr/>
        </p:nvSpPr>
        <p:spPr bwMode="auto">
          <a:xfrm>
            <a:off x="1752600" y="4430713"/>
            <a:ext cx="1905000" cy="228600"/>
          </a:xfrm>
          <a:prstGeom prst="rect">
            <a:avLst/>
          </a:prstGeom>
          <a:solidFill>
            <a:schemeClr val="accent1"/>
          </a:solidFill>
          <a:ln w="9525">
            <a:solidFill>
              <a:schemeClr val="tx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12" name="Rectangle 11"/>
          <p:cNvSpPr>
            <a:spLocks noChangeArrowheads="1"/>
          </p:cNvSpPr>
          <p:nvPr/>
        </p:nvSpPr>
        <p:spPr bwMode="auto">
          <a:xfrm>
            <a:off x="1752600" y="4735513"/>
            <a:ext cx="381000" cy="228600"/>
          </a:xfrm>
          <a:prstGeom prst="rect">
            <a:avLst/>
          </a:prstGeom>
          <a:solidFill>
            <a:srgbClr val="FF0000"/>
          </a:solidFill>
          <a:ln w="9525">
            <a:solidFill>
              <a:schemeClr val="tx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13" name="TextBox 12"/>
          <p:cNvSpPr txBox="1"/>
          <p:nvPr/>
        </p:nvSpPr>
        <p:spPr>
          <a:xfrm>
            <a:off x="76200" y="5345113"/>
            <a:ext cx="4114800" cy="366712"/>
          </a:xfrm>
          <a:prstGeom prst="rect">
            <a:avLst/>
          </a:prstGeom>
          <a:solidFill>
            <a:srgbClr val="000000"/>
          </a:solid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18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يوفر القيادة الأخلاقية الجيدة</a:t>
            </a:r>
            <a:endParaRPr lang="en-US" sz="18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14" name="TextBox 13"/>
          <p:cNvSpPr txBox="1"/>
          <p:nvPr/>
        </p:nvSpPr>
        <p:spPr>
          <a:xfrm>
            <a:off x="152400" y="5791200"/>
            <a:ext cx="1295400" cy="366713"/>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ينطبق</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 name="TextBox 14"/>
          <p:cNvSpPr txBox="1"/>
          <p:nvPr/>
        </p:nvSpPr>
        <p:spPr>
          <a:xfrm>
            <a:off x="3733800" y="5802313"/>
            <a:ext cx="533400" cy="36671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20</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 name="TextBox 15"/>
          <p:cNvSpPr txBox="1"/>
          <p:nvPr/>
        </p:nvSpPr>
        <p:spPr>
          <a:xfrm>
            <a:off x="3733800" y="6107113"/>
            <a:ext cx="533400" cy="36671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79</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7" name="TextBox 16"/>
          <p:cNvSpPr txBox="1"/>
          <p:nvPr/>
        </p:nvSpPr>
        <p:spPr>
          <a:xfrm>
            <a:off x="152400" y="6096000"/>
            <a:ext cx="1295400" cy="366713"/>
          </a:xfrm>
          <a:prstGeom prst="rect">
            <a:avLst/>
          </a:prstGeom>
          <a:noFill/>
          <a:effectLst>
            <a:outerShdw blurRad="50800" dist="38100" dir="2700000">
              <a:srgbClr val="000000">
                <a:alpha val="43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لا ينطبق</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 name="Rectangle 17"/>
          <p:cNvSpPr>
            <a:spLocks noChangeArrowheads="1"/>
          </p:cNvSpPr>
          <p:nvPr/>
        </p:nvSpPr>
        <p:spPr bwMode="auto">
          <a:xfrm>
            <a:off x="1752600" y="5867400"/>
            <a:ext cx="381000" cy="228600"/>
          </a:xfrm>
          <a:prstGeom prst="rect">
            <a:avLst/>
          </a:prstGeom>
          <a:solidFill>
            <a:schemeClr val="accent1"/>
          </a:solidFill>
          <a:ln w="9525">
            <a:solidFill>
              <a:schemeClr val="tx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19" name="Rectangle 18"/>
          <p:cNvSpPr>
            <a:spLocks noChangeArrowheads="1"/>
          </p:cNvSpPr>
          <p:nvPr/>
        </p:nvSpPr>
        <p:spPr bwMode="auto">
          <a:xfrm>
            <a:off x="1752600" y="6172200"/>
            <a:ext cx="1905000" cy="228600"/>
          </a:xfrm>
          <a:prstGeom prst="rect">
            <a:avLst/>
          </a:prstGeom>
          <a:solidFill>
            <a:srgbClr val="FF0000"/>
          </a:solidFill>
          <a:ln w="9525">
            <a:solidFill>
              <a:schemeClr val="tx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nodeType="afterGroup">
                            <p:stCondLst>
                              <p:cond delay="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nodeType="afterGroup">
                            <p:stCondLst>
                              <p:cond delay="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par>
                          <p:cTn id="48" fill="hold" nodeType="afterGroup">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animBg="1"/>
      <p:bldP spid="12" grpId="0" animBg="1"/>
      <p:bldP spid="13" grpId="0" animBg="1"/>
      <p:bldP spid="14" grpId="0"/>
      <p:bldP spid="15" grpId="0"/>
      <p:bldP spid="16" grpId="0"/>
      <p:bldP spid="17" grpId="0"/>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Emper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4975" y="0"/>
            <a:ext cx="616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Grp="1" noChangeArrowheads="1"/>
          </p:cNvSpPr>
          <p:nvPr>
            <p:ph type="title"/>
          </p:nvPr>
        </p:nvSpPr>
        <p:spPr>
          <a:xfrm>
            <a:off x="0" y="0"/>
            <a:ext cx="3657600" cy="2438400"/>
          </a:xfrm>
          <a:gradFill flip="none" rotWithShape="1">
            <a:gsLst>
              <a:gs pos="0">
                <a:schemeClr val="accent6">
                  <a:lumMod val="50000"/>
                </a:schemeClr>
              </a:gs>
              <a:gs pos="100000">
                <a:srgbClr val="000000"/>
              </a:gs>
            </a:gsLst>
            <a:path path="rect">
              <a:fillToRect l="50000" t="50000" r="50000" b="50000"/>
            </a:path>
            <a:tileRect/>
          </a:gra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العلاقات          بين          الأباطرة</a:t>
            </a:r>
            <a:endParaRPr lang="en-US" dirty="0">
              <a:latin typeface="Arial" panose="020B0604020202020204" pitchFamily="34" charset="0"/>
              <a:ea typeface="ＭＳ Ｐゴシック" charset="0"/>
              <a:cs typeface="Arial" panose="020B0604020202020204" pitchFamily="34" charset="0"/>
            </a:endParaRPr>
          </a:p>
        </p:txBody>
      </p:sp>
      <p:sp>
        <p:nvSpPr>
          <p:cNvPr id="198659" name="Text Box 4"/>
          <p:cNvSpPr txBox="1">
            <a:spLocks noChangeArrowheads="1"/>
          </p:cNvSpPr>
          <p:nvPr/>
        </p:nvSpPr>
        <p:spPr bwMode="auto">
          <a:xfrm>
            <a:off x="3886200" y="3810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يوليوس</a:t>
            </a:r>
            <a:endParaRPr lang="en-US" sz="2000" b="1" dirty="0">
              <a:latin typeface="Arial" panose="020B0604020202020204" pitchFamily="34" charset="0"/>
              <a:cs typeface="Arial" panose="020B0604020202020204" pitchFamily="34" charset="0"/>
            </a:endParaRPr>
          </a:p>
        </p:txBody>
      </p:sp>
      <p:sp>
        <p:nvSpPr>
          <p:cNvPr id="198660" name="Text Box 5"/>
          <p:cNvSpPr txBox="1">
            <a:spLocks noChangeArrowheads="1"/>
          </p:cNvSpPr>
          <p:nvPr/>
        </p:nvSpPr>
        <p:spPr bwMode="auto">
          <a:xfrm>
            <a:off x="5791200" y="18288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أغسطس</a:t>
            </a:r>
            <a:endParaRPr lang="en-US" sz="2000" b="1" dirty="0">
              <a:latin typeface="Arial" panose="020B0604020202020204" pitchFamily="34" charset="0"/>
              <a:cs typeface="Arial" panose="020B0604020202020204" pitchFamily="34" charset="0"/>
            </a:endParaRPr>
          </a:p>
        </p:txBody>
      </p:sp>
      <p:sp>
        <p:nvSpPr>
          <p:cNvPr id="198661" name="Text Box 6"/>
          <p:cNvSpPr txBox="1">
            <a:spLocks noChangeArrowheads="1"/>
          </p:cNvSpPr>
          <p:nvPr/>
        </p:nvSpPr>
        <p:spPr bwMode="auto">
          <a:xfrm>
            <a:off x="7848600" y="2590800"/>
            <a:ext cx="1219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طيباريوس</a:t>
            </a:r>
            <a:endParaRPr lang="en-US" sz="2000" b="1" dirty="0">
              <a:latin typeface="Arial" panose="020B0604020202020204" pitchFamily="34" charset="0"/>
              <a:cs typeface="Arial" panose="020B0604020202020204" pitchFamily="34" charset="0"/>
            </a:endParaRPr>
          </a:p>
        </p:txBody>
      </p:sp>
      <p:sp>
        <p:nvSpPr>
          <p:cNvPr id="198662" name="Text Box 7"/>
          <p:cNvSpPr txBox="1">
            <a:spLocks noChangeArrowheads="1"/>
          </p:cNvSpPr>
          <p:nvPr/>
        </p:nvSpPr>
        <p:spPr bwMode="auto">
          <a:xfrm>
            <a:off x="7772400" y="3733800"/>
            <a:ext cx="1371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كلوديوس</a:t>
            </a:r>
            <a:endParaRPr lang="en-US" sz="2000" b="1" dirty="0">
              <a:latin typeface="Arial" panose="020B0604020202020204" pitchFamily="34" charset="0"/>
              <a:cs typeface="Arial" panose="020B0604020202020204" pitchFamily="34" charset="0"/>
            </a:endParaRPr>
          </a:p>
        </p:txBody>
      </p:sp>
      <p:sp>
        <p:nvSpPr>
          <p:cNvPr id="198663" name="Text Box 8"/>
          <p:cNvSpPr txBox="1">
            <a:spLocks noChangeArrowheads="1"/>
          </p:cNvSpPr>
          <p:nvPr/>
        </p:nvSpPr>
        <p:spPr bwMode="auto">
          <a:xfrm>
            <a:off x="5638800" y="4648200"/>
            <a:ext cx="19812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غايس/كاليجولا</a:t>
            </a:r>
            <a:endParaRPr lang="en-US" sz="2000" b="1" dirty="0">
              <a:latin typeface="Arial" panose="020B0604020202020204" pitchFamily="34" charset="0"/>
              <a:cs typeface="Arial" panose="020B0604020202020204" pitchFamily="34" charset="0"/>
            </a:endParaRPr>
          </a:p>
        </p:txBody>
      </p:sp>
      <p:sp>
        <p:nvSpPr>
          <p:cNvPr id="198664" name="Text Box 9"/>
          <p:cNvSpPr txBox="1">
            <a:spLocks noChangeArrowheads="1"/>
          </p:cNvSpPr>
          <p:nvPr/>
        </p:nvSpPr>
        <p:spPr bwMode="auto">
          <a:xfrm>
            <a:off x="3657600" y="5638800"/>
            <a:ext cx="990600" cy="39687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latin typeface="Arial" panose="020B0604020202020204" pitchFamily="34" charset="0"/>
                <a:cs typeface="Arial" panose="020B0604020202020204" pitchFamily="34" charset="0"/>
              </a:rPr>
              <a:t>نيرون</a:t>
            </a:r>
            <a:endParaRPr lang="en-US" sz="2000" b="1" dirty="0">
              <a:latin typeface="Arial" panose="020B0604020202020204" pitchFamily="34" charset="0"/>
              <a:cs typeface="Arial" panose="020B0604020202020204" pitchFamily="34" charset="0"/>
            </a:endParaRPr>
          </a:p>
        </p:txBody>
      </p:sp>
      <p:sp>
        <p:nvSpPr>
          <p:cNvPr id="198665" name="Text Box 10"/>
          <p:cNvSpPr txBox="1">
            <a:spLocks noChangeArrowheads="1"/>
          </p:cNvSpPr>
          <p:nvPr/>
        </p:nvSpPr>
        <p:spPr bwMode="auto">
          <a:xfrm>
            <a:off x="8677275" y="0"/>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000" b="1" dirty="0">
                <a:solidFill>
                  <a:schemeClr val="bg2"/>
                </a:solidFill>
                <a:latin typeface="Arial" panose="020B0604020202020204" pitchFamily="34" charset="0"/>
                <a:cs typeface="Arial" panose="020B0604020202020204" pitchFamily="34" charset="0"/>
              </a:rPr>
              <a:t>72</a:t>
            </a:r>
            <a:endParaRPr lang="en-US" sz="20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76200"/>
            <a:ext cx="4648200" cy="124618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هيرودس الكبير</a:t>
            </a:r>
            <a:endParaRPr lang="en-US" dirty="0">
              <a:latin typeface="Arial" panose="020B0604020202020204" pitchFamily="34" charset="0"/>
              <a:ea typeface="ＭＳ Ｐゴシック" charset="0"/>
              <a:cs typeface="Arial" panose="020B0604020202020204" pitchFamily="34" charset="0"/>
            </a:endParaRPr>
          </a:p>
        </p:txBody>
      </p:sp>
      <p:pic>
        <p:nvPicPr>
          <p:cNvPr id="200706" name="Picture 4" descr="Her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663" y="1219200"/>
            <a:ext cx="4097337"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7" name="Text Box 5"/>
          <p:cNvSpPr txBox="1">
            <a:spLocks noChangeArrowheads="1"/>
          </p:cNvSpPr>
          <p:nvPr/>
        </p:nvSpPr>
        <p:spPr bwMode="auto">
          <a:xfrm>
            <a:off x="4191000" y="1143000"/>
            <a:ext cx="4953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u="sng" dirty="0">
                <a:latin typeface="Arial" panose="020B0604020202020204" pitchFamily="34" charset="0"/>
                <a:cs typeface="Arial" panose="020B0604020202020204" pitchFamily="34" charset="0"/>
              </a:rPr>
              <a:t>السيطرة على إسرائيل (37-4 ق.م)</a:t>
            </a:r>
            <a:endParaRPr lang="en-US" u="sng" dirty="0">
              <a:latin typeface="Arial" panose="020B0604020202020204" pitchFamily="34" charset="0"/>
              <a:cs typeface="Arial" panose="020B0604020202020204" pitchFamily="34" charset="0"/>
            </a:endParaRPr>
          </a:p>
        </p:txBody>
      </p:sp>
      <p:sp>
        <p:nvSpPr>
          <p:cNvPr id="34822" name="Text Box 6"/>
          <p:cNvSpPr txBox="1">
            <a:spLocks noChangeArrowheads="1"/>
          </p:cNvSpPr>
          <p:nvPr/>
        </p:nvSpPr>
        <p:spPr bwMode="auto">
          <a:xfrm>
            <a:off x="4572000" y="1981200"/>
            <a:ext cx="4495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a:r>
              <a:rPr lang="ar-JO" sz="2800" dirty="0">
                <a:latin typeface="Arial" panose="020B0604020202020204" pitchFamily="34" charset="0"/>
                <a:cs typeface="Arial" panose="020B0604020202020204" pitchFamily="34" charset="0"/>
              </a:rPr>
              <a:t>أ. التقوية (37-25 ق.م)</a:t>
            </a:r>
            <a:endParaRPr lang="en-US" sz="2800" dirty="0">
              <a:latin typeface="Arial" panose="020B0604020202020204" pitchFamily="34" charset="0"/>
              <a:cs typeface="Arial" panose="020B0604020202020204" pitchFamily="34" charset="0"/>
            </a:endParaRPr>
          </a:p>
        </p:txBody>
      </p:sp>
      <p:sp>
        <p:nvSpPr>
          <p:cNvPr id="200709" name="Text Box 7"/>
          <p:cNvSpPr txBox="1">
            <a:spLocks noChangeArrowheads="1"/>
          </p:cNvSpPr>
          <p:nvPr/>
        </p:nvSpPr>
        <p:spPr bwMode="auto">
          <a:xfrm>
            <a:off x="8620125"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79</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Effect transition="in" filter="circle(in)">
                                      <p:cBhvr>
                                        <p:cTn id="7" dur="2000"/>
                                        <p:tgtEl>
                                          <p:spTgt spid="348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8559470" y="152400"/>
            <a:ext cx="5277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81</a:t>
            </a:r>
          </a:p>
        </p:txBody>
      </p:sp>
      <p:pic>
        <p:nvPicPr>
          <p:cNvPr id="89090" name="Picture 4"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019925" cy="901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5"/>
          <p:cNvSpPr>
            <a:spLocks noGrp="1" noRot="1" noChangeArrowheads="1"/>
          </p:cNvSpPr>
          <p:nvPr>
            <p:ph type="title" idx="4294967295"/>
          </p:nvPr>
        </p:nvSpPr>
        <p:spPr>
          <a:xfrm>
            <a:off x="5003800" y="4652963"/>
            <a:ext cx="4114800" cy="2008187"/>
          </a:xfrm>
          <a:solidFill>
            <a:srgbClr val="800000"/>
          </a:solidFill>
          <a:ln w="76200">
            <a:solidFill>
              <a:schemeClr val="bg2"/>
            </a:solidFill>
          </a:ln>
        </p:spPr>
        <p:txBody>
          <a:bodyPr/>
          <a:lstStyle/>
          <a:p>
            <a:pPr eaLnBrk="1" hangingPunct="1">
              <a:defRPr/>
            </a:pPr>
            <a:r>
              <a:rPr lang="ar-JO" sz="4000" dirty="0">
                <a:solidFill>
                  <a:srgbClr val="FFFFFF"/>
                </a:solidFill>
                <a:latin typeface="Arial" panose="020B0604020202020204" pitchFamily="34" charset="0"/>
                <a:ea typeface="+mj-ea"/>
                <a:cs typeface="Arial" panose="020B0604020202020204" pitchFamily="34" charset="0"/>
              </a:rPr>
              <a:t>إسرائيل تحت حكم</a:t>
            </a:r>
            <a:br>
              <a:rPr lang="ar-JO" sz="4000" dirty="0">
                <a:solidFill>
                  <a:srgbClr val="FFFFFF"/>
                </a:solidFill>
                <a:latin typeface="Arial" panose="020B0604020202020204" pitchFamily="34" charset="0"/>
                <a:ea typeface="+mj-ea"/>
                <a:cs typeface="Arial" panose="020B0604020202020204" pitchFamily="34" charset="0"/>
              </a:rPr>
            </a:br>
            <a:r>
              <a:rPr lang="ar-JO" sz="4000" dirty="0">
                <a:solidFill>
                  <a:srgbClr val="FFFFFF"/>
                </a:solidFill>
                <a:latin typeface="Arial" panose="020B0604020202020204" pitchFamily="34" charset="0"/>
                <a:ea typeface="+mj-ea"/>
                <a:cs typeface="Arial" panose="020B0604020202020204" pitchFamily="34" charset="0"/>
              </a:rPr>
              <a:t>هيرودس الكبير</a:t>
            </a:r>
            <a:endParaRPr lang="en-US" sz="4000" dirty="0">
              <a:solidFill>
                <a:srgbClr val="FFFFFF"/>
              </a:solidFill>
              <a:latin typeface="Arial" panose="020B0604020202020204" pitchFamily="34" charset="0"/>
              <a:ea typeface="+mj-ea"/>
              <a:cs typeface="Arial" panose="020B0604020202020204" pitchFamily="34" charset="0"/>
            </a:endParaRPr>
          </a:p>
        </p:txBody>
      </p:sp>
      <p:pic>
        <p:nvPicPr>
          <p:cNvPr id="2" name="Picture 3" descr="Herod">
            <a:extLst>
              <a:ext uri="{FF2B5EF4-FFF2-40B4-BE49-F238E27FC236}">
                <a16:creationId xmlns:a16="http://schemas.microsoft.com/office/drawing/2014/main" id="{EB0CF027-D830-8317-9B07-D2CEE3AEE1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5844" y="1"/>
            <a:ext cx="3008155" cy="3789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Hasmonean Jok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62050" y="-381000"/>
            <a:ext cx="7219950" cy="790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subTitle" idx="1"/>
          </p:nvPr>
        </p:nvSpPr>
        <p:spPr>
          <a:xfrm>
            <a:off x="0" y="5943600"/>
            <a:ext cx="9144000" cy="990600"/>
          </a:xfrm>
          <a:solidFill>
            <a:srgbClr val="660066"/>
          </a:solidFill>
          <a:ln>
            <a:noFill/>
          </a:ln>
          <a:effectLst/>
        </p:spPr>
        <p:txBody>
          <a:bodyPr vert="horz" wrap="square" lIns="92075" tIns="46038" rIns="92075" bIns="46038" numCol="1" anchor="ctr" anchorCtr="0" compatLnSpc="1">
            <a:prstTxWarp prst="textNoShape">
              <a:avLst/>
            </a:prstTxWarp>
          </a:bodyPr>
          <a:lstStyle/>
          <a:p>
            <a:pPr eaLnBrk="1" hangingPunct="1"/>
            <a:r>
              <a:rPr lang="ar-JO" altLang="ja-JP" sz="2400" b="1" dirty="0">
                <a:latin typeface="Arial" panose="020B0604020202020204" pitchFamily="34" charset="0"/>
                <a:cs typeface="Arial" panose="020B0604020202020204" pitchFamily="34" charset="0"/>
              </a:rPr>
              <a:t>"يا هذا! أعتقد أنك قد ضربت شيئا هناك! ملابس الغنم . . . </a:t>
            </a:r>
          </a:p>
          <a:p>
            <a:pPr eaLnBrk="1" hangingPunct="1"/>
            <a:r>
              <a:rPr lang="ar-JO" altLang="ja-JP" sz="2400" b="1" dirty="0">
                <a:latin typeface="Arial" panose="020B0604020202020204" pitchFamily="34" charset="0"/>
                <a:cs typeface="Arial" panose="020B0604020202020204" pitchFamily="34" charset="0"/>
              </a:rPr>
              <a:t>دعنا نخرج من بدلات الغوريلا هذه!</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76200"/>
            <a:ext cx="4648200" cy="124618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هيرودس الكبير</a:t>
            </a:r>
            <a:endParaRPr lang="en-US" dirty="0">
              <a:latin typeface="Arial" panose="020B0604020202020204" pitchFamily="34" charset="0"/>
              <a:ea typeface="ＭＳ Ｐゴシック" charset="0"/>
              <a:cs typeface="Arial" panose="020B0604020202020204" pitchFamily="34" charset="0"/>
            </a:endParaRPr>
          </a:p>
        </p:txBody>
      </p:sp>
      <p:pic>
        <p:nvPicPr>
          <p:cNvPr id="204802" name="Picture 3" descr="Her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663" y="1219200"/>
            <a:ext cx="4097337"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3" name="Text Box 4"/>
          <p:cNvSpPr txBox="1">
            <a:spLocks noChangeArrowheads="1"/>
          </p:cNvSpPr>
          <p:nvPr/>
        </p:nvSpPr>
        <p:spPr bwMode="auto">
          <a:xfrm>
            <a:off x="4191000" y="1143000"/>
            <a:ext cx="4953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u="sng" dirty="0">
                <a:latin typeface="Arial" panose="020B0604020202020204" pitchFamily="34" charset="0"/>
                <a:cs typeface="Arial" panose="020B0604020202020204" pitchFamily="34" charset="0"/>
              </a:rPr>
              <a:t>السيطرة على إسرائيل (37-4 ق.م)</a:t>
            </a:r>
          </a:p>
        </p:txBody>
      </p:sp>
      <p:sp>
        <p:nvSpPr>
          <p:cNvPr id="76805" name="Text Box 5"/>
          <p:cNvSpPr txBox="1">
            <a:spLocks noChangeArrowheads="1"/>
          </p:cNvSpPr>
          <p:nvPr/>
        </p:nvSpPr>
        <p:spPr bwMode="auto">
          <a:xfrm>
            <a:off x="4572000" y="1981200"/>
            <a:ext cx="4495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a:r>
              <a:rPr lang="ar-JO" sz="2800" dirty="0">
                <a:latin typeface="Arial" panose="020B0604020202020204" pitchFamily="34" charset="0"/>
                <a:cs typeface="Arial" panose="020B0604020202020204" pitchFamily="34" charset="0"/>
              </a:rPr>
              <a:t>أ. التقوية (37-25 ق.م)</a:t>
            </a:r>
            <a:endParaRPr lang="en-US" sz="2800" dirty="0">
              <a:latin typeface="Arial" panose="020B0604020202020204" pitchFamily="34" charset="0"/>
              <a:cs typeface="Arial" panose="020B0604020202020204" pitchFamily="34" charset="0"/>
            </a:endParaRPr>
          </a:p>
          <a:p>
            <a:pPr marL="0" indent="0"/>
            <a:endParaRPr lang="en-US" sz="2800" dirty="0">
              <a:latin typeface="Arial" panose="020B0604020202020204" pitchFamily="34" charset="0"/>
              <a:cs typeface="Arial" panose="020B0604020202020204" pitchFamily="34" charset="0"/>
            </a:endParaRPr>
          </a:p>
          <a:p>
            <a:pPr marL="0" indent="0" algn="r"/>
            <a:r>
              <a:rPr lang="ar-JO" sz="2800" dirty="0">
                <a:latin typeface="Arial" panose="020B0604020202020204" pitchFamily="34" charset="0"/>
                <a:cs typeface="Arial" panose="020B0604020202020204" pitchFamily="34" charset="0"/>
              </a:rPr>
              <a:t>ب. الإزدهار (25-14 ق.م)</a:t>
            </a:r>
            <a:endParaRPr lang="en-US" sz="2800" dirty="0">
              <a:latin typeface="Arial" panose="020B0604020202020204" pitchFamily="34" charset="0"/>
              <a:cs typeface="Arial" panose="020B0604020202020204" pitchFamily="34" charset="0"/>
            </a:endParaRPr>
          </a:p>
        </p:txBody>
      </p:sp>
      <p:sp>
        <p:nvSpPr>
          <p:cNvPr id="204805" name="Text Box 6"/>
          <p:cNvSpPr txBox="1">
            <a:spLocks noChangeArrowheads="1"/>
          </p:cNvSpPr>
          <p:nvPr/>
        </p:nvSpPr>
        <p:spPr bwMode="auto">
          <a:xfrm>
            <a:off x="8620125"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79</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805">
                                            <p:txEl>
                                              <p:pRg st="2" end="2"/>
                                            </p:txEl>
                                          </p:spTgt>
                                        </p:tgtEl>
                                        <p:attrNameLst>
                                          <p:attrName>style.visibility</p:attrName>
                                        </p:attrNameLst>
                                      </p:cBhvr>
                                      <p:to>
                                        <p:strVal val="visible"/>
                                      </p:to>
                                    </p:set>
                                    <p:animEffect transition="in" filter="circle(in)">
                                      <p:cBhvr>
                                        <p:cTn id="7" dur="20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4" descr="Sea of 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Rectangle 2"/>
          <p:cNvSpPr>
            <a:spLocks noGrp="1" noChangeArrowheads="1"/>
          </p:cNvSpPr>
          <p:nvPr>
            <p:ph type="title"/>
          </p:nvPr>
        </p:nvSpPr>
        <p:spPr>
          <a:xfrm>
            <a:off x="0" y="0"/>
            <a:ext cx="8229600" cy="1143000"/>
          </a:xfrm>
          <a:solidFill>
            <a:schemeClr val="bg1"/>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طبرية على بحر الجليل</a:t>
            </a:r>
            <a:endParaRPr lang="en-US" dirty="0">
              <a:latin typeface="Arial" panose="020B0604020202020204" pitchFamily="34" charset="0"/>
              <a:ea typeface="ＭＳ Ｐゴシック" charset="0"/>
              <a:cs typeface="Arial" panose="020B0604020202020204" pitchFamily="34" charset="0"/>
            </a:endParaRPr>
          </a:p>
        </p:txBody>
      </p:sp>
      <p:sp>
        <p:nvSpPr>
          <p:cNvPr id="206851" name="Line 5"/>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ar-JO" dirty="0">
                <a:ea typeface="ＭＳ Ｐゴシック" charset="0"/>
              </a:rPr>
              <a:t>السهل الساحلي</a:t>
            </a:r>
            <a:endParaRPr lang="en-US" dirty="0">
              <a:ea typeface="ＭＳ Ｐゴシック" charset="0"/>
            </a:endParaRPr>
          </a:p>
        </p:txBody>
      </p:sp>
      <p:sp>
        <p:nvSpPr>
          <p:cNvPr id="46083" name="Rectangle 3"/>
          <p:cNvSpPr>
            <a:spLocks noGrp="1" noChangeArrowheads="1"/>
          </p:cNvSpPr>
          <p:nvPr>
            <p:ph type="body" sz="half" idx="1"/>
          </p:nvPr>
        </p:nvSpPr>
        <p:spPr>
          <a:xfrm>
            <a:off x="457200" y="1066800"/>
            <a:ext cx="1522512" cy="457200"/>
          </a:xfrm>
        </p:spPr>
        <p:txBody>
          <a:bodyPr/>
          <a:lstStyle/>
          <a:p>
            <a:pPr algn="r" rtl="1" eaLnBrk="1" hangingPunct="1">
              <a:defRPr/>
            </a:pPr>
            <a:r>
              <a:rPr lang="ar-JO" sz="2800" b="1" dirty="0">
                <a:ea typeface="ＭＳ Ｐゴシック" charset="0"/>
              </a:rPr>
              <a:t>قيصرية</a:t>
            </a:r>
            <a:endParaRPr lang="en-US" sz="2800" b="1" dirty="0">
              <a:ea typeface="ＭＳ Ｐゴシック" charset="0"/>
            </a:endParaRPr>
          </a:p>
        </p:txBody>
      </p:sp>
      <p:sp>
        <p:nvSpPr>
          <p:cNvPr id="46085" name="Rectangle 5"/>
          <p:cNvSpPr>
            <a:spLocks noChangeArrowheads="1"/>
          </p:cNvSpPr>
          <p:nvPr/>
        </p:nvSpPr>
        <p:spPr bwMode="auto">
          <a:xfrm>
            <a:off x="0" y="1279525"/>
            <a:ext cx="184150" cy="641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60420" name="Group 11"/>
          <p:cNvGrpSpPr>
            <a:grpSpLocks/>
          </p:cNvGrpSpPr>
          <p:nvPr/>
        </p:nvGrpSpPr>
        <p:grpSpPr bwMode="auto">
          <a:xfrm>
            <a:off x="1295400" y="1752600"/>
            <a:ext cx="7848600" cy="3890963"/>
            <a:chOff x="192" y="1680"/>
            <a:chExt cx="4944" cy="2451"/>
          </a:xfrm>
        </p:grpSpPr>
        <p:pic>
          <p:nvPicPr>
            <p:cNvPr id="60423" name="Picture 7"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4" name="Picture 10"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0" y="3562350"/>
            <a:ext cx="4114800" cy="3295650"/>
          </a:xfrm>
          <a:noFill/>
          <a:extLst>
            <a:ext uri="{909E8E84-426E-40dd-AFC4-6F175D3DCCD1}">
              <a14:hiddenFill xmlns:a14="http://schemas.microsoft.com/office/drawing/2010/main" xmlns="">
                <a:solidFill>
                  <a:srgbClr val="FFFFFF"/>
                </a:solidFill>
              </a14:hiddenFill>
            </a:ext>
          </a:extLst>
        </p:spPr>
      </p:pic>
      <p:sp>
        <p:nvSpPr>
          <p:cNvPr id="9"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10</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2825535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5"/>
          <p:cNvSpPr>
            <a:spLocks noGrp="1" noChangeAspect="1" noChangeArrowheads="1"/>
          </p:cNvSpPr>
          <p:nvPr>
            <p:ph sz="half" idx="1"/>
          </p:nvPr>
        </p:nvSpPr>
        <p:spPr>
          <a:xfrm>
            <a:off x="155575" y="2133600"/>
            <a:ext cx="5410200" cy="5038725"/>
          </a:xfrm>
        </p:spPr>
        <p:txBody>
          <a:bodyPr/>
          <a:lstStyle/>
          <a:p>
            <a:pPr>
              <a:defRPr/>
            </a:pPr>
            <a:endParaRPr lang="en-US">
              <a:latin typeface="Arial" panose="020B0604020202020204" pitchFamily="34" charset="0"/>
              <a:cs typeface="Arial" panose="020B0604020202020204" pitchFamily="34" charset="0"/>
            </a:endParaRPr>
          </a:p>
        </p:txBody>
      </p:sp>
      <p:sp>
        <p:nvSpPr>
          <p:cNvPr id="5" name="Picture 7"/>
          <p:cNvSpPr>
            <a:spLocks noChangeAspect="1" noChangeArrowheads="1"/>
          </p:cNvSpPr>
          <p:nvPr/>
        </p:nvSpPr>
        <p:spPr bwMode="auto">
          <a:xfrm>
            <a:off x="5489575" y="2133600"/>
            <a:ext cx="3654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pic>
        <p:nvPicPr>
          <p:cNvPr id="192513" name="Picture 4" descr="Caesare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31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4572000" y="0"/>
            <a:ext cx="4800600" cy="9144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حطام قيصرية</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heckerboard(across)">
                                      <p:cBhvr>
                                        <p:cTn id="7" dur="500"/>
                                        <p:tgtEl>
                                          <p:spTgt spid="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par>
                                <p:cTn id="13" presetID="5" presetClass="entr" presetSubtype="10"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2513"/>
                                        </p:tgtEl>
                                        <p:attrNameLst>
                                          <p:attrName>style.visibility</p:attrName>
                                        </p:attrNameLst>
                                      </p:cBhvr>
                                      <p:to>
                                        <p:strVal val="visible"/>
                                      </p:to>
                                    </p:set>
                                    <p:animEffect transition="in" filter="blinds(horizontal)">
                                      <p:cBhvr>
                                        <p:cTn id="20" dur="500"/>
                                        <p:tgtEl>
                                          <p:spTgt spid="192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تطور جبل الهيكل</a:t>
            </a:r>
            <a:endParaRPr lang="en-US" dirty="0">
              <a:solidFill>
                <a:schemeClr val="bg1"/>
              </a:solidFill>
              <a:latin typeface="Arial" panose="020B0604020202020204" pitchFamily="34" charset="0"/>
              <a:cs typeface="Arial" panose="020B0604020202020204" pitchFamily="34" charset="0"/>
            </a:endParaRPr>
          </a:p>
        </p:txBody>
      </p:sp>
      <p:sp>
        <p:nvSpPr>
          <p:cNvPr id="10243" name="Rectangle 3"/>
          <p:cNvSpPr>
            <a:spLocks noGrp="1" noChangeArrowheads="1"/>
          </p:cNvSpPr>
          <p:nvPr>
            <p:ph type="body" idx="1"/>
          </p:nvPr>
        </p:nvSpPr>
        <p:spPr/>
        <p:txBody>
          <a:bodyPr/>
          <a:lstStyle/>
          <a:p>
            <a:pPr eaLnBrk="1" hangingPunct="1">
              <a:defRPr/>
            </a:pPr>
            <a:endParaRPr lang="en-US">
              <a:latin typeface="Arial" panose="020B0604020202020204" pitchFamily="34" charset="0"/>
              <a:cs typeface="Arial" panose="020B0604020202020204" pitchFamily="34" charset="0"/>
            </a:endParaRPr>
          </a:p>
        </p:txBody>
      </p:sp>
      <p:pic>
        <p:nvPicPr>
          <p:cNvPr id="46083" name="Picture 5" descr="TMoun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19238"/>
            <a:ext cx="9144000" cy="533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304800"/>
            <a:ext cx="3200400" cy="20574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جبل         الهيكل    المعاصر</a:t>
            </a:r>
            <a:endParaRPr lang="en-US" dirty="0">
              <a:latin typeface="Arial" panose="020B0604020202020204" pitchFamily="34" charset="0"/>
              <a:ea typeface="ＭＳ Ｐゴシック" charset="0"/>
              <a:cs typeface="Arial" panose="020B0604020202020204" pitchFamily="34" charset="0"/>
            </a:endParaRPr>
          </a:p>
        </p:txBody>
      </p:sp>
      <p:pic>
        <p:nvPicPr>
          <p:cNvPr id="52226"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Text Box 4"/>
          <p:cNvSpPr txBox="1">
            <a:spLocks noChangeArrowheads="1"/>
          </p:cNvSpPr>
          <p:nvPr/>
        </p:nvSpPr>
        <p:spPr bwMode="auto">
          <a:xfrm>
            <a:off x="8458200" y="0"/>
            <a:ext cx="704039" cy="46166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80"/>
                </a:solidFill>
                <a:effectLst/>
                <a:uLnTx/>
                <a:uFillTx/>
                <a:latin typeface="Arial" panose="020B0604020202020204" pitchFamily="34" charset="0"/>
                <a:cs typeface="Arial" panose="020B0604020202020204" pitchFamily="34" charset="0"/>
              </a:rPr>
              <a:t>131</a:t>
            </a:r>
            <a:endParaRPr kumimoji="0" lang="en-US" sz="2400" b="1" i="0" u="none" strike="noStrike" kern="1200" cap="none" spc="0" normalizeH="0" baseline="0" noProof="0" dirty="0">
              <a:ln>
                <a:noFill/>
              </a:ln>
              <a:solidFill>
                <a:srgbClr val="00008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5" descr="Temple Pl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6" name="Picture 4" descr="Temple Floor Pl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4400" y="-27384"/>
            <a:ext cx="441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1066800" y="152400"/>
            <a:ext cx="4217988" cy="1905000"/>
          </a:xfrm>
          <a:gradFill rotWithShape="1">
            <a:gsLst>
              <a:gs pos="0">
                <a:schemeClr val="bg1"/>
              </a:gs>
              <a:gs pos="50000">
                <a:srgbClr val="FF0000">
                  <a:alpha val="46001"/>
                </a:srgbClr>
              </a:gs>
              <a:gs pos="100000">
                <a:schemeClr val="bg1"/>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ja-JP" sz="3200" b="1" dirty="0">
                <a:latin typeface="Arial" panose="020B0604020202020204" pitchFamily="34" charset="0"/>
                <a:ea typeface="ＭＳ Ｐゴシック" charset="0"/>
                <a:cs typeface="Arial" panose="020B0604020202020204" pitchFamily="34" charset="0"/>
              </a:rPr>
              <a:t>ثلاث وجهات نظر           حول موقع الهيكل</a:t>
            </a:r>
            <a:endParaRPr lang="en-US" sz="3200" b="1" dirty="0">
              <a:latin typeface="Arial" panose="020B0604020202020204" pitchFamily="34" charset="0"/>
              <a:ea typeface="ＭＳ Ｐゴシック" charset="0"/>
              <a:cs typeface="Arial" panose="020B0604020202020204" pitchFamily="34" charset="0"/>
            </a:endParaRPr>
          </a:p>
        </p:txBody>
      </p:sp>
      <p:sp>
        <p:nvSpPr>
          <p:cNvPr id="22534" name="Text Box 6"/>
          <p:cNvSpPr txBox="1">
            <a:spLocks noChangeArrowheads="1"/>
          </p:cNvSpPr>
          <p:nvPr/>
        </p:nvSpPr>
        <p:spPr bwMode="auto">
          <a:xfrm>
            <a:off x="8620125" y="76200"/>
            <a:ext cx="530915" cy="461665"/>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7046916C-5513-E749-ABF9-74AF5F08D36D}"/>
              </a:ext>
            </a:extLst>
          </p:cNvPr>
          <p:cNvGrpSpPr/>
          <p:nvPr/>
        </p:nvGrpSpPr>
        <p:grpSpPr>
          <a:xfrm>
            <a:off x="1219200" y="3200400"/>
            <a:ext cx="990600" cy="685800"/>
            <a:chOff x="1219200" y="3200400"/>
            <a:chExt cx="990600" cy="685800"/>
          </a:xfrm>
        </p:grpSpPr>
        <p:sp>
          <p:nvSpPr>
            <p:cNvPr id="22539" name="Freeform 11"/>
            <p:cNvSpPr>
              <a:spLocks/>
            </p:cNvSpPr>
            <p:nvPr/>
          </p:nvSpPr>
          <p:spPr bwMode="auto">
            <a:xfrm>
              <a:off x="1219200" y="3352800"/>
              <a:ext cx="533400" cy="3810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28575" cap="flat" cmpd="sng">
              <a:solidFill>
                <a:srgbClr val="3924D2"/>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0" name="Freeform 12"/>
            <p:cNvSpPr>
              <a:spLocks/>
            </p:cNvSpPr>
            <p:nvPr/>
          </p:nvSpPr>
          <p:spPr bwMode="auto">
            <a:xfrm rot="5400000">
              <a:off x="1714500" y="31623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28575" cap="flat" cmpd="sng">
              <a:solidFill>
                <a:srgbClr val="3924D2"/>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1" name="Freeform 13"/>
            <p:cNvSpPr>
              <a:spLocks/>
            </p:cNvSpPr>
            <p:nvPr/>
          </p:nvSpPr>
          <p:spPr bwMode="auto">
            <a:xfrm rot="16200000" flipV="1">
              <a:off x="1714500" y="36957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28575" cap="flat" cmpd="sng">
              <a:solidFill>
                <a:srgbClr val="3924D2"/>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2" name="Rectangle 14"/>
            <p:cNvSpPr>
              <a:spLocks noChangeArrowheads="1"/>
            </p:cNvSpPr>
            <p:nvPr/>
          </p:nvSpPr>
          <p:spPr bwMode="auto">
            <a:xfrm>
              <a:off x="1981200" y="3429000"/>
              <a:ext cx="228600" cy="228600"/>
            </a:xfrm>
            <a:prstGeom prst="rect">
              <a:avLst/>
            </a:prstGeom>
            <a:noFill/>
            <a:ln w="34925">
              <a:solidFill>
                <a:srgbClr val="3924D2"/>
              </a:solidFill>
              <a:prstDash val="sysDot"/>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a:extLst>
              <a:ext uri="{FF2B5EF4-FFF2-40B4-BE49-F238E27FC236}">
                <a16:creationId xmlns:a16="http://schemas.microsoft.com/office/drawing/2014/main" id="{66911AF6-6D0E-0647-80A4-9F09D48C7C0F}"/>
              </a:ext>
            </a:extLst>
          </p:cNvPr>
          <p:cNvGrpSpPr/>
          <p:nvPr/>
        </p:nvGrpSpPr>
        <p:grpSpPr>
          <a:xfrm>
            <a:off x="5684838" y="1905000"/>
            <a:ext cx="639762" cy="609600"/>
            <a:chOff x="5684838" y="1905000"/>
            <a:chExt cx="639762" cy="609600"/>
          </a:xfrm>
        </p:grpSpPr>
        <p:sp>
          <p:nvSpPr>
            <p:cNvPr id="22546" name="Freeform 18"/>
            <p:cNvSpPr>
              <a:spLocks/>
            </p:cNvSpPr>
            <p:nvPr/>
          </p:nvSpPr>
          <p:spPr bwMode="auto">
            <a:xfrm rot="931447">
              <a:off x="5684838" y="1965325"/>
              <a:ext cx="381000" cy="3048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429C60"/>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7" name="Freeform 19"/>
            <p:cNvSpPr>
              <a:spLocks/>
            </p:cNvSpPr>
            <p:nvPr/>
          </p:nvSpPr>
          <p:spPr bwMode="auto">
            <a:xfrm rot="6259363">
              <a:off x="6134100" y="18669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429C60"/>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8" name="Freeform 20"/>
            <p:cNvSpPr>
              <a:spLocks/>
            </p:cNvSpPr>
            <p:nvPr/>
          </p:nvSpPr>
          <p:spPr bwMode="auto">
            <a:xfrm rot="17059363" flipV="1">
              <a:off x="6057900" y="23241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429C60"/>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549" name="Text Box 21"/>
          <p:cNvSpPr txBox="1">
            <a:spLocks noChangeArrowheads="1"/>
          </p:cNvSpPr>
          <p:nvPr/>
        </p:nvSpPr>
        <p:spPr bwMode="auto">
          <a:xfrm>
            <a:off x="228600" y="5089525"/>
            <a:ext cx="1258678" cy="523220"/>
          </a:xfrm>
          <a:prstGeom prst="rect">
            <a:avLst/>
          </a:prstGeom>
          <a:solidFill>
            <a:srgbClr val="0102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جاكبسون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50" name="Line 22"/>
          <p:cNvSpPr>
            <a:spLocks noChangeShapeType="1"/>
          </p:cNvSpPr>
          <p:nvPr/>
        </p:nvSpPr>
        <p:spPr bwMode="auto">
          <a:xfrm flipV="1">
            <a:off x="990600" y="3733800"/>
            <a:ext cx="381000" cy="1371600"/>
          </a:xfrm>
          <a:prstGeom prst="line">
            <a:avLst/>
          </a:prstGeom>
          <a:noFill/>
          <a:ln w="31750" cap="rnd">
            <a:solidFill>
              <a:srgbClr val="A5002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51" name="Text Box 23"/>
          <p:cNvSpPr txBox="1">
            <a:spLocks noChangeArrowheads="1"/>
          </p:cNvSpPr>
          <p:nvPr/>
        </p:nvSpPr>
        <p:spPr bwMode="auto">
          <a:xfrm>
            <a:off x="4743450" y="4724400"/>
            <a:ext cx="1015021" cy="523220"/>
          </a:xfrm>
          <a:prstGeom prst="rect">
            <a:avLst/>
          </a:prstGeom>
          <a:solidFill>
            <a:srgbClr val="0102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ريتماير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D9C94BE0-0015-1D41-AAC8-010612C6D2AD}"/>
              </a:ext>
            </a:extLst>
          </p:cNvPr>
          <p:cNvGrpSpPr/>
          <p:nvPr/>
        </p:nvGrpSpPr>
        <p:grpSpPr>
          <a:xfrm>
            <a:off x="5334000" y="2895600"/>
            <a:ext cx="1371600" cy="1828800"/>
            <a:chOff x="5334000" y="2895600"/>
            <a:chExt cx="1371600" cy="1828800"/>
          </a:xfrm>
        </p:grpSpPr>
        <p:sp>
          <p:nvSpPr>
            <p:cNvPr id="22543" name="Freeform 15"/>
            <p:cNvSpPr>
              <a:spLocks/>
            </p:cNvSpPr>
            <p:nvPr/>
          </p:nvSpPr>
          <p:spPr bwMode="auto">
            <a:xfrm>
              <a:off x="6019800" y="3048000"/>
              <a:ext cx="457200" cy="5334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BD21A3"/>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4" name="Freeform 16"/>
            <p:cNvSpPr>
              <a:spLocks/>
            </p:cNvSpPr>
            <p:nvPr/>
          </p:nvSpPr>
          <p:spPr bwMode="auto">
            <a:xfrm rot="5400000">
              <a:off x="6515100" y="28575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BD21A3"/>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45" name="Freeform 17"/>
            <p:cNvSpPr>
              <a:spLocks/>
            </p:cNvSpPr>
            <p:nvPr/>
          </p:nvSpPr>
          <p:spPr bwMode="auto">
            <a:xfrm rot="16200000" flipV="1">
              <a:off x="6515100" y="3543300"/>
              <a:ext cx="152400" cy="228600"/>
            </a:xfrm>
            <a:custGeom>
              <a:avLst/>
              <a:gdLst>
                <a:gd name="T0" fmla="*/ 384 w 384"/>
                <a:gd name="T1" fmla="*/ 0 h 192"/>
                <a:gd name="T2" fmla="*/ 0 w 384"/>
                <a:gd name="T3" fmla="*/ 0 h 192"/>
                <a:gd name="T4" fmla="*/ 0 w 384"/>
                <a:gd name="T5" fmla="*/ 192 h 192"/>
                <a:gd name="T6" fmla="*/ 384 w 384"/>
                <a:gd name="T7" fmla="*/ 192 h 192"/>
              </a:gdLst>
              <a:ahLst/>
              <a:cxnLst>
                <a:cxn ang="0">
                  <a:pos x="T0" y="T1"/>
                </a:cxn>
                <a:cxn ang="0">
                  <a:pos x="T2" y="T3"/>
                </a:cxn>
                <a:cxn ang="0">
                  <a:pos x="T4" y="T5"/>
                </a:cxn>
                <a:cxn ang="0">
                  <a:pos x="T6" y="T7"/>
                </a:cxn>
              </a:cxnLst>
              <a:rect l="0" t="0" r="r" b="b"/>
              <a:pathLst>
                <a:path w="384" h="192">
                  <a:moveTo>
                    <a:pt x="384" y="0"/>
                  </a:moveTo>
                  <a:lnTo>
                    <a:pt x="0" y="0"/>
                  </a:lnTo>
                  <a:lnTo>
                    <a:pt x="0" y="192"/>
                  </a:lnTo>
                  <a:lnTo>
                    <a:pt x="384" y="192"/>
                  </a:lnTo>
                </a:path>
              </a:pathLst>
            </a:custGeom>
            <a:noFill/>
            <a:ln w="38100" cap="flat" cmpd="sng">
              <a:solidFill>
                <a:srgbClr val="BD21A3"/>
              </a:solidFill>
              <a:prstDash val="sysDot"/>
              <a:round/>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52" name="Line 24"/>
            <p:cNvSpPr>
              <a:spLocks noChangeShapeType="1"/>
            </p:cNvSpPr>
            <p:nvPr/>
          </p:nvSpPr>
          <p:spPr bwMode="auto">
            <a:xfrm flipV="1">
              <a:off x="5334000" y="3581400"/>
              <a:ext cx="838200" cy="1143000"/>
            </a:xfrm>
            <a:prstGeom prst="line">
              <a:avLst/>
            </a:prstGeom>
            <a:noFill/>
            <a:ln w="41275" cap="rnd">
              <a:solidFill>
                <a:srgbClr val="00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553" name="Text Box 25"/>
          <p:cNvSpPr txBox="1">
            <a:spLocks noChangeArrowheads="1"/>
          </p:cNvSpPr>
          <p:nvPr/>
        </p:nvSpPr>
        <p:spPr bwMode="auto">
          <a:xfrm>
            <a:off x="6648450" y="533400"/>
            <a:ext cx="1013419" cy="523220"/>
          </a:xfrm>
          <a:prstGeom prst="rect">
            <a:avLst/>
          </a:prstGeom>
          <a:solidFill>
            <a:srgbClr val="0102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كوفمان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554" name="Line 26"/>
          <p:cNvSpPr>
            <a:spLocks noChangeShapeType="1"/>
          </p:cNvSpPr>
          <p:nvPr/>
        </p:nvSpPr>
        <p:spPr bwMode="auto">
          <a:xfrm flipH="1">
            <a:off x="6248400" y="914400"/>
            <a:ext cx="1371600" cy="99060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3497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par>
                          <p:cTn id="14" fill="hold" nodeType="afterGroup">
                            <p:stCondLst>
                              <p:cond delay="500"/>
                            </p:stCondLst>
                            <p:childTnLst>
                              <p:par>
                                <p:cTn id="15" presetID="29" presetClass="entr" presetSubtype="0" fill="hold" nodeType="afterEffect">
                                  <p:stCondLst>
                                    <p:cond delay="0"/>
                                  </p:stCondLst>
                                  <p:childTnLst>
                                    <p:set>
                                      <p:cBhvr>
                                        <p:cTn id="16" dur="1" fill="hold">
                                          <p:stCondLst>
                                            <p:cond delay="0"/>
                                          </p:stCondLst>
                                        </p:cTn>
                                        <p:tgtEl>
                                          <p:spTgt spid="22550"/>
                                        </p:tgtEl>
                                        <p:attrNameLst>
                                          <p:attrName>style.visibility</p:attrName>
                                        </p:attrNameLst>
                                      </p:cBhvr>
                                      <p:to>
                                        <p:strVal val="visible"/>
                                      </p:to>
                                    </p:set>
                                    <p:anim calcmode="lin" valueType="num">
                                      <p:cBhvr>
                                        <p:cTn id="17" dur="1000" fill="hold"/>
                                        <p:tgtEl>
                                          <p:spTgt spid="22550"/>
                                        </p:tgtEl>
                                        <p:attrNameLst>
                                          <p:attrName>ppt_x</p:attrName>
                                        </p:attrNameLst>
                                      </p:cBhvr>
                                      <p:tavLst>
                                        <p:tav tm="0">
                                          <p:val>
                                            <p:strVal val="#ppt_x-.2"/>
                                          </p:val>
                                        </p:tav>
                                        <p:tav tm="100000">
                                          <p:val>
                                            <p:strVal val="#ppt_x"/>
                                          </p:val>
                                        </p:tav>
                                      </p:tavLst>
                                    </p:anim>
                                    <p:anim calcmode="lin" valueType="num">
                                      <p:cBhvr>
                                        <p:cTn id="18" dur="1000" fill="hold"/>
                                        <p:tgtEl>
                                          <p:spTgt spid="2255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2550"/>
                                        </p:tgtEl>
                                      </p:cBhvr>
                                    </p:animEffect>
                                  </p:childTnLst>
                                </p:cTn>
                              </p:par>
                            </p:childTnLst>
                          </p:cTn>
                        </p:par>
                        <p:par>
                          <p:cTn id="20" fill="hold" nodeType="afterGroup">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22549"/>
                                        </p:tgtEl>
                                        <p:attrNameLst>
                                          <p:attrName>style.visibility</p:attrName>
                                        </p:attrNameLst>
                                      </p:cBhvr>
                                      <p:to>
                                        <p:strVal val="visible"/>
                                      </p:to>
                                    </p:set>
                                    <p:anim by="(-#ppt_w*2)" calcmode="lin" valueType="num">
                                      <p:cBhvr rctx="PPT">
                                        <p:cTn id="23" dur="500" autoRev="1" fill="hold">
                                          <p:stCondLst>
                                            <p:cond delay="0"/>
                                          </p:stCondLst>
                                        </p:cTn>
                                        <p:tgtEl>
                                          <p:spTgt spid="22549"/>
                                        </p:tgtEl>
                                        <p:attrNameLst>
                                          <p:attrName>ppt_w</p:attrName>
                                        </p:attrNameLst>
                                      </p:cBhvr>
                                    </p:anim>
                                    <p:anim by="(#ppt_w*0.50)" calcmode="lin" valueType="num">
                                      <p:cBhvr>
                                        <p:cTn id="24" dur="500" decel="50000" autoRev="1" fill="hold">
                                          <p:stCondLst>
                                            <p:cond delay="0"/>
                                          </p:stCondLst>
                                        </p:cTn>
                                        <p:tgtEl>
                                          <p:spTgt spid="22549"/>
                                        </p:tgtEl>
                                        <p:attrNameLst>
                                          <p:attrName>ppt_x</p:attrName>
                                        </p:attrNameLst>
                                      </p:cBhvr>
                                    </p:anim>
                                    <p:anim from="(-#ppt_h/2)" to="(#ppt_y)" calcmode="lin" valueType="num">
                                      <p:cBhvr>
                                        <p:cTn id="25" dur="1000" fill="hold">
                                          <p:stCondLst>
                                            <p:cond delay="0"/>
                                          </p:stCondLst>
                                        </p:cTn>
                                        <p:tgtEl>
                                          <p:spTgt spid="22549"/>
                                        </p:tgtEl>
                                        <p:attrNameLst>
                                          <p:attrName>ppt_y</p:attrName>
                                        </p:attrNameLst>
                                      </p:cBhvr>
                                    </p:anim>
                                    <p:animRot by="21600000">
                                      <p:cBhvr>
                                        <p:cTn id="26" dur="1000" fill="hold">
                                          <p:stCondLst>
                                            <p:cond delay="0"/>
                                          </p:stCondLst>
                                        </p:cTn>
                                        <p:tgtEl>
                                          <p:spTgt spid="225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p:tgtEl>
                                          <p:spTgt spid="4"/>
                                        </p:tgtEl>
                                        <p:attrNameLst>
                                          <p:attrName>ppt_y</p:attrName>
                                        </p:attrNameLst>
                                      </p:cBhvr>
                                      <p:tavLst>
                                        <p:tav tm="0">
                                          <p:val>
                                            <p:strVal val="#ppt_y+#ppt_h*1.125000"/>
                                          </p:val>
                                        </p:tav>
                                        <p:tav tm="100000">
                                          <p:val>
                                            <p:strVal val="#ppt_y"/>
                                          </p:val>
                                        </p:tav>
                                      </p:tavLst>
                                    </p:anim>
                                    <p:animEffect transition="in" filter="wipe(up)">
                                      <p:cBhvr>
                                        <p:cTn id="32" dur="500"/>
                                        <p:tgtEl>
                                          <p:spTgt spid="4"/>
                                        </p:tgtEl>
                                      </p:cBhvr>
                                    </p:animEffect>
                                  </p:childTnLst>
                                </p:cTn>
                              </p:par>
                            </p:childTnLst>
                          </p:cTn>
                        </p:par>
                        <p:par>
                          <p:cTn id="33" fill="hold" nodeType="afterGroup">
                            <p:stCondLst>
                              <p:cond delay="5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22551"/>
                                        </p:tgtEl>
                                        <p:attrNameLst>
                                          <p:attrName>style.visibility</p:attrName>
                                        </p:attrNameLst>
                                      </p:cBhvr>
                                      <p:to>
                                        <p:strVal val="visible"/>
                                      </p:to>
                                    </p:set>
                                    <p:anim by="(-#ppt_w*2)" calcmode="lin" valueType="num">
                                      <p:cBhvr rctx="PPT">
                                        <p:cTn id="36" dur="500" autoRev="1" fill="hold">
                                          <p:stCondLst>
                                            <p:cond delay="0"/>
                                          </p:stCondLst>
                                        </p:cTn>
                                        <p:tgtEl>
                                          <p:spTgt spid="22551"/>
                                        </p:tgtEl>
                                        <p:attrNameLst>
                                          <p:attrName>ppt_w</p:attrName>
                                        </p:attrNameLst>
                                      </p:cBhvr>
                                    </p:anim>
                                    <p:anim by="(#ppt_w*0.50)" calcmode="lin" valueType="num">
                                      <p:cBhvr>
                                        <p:cTn id="37" dur="500" decel="50000" autoRev="1" fill="hold">
                                          <p:stCondLst>
                                            <p:cond delay="0"/>
                                          </p:stCondLst>
                                        </p:cTn>
                                        <p:tgtEl>
                                          <p:spTgt spid="22551"/>
                                        </p:tgtEl>
                                        <p:attrNameLst>
                                          <p:attrName>ppt_x</p:attrName>
                                        </p:attrNameLst>
                                      </p:cBhvr>
                                    </p:anim>
                                    <p:anim from="(-#ppt_h/2)" to="(#ppt_y)" calcmode="lin" valueType="num">
                                      <p:cBhvr>
                                        <p:cTn id="38" dur="1000" fill="hold">
                                          <p:stCondLst>
                                            <p:cond delay="0"/>
                                          </p:stCondLst>
                                        </p:cTn>
                                        <p:tgtEl>
                                          <p:spTgt spid="22551"/>
                                        </p:tgtEl>
                                        <p:attrNameLst>
                                          <p:attrName>ppt_y</p:attrName>
                                        </p:attrNameLst>
                                      </p:cBhvr>
                                    </p:anim>
                                    <p:animRot by="21600000">
                                      <p:cBhvr>
                                        <p:cTn id="39" dur="1000" fill="hold">
                                          <p:stCondLst>
                                            <p:cond delay="0"/>
                                          </p:stCondLst>
                                        </p:cTn>
                                        <p:tgtEl>
                                          <p:spTgt spid="22551"/>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ppt_y</p:attrName>
                                        </p:attrNameLst>
                                      </p:cBhvr>
                                      <p:tavLst>
                                        <p:tav tm="0">
                                          <p:val>
                                            <p:strVal val="#ppt_y+#ppt_h*1.125000"/>
                                          </p:val>
                                        </p:tav>
                                        <p:tav tm="100000">
                                          <p:val>
                                            <p:strVal val="#ppt_y"/>
                                          </p:val>
                                        </p:tav>
                                      </p:tavLst>
                                    </p:anim>
                                    <p:animEffect transition="in" filter="wipe(up)">
                                      <p:cBhvr>
                                        <p:cTn id="45" dur="500"/>
                                        <p:tgtEl>
                                          <p:spTgt spid="3"/>
                                        </p:tgtEl>
                                      </p:cBhvr>
                                    </p:animEffect>
                                  </p:childTnLst>
                                </p:cTn>
                              </p:par>
                            </p:childTnLst>
                          </p:cTn>
                        </p:par>
                        <p:par>
                          <p:cTn id="46" fill="hold" nodeType="afterGroup">
                            <p:stCondLst>
                              <p:cond delay="500"/>
                            </p:stCondLst>
                            <p:childTnLst>
                              <p:par>
                                <p:cTn id="47" presetID="47" presetClass="entr" presetSubtype="0" fill="hold" nodeType="afterEffect">
                                  <p:stCondLst>
                                    <p:cond delay="0"/>
                                  </p:stCondLst>
                                  <p:childTnLst>
                                    <p:set>
                                      <p:cBhvr>
                                        <p:cTn id="48" dur="1" fill="hold">
                                          <p:stCondLst>
                                            <p:cond delay="0"/>
                                          </p:stCondLst>
                                        </p:cTn>
                                        <p:tgtEl>
                                          <p:spTgt spid="22554"/>
                                        </p:tgtEl>
                                        <p:attrNameLst>
                                          <p:attrName>style.visibility</p:attrName>
                                        </p:attrNameLst>
                                      </p:cBhvr>
                                      <p:to>
                                        <p:strVal val="visible"/>
                                      </p:to>
                                    </p:set>
                                    <p:animEffect transition="in" filter="fade">
                                      <p:cBhvr>
                                        <p:cTn id="49" dur="1000"/>
                                        <p:tgtEl>
                                          <p:spTgt spid="22554"/>
                                        </p:tgtEl>
                                      </p:cBhvr>
                                    </p:animEffect>
                                    <p:anim calcmode="lin" valueType="num">
                                      <p:cBhvr>
                                        <p:cTn id="50" dur="1000" fill="hold"/>
                                        <p:tgtEl>
                                          <p:spTgt spid="22554"/>
                                        </p:tgtEl>
                                        <p:attrNameLst>
                                          <p:attrName>ppt_x</p:attrName>
                                        </p:attrNameLst>
                                      </p:cBhvr>
                                      <p:tavLst>
                                        <p:tav tm="0">
                                          <p:val>
                                            <p:strVal val="#ppt_x"/>
                                          </p:val>
                                        </p:tav>
                                        <p:tav tm="100000">
                                          <p:val>
                                            <p:strVal val="#ppt_x"/>
                                          </p:val>
                                        </p:tav>
                                      </p:tavLst>
                                    </p:anim>
                                    <p:anim calcmode="lin" valueType="num">
                                      <p:cBhvr>
                                        <p:cTn id="51" dur="1000" fill="hold"/>
                                        <p:tgtEl>
                                          <p:spTgt spid="22554"/>
                                        </p:tgtEl>
                                        <p:attrNameLst>
                                          <p:attrName>ppt_y</p:attrName>
                                        </p:attrNameLst>
                                      </p:cBhvr>
                                      <p:tavLst>
                                        <p:tav tm="0">
                                          <p:val>
                                            <p:strVal val="#ppt_y-.1"/>
                                          </p:val>
                                        </p:tav>
                                        <p:tav tm="100000">
                                          <p:val>
                                            <p:strVal val="#ppt_y"/>
                                          </p:val>
                                        </p:tav>
                                      </p:tavLst>
                                    </p:anim>
                                  </p:childTnLst>
                                </p:cTn>
                              </p:par>
                            </p:childTnLst>
                          </p:cTn>
                        </p:par>
                        <p:par>
                          <p:cTn id="52" fill="hold" nodeType="afterGroup">
                            <p:stCondLst>
                              <p:cond delay="1500"/>
                            </p:stCondLst>
                            <p:childTnLst>
                              <p:par>
                                <p:cTn id="53" presetID="56" presetClass="entr" presetSubtype="0" fill="hold" grpId="0" nodeType="afterEffect">
                                  <p:stCondLst>
                                    <p:cond delay="0"/>
                                  </p:stCondLst>
                                  <p:iterate type="lt">
                                    <p:tmPct val="10000"/>
                                  </p:iterate>
                                  <p:childTnLst>
                                    <p:set>
                                      <p:cBhvr>
                                        <p:cTn id="54" dur="1" fill="hold">
                                          <p:stCondLst>
                                            <p:cond delay="0"/>
                                          </p:stCondLst>
                                        </p:cTn>
                                        <p:tgtEl>
                                          <p:spTgt spid="22553"/>
                                        </p:tgtEl>
                                        <p:attrNameLst>
                                          <p:attrName>style.visibility</p:attrName>
                                        </p:attrNameLst>
                                      </p:cBhvr>
                                      <p:to>
                                        <p:strVal val="visible"/>
                                      </p:to>
                                    </p:set>
                                    <p:anim by="(-#ppt_w*2)" calcmode="lin" valueType="num">
                                      <p:cBhvr rctx="PPT">
                                        <p:cTn id="55" dur="500" autoRev="1" fill="hold">
                                          <p:stCondLst>
                                            <p:cond delay="0"/>
                                          </p:stCondLst>
                                        </p:cTn>
                                        <p:tgtEl>
                                          <p:spTgt spid="22553"/>
                                        </p:tgtEl>
                                        <p:attrNameLst>
                                          <p:attrName>ppt_w</p:attrName>
                                        </p:attrNameLst>
                                      </p:cBhvr>
                                    </p:anim>
                                    <p:anim by="(#ppt_w*0.50)" calcmode="lin" valueType="num">
                                      <p:cBhvr>
                                        <p:cTn id="56" dur="500" decel="50000" autoRev="1" fill="hold">
                                          <p:stCondLst>
                                            <p:cond delay="0"/>
                                          </p:stCondLst>
                                        </p:cTn>
                                        <p:tgtEl>
                                          <p:spTgt spid="22553"/>
                                        </p:tgtEl>
                                        <p:attrNameLst>
                                          <p:attrName>ppt_x</p:attrName>
                                        </p:attrNameLst>
                                      </p:cBhvr>
                                    </p:anim>
                                    <p:anim from="(-#ppt_h/2)" to="(#ppt_y)" calcmode="lin" valueType="num">
                                      <p:cBhvr>
                                        <p:cTn id="57" dur="1000" fill="hold">
                                          <p:stCondLst>
                                            <p:cond delay="0"/>
                                          </p:stCondLst>
                                        </p:cTn>
                                        <p:tgtEl>
                                          <p:spTgt spid="22553"/>
                                        </p:tgtEl>
                                        <p:attrNameLst>
                                          <p:attrName>ppt_y</p:attrName>
                                        </p:attrNameLst>
                                      </p:cBhvr>
                                    </p:anim>
                                    <p:animRot by="21600000">
                                      <p:cBhvr>
                                        <p:cTn id="58" dur="1000" fill="hold">
                                          <p:stCondLst>
                                            <p:cond delay="0"/>
                                          </p:stCondLst>
                                        </p:cTn>
                                        <p:tgtEl>
                                          <p:spTgt spid="225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49" grpId="0" animBg="1"/>
      <p:bldP spid="22551" grpId="0" animBg="1"/>
      <p:bldP spid="2255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Jerusalem in </a:t>
            </a:r>
            <a:r>
              <a:rPr lang="en-US" sz="3600">
                <a:latin typeface="Arial" panose="020B0604020202020204" pitchFamily="34" charset="0"/>
                <a:ea typeface="ＭＳ Ｐゴシック" charset="0"/>
                <a:cs typeface="Arial" panose="020B0604020202020204" pitchFamily="34" charset="0"/>
              </a:rPr>
              <a:t>AD</a:t>
            </a:r>
            <a:r>
              <a:rPr lang="en-US">
                <a:latin typeface="Arial" panose="020B0604020202020204" pitchFamily="34" charset="0"/>
                <a:ea typeface="ＭＳ Ｐゴシック" charset="0"/>
                <a:cs typeface="Arial" panose="020B0604020202020204" pitchFamily="34" charset="0"/>
              </a:rPr>
              <a:t> 66</a:t>
            </a:r>
          </a:p>
        </p:txBody>
      </p:sp>
      <p:pic>
        <p:nvPicPr>
          <p:cNvPr id="37890" name="Picture 3" descr="Jerusalem in AD 66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381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1" name="Text Box 5"/>
          <p:cNvSpPr txBox="1">
            <a:spLocks noChangeArrowheads="1"/>
          </p:cNvSpPr>
          <p:nvPr/>
        </p:nvSpPr>
        <p:spPr bwMode="auto">
          <a:xfrm>
            <a:off x="8281988" y="0"/>
            <a:ext cx="771365" cy="46166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80"/>
                </a:solidFill>
                <a:effectLst/>
                <a:uLnTx/>
                <a:uFillTx/>
                <a:latin typeface="Arial" panose="020B0604020202020204" pitchFamily="34" charset="0"/>
                <a:cs typeface="Arial" panose="020B0604020202020204" pitchFamily="34" charset="0"/>
              </a:rPr>
              <a:t>147أ</a:t>
            </a:r>
            <a:endParaRPr kumimoji="0" lang="en-US" sz="2400" b="1" i="0" u="none" strike="noStrike" kern="1200" cap="none" spc="0" normalizeH="0" baseline="0" noProof="0" dirty="0">
              <a:ln>
                <a:noFill/>
              </a:ln>
              <a:solidFill>
                <a:srgbClr val="000080"/>
              </a:solidFill>
              <a:effectLst/>
              <a:uLnTx/>
              <a:uFillTx/>
              <a:latin typeface="Arial" panose="020B0604020202020204" pitchFamily="34" charset="0"/>
              <a:cs typeface="Arial" panose="020B0604020202020204" pitchFamily="34" charset="0"/>
            </a:endParaRPr>
          </a:p>
        </p:txBody>
      </p:sp>
      <p:sp>
        <p:nvSpPr>
          <p:cNvPr id="111622" name="Oval 6"/>
          <p:cNvSpPr>
            <a:spLocks noChangeArrowheads="1"/>
          </p:cNvSpPr>
          <p:nvPr/>
        </p:nvSpPr>
        <p:spPr bwMode="auto">
          <a:xfrm>
            <a:off x="3048000" y="3886200"/>
            <a:ext cx="1600200" cy="914400"/>
          </a:xfrm>
          <a:prstGeom prst="ellipse">
            <a:avLst/>
          </a:prstGeom>
          <a:noFill/>
          <a:ln w="76200">
            <a:solidFill>
              <a:srgbClr val="FF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1623" name="Text Box 7"/>
          <p:cNvSpPr txBox="1">
            <a:spLocks noChangeArrowheads="1"/>
          </p:cNvSpPr>
          <p:nvPr/>
        </p:nvSpPr>
        <p:spPr bwMode="auto">
          <a:xfrm>
            <a:off x="3657600" y="4602163"/>
            <a:ext cx="832279" cy="227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1624" name="Oval 8"/>
          <p:cNvSpPr>
            <a:spLocks noChangeArrowheads="1"/>
          </p:cNvSpPr>
          <p:nvPr/>
        </p:nvSpPr>
        <p:spPr bwMode="auto">
          <a:xfrm rot="1994496">
            <a:off x="6019800" y="4495800"/>
            <a:ext cx="2362200" cy="1477963"/>
          </a:xfrm>
          <a:prstGeom prst="ellipse">
            <a:avLst/>
          </a:prstGeom>
          <a:noFill/>
          <a:ln w="76200">
            <a:solidFill>
              <a:srgbClr val="FF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1625" name="Text Box 9"/>
          <p:cNvSpPr txBox="1">
            <a:spLocks noChangeArrowheads="1"/>
          </p:cNvSpPr>
          <p:nvPr/>
        </p:nvSpPr>
        <p:spPr bwMode="auto">
          <a:xfrm>
            <a:off x="7858125" y="3962400"/>
            <a:ext cx="832279" cy="227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 calcmode="lin" valueType="num">
                                      <p:cBhvr>
                                        <p:cTn id="7" dur="1000" fill="hold"/>
                                        <p:tgtEl>
                                          <p:spTgt spid="111622"/>
                                        </p:tgtEl>
                                        <p:attrNameLst>
                                          <p:attrName>ppt_w</p:attrName>
                                        </p:attrNameLst>
                                      </p:cBhvr>
                                      <p:tavLst>
                                        <p:tav tm="0">
                                          <p:val>
                                            <p:fltVal val="0"/>
                                          </p:val>
                                        </p:tav>
                                        <p:tav tm="100000">
                                          <p:val>
                                            <p:strVal val="#ppt_w"/>
                                          </p:val>
                                        </p:tav>
                                      </p:tavLst>
                                    </p:anim>
                                    <p:anim calcmode="lin" valueType="num">
                                      <p:cBhvr>
                                        <p:cTn id="8" dur="1000" fill="hold"/>
                                        <p:tgtEl>
                                          <p:spTgt spid="111622"/>
                                        </p:tgtEl>
                                        <p:attrNameLst>
                                          <p:attrName>ppt_h</p:attrName>
                                        </p:attrNameLst>
                                      </p:cBhvr>
                                      <p:tavLst>
                                        <p:tav tm="0">
                                          <p:val>
                                            <p:fltVal val="0"/>
                                          </p:val>
                                        </p:tav>
                                        <p:tav tm="100000">
                                          <p:val>
                                            <p:strVal val="#ppt_h"/>
                                          </p:val>
                                        </p:tav>
                                      </p:tavLst>
                                    </p:anim>
                                    <p:anim calcmode="lin" valueType="num">
                                      <p:cBhvr>
                                        <p:cTn id="9" dur="1000" fill="hold"/>
                                        <p:tgtEl>
                                          <p:spTgt spid="1116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16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1623"/>
                                        </p:tgtEl>
                                        <p:attrNameLst>
                                          <p:attrName>style.visibility</p:attrName>
                                        </p:attrNameLst>
                                      </p:cBhvr>
                                      <p:to>
                                        <p:strVal val="visible"/>
                                      </p:to>
                                    </p:set>
                                    <p:anim calcmode="lin" valueType="num">
                                      <p:cBhvr>
                                        <p:cTn id="15" dur="1000" fill="hold"/>
                                        <p:tgtEl>
                                          <p:spTgt spid="111623"/>
                                        </p:tgtEl>
                                        <p:attrNameLst>
                                          <p:attrName>ppt_w</p:attrName>
                                        </p:attrNameLst>
                                      </p:cBhvr>
                                      <p:tavLst>
                                        <p:tav tm="0">
                                          <p:val>
                                            <p:fltVal val="0"/>
                                          </p:val>
                                        </p:tav>
                                        <p:tav tm="100000">
                                          <p:val>
                                            <p:strVal val="#ppt_w"/>
                                          </p:val>
                                        </p:tav>
                                      </p:tavLst>
                                    </p:anim>
                                    <p:anim calcmode="lin" valueType="num">
                                      <p:cBhvr>
                                        <p:cTn id="16" dur="1000" fill="hold"/>
                                        <p:tgtEl>
                                          <p:spTgt spid="111623"/>
                                        </p:tgtEl>
                                        <p:attrNameLst>
                                          <p:attrName>ppt_h</p:attrName>
                                        </p:attrNameLst>
                                      </p:cBhvr>
                                      <p:tavLst>
                                        <p:tav tm="0">
                                          <p:val>
                                            <p:fltVal val="0"/>
                                          </p:val>
                                        </p:tav>
                                        <p:tav tm="100000">
                                          <p:val>
                                            <p:strVal val="#ppt_h"/>
                                          </p:val>
                                        </p:tav>
                                      </p:tavLst>
                                    </p:anim>
                                    <p:anim calcmode="lin" valueType="num">
                                      <p:cBhvr>
                                        <p:cTn id="17" dur="1000" fill="hold"/>
                                        <p:tgtEl>
                                          <p:spTgt spid="11162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16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1624"/>
                                        </p:tgtEl>
                                        <p:attrNameLst>
                                          <p:attrName>style.visibility</p:attrName>
                                        </p:attrNameLst>
                                      </p:cBhvr>
                                      <p:to>
                                        <p:strVal val="visible"/>
                                      </p:to>
                                    </p:set>
                                    <p:anim calcmode="lin" valueType="num">
                                      <p:cBhvr>
                                        <p:cTn id="23" dur="1000" fill="hold"/>
                                        <p:tgtEl>
                                          <p:spTgt spid="111624"/>
                                        </p:tgtEl>
                                        <p:attrNameLst>
                                          <p:attrName>ppt_w</p:attrName>
                                        </p:attrNameLst>
                                      </p:cBhvr>
                                      <p:tavLst>
                                        <p:tav tm="0">
                                          <p:val>
                                            <p:fltVal val="0"/>
                                          </p:val>
                                        </p:tav>
                                        <p:tav tm="100000">
                                          <p:val>
                                            <p:strVal val="#ppt_w"/>
                                          </p:val>
                                        </p:tav>
                                      </p:tavLst>
                                    </p:anim>
                                    <p:anim calcmode="lin" valueType="num">
                                      <p:cBhvr>
                                        <p:cTn id="24" dur="1000" fill="hold"/>
                                        <p:tgtEl>
                                          <p:spTgt spid="111624"/>
                                        </p:tgtEl>
                                        <p:attrNameLst>
                                          <p:attrName>ppt_h</p:attrName>
                                        </p:attrNameLst>
                                      </p:cBhvr>
                                      <p:tavLst>
                                        <p:tav tm="0">
                                          <p:val>
                                            <p:fltVal val="0"/>
                                          </p:val>
                                        </p:tav>
                                        <p:tav tm="100000">
                                          <p:val>
                                            <p:strVal val="#ppt_h"/>
                                          </p:val>
                                        </p:tav>
                                      </p:tavLst>
                                    </p:anim>
                                    <p:anim calcmode="lin" valueType="num">
                                      <p:cBhvr>
                                        <p:cTn id="25" dur="1000" fill="hold"/>
                                        <p:tgtEl>
                                          <p:spTgt spid="11162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16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1625"/>
                                        </p:tgtEl>
                                        <p:attrNameLst>
                                          <p:attrName>style.visibility</p:attrName>
                                        </p:attrNameLst>
                                      </p:cBhvr>
                                      <p:to>
                                        <p:strVal val="visible"/>
                                      </p:to>
                                    </p:set>
                                    <p:anim calcmode="lin" valueType="num">
                                      <p:cBhvr>
                                        <p:cTn id="31" dur="1000" fill="hold"/>
                                        <p:tgtEl>
                                          <p:spTgt spid="111625"/>
                                        </p:tgtEl>
                                        <p:attrNameLst>
                                          <p:attrName>ppt_w</p:attrName>
                                        </p:attrNameLst>
                                      </p:cBhvr>
                                      <p:tavLst>
                                        <p:tav tm="0">
                                          <p:val>
                                            <p:fltVal val="0"/>
                                          </p:val>
                                        </p:tav>
                                        <p:tav tm="100000">
                                          <p:val>
                                            <p:strVal val="#ppt_w"/>
                                          </p:val>
                                        </p:tav>
                                      </p:tavLst>
                                    </p:anim>
                                    <p:anim calcmode="lin" valueType="num">
                                      <p:cBhvr>
                                        <p:cTn id="32" dur="1000" fill="hold"/>
                                        <p:tgtEl>
                                          <p:spTgt spid="111625"/>
                                        </p:tgtEl>
                                        <p:attrNameLst>
                                          <p:attrName>ppt_h</p:attrName>
                                        </p:attrNameLst>
                                      </p:cBhvr>
                                      <p:tavLst>
                                        <p:tav tm="0">
                                          <p:val>
                                            <p:fltVal val="0"/>
                                          </p:val>
                                        </p:tav>
                                        <p:tav tm="100000">
                                          <p:val>
                                            <p:strVal val="#ppt_h"/>
                                          </p:val>
                                        </p:tav>
                                      </p:tavLst>
                                    </p:anim>
                                    <p:anim calcmode="lin" valueType="num">
                                      <p:cBhvr>
                                        <p:cTn id="33" dur="1000" fill="hold"/>
                                        <p:tgtEl>
                                          <p:spTgt spid="11162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16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animBg="1"/>
      <p:bldP spid="111623" grpId="0"/>
      <p:bldP spid="111624" grpId="0" animBg="1"/>
      <p:bldP spid="1116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457200" y="914400"/>
            <a:ext cx="8229600" cy="1143000"/>
          </a:xfrm>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Herod</a:t>
            </a:r>
            <a:r>
              <a:rPr lang="fr-FR" altLang="ja-JP">
                <a:latin typeface="Arial" panose="020B0604020202020204" pitchFamily="34" charset="0"/>
                <a:ea typeface="ＭＳ Ｐゴシック" charset="0"/>
                <a:cs typeface="Arial" panose="020B0604020202020204" pitchFamily="34" charset="0"/>
              </a:rPr>
              <a:t>'</a:t>
            </a:r>
            <a:r>
              <a:rPr lang="en-US">
                <a:latin typeface="Arial" panose="020B0604020202020204" pitchFamily="34" charset="0"/>
                <a:ea typeface="ＭＳ Ｐゴシック" charset="0"/>
                <a:cs typeface="Arial" panose="020B0604020202020204" pitchFamily="34" charset="0"/>
              </a:rPr>
              <a:t>s Temple</a:t>
            </a:r>
          </a:p>
        </p:txBody>
      </p:sp>
      <p:pic>
        <p:nvPicPr>
          <p:cNvPr id="5427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08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8471306" y="76200"/>
            <a:ext cx="704039" cy="461665"/>
          </a:xfrm>
          <a:prstGeom prst="rect">
            <a:avLst/>
          </a:prstGeom>
          <a:noFill/>
          <a:ln>
            <a:noFill/>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5">
            <a:extLst>
              <a:ext uri="{FF2B5EF4-FFF2-40B4-BE49-F238E27FC236}">
                <a16:creationId xmlns:a16="http://schemas.microsoft.com/office/drawing/2014/main" id="{EDD0D552-70AC-2249-AB75-789577377237}"/>
              </a:ext>
            </a:extLst>
          </p:cNvPr>
          <p:cNvSpPr>
            <a:spLocks noChangeArrowheads="1"/>
          </p:cNvSpPr>
          <p:nvPr/>
        </p:nvSpPr>
        <p:spPr bwMode="auto">
          <a:xfrm>
            <a:off x="-4181" y="-21448"/>
            <a:ext cx="4072125" cy="1362216"/>
          </a:xfrm>
          <a:prstGeom prst="rect">
            <a:avLst/>
          </a:prstGeom>
          <a:solidFill>
            <a:srgbClr val="80000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هيكل هيرودس</a:t>
            </a:r>
            <a:b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GB"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20 ق.م – 70 م</a:t>
            </a:r>
            <a:r>
              <a:rPr kumimoji="0" lang="en-GB"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196BE8DB-834F-0249-B893-4F20E25B5E55}"/>
              </a:ext>
            </a:extLst>
          </p:cNvPr>
          <p:cNvSpPr txBox="1"/>
          <p:nvPr/>
        </p:nvSpPr>
        <p:spPr>
          <a:xfrm>
            <a:off x="0" y="1340768"/>
            <a:ext cx="2555776" cy="2062103"/>
          </a:xfrm>
          <a:prstGeom prst="rect">
            <a:avLst/>
          </a:prstGeom>
          <a:solidFill>
            <a:srgbClr val="0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بدأ بناء هيرودس الجديد في عام 20 قبل الميلاد، ويبلغ ارتفاعه 15 طابقًا، متبعًا أبعاد أرضية الهياكل السابقة في القدس وقدس الأقداس. تم بناء الحرم العالي الموضح هنا في منظر مقطوع على موقع المعابد السابقة لسليمان وزربابل، وتم الإنتهاء منه في 18 شهرًا فقط.</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ChangeArrowheads="1"/>
          </p:cNvSpPr>
          <p:nvPr>
            <p:ph type="title"/>
          </p:nvPr>
        </p:nvSpPr>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نموذج ساحة الهيكل</a:t>
            </a:r>
            <a:endParaRPr lang="en-US" dirty="0">
              <a:solidFill>
                <a:schemeClr val="bg1"/>
              </a:solidFill>
              <a:latin typeface="Arial" panose="020B0604020202020204" pitchFamily="34" charset="0"/>
              <a:cs typeface="Arial" panose="020B0604020202020204" pitchFamily="34" charset="0"/>
            </a:endParaRPr>
          </a:p>
        </p:txBody>
      </p:sp>
      <p:pic>
        <p:nvPicPr>
          <p:cNvPr id="81922" name="Picture 4" descr="Model of the Temple Cou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1676400"/>
            <a:ext cx="8153400" cy="502761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asmonean Jokes"/>
          <p:cNvPicPr>
            <a:picLocks noChangeAspect="1" noChangeArrowheads="1"/>
          </p:cNvPicPr>
          <p:nvPr/>
        </p:nvPicPr>
        <p:blipFill>
          <a:blip r:embed="rId2" cstate="screen">
            <a:extLst>
              <a:ext uri="{28A0092B-C50C-407E-A947-70E740481C1C}">
                <a14:useLocalDpi xmlns:a14="http://schemas.microsoft.com/office/drawing/2010/main"/>
              </a:ext>
            </a:extLst>
          </a:blip>
          <a:srcRect l="19572" t="23824" r="22112" b="42918"/>
          <a:stretch>
            <a:fillRect/>
          </a:stretch>
        </p:blipFill>
        <p:spPr bwMode="auto">
          <a:xfrm>
            <a:off x="0" y="-514350"/>
            <a:ext cx="9144000" cy="737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subTitle" idx="1"/>
          </p:nvPr>
        </p:nvSpPr>
        <p:spPr>
          <a:xfrm>
            <a:off x="0" y="6199584"/>
            <a:ext cx="9144000" cy="685800"/>
          </a:xfrm>
          <a:solidFill>
            <a:srgbClr val="660066"/>
          </a:solidFill>
        </p:spPr>
        <p:txBody>
          <a:bodyPr anchor="ctr"/>
          <a:lstStyle/>
          <a:p>
            <a:pPr eaLnBrk="1" hangingPunct="1">
              <a:defRPr/>
            </a:pPr>
            <a:r>
              <a:rPr lang="ar-JO" sz="2800" b="1" dirty="0">
                <a:latin typeface="Arial" panose="020B0604020202020204" pitchFamily="34" charset="0"/>
                <a:cs typeface="Arial" panose="020B0604020202020204" pitchFamily="34" charset="0"/>
              </a:rPr>
              <a:t>انتظر دقيقة … ألا يوجد أي خروف حقيقي هنا؟</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3338"/>
            <a:ext cx="92202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title"/>
          </p:nvPr>
        </p:nvSpPr>
        <p:spPr>
          <a:xfrm>
            <a:off x="1676400" y="-2286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هيكل هيرودس وأنطونيا</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Rectangle 3"/>
          <p:cNvSpPr>
            <a:spLocks noGrp="1" noChangeArrowheads="1"/>
          </p:cNvSpPr>
          <p:nvPr>
            <p:ph type="title"/>
          </p:nvPr>
        </p:nvSpPr>
        <p:spPr>
          <a:xfrm>
            <a:off x="0" y="0"/>
            <a:ext cx="3657600" cy="762000"/>
          </a:xfrm>
        </p:spPr>
        <p:txBody>
          <a:bodyPr/>
          <a:lstStyle/>
          <a:p>
            <a:pPr eaLnBrk="1" hangingPunct="1">
              <a:defRPr/>
            </a:pPr>
            <a:r>
              <a:rPr lang="ar-JO" sz="2400"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جبل هيكل هيرودس</a:t>
            </a:r>
            <a:endParaRPr lang="en-US" sz="2400" b="1" dirty="0">
              <a:solidFill>
                <a:srgbClr val="0604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pic>
        <p:nvPicPr>
          <p:cNvPr id="58371" name="Picture 4" descr="herods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42672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8305800" y="0"/>
            <a:ext cx="838200" cy="6858000"/>
          </a:xfrm>
          <a:prstGeom prst="rect">
            <a:avLst/>
          </a:prstGeom>
          <a:solidFill>
            <a:srgbClr val="000000"/>
          </a:soli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0418" name="Group 3"/>
          <p:cNvGrpSpPr>
            <a:grpSpLocks/>
          </p:cNvGrpSpPr>
          <p:nvPr/>
        </p:nvGrpSpPr>
        <p:grpSpPr bwMode="auto">
          <a:xfrm>
            <a:off x="0" y="0"/>
            <a:ext cx="8382000" cy="7086600"/>
            <a:chOff x="46" y="-182"/>
            <a:chExt cx="5668" cy="4742"/>
          </a:xfrm>
        </p:grpSpPr>
        <p:pic>
          <p:nvPicPr>
            <p:cNvPr id="60424" name="Picture 4" descr="Ophal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 y="-182"/>
              <a:ext cx="5668" cy="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5" name="Picture 5" descr="Ophal Tod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8" y="-125"/>
              <a:ext cx="4322" cy="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6742" name="Rectangle 6"/>
          <p:cNvSpPr>
            <a:spLocks noGrp="1" noChangeArrowheads="1"/>
          </p:cNvSpPr>
          <p:nvPr>
            <p:ph type="subTitle" idx="1"/>
          </p:nvPr>
        </p:nvSpPr>
        <p:spPr>
          <a:xfrm>
            <a:off x="2590800" y="3048000"/>
            <a:ext cx="1447800" cy="1600200"/>
          </a:xfrm>
        </p:spPr>
        <p:txBody>
          <a:bodyPr/>
          <a:lstStyle/>
          <a:p>
            <a:pPr eaLnBrk="1" hangingPunct="1">
              <a:lnSpc>
                <a:spcPct val="90000"/>
              </a:lnSpc>
              <a:defRPr/>
            </a:pPr>
            <a:r>
              <a:rPr lang="ar-JO" dirty="0">
                <a:latin typeface="Arial" panose="020B0604020202020204" pitchFamily="34" charset="0"/>
                <a:ea typeface="ＭＳ Ｐゴシック" charset="0"/>
                <a:cs typeface="Arial" panose="020B0604020202020204" pitchFamily="34" charset="0"/>
              </a:rPr>
              <a:t>مدينة داود</a:t>
            </a:r>
            <a:endParaRPr lang="en-US" dirty="0">
              <a:latin typeface="Arial" panose="020B0604020202020204" pitchFamily="34" charset="0"/>
              <a:ea typeface="ＭＳ Ｐゴシック" charset="0"/>
              <a:cs typeface="Arial" panose="020B0604020202020204" pitchFamily="34" charset="0"/>
            </a:endParaRPr>
          </a:p>
        </p:txBody>
      </p:sp>
      <p:sp>
        <p:nvSpPr>
          <p:cNvPr id="116743" name="Rectangle 7"/>
          <p:cNvSpPr>
            <a:spLocks noChangeArrowheads="1"/>
          </p:cNvSpPr>
          <p:nvPr/>
        </p:nvSpPr>
        <p:spPr bwMode="auto">
          <a:xfrm>
            <a:off x="2057400" y="838200"/>
            <a:ext cx="4191000" cy="533400"/>
          </a:xfrm>
          <a:prstGeom prst="rect">
            <a:avLst/>
          </a:prstGeom>
          <a:noFill/>
          <a:ln>
            <a:noFill/>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توسعة هيرودس</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6744" name="Rectangle 8"/>
          <p:cNvSpPr>
            <a:spLocks noGrp="1" noChangeArrowheads="1"/>
          </p:cNvSpPr>
          <p:nvPr>
            <p:ph type="ctrTitle"/>
          </p:nvPr>
        </p:nvSpPr>
        <p:spPr>
          <a:xfrm>
            <a:off x="4724400" y="0"/>
            <a:ext cx="4267200" cy="762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المدينة الحالية</a:t>
            </a:r>
            <a:endParaRPr lang="en-US" dirty="0">
              <a:latin typeface="Arial" panose="020B0604020202020204" pitchFamily="34" charset="0"/>
              <a:ea typeface="ＭＳ Ｐゴシック" charset="0"/>
              <a:cs typeface="Arial" panose="020B0604020202020204" pitchFamily="34" charset="0"/>
            </a:endParaRPr>
          </a:p>
        </p:txBody>
      </p:sp>
      <p:sp>
        <p:nvSpPr>
          <p:cNvPr id="116745" name="Oval 9"/>
          <p:cNvSpPr>
            <a:spLocks noChangeArrowheads="1"/>
          </p:cNvSpPr>
          <p:nvPr/>
        </p:nvSpPr>
        <p:spPr bwMode="auto">
          <a:xfrm>
            <a:off x="6324600" y="762000"/>
            <a:ext cx="609600" cy="838200"/>
          </a:xfrm>
          <a:prstGeom prst="ellipse">
            <a:avLst/>
          </a:prstGeom>
          <a:noFill/>
          <a:ln w="76200">
            <a:solidFill>
              <a:srgbClr val="FF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6746" name="Rectangle 10"/>
          <p:cNvSpPr>
            <a:spLocks noChangeArrowheads="1"/>
          </p:cNvSpPr>
          <p:nvPr/>
        </p:nvSpPr>
        <p:spPr bwMode="auto">
          <a:xfrm>
            <a:off x="6172200" y="1066800"/>
            <a:ext cx="2286000" cy="1143000"/>
          </a:xfrm>
          <a:prstGeom prst="rect">
            <a:avLst/>
          </a:prstGeom>
          <a:noFill/>
          <a:ln>
            <a:noFill/>
          </a:ln>
          <a:effectLst/>
        </p:spPr>
        <p:txBody>
          <a:bodyPr/>
          <a:lstStyle/>
          <a:p>
            <a:pPr marL="0" marR="0" lvl="0" indent="0" algn="ctr"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الزاوية الجنوبية</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fade">
                                      <p:cBhvr>
                                        <p:cTn id="7" dur="770" decel="100000"/>
                                        <p:tgtEl>
                                          <p:spTgt spid="116745"/>
                                        </p:tgtEl>
                                      </p:cBhvr>
                                    </p:animEffect>
                                    <p:animScale>
                                      <p:cBhvr>
                                        <p:cTn id="8" dur="770" decel="100000"/>
                                        <p:tgtEl>
                                          <p:spTgt spid="116745"/>
                                        </p:tgtEl>
                                      </p:cBhvr>
                                      <p:from x="10000" y="10000"/>
                                      <p:to x="200000" y="450000"/>
                                    </p:animScale>
                                    <p:animScale>
                                      <p:cBhvr>
                                        <p:cTn id="9" dur="1230" accel="100000" fill="hold">
                                          <p:stCondLst>
                                            <p:cond delay="770"/>
                                          </p:stCondLst>
                                        </p:cTn>
                                        <p:tgtEl>
                                          <p:spTgt spid="116745"/>
                                        </p:tgtEl>
                                      </p:cBhvr>
                                      <p:from x="200000" y="450000"/>
                                      <p:to x="100000" y="100000"/>
                                    </p:animScale>
                                    <p:set>
                                      <p:cBhvr>
                                        <p:cTn id="10" dur="770" fill="hold"/>
                                        <p:tgtEl>
                                          <p:spTgt spid="116745"/>
                                        </p:tgtEl>
                                        <p:attrNameLst>
                                          <p:attrName>ppt_x</p:attrName>
                                        </p:attrNameLst>
                                      </p:cBhvr>
                                      <p:to>
                                        <p:strVal val="(0.5)"/>
                                      </p:to>
                                    </p:set>
                                    <p:anim from="(0.5)" to="(#ppt_x)" calcmode="lin" valueType="num">
                                      <p:cBhvr>
                                        <p:cTn id="11" dur="1230" accel="100000" fill="hold">
                                          <p:stCondLst>
                                            <p:cond delay="770"/>
                                          </p:stCondLst>
                                        </p:cTn>
                                        <p:tgtEl>
                                          <p:spTgt spid="116745"/>
                                        </p:tgtEl>
                                        <p:attrNameLst>
                                          <p:attrName>ppt_x</p:attrName>
                                        </p:attrNameLst>
                                      </p:cBhvr>
                                    </p:anim>
                                    <p:set>
                                      <p:cBhvr>
                                        <p:cTn id="12" dur="770" fill="hold"/>
                                        <p:tgtEl>
                                          <p:spTgt spid="116745"/>
                                        </p:tgtEl>
                                        <p:attrNameLst>
                                          <p:attrName>ppt_y</p:attrName>
                                        </p:attrNameLst>
                                      </p:cBhvr>
                                      <p:to>
                                        <p:strVal val="(#ppt_y+0.4)"/>
                                      </p:to>
                                    </p:set>
                                    <p:anim from="(#ppt_y+0.4)" to="(#ppt_y)" calcmode="lin" valueType="num">
                                      <p:cBhvr>
                                        <p:cTn id="13" dur="1230" accel="100000" fill="hold">
                                          <p:stCondLst>
                                            <p:cond delay="770"/>
                                          </p:stCondLst>
                                        </p:cTn>
                                        <p:tgtEl>
                                          <p:spTgt spid="11674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16746"/>
                                        </p:tgtEl>
                                        <p:attrNameLst>
                                          <p:attrName>style.visibility</p:attrName>
                                        </p:attrNameLst>
                                      </p:cBhvr>
                                      <p:to>
                                        <p:strVal val="visible"/>
                                      </p:to>
                                    </p:set>
                                    <p:animEffect transition="in" filter="fade">
                                      <p:cBhvr>
                                        <p:cTn id="16" dur="770" decel="100000"/>
                                        <p:tgtEl>
                                          <p:spTgt spid="116746"/>
                                        </p:tgtEl>
                                      </p:cBhvr>
                                    </p:animEffect>
                                    <p:animScale>
                                      <p:cBhvr>
                                        <p:cTn id="17" dur="770" decel="100000"/>
                                        <p:tgtEl>
                                          <p:spTgt spid="116746"/>
                                        </p:tgtEl>
                                      </p:cBhvr>
                                      <p:from x="10000" y="10000"/>
                                      <p:to x="200000" y="450000"/>
                                    </p:animScale>
                                    <p:animScale>
                                      <p:cBhvr>
                                        <p:cTn id="18" dur="1230" accel="100000" fill="hold">
                                          <p:stCondLst>
                                            <p:cond delay="770"/>
                                          </p:stCondLst>
                                        </p:cTn>
                                        <p:tgtEl>
                                          <p:spTgt spid="116746"/>
                                        </p:tgtEl>
                                      </p:cBhvr>
                                      <p:from x="200000" y="450000"/>
                                      <p:to x="100000" y="100000"/>
                                    </p:animScale>
                                    <p:set>
                                      <p:cBhvr>
                                        <p:cTn id="19" dur="770" fill="hold"/>
                                        <p:tgtEl>
                                          <p:spTgt spid="116746"/>
                                        </p:tgtEl>
                                        <p:attrNameLst>
                                          <p:attrName>ppt_x</p:attrName>
                                        </p:attrNameLst>
                                      </p:cBhvr>
                                      <p:to>
                                        <p:strVal val="(0.5)"/>
                                      </p:to>
                                    </p:set>
                                    <p:anim from="(0.5)" to="(#ppt_x)" calcmode="lin" valueType="num">
                                      <p:cBhvr>
                                        <p:cTn id="20" dur="1230" accel="100000" fill="hold">
                                          <p:stCondLst>
                                            <p:cond delay="770"/>
                                          </p:stCondLst>
                                        </p:cTn>
                                        <p:tgtEl>
                                          <p:spTgt spid="116746"/>
                                        </p:tgtEl>
                                        <p:attrNameLst>
                                          <p:attrName>ppt_x</p:attrName>
                                        </p:attrNameLst>
                                      </p:cBhvr>
                                    </p:anim>
                                    <p:set>
                                      <p:cBhvr>
                                        <p:cTn id="21" dur="770" fill="hold"/>
                                        <p:tgtEl>
                                          <p:spTgt spid="116746"/>
                                        </p:tgtEl>
                                        <p:attrNameLst>
                                          <p:attrName>ppt_y</p:attrName>
                                        </p:attrNameLst>
                                      </p:cBhvr>
                                      <p:to>
                                        <p:strVal val="(#ppt_y+0.4)"/>
                                      </p:to>
                                    </p:set>
                                    <p:anim from="(#ppt_y+0.4)" to="(#ppt_y)" calcmode="lin" valueType="num">
                                      <p:cBhvr>
                                        <p:cTn id="22" dur="1230" accel="100000" fill="hold">
                                          <p:stCondLst>
                                            <p:cond delay="770"/>
                                          </p:stCondLst>
                                        </p:cTn>
                                        <p:tgtEl>
                                          <p:spTgt spid="116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animBg="1"/>
      <p:bldP spid="11674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cornerof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19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3" descr="greatjo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0"/>
            <a:ext cx="48768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Rectangle 4" descr="Purple mesh"/>
          <p:cNvSpPr>
            <a:spLocks noGrp="1" noChangeArrowheads="1"/>
          </p:cNvSpPr>
          <p:nvPr>
            <p:ph type="body" idx="1"/>
          </p:nvPr>
        </p:nvSpPr>
        <p:spPr>
          <a:xfrm rot="16200000">
            <a:off x="5753100" y="3238500"/>
            <a:ext cx="5715000" cy="609600"/>
          </a:xfrm>
          <a:blipFill dpi="0" rotWithShape="1">
            <a:blip r:embed="rId5"/>
            <a:srcRect/>
            <a:tile tx="0" ty="0" sx="100000" sy="100000" flip="none" algn="tl"/>
          </a:blipFill>
        </p:spPr>
        <p:txBody>
          <a:bodyPr/>
          <a:lstStyle/>
          <a:p>
            <a:pPr marL="0" indent="0" algn="ctr" eaLnBrk="1" hangingPunct="1">
              <a:buFont typeface="Wingdings" charset="0"/>
              <a:buNone/>
              <a:defRPr/>
            </a:pPr>
            <a:r>
              <a:rPr lang="ar-JO" sz="24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سور سليمان أو زربابل</a:t>
            </a:r>
            <a:endParaRPr lang="en-US" sz="2400"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17765" name="Rectangle 5"/>
          <p:cNvSpPr>
            <a:spLocks noGrp="1" noChangeArrowheads="1"/>
          </p:cNvSpPr>
          <p:nvPr>
            <p:ph type="title"/>
          </p:nvPr>
        </p:nvSpPr>
        <p:spPr>
          <a:xfrm>
            <a:off x="0" y="0"/>
            <a:ext cx="3200400" cy="116998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الزاوية الجنوبية</a:t>
            </a:r>
            <a:endParaRPr lang="en-US" sz="4000" dirty="0">
              <a:latin typeface="Arial" panose="020B0604020202020204" pitchFamily="34" charset="0"/>
              <a:ea typeface="ＭＳ Ｐゴシック" charset="0"/>
              <a:cs typeface="Arial" panose="020B0604020202020204" pitchFamily="34" charset="0"/>
            </a:endParaRPr>
          </a:p>
        </p:txBody>
      </p:sp>
      <p:sp>
        <p:nvSpPr>
          <p:cNvPr id="117766" name="Rectangle 6"/>
          <p:cNvSpPr>
            <a:spLocks noChangeArrowheads="1"/>
          </p:cNvSpPr>
          <p:nvPr/>
        </p:nvSpPr>
        <p:spPr bwMode="auto">
          <a:xfrm rot="-5400000">
            <a:off x="3848100" y="3238500"/>
            <a:ext cx="5715000" cy="609600"/>
          </a:xfrm>
          <a:prstGeom prst="rect">
            <a:avLst/>
          </a:prstGeom>
          <a:solidFill>
            <a:srgbClr val="990033"/>
          </a:solidFill>
          <a:ln>
            <a:noFill/>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التوسع الهيرودسي</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p:cTn id="7" dur="1000" fill="hold"/>
                                        <p:tgtEl>
                                          <p:spTgt spid="117763"/>
                                        </p:tgtEl>
                                        <p:attrNameLst>
                                          <p:attrName>ppt_w</p:attrName>
                                        </p:attrNameLst>
                                      </p:cBhvr>
                                      <p:tavLst>
                                        <p:tav tm="0">
                                          <p:val>
                                            <p:fltVal val="0"/>
                                          </p:val>
                                        </p:tav>
                                        <p:tav tm="100000">
                                          <p:val>
                                            <p:strVal val="#ppt_w"/>
                                          </p:val>
                                        </p:tav>
                                      </p:tavLst>
                                    </p:anim>
                                    <p:anim calcmode="lin" valueType="num">
                                      <p:cBhvr>
                                        <p:cTn id="8" dur="1000" fill="hold"/>
                                        <p:tgtEl>
                                          <p:spTgt spid="117763"/>
                                        </p:tgtEl>
                                        <p:attrNameLst>
                                          <p:attrName>ppt_h</p:attrName>
                                        </p:attrNameLst>
                                      </p:cBhvr>
                                      <p:tavLst>
                                        <p:tav tm="0">
                                          <p:val>
                                            <p:fltVal val="0"/>
                                          </p:val>
                                        </p:tav>
                                        <p:tav tm="100000">
                                          <p:val>
                                            <p:strVal val="#ppt_h"/>
                                          </p:val>
                                        </p:tav>
                                      </p:tavLst>
                                    </p:anim>
                                    <p:anim calcmode="lin" valueType="num">
                                      <p:cBhvr>
                                        <p:cTn id="9" dur="1000" fill="hold"/>
                                        <p:tgtEl>
                                          <p:spTgt spid="1177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7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764">
                                            <p:bg/>
                                          </p:spTgt>
                                        </p:tgtEl>
                                        <p:attrNameLst>
                                          <p:attrName>style.visibility</p:attrName>
                                        </p:attrNameLst>
                                      </p:cBhvr>
                                      <p:to>
                                        <p:strVal val="visible"/>
                                      </p:to>
                                    </p:set>
                                    <p:anim calcmode="lin" valueType="num">
                                      <p:cBhvr>
                                        <p:cTn id="15" dur="1000" fill="hold"/>
                                        <p:tgtEl>
                                          <p:spTgt spid="117764">
                                            <p:bg/>
                                          </p:spTgt>
                                        </p:tgtEl>
                                        <p:attrNameLst>
                                          <p:attrName>ppt_w</p:attrName>
                                        </p:attrNameLst>
                                      </p:cBhvr>
                                      <p:tavLst>
                                        <p:tav tm="0">
                                          <p:val>
                                            <p:fltVal val="0"/>
                                          </p:val>
                                        </p:tav>
                                        <p:tav tm="100000">
                                          <p:val>
                                            <p:strVal val="#ppt_w"/>
                                          </p:val>
                                        </p:tav>
                                      </p:tavLst>
                                    </p:anim>
                                    <p:anim calcmode="lin" valueType="num">
                                      <p:cBhvr>
                                        <p:cTn id="16" dur="1000" fill="hold"/>
                                        <p:tgtEl>
                                          <p:spTgt spid="117764">
                                            <p:bg/>
                                          </p:spTgt>
                                        </p:tgtEl>
                                        <p:attrNameLst>
                                          <p:attrName>ppt_h</p:attrName>
                                        </p:attrNameLst>
                                      </p:cBhvr>
                                      <p:tavLst>
                                        <p:tav tm="0">
                                          <p:val>
                                            <p:fltVal val="0"/>
                                          </p:val>
                                        </p:tav>
                                        <p:tav tm="100000">
                                          <p:val>
                                            <p:strVal val="#ppt_h"/>
                                          </p:val>
                                        </p:tav>
                                      </p:tavLst>
                                    </p:anim>
                                    <p:anim calcmode="lin" valueType="num">
                                      <p:cBhvr>
                                        <p:cTn id="17" dur="1000" fill="hold"/>
                                        <p:tgtEl>
                                          <p:spTgt spid="117764">
                                            <p:bg/>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764">
                                            <p:bg/>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17764">
                                            <p:txEl>
                                              <p:pRg st="0" end="0"/>
                                            </p:txEl>
                                          </p:spTgt>
                                        </p:tgtEl>
                                        <p:attrNameLst>
                                          <p:attrName>style.visibility</p:attrName>
                                        </p:attrNameLst>
                                      </p:cBhvr>
                                      <p:to>
                                        <p:strVal val="visible"/>
                                      </p:to>
                                    </p:set>
                                    <p:anim calcmode="lin" valueType="num">
                                      <p:cBhvr>
                                        <p:cTn id="21" dur="1000" fill="hold"/>
                                        <p:tgtEl>
                                          <p:spTgt spid="117764">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17764">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1776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1776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17766"/>
                                        </p:tgtEl>
                                        <p:attrNameLst>
                                          <p:attrName>style.visibility</p:attrName>
                                        </p:attrNameLst>
                                      </p:cBhvr>
                                      <p:to>
                                        <p:strVal val="visible"/>
                                      </p:to>
                                    </p:set>
                                    <p:anim calcmode="lin" valueType="num">
                                      <p:cBhvr>
                                        <p:cTn id="29" dur="1000" fill="hold"/>
                                        <p:tgtEl>
                                          <p:spTgt spid="117766"/>
                                        </p:tgtEl>
                                        <p:attrNameLst>
                                          <p:attrName>ppt_w</p:attrName>
                                        </p:attrNameLst>
                                      </p:cBhvr>
                                      <p:tavLst>
                                        <p:tav tm="0">
                                          <p:val>
                                            <p:fltVal val="0"/>
                                          </p:val>
                                        </p:tav>
                                        <p:tav tm="100000">
                                          <p:val>
                                            <p:strVal val="#ppt_w"/>
                                          </p:val>
                                        </p:tav>
                                      </p:tavLst>
                                    </p:anim>
                                    <p:anim calcmode="lin" valueType="num">
                                      <p:cBhvr>
                                        <p:cTn id="30" dur="1000" fill="hold"/>
                                        <p:tgtEl>
                                          <p:spTgt spid="117766"/>
                                        </p:tgtEl>
                                        <p:attrNameLst>
                                          <p:attrName>ppt_h</p:attrName>
                                        </p:attrNameLst>
                                      </p:cBhvr>
                                      <p:tavLst>
                                        <p:tav tm="0">
                                          <p:val>
                                            <p:fltVal val="0"/>
                                          </p:val>
                                        </p:tav>
                                        <p:tav tm="100000">
                                          <p:val>
                                            <p:strVal val="#ppt_h"/>
                                          </p:val>
                                        </p:tav>
                                      </p:tavLst>
                                    </p:anim>
                                    <p:anim calcmode="lin" valueType="num">
                                      <p:cBhvr>
                                        <p:cTn id="31" dur="1000" fill="hold"/>
                                        <p:tgtEl>
                                          <p:spTgt spid="11776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776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build="p" animBg="1"/>
      <p:bldP spid="11776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5638800" y="304800"/>
            <a:ext cx="3200400" cy="1169988"/>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الزاوية      الجنوب شرقية</a:t>
            </a:r>
            <a:endParaRPr lang="en-US" sz="4000" dirty="0">
              <a:latin typeface="Arial" panose="020B0604020202020204" pitchFamily="34" charset="0"/>
              <a:ea typeface="ＭＳ Ｐゴシック" charset="0"/>
              <a:cs typeface="Arial" panose="020B0604020202020204" pitchFamily="34" charset="0"/>
            </a:endParaRPr>
          </a:p>
        </p:txBody>
      </p:sp>
      <p:sp>
        <p:nvSpPr>
          <p:cNvPr id="118787" name="Rectangle 3" descr="Purple mesh"/>
          <p:cNvSpPr>
            <a:spLocks noGrp="1" noChangeArrowheads="1"/>
          </p:cNvSpPr>
          <p:nvPr>
            <p:ph type="body" idx="1"/>
          </p:nvPr>
        </p:nvSpPr>
        <p:spPr>
          <a:xfrm>
            <a:off x="5410200" y="2514600"/>
            <a:ext cx="3429000" cy="4114800"/>
          </a:xfrm>
          <a:blipFill dpi="0" rotWithShape="1">
            <a:blip r:embed="rId3"/>
            <a:srcRect/>
            <a:tile tx="0" ty="0" sx="100000" sy="100000" flip="none" algn="tl"/>
          </a:blipFill>
          <a:ln>
            <a:solidFill>
              <a:schemeClr val="tx1"/>
            </a:solidFill>
            <a:miter lim="800000"/>
            <a:headEnd/>
            <a:tailEnd/>
          </a:ln>
        </p:spPr>
        <p:txBody>
          <a:bodyPr/>
          <a:lstStyle/>
          <a:p>
            <a:pPr marL="0" indent="0" algn="r" eaLnBrk="1" hangingPunct="1">
              <a:buFont typeface="Wingdings" charset="0"/>
              <a:buNone/>
              <a:defRPr/>
            </a:pPr>
            <a:r>
              <a:rPr lang="ar-JO" altLang="ja-JP" sz="2400" b="1" dirty="0">
                <a:effectLst/>
                <a:latin typeface="Arial" panose="020B0604020202020204" pitchFamily="34" charset="0"/>
                <a:ea typeface="ＭＳ Ｐゴシック" charset="0"/>
                <a:cs typeface="Arial" panose="020B0604020202020204" pitchFamily="34" charset="0"/>
              </a:rPr>
              <a:t>ثم جاء به إلى أورشليم وأقامه على جناح الهيكل وقال له إن كنت ابن الله فاطرح نفسك من هنا إلى أسفل</a:t>
            </a:r>
            <a:endParaRPr lang="en-US" altLang="ja-JP" sz="2400" b="1" dirty="0">
              <a:effectLst/>
              <a:latin typeface="Arial" panose="020B0604020202020204" pitchFamily="34" charset="0"/>
              <a:ea typeface="ＭＳ Ｐゴシック" charset="0"/>
              <a:cs typeface="Arial" panose="020B0604020202020204" pitchFamily="34" charset="0"/>
            </a:endParaRPr>
          </a:p>
          <a:p>
            <a:pPr marL="0" indent="0" algn="r" eaLnBrk="1" hangingPunct="1">
              <a:buFont typeface="Wingdings" charset="0"/>
              <a:buNone/>
              <a:defRPr/>
            </a:pPr>
            <a:r>
              <a:rPr lang="ar-JO" sz="2400" b="1" dirty="0">
                <a:effectLst/>
                <a:latin typeface="Arial" panose="020B0604020202020204" pitchFamily="34" charset="0"/>
                <a:ea typeface="ＭＳ Ｐゴシック" charset="0"/>
                <a:cs typeface="Arial" panose="020B0604020202020204" pitchFamily="34" charset="0"/>
              </a:rPr>
              <a:t>لوقا 4: 9</a:t>
            </a:r>
            <a:endParaRPr lang="en-US" sz="2400" b="1" dirty="0">
              <a:effectLst/>
              <a:latin typeface="Arial" panose="020B0604020202020204" pitchFamily="34" charset="0"/>
              <a:ea typeface="ＭＳ Ｐゴシック" charset="0"/>
              <a:cs typeface="Arial" panose="020B0604020202020204" pitchFamily="34" charset="0"/>
            </a:endParaRPr>
          </a:p>
        </p:txBody>
      </p:sp>
      <p:pic>
        <p:nvPicPr>
          <p:cNvPr id="64515" name="Picture 4" descr="cornerof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19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6">
            <a:extLst>
              <a:ext uri="{FF2B5EF4-FFF2-40B4-BE49-F238E27FC236}">
                <a16:creationId xmlns:a16="http://schemas.microsoft.com/office/drawing/2014/main" id="{027F15C4-3675-4B4F-AC86-35E6CA800B41}"/>
              </a:ext>
            </a:extLst>
          </p:cNvPr>
          <p:cNvSpPr>
            <a:spLocks/>
          </p:cNvSpPr>
          <p:nvPr/>
        </p:nvSpPr>
        <p:spPr bwMode="auto">
          <a:xfrm>
            <a:off x="2667000" y="0"/>
            <a:ext cx="1143000" cy="609600"/>
          </a:xfrm>
          <a:custGeom>
            <a:avLst/>
            <a:gdLst>
              <a:gd name="T0" fmla="*/ 0 w 720"/>
              <a:gd name="T1" fmla="*/ 384 h 384"/>
              <a:gd name="T2" fmla="*/ 336 w 720"/>
              <a:gd name="T3" fmla="*/ 0 h 384"/>
              <a:gd name="T4" fmla="*/ 720 w 720"/>
              <a:gd name="T5" fmla="*/ 288 h 384"/>
              <a:gd name="T6" fmla="*/ 720 w 720"/>
              <a:gd name="T7" fmla="*/ 384 h 384"/>
            </a:gdLst>
            <a:ahLst/>
            <a:cxnLst>
              <a:cxn ang="0">
                <a:pos x="T0" y="T1"/>
              </a:cxn>
              <a:cxn ang="0">
                <a:pos x="T2" y="T3"/>
              </a:cxn>
              <a:cxn ang="0">
                <a:pos x="T4" y="T5"/>
              </a:cxn>
              <a:cxn ang="0">
                <a:pos x="T6" y="T7"/>
              </a:cxn>
            </a:cxnLst>
            <a:rect l="0" t="0" r="r" b="b"/>
            <a:pathLst>
              <a:path w="720" h="384">
                <a:moveTo>
                  <a:pt x="0" y="384"/>
                </a:moveTo>
                <a:lnTo>
                  <a:pt x="336" y="0"/>
                </a:lnTo>
                <a:lnTo>
                  <a:pt x="720" y="288"/>
                </a:lnTo>
                <a:lnTo>
                  <a:pt x="720" y="384"/>
                </a:lnTo>
              </a:path>
            </a:pathLst>
          </a:custGeom>
          <a:noFill/>
          <a:ln w="38100" cap="flat" cmpd="sng">
            <a:solidFill>
              <a:schemeClr val="tx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Oval 8">
            <a:extLst>
              <a:ext uri="{FF2B5EF4-FFF2-40B4-BE49-F238E27FC236}">
                <a16:creationId xmlns:a16="http://schemas.microsoft.com/office/drawing/2014/main" id="{4C922A5A-CEEA-2F44-AA2A-8D257765EF44}"/>
              </a:ext>
            </a:extLst>
          </p:cNvPr>
          <p:cNvSpPr>
            <a:spLocks noChangeArrowheads="1"/>
          </p:cNvSpPr>
          <p:nvPr/>
        </p:nvSpPr>
        <p:spPr bwMode="auto">
          <a:xfrm>
            <a:off x="2133600" y="0"/>
            <a:ext cx="2209800" cy="1295400"/>
          </a:xfrm>
          <a:prstGeom prst="ellipse">
            <a:avLst/>
          </a:prstGeom>
          <a:noFill/>
          <a:ln w="57150">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7" name="Line 7">
            <a:extLst>
              <a:ext uri="{FF2B5EF4-FFF2-40B4-BE49-F238E27FC236}">
                <a16:creationId xmlns:a16="http://schemas.microsoft.com/office/drawing/2014/main" id="{DF6A610C-C3A6-FD4F-B7B0-262363970CAD}"/>
              </a:ext>
            </a:extLst>
          </p:cNvPr>
          <p:cNvSpPr>
            <a:spLocks noChangeShapeType="1"/>
          </p:cNvSpPr>
          <p:nvPr/>
        </p:nvSpPr>
        <p:spPr bwMode="auto">
          <a:xfrm>
            <a:off x="3200400" y="0"/>
            <a:ext cx="0" cy="685800"/>
          </a:xfrm>
          <a:prstGeom prst="line">
            <a:avLst/>
          </a:prstGeom>
          <a:noFill/>
          <a:ln w="381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7" presetClass="emph" presetSubtype="0" fill="hold" grpId="1" nodeType="afterEffect">
                                  <p:stCondLst>
                                    <p:cond delay="0"/>
                                  </p:stCondLst>
                                  <p:childTnLst>
                                    <p:animClr clrSpc="rgb" dir="cw">
                                      <p:cBhvr override="childStyle">
                                        <p:cTn id="10" dur="250" autoRev="1" fill="hold"/>
                                        <p:tgtEl>
                                          <p:spTgt spid="6"/>
                                        </p:tgtEl>
                                        <p:attrNameLst>
                                          <p:attrName>style.color</p:attrName>
                                        </p:attrNameLst>
                                      </p:cBhvr>
                                      <p:to>
                                        <a:schemeClr val="tx2"/>
                                      </p:to>
                                    </p:animClr>
                                    <p:animClr clrSpc="rgb" dir="cw">
                                      <p:cBhvr>
                                        <p:cTn id="11" dur="250" autoRev="1" fill="hold"/>
                                        <p:tgtEl>
                                          <p:spTgt spid="6"/>
                                        </p:tgtEl>
                                        <p:attrNameLst>
                                          <p:attrName>fillcolor</p:attrName>
                                        </p:attrNameLst>
                                      </p:cBhvr>
                                      <p:to>
                                        <a:schemeClr val="tx2"/>
                                      </p:to>
                                    </p:animClr>
                                    <p:set>
                                      <p:cBhvr>
                                        <p:cTn id="12" dur="250" autoRev="1" fill="hold"/>
                                        <p:tgtEl>
                                          <p:spTgt spid="6"/>
                                        </p:tgtEl>
                                        <p:attrNameLst>
                                          <p:attrName>fill.type</p:attrName>
                                        </p:attrNameLst>
                                      </p:cBhvr>
                                      <p:to>
                                        <p:strVal val="solid"/>
                                      </p:to>
                                    </p:set>
                                    <p:set>
                                      <p:cBhvr>
                                        <p:cTn id="13" dur="250" autoRev="1" fill="hold"/>
                                        <p:tgtEl>
                                          <p:spTgt spid="6"/>
                                        </p:tgtEl>
                                        <p:attrNameLst>
                                          <p:attrName>fill.on</p:attrName>
                                        </p:attrNameLst>
                                      </p:cBhvr>
                                      <p:to>
                                        <p:strVal val="true"/>
                                      </p:to>
                                    </p:set>
                                  </p:childTnLst>
                                </p:cTn>
                              </p:par>
                            </p:childTnLst>
                          </p:cTn>
                        </p:par>
                        <p:par>
                          <p:cTn id="14" fill="hold">
                            <p:stCondLst>
                              <p:cond delay="1000"/>
                            </p:stCondLst>
                            <p:childTnLst>
                              <p:par>
                                <p:cTn id="15" presetID="9" presetClass="exit" presetSubtype="0" fill="hold" grpId="2" nodeType="afterEffect">
                                  <p:stCondLst>
                                    <p:cond delay="0"/>
                                  </p:stCondLst>
                                  <p:childTnLst>
                                    <p:animEffect transition="out" filter="dissolv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الزاوية الجنوب غربية</a:t>
            </a:r>
            <a:endParaRPr lang="en-US" dirty="0">
              <a:latin typeface="Arial" panose="020B0604020202020204" pitchFamily="34" charset="0"/>
              <a:ea typeface="ＭＳ Ｐゴシック" charset="0"/>
              <a:cs typeface="Arial" panose="020B0604020202020204" pitchFamily="34" charset="0"/>
            </a:endParaRPr>
          </a:p>
        </p:txBody>
      </p:sp>
      <p:pic>
        <p:nvPicPr>
          <p:cNvPr id="66562" name="Picture 3" descr="SW Corner of Wall Temple M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795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2" name="Oval 4"/>
          <p:cNvSpPr>
            <a:spLocks noChangeArrowheads="1"/>
          </p:cNvSpPr>
          <p:nvPr/>
        </p:nvSpPr>
        <p:spPr bwMode="auto">
          <a:xfrm>
            <a:off x="2971800" y="3200400"/>
            <a:ext cx="1524000" cy="1447800"/>
          </a:xfrm>
          <a:prstGeom prst="ellipse">
            <a:avLst/>
          </a:prstGeom>
          <a:noFill/>
          <a:ln w="76200">
            <a:solidFill>
              <a:srgbClr val="FF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Southwest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363" y="-20638"/>
            <a:ext cx="6900862"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381000" y="-76200"/>
            <a:ext cx="5181600" cy="1905000"/>
          </a:xfrm>
          <a:solidFill>
            <a:schemeClr val="accent2"/>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سلالم ومحلات الهيكل الجنوبي الغربي</a:t>
            </a:r>
            <a:endParaRPr lang="en-US" dirty="0">
              <a:latin typeface="Arial" panose="020B0604020202020204" pitchFamily="34" charset="0"/>
              <a:ea typeface="ＭＳ Ｐゴシック" charset="0"/>
              <a:cs typeface="Arial" panose="020B0604020202020204" pitchFamily="34" charset="0"/>
            </a:endParaRPr>
          </a:p>
        </p:txBody>
      </p:sp>
      <p:sp>
        <p:nvSpPr>
          <p:cNvPr id="68611" name="Text Box 4"/>
          <p:cNvSpPr txBox="1">
            <a:spLocks noChangeArrowheads="1"/>
          </p:cNvSpPr>
          <p:nvPr/>
        </p:nvSpPr>
        <p:spPr bwMode="auto">
          <a:xfrm>
            <a:off x="8401050" y="0"/>
            <a:ext cx="739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Oval 5">
            <a:extLst>
              <a:ext uri="{FF2B5EF4-FFF2-40B4-BE49-F238E27FC236}">
                <a16:creationId xmlns:a16="http://schemas.microsoft.com/office/drawing/2014/main" id="{355B5A71-DFD7-7042-91F9-B08E587BB69C}"/>
              </a:ext>
            </a:extLst>
          </p:cNvPr>
          <p:cNvSpPr>
            <a:spLocks noChangeArrowheads="1"/>
          </p:cNvSpPr>
          <p:nvPr/>
        </p:nvSpPr>
        <p:spPr bwMode="auto">
          <a:xfrm>
            <a:off x="914400" y="1905000"/>
            <a:ext cx="5562600" cy="4953000"/>
          </a:xfrm>
          <a:prstGeom prst="ellipse">
            <a:avLst/>
          </a:prstGeom>
          <a:noFill/>
          <a:ln w="63500" cap="rnd">
            <a:solidFill>
              <a:srgbClr val="FF0000"/>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3000" fill="hold"/>
                                        <p:tgtEl>
                                          <p:spTgt spid="5"/>
                                        </p:tgtEl>
                                        <p:attrNameLst>
                                          <p:attrName>style.visibility</p:attrName>
                                        </p:attrNameLst>
                                      </p:cBhvr>
                                      <p:tavLst>
                                        <p:tav tm="0">
                                          <p:val>
                                            <p:strVal val="hidden"/>
                                          </p:val>
                                        </p:tav>
                                        <p:tav tm="50000">
                                          <p:val>
                                            <p:strVal val="visible"/>
                                          </p:val>
                                        </p:tav>
                                      </p:tavLst>
                                    </p:anim>
                                  </p:childTnLst>
                                </p:cTn>
                              </p:par>
                            </p:childTnLst>
                          </p:cTn>
                        </p:par>
                        <p:par>
                          <p:cTn id="7" fill="hold">
                            <p:stCondLst>
                              <p:cond delay="3000"/>
                            </p:stCondLst>
                            <p:childTnLst>
                              <p:par>
                                <p:cTn id="8" presetID="35" presetClass="emph" presetSubtype="0" fill="hold" grpId="1" nodeType="afterEffect">
                                  <p:stCondLst>
                                    <p:cond delay="0"/>
                                  </p:stCondLst>
                                  <p:childTnLst>
                                    <p:anim calcmode="discrete" valueType="str">
                                      <p:cBhvr>
                                        <p:cTn id="9" dur="2000" fill="hold"/>
                                        <p:tgtEl>
                                          <p:spTgt spid="5"/>
                                        </p:tgtEl>
                                        <p:attrNameLst>
                                          <p:attrName>style.visibility</p:attrName>
                                        </p:attrNameLst>
                                      </p:cBhvr>
                                      <p:tavLst>
                                        <p:tav tm="0">
                                          <p:val>
                                            <p:strVal val="hidden"/>
                                          </p:val>
                                        </p:tav>
                                        <p:tav tm="50000">
                                          <p:val>
                                            <p:strVal val="visible"/>
                                          </p:val>
                                        </p:tav>
                                      </p:tavLst>
                                    </p:anim>
                                  </p:childTnLst>
                                </p:cTn>
                              </p:par>
                            </p:childTnLst>
                          </p:cTn>
                        </p:par>
                        <p:par>
                          <p:cTn id="10" fill="hold">
                            <p:stCondLst>
                              <p:cond delay="5000"/>
                            </p:stCondLst>
                            <p:childTnLst>
                              <p:par>
                                <p:cTn id="11" presetID="35" presetClass="emph" presetSubtype="0" fill="hold" grpId="2" nodeType="afterEffect">
                                  <p:stCondLst>
                                    <p:cond delay="0"/>
                                  </p:stCondLst>
                                  <p:childTnLst>
                                    <p:anim calcmode="discrete" valueType="str">
                                      <p:cBhvr>
                                        <p:cTn id="12" dur="2000" fill="hold"/>
                                        <p:tgtEl>
                                          <p:spTgt spid="5"/>
                                        </p:tgtEl>
                                        <p:attrNameLst>
                                          <p:attrName>style.visibility</p:attrName>
                                        </p:attrNameLst>
                                      </p:cBhvr>
                                      <p:tavLst>
                                        <p:tav tm="0">
                                          <p:val>
                                            <p:strVal val="hidden"/>
                                          </p:val>
                                        </p:tav>
                                        <p:tav tm="50000">
                                          <p:val>
                                            <p:strVal val="visible"/>
                                          </p:val>
                                        </p:tav>
                                      </p:tavLst>
                                    </p:anim>
                                  </p:childTnLst>
                                </p:cTn>
                              </p:par>
                            </p:childTnLst>
                          </p:cTn>
                        </p:par>
                        <p:par>
                          <p:cTn id="13" fill="hold">
                            <p:stCondLst>
                              <p:cond delay="7000"/>
                            </p:stCondLst>
                            <p:childTnLst>
                              <p:par>
                                <p:cTn id="14" presetID="10" presetClass="exit" presetSubtype="0" fill="hold" grpId="3" nodeType="afterEffect">
                                  <p:stCondLst>
                                    <p:cond delay="200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latin typeface="Arial" charset="0"/>
                <a:ea typeface="ＭＳ Ｐゴシック" charset="0"/>
                <a:cs typeface="Arial" charset="0"/>
              </a:rPr>
              <a:t>قلعة أنطونيا</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28571099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665" name="Group 6"/>
          <p:cNvGrpSpPr>
            <a:grpSpLocks/>
          </p:cNvGrpSpPr>
          <p:nvPr/>
        </p:nvGrpSpPr>
        <p:grpSpPr bwMode="auto">
          <a:xfrm>
            <a:off x="1273175" y="0"/>
            <a:ext cx="7947025" cy="6858000"/>
            <a:chOff x="0" y="0"/>
            <a:chExt cx="5006" cy="4320"/>
          </a:xfrm>
        </p:grpSpPr>
        <p:pic>
          <p:nvPicPr>
            <p:cNvPr id="241667" name="Picture 4"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8" name="Picture 5"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314" name="Rectangle 2"/>
          <p:cNvSpPr>
            <a:spLocks noGrp="1" noChangeArrowheads="1"/>
          </p:cNvSpPr>
          <p:nvPr>
            <p:ph type="title"/>
          </p:nvPr>
        </p:nvSpPr>
        <p:spPr>
          <a:xfrm>
            <a:off x="0" y="-76200"/>
            <a:ext cx="2819400" cy="2514600"/>
          </a:xfrm>
          <a:solidFill>
            <a:schemeClr val="bg2"/>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قلعة أنطونيا فوق الهيكل</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a:xfrm>
            <a:off x="6172200" y="0"/>
            <a:ext cx="3200400" cy="941388"/>
          </a:xfrm>
          <a:solidFill>
            <a:schemeClr val="bg1"/>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المرحضة</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09600" y="76200"/>
            <a:ext cx="7315200" cy="1143000"/>
          </a:xfrm>
        </p:spPr>
        <p:txBody>
          <a:bodyPr/>
          <a:lstStyle/>
          <a:p>
            <a:pPr algn="ctr" eaLnBrk="1" hangingPunct="1">
              <a:defRPr/>
            </a:pPr>
            <a:r>
              <a:rPr lang="ar-JO" dirty="0">
                <a:latin typeface="Arial" panose="020B0604020202020204" pitchFamily="34" charset="0"/>
                <a:cs typeface="Arial" panose="020B0604020202020204" pitchFamily="34" charset="0"/>
              </a:rPr>
              <a:t>الأهمية الهشمونية</a:t>
            </a:r>
            <a:endParaRPr lang="en-US" dirty="0">
              <a:latin typeface="Arial" panose="020B0604020202020204" pitchFamily="34" charset="0"/>
              <a:cs typeface="Arial" panose="020B0604020202020204" pitchFamily="34" charset="0"/>
            </a:endParaRPr>
          </a:p>
        </p:txBody>
      </p:sp>
      <p:sp>
        <p:nvSpPr>
          <p:cNvPr id="71683" name="Rectangle 3"/>
          <p:cNvSpPr>
            <a:spLocks noGrp="1" noChangeArrowheads="1"/>
          </p:cNvSpPr>
          <p:nvPr>
            <p:ph type="body" sz="half" idx="1"/>
          </p:nvPr>
        </p:nvSpPr>
        <p:spPr>
          <a:xfrm>
            <a:off x="1295400" y="1295400"/>
            <a:ext cx="7620000" cy="4572000"/>
          </a:xfrm>
        </p:spPr>
        <p:txBody>
          <a:bodyPr/>
          <a:lstStyle/>
          <a:p>
            <a:pPr algn="r" rtl="1" eaLnBrk="1" hangingPunct="1">
              <a:lnSpc>
                <a:spcPct val="90000"/>
              </a:lnSpc>
              <a:defRPr/>
            </a:pPr>
            <a:r>
              <a:rPr lang="ar-JO" sz="3200" dirty="0">
                <a:latin typeface="Arial" panose="020B0604020202020204" pitchFamily="34" charset="0"/>
                <a:cs typeface="Arial" panose="020B0604020202020204" pitchFamily="34" charset="0"/>
              </a:rPr>
              <a:t>الإستقلال الديني (الفريسيين)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الحانوكاه (عيد الأنوار)</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الإستقلال السياسي (يهوذا، الصدوقيين)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كاهن وملك في شخص واحد (يوناثان)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ظهور الأسينيين (سمعان)</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توسع الحدود</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الإتحاد مع روما</a:t>
            </a:r>
            <a:endParaRPr lang="en-US" sz="3200" dirty="0">
              <a:latin typeface="Arial" panose="020B0604020202020204" pitchFamily="34" charset="0"/>
              <a:cs typeface="Arial" panose="020B0604020202020204" pitchFamily="34" charset="0"/>
            </a:endParaRPr>
          </a:p>
          <a:p>
            <a:pPr algn="r" rtl="1" eaLnBrk="1" hangingPunct="1">
              <a:lnSpc>
                <a:spcPct val="90000"/>
              </a:lnSpc>
              <a:defRPr/>
            </a:pPr>
            <a:r>
              <a:rPr lang="ar-JO" sz="3200" dirty="0">
                <a:latin typeface="Arial" panose="020B0604020202020204" pitchFamily="34" charset="0"/>
                <a:cs typeface="Arial" panose="020B0604020202020204" pitchFamily="34" charset="0"/>
              </a:rPr>
              <a:t>اليهودية القسرية</a:t>
            </a:r>
            <a:endParaRPr lang="en-US" sz="3200" dirty="0">
              <a:latin typeface="Arial" panose="020B0604020202020204" pitchFamily="34" charset="0"/>
              <a:cs typeface="Arial" panose="020B0604020202020204" pitchFamily="34" charset="0"/>
            </a:endParaRPr>
          </a:p>
        </p:txBody>
      </p:sp>
      <p:sp>
        <p:nvSpPr>
          <p:cNvPr id="71684" name="Rectangle 4"/>
          <p:cNvSpPr>
            <a:spLocks noChangeArrowheads="1"/>
          </p:cNvSpPr>
          <p:nvPr/>
        </p:nvSpPr>
        <p:spPr bwMode="auto">
          <a:xfrm>
            <a:off x="5053013" y="182562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1685" name="Rectangle 5"/>
          <p:cNvSpPr>
            <a:spLocks noChangeArrowheads="1"/>
          </p:cNvSpPr>
          <p:nvPr/>
        </p:nvSpPr>
        <p:spPr bwMode="auto">
          <a:xfrm>
            <a:off x="5105400" y="194627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1686" name="Text Box 6"/>
          <p:cNvSpPr txBox="1">
            <a:spLocks noChangeArrowheads="1"/>
          </p:cNvSpPr>
          <p:nvPr/>
        </p:nvSpPr>
        <p:spPr bwMode="auto">
          <a:xfrm>
            <a:off x="8316416" y="76200"/>
            <a:ext cx="82758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7" name="AutoShape 7"/>
          <p:cNvSpPr>
            <a:spLocks/>
          </p:cNvSpPr>
          <p:nvPr/>
        </p:nvSpPr>
        <p:spPr bwMode="auto">
          <a:xfrm rot="10800000">
            <a:off x="5334000" y="4114800"/>
            <a:ext cx="304800" cy="1371600"/>
          </a:xfrm>
          <a:prstGeom prst="rightBrace">
            <a:avLst>
              <a:gd name="adj1" fmla="val 37500"/>
              <a:gd name="adj2" fmla="val 50000"/>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1688" name="Text Box 8"/>
          <p:cNvSpPr txBox="1">
            <a:spLocks noChangeArrowheads="1"/>
          </p:cNvSpPr>
          <p:nvPr/>
        </p:nvSpPr>
        <p:spPr bwMode="auto">
          <a:xfrm>
            <a:off x="1979712" y="4495800"/>
            <a:ext cx="307330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هركانوس</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barn(inHorizontal)">
                                      <p:cBhvr>
                                        <p:cTn id="7" dur="500"/>
                                        <p:tgtEl>
                                          <p:spTgt spid="716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barn(inHorizontal)">
                                      <p:cBhvr>
                                        <p:cTn id="12" dur="500"/>
                                        <p:tgtEl>
                                          <p:spTgt spid="716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barn(inHorizontal)">
                                      <p:cBhvr>
                                        <p:cTn id="17" dur="500"/>
                                        <p:tgtEl>
                                          <p:spTgt spid="716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barn(inHorizontal)">
                                      <p:cBhvr>
                                        <p:cTn id="22" dur="500"/>
                                        <p:tgtEl>
                                          <p:spTgt spid="716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barn(inHorizontal)">
                                      <p:cBhvr>
                                        <p:cTn id="27" dur="500"/>
                                        <p:tgtEl>
                                          <p:spTgt spid="716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71683">
                                            <p:txEl>
                                              <p:pRg st="5" end="5"/>
                                            </p:txEl>
                                          </p:spTgt>
                                        </p:tgtEl>
                                        <p:attrNameLst>
                                          <p:attrName>style.visibility</p:attrName>
                                        </p:attrNameLst>
                                      </p:cBhvr>
                                      <p:to>
                                        <p:strVal val="visible"/>
                                      </p:to>
                                    </p:set>
                                    <p:animEffect transition="in" filter="barn(inHorizontal)">
                                      <p:cBhvr>
                                        <p:cTn id="32" dur="500"/>
                                        <p:tgtEl>
                                          <p:spTgt spid="716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71683">
                                            <p:txEl>
                                              <p:pRg st="6" end="6"/>
                                            </p:txEl>
                                          </p:spTgt>
                                        </p:tgtEl>
                                        <p:attrNameLst>
                                          <p:attrName>style.visibility</p:attrName>
                                        </p:attrNameLst>
                                      </p:cBhvr>
                                      <p:to>
                                        <p:strVal val="visible"/>
                                      </p:to>
                                    </p:set>
                                    <p:animEffect transition="in" filter="barn(inHorizontal)">
                                      <p:cBhvr>
                                        <p:cTn id="37" dur="500"/>
                                        <p:tgtEl>
                                          <p:spTgt spid="7168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nodeType="clickEffect">
                                  <p:stCondLst>
                                    <p:cond delay="0"/>
                                  </p:stCondLst>
                                  <p:childTnLst>
                                    <p:set>
                                      <p:cBhvr>
                                        <p:cTn id="41" dur="1" fill="hold">
                                          <p:stCondLst>
                                            <p:cond delay="0"/>
                                          </p:stCondLst>
                                        </p:cTn>
                                        <p:tgtEl>
                                          <p:spTgt spid="71683">
                                            <p:txEl>
                                              <p:pRg st="7" end="7"/>
                                            </p:txEl>
                                          </p:spTgt>
                                        </p:tgtEl>
                                        <p:attrNameLst>
                                          <p:attrName>style.visibility</p:attrName>
                                        </p:attrNameLst>
                                      </p:cBhvr>
                                      <p:to>
                                        <p:strVal val="visible"/>
                                      </p:to>
                                    </p:set>
                                    <p:animEffect transition="in" filter="barn(inHorizontal)">
                                      <p:cBhvr>
                                        <p:cTn id="42" dur="500"/>
                                        <p:tgtEl>
                                          <p:spTgt spid="7168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71687"/>
                                        </p:tgtEl>
                                        <p:attrNameLst>
                                          <p:attrName>style.visibility</p:attrName>
                                        </p:attrNameLst>
                                      </p:cBhvr>
                                      <p:to>
                                        <p:strVal val="visible"/>
                                      </p:to>
                                    </p:set>
                                    <p:animEffect transition="in" filter="barn(inHorizontal)">
                                      <p:cBhvr>
                                        <p:cTn id="47" dur="500"/>
                                        <p:tgtEl>
                                          <p:spTgt spid="716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71688"/>
                                        </p:tgtEl>
                                        <p:attrNameLst>
                                          <p:attrName>style.visibility</p:attrName>
                                        </p:attrNameLst>
                                      </p:cBhvr>
                                      <p:to>
                                        <p:strVal val="visible"/>
                                      </p:to>
                                    </p:set>
                                    <p:animEffect transition="in" filter="barn(inHorizontal)">
                                      <p:cBhvr>
                                        <p:cTn id="52"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nimBg="1"/>
      <p:bldP spid="7168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a:xfrm>
            <a:off x="0" y="0"/>
            <a:ext cx="3657600" cy="1143000"/>
          </a:xfrm>
          <a:gradFill rotWithShape="1">
            <a:gsLst>
              <a:gs pos="0">
                <a:srgbClr val="996633">
                  <a:gamma/>
                  <a:shade val="46275"/>
                  <a:invGamma/>
                </a:srgbClr>
              </a:gs>
              <a:gs pos="100000">
                <a:srgbClr val="996633">
                  <a:alpha val="67000"/>
                </a:srgbClr>
              </a:gs>
            </a:gsLst>
            <a:lin ang="5400000" scaled="1"/>
          </a:gradFill>
        </p:spPr>
        <p:txBody>
          <a:bodyPr/>
          <a:lstStyle/>
          <a:p>
            <a:pPr eaLnBrk="1" hangingPunct="1">
              <a:defRPr/>
            </a:pPr>
            <a:r>
              <a:rPr lang="en-US">
                <a:latin typeface="Arial" charset="0"/>
                <a:ea typeface="ＭＳ Ｐゴシック" charset="0"/>
                <a:cs typeface="ＭＳ Ｐゴシック" charset="0"/>
              </a:rPr>
              <a:t>Masada</a:t>
            </a:r>
          </a:p>
        </p:txBody>
      </p:sp>
      <p:pic>
        <p:nvPicPr>
          <p:cNvPr id="245762" name="Picture 7" descr="Massa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 Box 6"/>
          <p:cNvSpPr txBox="1">
            <a:spLocks noChangeArrowheads="1"/>
          </p:cNvSpPr>
          <p:nvPr/>
        </p:nvSpPr>
        <p:spPr bwMode="auto">
          <a:xfrm>
            <a:off x="8620125" y="0"/>
            <a:ext cx="530915" cy="461665"/>
          </a:xfrm>
          <a:prstGeom prst="rect">
            <a:avLst/>
          </a:prstGeom>
          <a:solidFill>
            <a:srgbClr val="FF0000"/>
          </a:solidFill>
          <a:ln w="9525">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83</a:t>
            </a:r>
            <a:endParaRPr lang="en-US" b="1" dirty="0"/>
          </a:p>
        </p:txBody>
      </p:sp>
      <p:sp>
        <p:nvSpPr>
          <p:cNvPr id="44040" name="Text Box 8"/>
          <p:cNvSpPr txBox="1">
            <a:spLocks noChangeArrowheads="1"/>
          </p:cNvSpPr>
          <p:nvPr/>
        </p:nvSpPr>
        <p:spPr bwMode="auto">
          <a:xfrm>
            <a:off x="533400" y="3200400"/>
            <a:ext cx="8077200" cy="181588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800" b="1" dirty="0">
                <a:latin typeface="Arial" panose="020B0604020202020204" pitchFamily="34" charset="0"/>
                <a:ea typeface="+mn-ea"/>
                <a:cs typeface="Arial" panose="020B0604020202020204" pitchFamily="34" charset="0"/>
              </a:rPr>
              <a:t>مسادة هي هضبة مرتفعة عن سطح الأرض تقع غرب البحر الميت. بعد أن استولى عليها الرومان وقام هيرودس الكبير بتطويرها، استولى عليها الغيورون في الثورة ضد روما (66-73 م) وكانت آخر معقل للثورة اليهودية حيث غزتها روما أخيرًا في عام 73 م.</a:t>
            </a:r>
            <a:endParaRPr lang="en-US" sz="2800" b="1" dirty="0">
              <a:latin typeface="Arial" panose="020B0604020202020204" pitchFamily="34" charset="0"/>
              <a:ea typeface="+mn-ea"/>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2"/>
          <p:cNvGrpSpPr>
            <a:grpSpLocks/>
          </p:cNvGrpSpPr>
          <p:nvPr/>
        </p:nvGrpSpPr>
        <p:grpSpPr bwMode="auto">
          <a:xfrm>
            <a:off x="0" y="0"/>
            <a:ext cx="9144000" cy="6858000"/>
            <a:chOff x="-292" y="-240"/>
            <a:chExt cx="6052" cy="4781"/>
          </a:xfrm>
        </p:grpSpPr>
        <p:pic>
          <p:nvPicPr>
            <p:cNvPr id="76804" name="Picture 3"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4"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2517" name="Rectangle 5"/>
          <p:cNvSpPr>
            <a:spLocks noGrp="1" noChangeArrowheads="1"/>
          </p:cNvSpPr>
          <p:nvPr>
            <p:ph type="title"/>
          </p:nvPr>
        </p:nvSpPr>
        <p:spPr>
          <a:xfrm>
            <a:off x="0" y="0"/>
            <a:ext cx="3657600" cy="1143000"/>
          </a:xfrm>
          <a:gradFill rotWithShape="1">
            <a:gsLst>
              <a:gs pos="0">
                <a:srgbClr val="996633">
                  <a:gamma/>
                  <a:shade val="46275"/>
                  <a:invGamma/>
                </a:srgbClr>
              </a:gs>
              <a:gs pos="100000">
                <a:srgbClr val="996633">
                  <a:alpha val="67000"/>
                </a:srgbClr>
              </a:gs>
            </a:gsLst>
            <a:lin ang="5400000" scaled="1"/>
          </a:gradFill>
        </p:spPr>
        <p:txBody>
          <a:bodyPr/>
          <a:lstStyle/>
          <a:p>
            <a:pPr eaLnBrk="1" hangingPunct="1">
              <a:defRPr/>
            </a:pPr>
            <a:r>
              <a:rPr lang="ar-JO" dirty="0">
                <a:latin typeface="Arial" panose="020B0604020202020204" pitchFamily="34" charset="0"/>
                <a:cs typeface="Arial" panose="020B0604020202020204" pitchFamily="34" charset="0"/>
              </a:rPr>
              <a:t>مسادة</a:t>
            </a:r>
            <a:endParaRPr lang="en-US" dirty="0">
              <a:latin typeface="Arial" panose="020B0604020202020204" pitchFamily="34" charset="0"/>
              <a:cs typeface="Arial" panose="020B0604020202020204" pitchFamily="34" charset="0"/>
            </a:endParaRPr>
          </a:p>
        </p:txBody>
      </p:sp>
      <p:sp>
        <p:nvSpPr>
          <p:cNvPr id="192518" name="Text Box 6"/>
          <p:cNvSpPr txBox="1">
            <a:spLocks noChangeArrowheads="1"/>
          </p:cNvSpPr>
          <p:nvPr/>
        </p:nvSpPr>
        <p:spPr bwMode="auto">
          <a:xfrm>
            <a:off x="8620125" y="0"/>
            <a:ext cx="530915" cy="461665"/>
          </a:xfrm>
          <a:prstGeom prst="rect">
            <a:avLst/>
          </a:prstGeom>
          <a:solidFill>
            <a:srgbClr val="FF0000"/>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733800" y="0"/>
            <a:ext cx="5410200" cy="1143000"/>
          </a:xfrm>
          <a:effectLst>
            <a:outerShdw blurRad="63500" dist="35921" dir="2700000" algn="ctr" rotWithShape="0">
              <a:schemeClr val="bg2">
                <a:alpha val="74998"/>
              </a:schemeClr>
            </a:outerShdw>
          </a:effectLst>
        </p:spPr>
        <p:txBody>
          <a:bodyPr/>
          <a:lstStyle/>
          <a:p>
            <a:pPr eaLnBrk="1" hangingPunct="1">
              <a:defRPr/>
            </a:pPr>
            <a:r>
              <a:rPr lang="ar-JO" sz="4000" dirty="0">
                <a:latin typeface="Arial" panose="020B0604020202020204" pitchFamily="34" charset="0"/>
                <a:cs typeface="Arial" panose="020B0604020202020204" pitchFamily="34" charset="0"/>
              </a:rPr>
              <a:t>قصور مسادة              الشمالية</a:t>
            </a:r>
            <a:endParaRPr lang="en-US" sz="4000" dirty="0">
              <a:latin typeface="Arial" panose="020B0604020202020204" pitchFamily="34" charset="0"/>
              <a:cs typeface="Arial" panose="020B0604020202020204" pitchFamily="34" charset="0"/>
            </a:endParaRPr>
          </a:p>
        </p:txBody>
      </p:sp>
      <p:pic>
        <p:nvPicPr>
          <p:cNvPr id="193539" name="Picture 3" descr="Remains of Herods Pal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93540" name="Text Box 4"/>
          <p:cNvSpPr txBox="1">
            <a:spLocks noChangeArrowheads="1"/>
          </p:cNvSpPr>
          <p:nvPr/>
        </p:nvSpPr>
        <p:spPr bwMode="auto">
          <a:xfrm>
            <a:off x="5181600" y="1600200"/>
            <a:ext cx="1681871" cy="46166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بيوت الحمامات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3541" name="Rectangle 5"/>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193542" name="Group 6"/>
          <p:cNvGrpSpPr>
            <a:grpSpLocks/>
          </p:cNvGrpSpPr>
          <p:nvPr/>
        </p:nvGrpSpPr>
        <p:grpSpPr bwMode="auto">
          <a:xfrm>
            <a:off x="0" y="0"/>
            <a:ext cx="3962400" cy="3962400"/>
            <a:chOff x="0" y="0"/>
            <a:chExt cx="2287" cy="2880"/>
          </a:xfrm>
        </p:grpSpPr>
        <p:pic>
          <p:nvPicPr>
            <p:cNvPr id="193543" name="Picture 7" descr="Masada Palc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93544" name="Rectangle 8"/>
            <p:cNvSpPr>
              <a:spLocks noChangeArrowheads="1"/>
            </p:cNvSpPr>
            <p:nvPr/>
          </p:nvSpPr>
          <p:spPr bwMode="auto">
            <a:xfrm flipH="1">
              <a:off x="0" y="0"/>
              <a:ext cx="432" cy="1632"/>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3545" name="Rectangle 9"/>
            <p:cNvSpPr>
              <a:spLocks noChangeArrowheads="1"/>
            </p:cNvSpPr>
            <p:nvPr/>
          </p:nvSpPr>
          <p:spPr bwMode="auto">
            <a:xfrm rot="5400000" flipH="1">
              <a:off x="1248" y="-672"/>
              <a:ext cx="336" cy="168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193546" name="Text Box 10"/>
          <p:cNvSpPr txBox="1">
            <a:spLocks noChangeArrowheads="1"/>
          </p:cNvSpPr>
          <p:nvPr/>
        </p:nvSpPr>
        <p:spPr bwMode="auto">
          <a:xfrm>
            <a:off x="8620125" y="0"/>
            <a:ext cx="530915" cy="461665"/>
          </a:xfrm>
          <a:prstGeom prst="rect">
            <a:avLst/>
          </a:prstGeom>
          <a:solidFill>
            <a:srgbClr val="FF0000"/>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42"/>
                                        </p:tgtEl>
                                        <p:attrNameLst>
                                          <p:attrName>style.visibility</p:attrName>
                                        </p:attrNameLst>
                                      </p:cBhvr>
                                      <p:to>
                                        <p:strVal val="visible"/>
                                      </p:to>
                                    </p:set>
                                    <p:anim calcmode="lin" valueType="num">
                                      <p:cBhvr additive="base">
                                        <p:cTn id="7" dur="500" fill="hold"/>
                                        <p:tgtEl>
                                          <p:spTgt spid="193542"/>
                                        </p:tgtEl>
                                        <p:attrNameLst>
                                          <p:attrName>ppt_x</p:attrName>
                                        </p:attrNameLst>
                                      </p:cBhvr>
                                      <p:tavLst>
                                        <p:tav tm="0">
                                          <p:val>
                                            <p:strVal val="#ppt_x"/>
                                          </p:val>
                                        </p:tav>
                                        <p:tav tm="100000">
                                          <p:val>
                                            <p:strVal val="#ppt_x"/>
                                          </p:val>
                                        </p:tav>
                                      </p:tavLst>
                                    </p:anim>
                                    <p:anim calcmode="lin" valueType="num">
                                      <p:cBhvr additive="base">
                                        <p:cTn id="8" dur="500" fill="hold"/>
                                        <p:tgtEl>
                                          <p:spTgt spid="1935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3540"/>
                                        </p:tgtEl>
                                        <p:attrNameLst>
                                          <p:attrName>style.visibility</p:attrName>
                                        </p:attrNameLst>
                                      </p:cBhvr>
                                      <p:to>
                                        <p:strVal val="visible"/>
                                      </p:to>
                                    </p:set>
                                    <p:anim calcmode="lin" valueType="num">
                                      <p:cBhvr additive="base">
                                        <p:cTn id="13" dur="500" fill="hold"/>
                                        <p:tgtEl>
                                          <p:spTgt spid="193540"/>
                                        </p:tgtEl>
                                        <p:attrNameLst>
                                          <p:attrName>ppt_x</p:attrName>
                                        </p:attrNameLst>
                                      </p:cBhvr>
                                      <p:tavLst>
                                        <p:tav tm="0">
                                          <p:val>
                                            <p:strVal val="#ppt_x"/>
                                          </p:val>
                                        </p:tav>
                                        <p:tav tm="100000">
                                          <p:val>
                                            <p:strVal val="#ppt_x"/>
                                          </p:val>
                                        </p:tav>
                                      </p:tavLst>
                                    </p:anim>
                                    <p:anim calcmode="lin" valueType="num">
                                      <p:cBhvr additive="base">
                                        <p:cTn id="14" dur="500" fill="hold"/>
                                        <p:tgtEl>
                                          <p:spTgt spid="193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228600" y="381000"/>
            <a:ext cx="3581400" cy="2133600"/>
          </a:xfrm>
        </p:spPr>
        <p:txBody>
          <a:bodyPr/>
          <a:lstStyle/>
          <a:p>
            <a:pPr eaLnBrk="1" hangingPunct="1">
              <a:defRPr/>
            </a:pPr>
            <a:r>
              <a:rPr lang="ar-JO" sz="4400" dirty="0">
                <a:latin typeface="Arial" panose="020B0604020202020204" pitchFamily="34" charset="0"/>
                <a:cs typeface="Arial" panose="020B0604020202020204" pitchFamily="34" charset="0"/>
              </a:rPr>
              <a:t>بيوت حمامات مسادة</a:t>
            </a:r>
            <a:endParaRPr lang="en-US" sz="4400" dirty="0">
              <a:latin typeface="Arial" panose="020B0604020202020204" pitchFamily="34" charset="0"/>
              <a:cs typeface="Arial" panose="020B0604020202020204" pitchFamily="34" charset="0"/>
            </a:endParaRPr>
          </a:p>
        </p:txBody>
      </p:sp>
      <p:sp>
        <p:nvSpPr>
          <p:cNvPr id="194563" name="Rectangle 3"/>
          <p:cNvSpPr>
            <a:spLocks noGrp="1" noChangeArrowheads="1"/>
          </p:cNvSpPr>
          <p:nvPr>
            <p:ph type="subTitle" idx="1"/>
          </p:nvPr>
        </p:nvSpPr>
        <p:spPr>
          <a:xfrm>
            <a:off x="533400" y="2590800"/>
            <a:ext cx="2743200" cy="2590800"/>
          </a:xfrm>
        </p:spPr>
        <p:txBody>
          <a:bodyPr/>
          <a:lstStyle/>
          <a:p>
            <a:pPr eaLnBrk="1" hangingPunct="1">
              <a:defRPr/>
            </a:pPr>
            <a:r>
              <a:rPr lang="ar-JO" i="1" dirty="0">
                <a:latin typeface="Arial" panose="020B0604020202020204" pitchFamily="34" charset="0"/>
                <a:cs typeface="Arial" panose="020B0604020202020204" pitchFamily="34" charset="0"/>
              </a:rPr>
              <a:t>حياة رفاهية بينما تحارب جيوشك من أجلك</a:t>
            </a:r>
            <a:endParaRPr lang="en-US" i="1" dirty="0">
              <a:latin typeface="Arial" panose="020B0604020202020204" pitchFamily="34" charset="0"/>
              <a:cs typeface="Arial" panose="020B0604020202020204" pitchFamily="34" charset="0"/>
            </a:endParaRPr>
          </a:p>
        </p:txBody>
      </p:sp>
      <p:pic>
        <p:nvPicPr>
          <p:cNvPr id="82947" name="Picture 4" descr="Masada Bathhou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5250" y="0"/>
            <a:ext cx="53149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Text Box 5"/>
          <p:cNvSpPr txBox="1">
            <a:spLocks noChangeArrowheads="1"/>
          </p:cNvSpPr>
          <p:nvPr/>
        </p:nvSpPr>
        <p:spPr bwMode="auto">
          <a:xfrm>
            <a:off x="8620125" y="0"/>
            <a:ext cx="530915" cy="461665"/>
          </a:xfrm>
          <a:prstGeom prst="rect">
            <a:avLst/>
          </a:prstGeom>
          <a:solidFill>
            <a:srgbClr val="000090"/>
          </a:solidFill>
          <a:ln w="9525">
            <a:solidFill>
              <a:schemeClr val="bg1"/>
            </a:solid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8600" y="76200"/>
            <a:ext cx="4648200" cy="124618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هيرودس الكبير</a:t>
            </a:r>
            <a:endParaRPr lang="en-US" dirty="0">
              <a:latin typeface="Arial" panose="020B0604020202020204" pitchFamily="34" charset="0"/>
              <a:ea typeface="ＭＳ Ｐゴシック" charset="0"/>
              <a:cs typeface="Arial" panose="020B0604020202020204" pitchFamily="34" charset="0"/>
            </a:endParaRPr>
          </a:p>
        </p:txBody>
      </p:sp>
      <p:pic>
        <p:nvPicPr>
          <p:cNvPr id="253954" name="Picture 3" descr="Her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663" y="1219200"/>
            <a:ext cx="4097337"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Text Box 4"/>
          <p:cNvSpPr txBox="1">
            <a:spLocks noChangeArrowheads="1"/>
          </p:cNvSpPr>
          <p:nvPr/>
        </p:nvSpPr>
        <p:spPr bwMode="auto">
          <a:xfrm>
            <a:off x="4191000" y="1143000"/>
            <a:ext cx="4953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u="sng" dirty="0">
                <a:latin typeface="Arial" panose="020B0604020202020204" pitchFamily="34" charset="0"/>
                <a:cs typeface="Arial" panose="020B0604020202020204" pitchFamily="34" charset="0"/>
              </a:rPr>
              <a:t>السيطرة على إسرائيل (37-4 ق.م)</a:t>
            </a:r>
            <a:endParaRPr lang="en-US" u="sng" dirty="0">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4572000" y="1981200"/>
            <a:ext cx="44958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a:r>
              <a:rPr lang="ar-JO" sz="2800" dirty="0">
                <a:latin typeface="Arial" panose="020B0604020202020204" pitchFamily="34" charset="0"/>
                <a:cs typeface="Arial" panose="020B0604020202020204" pitchFamily="34" charset="0"/>
              </a:rPr>
              <a:t>أ. التقوية (37-25 ق.م)</a:t>
            </a:r>
            <a:endParaRPr lang="en-US" sz="2800" dirty="0">
              <a:latin typeface="Arial" panose="020B0604020202020204" pitchFamily="34" charset="0"/>
              <a:cs typeface="Arial" panose="020B0604020202020204" pitchFamily="34" charset="0"/>
            </a:endParaRPr>
          </a:p>
          <a:p>
            <a:pPr marL="0" indent="0"/>
            <a:endParaRPr lang="en-US" sz="2800" dirty="0">
              <a:latin typeface="Arial" panose="020B0604020202020204" pitchFamily="34" charset="0"/>
              <a:cs typeface="Arial" panose="020B0604020202020204" pitchFamily="34" charset="0"/>
            </a:endParaRPr>
          </a:p>
          <a:p>
            <a:pPr marL="0" indent="0" algn="r"/>
            <a:r>
              <a:rPr lang="ar-JO" sz="2800" dirty="0">
                <a:latin typeface="Arial" panose="020B0604020202020204" pitchFamily="34" charset="0"/>
                <a:cs typeface="Arial" panose="020B0604020202020204" pitchFamily="34" charset="0"/>
              </a:rPr>
              <a:t>ب. الإزدهار (25-14 ق.م)</a:t>
            </a:r>
            <a:endParaRPr lang="en-US" sz="2800" dirty="0">
              <a:latin typeface="Arial" panose="020B0604020202020204" pitchFamily="34" charset="0"/>
              <a:cs typeface="Arial" panose="020B0604020202020204" pitchFamily="34" charset="0"/>
            </a:endParaRPr>
          </a:p>
          <a:p>
            <a:pPr marL="0" indent="0"/>
            <a:endParaRPr lang="en-US" sz="2800" dirty="0">
              <a:latin typeface="Arial" panose="020B0604020202020204" pitchFamily="34" charset="0"/>
              <a:cs typeface="Arial" panose="020B0604020202020204" pitchFamily="34" charset="0"/>
            </a:endParaRPr>
          </a:p>
          <a:p>
            <a:pPr marL="0" indent="0" algn="r"/>
            <a:r>
              <a:rPr lang="ar-JO" sz="2800" dirty="0">
                <a:latin typeface="Arial" panose="020B0604020202020204" pitchFamily="34" charset="0"/>
                <a:cs typeface="Arial" panose="020B0604020202020204" pitchFamily="34" charset="0"/>
              </a:rPr>
              <a:t>ت. الإنحدار (14-4 ق.م)</a:t>
            </a:r>
            <a:endParaRPr lang="en-US" sz="2800" dirty="0">
              <a:latin typeface="Arial" panose="020B0604020202020204" pitchFamily="34" charset="0"/>
              <a:cs typeface="Arial" panose="020B0604020202020204" pitchFamily="34" charset="0"/>
            </a:endParaRPr>
          </a:p>
          <a:p>
            <a:pPr marL="0" indent="0"/>
            <a:endParaRPr lang="en-US" sz="2800" dirty="0">
              <a:latin typeface="Arial" panose="020B0604020202020204" pitchFamily="34" charset="0"/>
              <a:cs typeface="Arial" panose="020B0604020202020204" pitchFamily="34" charset="0"/>
            </a:endParaRPr>
          </a:p>
        </p:txBody>
      </p:sp>
      <p:sp>
        <p:nvSpPr>
          <p:cNvPr id="253957" name="Text Box 6"/>
          <p:cNvSpPr txBox="1">
            <a:spLocks noChangeArrowheads="1"/>
          </p:cNvSpPr>
          <p:nvPr/>
        </p:nvSpPr>
        <p:spPr bwMode="auto">
          <a:xfrm>
            <a:off x="8620125"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79</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1381">
                                            <p:txEl>
                                              <p:pRg st="4" end="4"/>
                                            </p:txEl>
                                          </p:spTgt>
                                        </p:tgtEl>
                                        <p:attrNameLst>
                                          <p:attrName>style.visibility</p:attrName>
                                        </p:attrNameLst>
                                      </p:cBhvr>
                                      <p:to>
                                        <p:strVal val="visible"/>
                                      </p:to>
                                    </p:set>
                                    <p:animEffect transition="in" filter="circle(in)">
                                      <p:cBhvr>
                                        <p:cTn id="7" dur="2000"/>
                                        <p:tgtEl>
                                          <p:spTgt spid="101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Grp="1" noChangeArrowheads="1"/>
          </p:cNvSpPr>
          <p:nvPr>
            <p:ph type="title" idx="4294967295"/>
          </p:nvPr>
        </p:nvSpPr>
        <p:spPr>
          <a:xfrm>
            <a:off x="457200" y="152400"/>
            <a:ext cx="8229600" cy="788988"/>
          </a:xfrm>
        </p:spPr>
        <p:txBody>
          <a:bodyPr/>
          <a:lstStyle/>
          <a:p>
            <a:r>
              <a:rPr lang="ar-JO" dirty="0">
                <a:latin typeface="Arial" panose="020B0604020202020204" pitchFamily="34" charset="0"/>
                <a:ea typeface="ＭＳ Ｐゴシック" charset="0"/>
                <a:cs typeface="Arial" panose="020B0604020202020204" pitchFamily="34" charset="0"/>
              </a:rPr>
              <a:t>السلالة الهيرودية</a:t>
            </a:r>
            <a:endParaRPr lang="en-US" dirty="0">
              <a:latin typeface="Arial" panose="020B0604020202020204" pitchFamily="34" charset="0"/>
              <a:cs typeface="Arial" panose="020B0604020202020204" pitchFamily="34" charset="0"/>
            </a:endParaRPr>
          </a:p>
        </p:txBody>
      </p:sp>
      <p:sp>
        <p:nvSpPr>
          <p:cNvPr id="39938" name="Text Box 2"/>
          <p:cNvSpPr txBox="1">
            <a:spLocks noChangeArrowheads="1"/>
          </p:cNvSpPr>
          <p:nvPr/>
        </p:nvSpPr>
        <p:spPr bwMode="auto">
          <a:xfrm>
            <a:off x="1600200" y="941388"/>
            <a:ext cx="6096000" cy="457200"/>
          </a:xfrm>
          <a:prstGeom prst="rect">
            <a:avLst/>
          </a:prstGeom>
          <a:noFill/>
          <a:ln>
            <a:noFill/>
          </a:ln>
          <a:effec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algn="ctr" eaLnBrk="1" hangingPunct="1"/>
            <a:r>
              <a:rPr lang="ar-JO" altLang="zh-CN" sz="2400" b="1" dirty="0">
                <a:solidFill>
                  <a:srgbClr val="FFFFFF"/>
                </a:solidFill>
                <a:latin typeface="Arial" panose="020B0604020202020204" pitchFamily="34" charset="0"/>
                <a:ea typeface="宋体" charset="0"/>
                <a:cs typeface="Arial" panose="020B0604020202020204" pitchFamily="34" charset="0"/>
              </a:rPr>
              <a:t>هـ. واين هاوس</a:t>
            </a:r>
            <a:endParaRPr lang="en-US" altLang="zh-CN" sz="2400" dirty="0">
              <a:solidFill>
                <a:srgbClr val="FFFFFF"/>
              </a:solidFill>
              <a:latin typeface="Arial" panose="020B0604020202020204" pitchFamily="34" charset="0"/>
              <a:ea typeface="宋体" charset="0"/>
              <a:cs typeface="Arial" panose="020B0604020202020204" pitchFamily="34" charset="0"/>
            </a:endParaRPr>
          </a:p>
        </p:txBody>
      </p:sp>
      <p:pic>
        <p:nvPicPr>
          <p:cNvPr id="39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9144000" cy="5000625"/>
          </a:xfrm>
          <a:prstGeom prst="rect">
            <a:avLst/>
          </a:prstGeom>
          <a:noFill/>
          <a:extLst>
            <a:ext uri="{909E8E84-426E-40dd-AFC4-6F175D3DCCD1}">
              <a14:hiddenFill xmlns:a14="http://schemas.microsoft.com/office/drawing/2010/main" xmlns="">
                <a:solidFill>
                  <a:srgbClr val="FFFFFF"/>
                </a:solidFill>
              </a14:hiddenFill>
            </a:ext>
          </a:extLst>
        </p:spPr>
      </p:pic>
      <p:sp>
        <p:nvSpPr>
          <p:cNvPr id="39940" name="Text Box 4"/>
          <p:cNvSpPr txBox="1">
            <a:spLocks noChangeArrowheads="1"/>
          </p:cNvSpPr>
          <p:nvPr/>
        </p:nvSpPr>
        <p:spPr bwMode="auto">
          <a:xfrm>
            <a:off x="8557867" y="152400"/>
            <a:ext cx="53091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ar-JO" sz="2400" b="1" dirty="0">
                <a:solidFill>
                  <a:srgbClr val="FFFFFF"/>
                </a:solidFill>
                <a:latin typeface="Arial" panose="020B0604020202020204" pitchFamily="34" charset="0"/>
                <a:cs typeface="Arial" panose="020B0604020202020204" pitchFamily="34" charset="0"/>
              </a:rPr>
              <a:t>90</a:t>
            </a:r>
            <a:endParaRPr lang="en-US" sz="2400" b="1" dirty="0">
              <a:solidFill>
                <a:srgbClr val="FFFFFF"/>
              </a:solidFill>
              <a:latin typeface="Arial" panose="020B0604020202020204" pitchFamily="34" charset="0"/>
              <a:cs typeface="Arial" panose="020B0604020202020204" pitchFamily="34" charset="0"/>
            </a:endParaRPr>
          </a:p>
        </p:txBody>
      </p:sp>
      <p:sp>
        <p:nvSpPr>
          <p:cNvPr id="39943" name="Rectangle 7"/>
          <p:cNvSpPr>
            <a:spLocks noChangeArrowheads="1"/>
          </p:cNvSpPr>
          <p:nvPr/>
        </p:nvSpPr>
        <p:spPr bwMode="auto">
          <a:xfrm>
            <a:off x="228600" y="1828800"/>
            <a:ext cx="1600200" cy="457200"/>
          </a:xfrm>
          <a:prstGeom prst="rect">
            <a:avLst/>
          </a:prstGeom>
          <a:solidFill>
            <a:srgbClr val="000090"/>
          </a:solidFill>
          <a:ln w="9525">
            <a:solidFill>
              <a:schemeClr val="tx1"/>
            </a:solidFill>
            <a:miter lim="800000"/>
            <a:headEnd/>
            <a:tailEnd/>
          </a:ln>
          <a:effectLst/>
        </p:spPr>
        <p:txBody>
          <a:bodyPr wrap="none" anchor="ctr"/>
          <a:lstStyle/>
          <a:p>
            <a:pPr algn="ctr"/>
            <a:r>
              <a:rPr lang="ar-JO" sz="1000" b="1" dirty="0">
                <a:solidFill>
                  <a:srgbClr val="FFFFFF"/>
                </a:solidFill>
                <a:latin typeface="Arial" panose="020B0604020202020204" pitchFamily="34" charset="0"/>
                <a:cs typeface="Arial" panose="020B0604020202020204" pitchFamily="34" charset="0"/>
              </a:rPr>
              <a:t>الجيل الاول</a:t>
            </a:r>
          </a:p>
          <a:p>
            <a:pPr algn="ctr"/>
            <a:r>
              <a:rPr lang="ar-JO" sz="1000" b="1" dirty="0">
                <a:solidFill>
                  <a:srgbClr val="FFFFFF"/>
                </a:solidFill>
                <a:latin typeface="Arial" panose="020B0604020202020204" pitchFamily="34" charset="0"/>
                <a:cs typeface="Arial" panose="020B0604020202020204" pitchFamily="34" charset="0"/>
              </a:rPr>
              <a:t>(مؤسس السلالة)</a:t>
            </a:r>
            <a:endParaRPr lang="en-US" sz="1000" b="1" dirty="0">
              <a:solidFill>
                <a:srgbClr val="FFFFFF"/>
              </a:solidFill>
              <a:latin typeface="Arial" panose="020B0604020202020204" pitchFamily="34" charset="0"/>
              <a:cs typeface="Arial" panose="020B0604020202020204" pitchFamily="34" charset="0"/>
            </a:endParaRPr>
          </a:p>
        </p:txBody>
      </p:sp>
      <p:sp>
        <p:nvSpPr>
          <p:cNvPr id="39946" name="Rectangle 10"/>
          <p:cNvSpPr>
            <a:spLocks noChangeArrowheads="1"/>
          </p:cNvSpPr>
          <p:nvPr/>
        </p:nvSpPr>
        <p:spPr bwMode="auto">
          <a:xfrm>
            <a:off x="228600" y="2819400"/>
            <a:ext cx="1600200" cy="457200"/>
          </a:xfrm>
          <a:prstGeom prst="rect">
            <a:avLst/>
          </a:prstGeom>
          <a:solidFill>
            <a:srgbClr val="000090"/>
          </a:solidFill>
          <a:ln w="9525">
            <a:solidFill>
              <a:schemeClr val="tx1"/>
            </a:solidFill>
            <a:miter lim="800000"/>
            <a:headEnd/>
            <a:tailEnd/>
          </a:ln>
          <a:effectLst/>
        </p:spPr>
        <p:txBody>
          <a:bodyPr wrap="none" anchor="ctr"/>
          <a:lstStyle/>
          <a:p>
            <a:pPr algn="ctr"/>
            <a:r>
              <a:rPr lang="ar-JO" sz="1000" b="1" dirty="0">
                <a:solidFill>
                  <a:srgbClr val="FFFFFF"/>
                </a:solidFill>
                <a:latin typeface="Arial" panose="020B0604020202020204" pitchFamily="34" charset="0"/>
                <a:cs typeface="Arial" panose="020B0604020202020204" pitchFamily="34" charset="0"/>
              </a:rPr>
              <a:t>الجيل الثاني</a:t>
            </a:r>
            <a:endParaRPr lang="en-US" sz="1000" b="1" dirty="0">
              <a:solidFill>
                <a:srgbClr val="FFFFFF"/>
              </a:solidFill>
              <a:latin typeface="Arial" panose="020B0604020202020204" pitchFamily="34" charset="0"/>
              <a:cs typeface="Arial" panose="020B0604020202020204" pitchFamily="34" charset="0"/>
            </a:endParaRPr>
          </a:p>
        </p:txBody>
      </p:sp>
      <p:sp>
        <p:nvSpPr>
          <p:cNvPr id="39947" name="Rectangle 11"/>
          <p:cNvSpPr>
            <a:spLocks noChangeArrowheads="1"/>
          </p:cNvSpPr>
          <p:nvPr/>
        </p:nvSpPr>
        <p:spPr bwMode="auto">
          <a:xfrm>
            <a:off x="228600" y="4844008"/>
            <a:ext cx="1600200" cy="457200"/>
          </a:xfrm>
          <a:prstGeom prst="rect">
            <a:avLst/>
          </a:prstGeom>
          <a:solidFill>
            <a:srgbClr val="000090"/>
          </a:solidFill>
          <a:ln w="9525">
            <a:solidFill>
              <a:schemeClr val="tx1"/>
            </a:solidFill>
            <a:miter lim="800000"/>
            <a:headEnd/>
            <a:tailEnd/>
          </a:ln>
          <a:effectLst/>
        </p:spPr>
        <p:txBody>
          <a:bodyPr wrap="none" anchor="ctr"/>
          <a:lstStyle/>
          <a:p>
            <a:pPr algn="ctr"/>
            <a:r>
              <a:rPr lang="ar-JO" sz="1000" b="1" dirty="0">
                <a:solidFill>
                  <a:srgbClr val="FFFFFF"/>
                </a:solidFill>
                <a:latin typeface="Arial" panose="020B0604020202020204" pitchFamily="34" charset="0"/>
                <a:cs typeface="Arial" panose="020B0604020202020204" pitchFamily="34" charset="0"/>
              </a:rPr>
              <a:t>الجيل الثالث</a:t>
            </a:r>
            <a:endParaRPr lang="en-US" sz="1000" b="1" dirty="0">
              <a:solidFill>
                <a:srgbClr val="FFFFFF"/>
              </a:solidFill>
              <a:latin typeface="Arial" panose="020B0604020202020204" pitchFamily="34" charset="0"/>
              <a:cs typeface="Arial" panose="020B0604020202020204" pitchFamily="34" charset="0"/>
            </a:endParaRPr>
          </a:p>
        </p:txBody>
      </p:sp>
      <p:sp>
        <p:nvSpPr>
          <p:cNvPr id="39948" name="Rectangle 12"/>
          <p:cNvSpPr>
            <a:spLocks noChangeArrowheads="1"/>
          </p:cNvSpPr>
          <p:nvPr/>
        </p:nvSpPr>
        <p:spPr bwMode="auto">
          <a:xfrm>
            <a:off x="228600" y="5562600"/>
            <a:ext cx="1600200" cy="457200"/>
          </a:xfrm>
          <a:prstGeom prst="rect">
            <a:avLst/>
          </a:prstGeom>
          <a:solidFill>
            <a:srgbClr val="000090"/>
          </a:solidFill>
          <a:ln w="9525">
            <a:solidFill>
              <a:schemeClr val="tx1"/>
            </a:solidFill>
            <a:miter lim="800000"/>
            <a:headEnd/>
            <a:tailEnd/>
          </a:ln>
          <a:effectLst/>
        </p:spPr>
        <p:txBody>
          <a:bodyPr wrap="none" anchor="ctr"/>
          <a:lstStyle/>
          <a:p>
            <a:pPr algn="ctr"/>
            <a:r>
              <a:rPr lang="ar-JO" sz="1000" b="1" dirty="0">
                <a:solidFill>
                  <a:srgbClr val="FFFFFF"/>
                </a:solidFill>
                <a:latin typeface="Arial" panose="020B0604020202020204" pitchFamily="34" charset="0"/>
                <a:cs typeface="Arial" panose="020B0604020202020204" pitchFamily="34" charset="0"/>
              </a:rPr>
              <a:t>الجيل الرابع</a:t>
            </a:r>
            <a:endParaRPr lang="en-US" sz="1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8378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checkerboard(across)">
                                      <p:cBhvr>
                                        <p:cTn id="7"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5"/>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92164" name="Picture 4" descr="Saddam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527300"/>
            <a:ext cx="742315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1" name="AutoShape 6"/>
          <p:cNvSpPr>
            <a:spLocks noChangeArrowheads="1"/>
          </p:cNvSpPr>
          <p:nvPr/>
        </p:nvSpPr>
        <p:spPr bwMode="auto">
          <a:xfrm rot="201451" flipH="1" flipV="1">
            <a:off x="304800" y="2209800"/>
            <a:ext cx="6934200" cy="3200400"/>
          </a:xfrm>
          <a:prstGeom prst="rtTriangle">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92167" name="Picture 7" descr="Saddam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1050" y="0"/>
            <a:ext cx="7092950"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Rectangle 2"/>
          <p:cNvSpPr>
            <a:spLocks noGrp="1" noChangeArrowheads="1"/>
          </p:cNvSpPr>
          <p:nvPr>
            <p:ph type="title"/>
          </p:nvPr>
        </p:nvSpPr>
        <p:spPr>
          <a:xfrm>
            <a:off x="5181600" y="3505200"/>
            <a:ext cx="3962400" cy="1246188"/>
          </a:xfrm>
          <a:solidFill>
            <a:srgbClr val="990033"/>
          </a:solidFill>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أيام هيرودس الحالي</a:t>
            </a:r>
            <a:endParaRPr lang="en-US" sz="4000" b="1" dirty="0">
              <a:latin typeface="Arial" panose="020B0604020202020204" pitchFamily="34" charset="0"/>
              <a:ea typeface="ＭＳ Ｐゴシック" charset="0"/>
              <a:cs typeface="Arial" panose="020B0604020202020204" pitchFamily="34" charset="0"/>
            </a:endParaRPr>
          </a:p>
        </p:txBody>
      </p:sp>
      <p:sp>
        <p:nvSpPr>
          <p:cNvPr id="7" name="Text Box 10"/>
          <p:cNvSpPr txBox="1">
            <a:spLocks noChangeArrowheads="1"/>
          </p:cNvSpPr>
          <p:nvPr/>
        </p:nvSpPr>
        <p:spPr bwMode="auto">
          <a:xfrm>
            <a:off x="12536488" y="620713"/>
            <a:ext cx="5586786" cy="1015663"/>
          </a:xfrm>
          <a:prstGeom prst="rect">
            <a:avLst/>
          </a:prstGeom>
          <a:solidFill>
            <a:srgbClr val="E2E2E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ja-JP" altLang="en-US" sz="6000" b="1">
                <a:solidFill>
                  <a:srgbClr val="333333"/>
                </a:solidFill>
                <a:effectLst>
                  <a:outerShdw blurRad="38100" dist="38100" dir="2700000" algn="tl">
                    <a:srgbClr val="000000"/>
                  </a:outerShdw>
                </a:effectLst>
                <a:latin typeface="Arial" panose="020B0604020202020204" pitchFamily="34" charset="0"/>
                <a:cs typeface="Arial" panose="020B0604020202020204" pitchFamily="34" charset="0"/>
              </a:rPr>
              <a:t>星期日海峡时报</a:t>
            </a:r>
            <a:endParaRPr lang="en-US" sz="6000" b="1">
              <a:solidFill>
                <a:srgbClr val="3333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ext Box 11"/>
          <p:cNvSpPr txBox="1">
            <a:spLocks noChangeArrowheads="1"/>
          </p:cNvSpPr>
          <p:nvPr/>
        </p:nvSpPr>
        <p:spPr bwMode="auto">
          <a:xfrm>
            <a:off x="11799888" y="2373313"/>
            <a:ext cx="6330950" cy="396875"/>
          </a:xfrm>
          <a:prstGeom prst="rect">
            <a:avLst/>
          </a:prstGeom>
          <a:solidFill>
            <a:srgbClr val="D9D9D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ja-JP" altLang="en-US" b="1">
                <a:solidFill>
                  <a:srgbClr val="333333"/>
                </a:solidFill>
                <a:latin typeface="Arial" panose="020B0604020202020204" pitchFamily="34" charset="0"/>
                <a:cs typeface="Arial" panose="020B0604020202020204" pitchFamily="34" charset="0"/>
              </a:rPr>
              <a:t>撒</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旦</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狐</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猩</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女</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婿</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被</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家</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属</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谋</a:t>
            </a:r>
            <a:r>
              <a:rPr lang="en-US" altLang="ja-JP" b="1">
                <a:solidFill>
                  <a:srgbClr val="333333"/>
                </a:solidFill>
                <a:latin typeface="Arial" panose="020B0604020202020204" pitchFamily="34" charset="0"/>
                <a:cs typeface="Arial" panose="020B0604020202020204" pitchFamily="34" charset="0"/>
              </a:rPr>
              <a:t> </a:t>
            </a:r>
            <a:r>
              <a:rPr lang="ja-JP" altLang="en-US" b="1">
                <a:solidFill>
                  <a:srgbClr val="333333"/>
                </a:solidFill>
                <a:latin typeface="Arial" panose="020B0604020202020204" pitchFamily="34" charset="0"/>
                <a:cs typeface="Arial" panose="020B0604020202020204" pitchFamily="34" charset="0"/>
              </a:rPr>
              <a:t>害</a:t>
            </a:r>
            <a:endParaRPr lang="en-US" b="1">
              <a:solidFill>
                <a:srgbClr val="333333"/>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rot="1791013">
            <a:off x="8759825" y="4867275"/>
            <a:ext cx="7627938" cy="457200"/>
          </a:xfrm>
          <a:prstGeom prst="rect">
            <a:avLst/>
          </a:prstGeom>
          <a:solidFill>
            <a:srgbClr val="C8C8C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ja-JP" altLang="en-US" sz="2400" b="1" dirty="0">
                <a:solidFill>
                  <a:srgbClr val="333333"/>
                </a:solidFill>
                <a:latin typeface="Arial" panose="020B0604020202020204" pitchFamily="34" charset="0"/>
                <a:cs typeface="Arial" panose="020B0604020202020204" pitchFamily="34" charset="0"/>
              </a:rPr>
              <a:t>被</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谋杀</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的</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伊拉克</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倒戈者</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相信</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他</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会</a:t>
            </a:r>
            <a:r>
              <a:rPr lang="en-US" altLang="ja-JP" sz="2400" b="1" dirty="0">
                <a:solidFill>
                  <a:srgbClr val="333333"/>
                </a:solidFill>
                <a:latin typeface="Arial" panose="020B0604020202020204" pitchFamily="34" charset="0"/>
                <a:cs typeface="Arial" panose="020B0604020202020204" pitchFamily="34" charset="0"/>
              </a:rPr>
              <a:t> </a:t>
            </a:r>
            <a:r>
              <a:rPr lang="ja-JP" altLang="en-US" sz="2400" b="1" dirty="0">
                <a:solidFill>
                  <a:srgbClr val="333333"/>
                </a:solidFill>
                <a:latin typeface="Arial" panose="020B0604020202020204" pitchFamily="34" charset="0"/>
                <a:cs typeface="Arial" panose="020B0604020202020204" pitchFamily="34" charset="0"/>
              </a:rPr>
              <a:t>安然无恙</a:t>
            </a:r>
            <a:endParaRPr lang="en-US" sz="2400" b="1" dirty="0">
              <a:solidFill>
                <a:srgbClr val="33333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2000"/>
                                        <p:tgtEl>
                                          <p:spTgt spid="92167"/>
                                        </p:tgtEl>
                                      </p:cBhvr>
                                    </p:animEffect>
                                    <p:anim calcmode="lin" valueType="num">
                                      <p:cBhvr>
                                        <p:cTn id="8" dur="2000" fill="hold"/>
                                        <p:tgtEl>
                                          <p:spTgt spid="92167"/>
                                        </p:tgtEl>
                                        <p:attrNameLst>
                                          <p:attrName>style.rotation</p:attrName>
                                        </p:attrNameLst>
                                      </p:cBhvr>
                                      <p:tavLst>
                                        <p:tav tm="0">
                                          <p:val>
                                            <p:fltVal val="720"/>
                                          </p:val>
                                        </p:tav>
                                        <p:tav tm="100000">
                                          <p:val>
                                            <p:fltVal val="0"/>
                                          </p:val>
                                        </p:tav>
                                      </p:tavLst>
                                    </p:anim>
                                    <p:anim calcmode="lin" valueType="num">
                                      <p:cBhvr>
                                        <p:cTn id="9" dur="2000" fill="hold"/>
                                        <p:tgtEl>
                                          <p:spTgt spid="92167"/>
                                        </p:tgtEl>
                                        <p:attrNameLst>
                                          <p:attrName>ppt_h</p:attrName>
                                        </p:attrNameLst>
                                      </p:cBhvr>
                                      <p:tavLst>
                                        <p:tav tm="0">
                                          <p:val>
                                            <p:fltVal val="0"/>
                                          </p:val>
                                        </p:tav>
                                        <p:tav tm="100000">
                                          <p:val>
                                            <p:strVal val="#ppt_h"/>
                                          </p:val>
                                        </p:tav>
                                      </p:tavLst>
                                    </p:anim>
                                    <p:anim calcmode="lin" valueType="num">
                                      <p:cBhvr>
                                        <p:cTn id="10" dur="2000" fill="hold"/>
                                        <p:tgtEl>
                                          <p:spTgt spid="9216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anim calcmode="lin" valueType="num">
                                      <p:cBhvr>
                                        <p:cTn id="16" dur="2000" fill="hold"/>
                                        <p:tgtEl>
                                          <p:spTgt spid="92164"/>
                                        </p:tgtEl>
                                        <p:attrNameLst>
                                          <p:attrName>style.rotation</p:attrName>
                                        </p:attrNameLst>
                                      </p:cBhvr>
                                      <p:tavLst>
                                        <p:tav tm="0">
                                          <p:val>
                                            <p:fltVal val="720"/>
                                          </p:val>
                                        </p:tav>
                                        <p:tav tm="100000">
                                          <p:val>
                                            <p:fltVal val="0"/>
                                          </p:val>
                                        </p:tav>
                                      </p:tavLst>
                                    </p:anim>
                                    <p:anim calcmode="lin" valueType="num">
                                      <p:cBhvr>
                                        <p:cTn id="17" dur="2000" fill="hold"/>
                                        <p:tgtEl>
                                          <p:spTgt spid="92164"/>
                                        </p:tgtEl>
                                        <p:attrNameLst>
                                          <p:attrName>ppt_h</p:attrName>
                                        </p:attrNameLst>
                                      </p:cBhvr>
                                      <p:tavLst>
                                        <p:tav tm="0">
                                          <p:val>
                                            <p:fltVal val="0"/>
                                          </p:val>
                                        </p:tav>
                                        <p:tav tm="100000">
                                          <p:val>
                                            <p:strVal val="#ppt_h"/>
                                          </p:val>
                                        </p:tav>
                                      </p:tavLst>
                                    </p:anim>
                                    <p:anim calcmode="lin" valueType="num">
                                      <p:cBhvr>
                                        <p:cTn id="18" dur="2000" fill="hold"/>
                                        <p:tgtEl>
                                          <p:spTgt spid="92164"/>
                                        </p:tgtEl>
                                        <p:attrNameLst>
                                          <p:attrName>ppt_w</p:attrName>
                                        </p:attrNameLst>
                                      </p:cBhvr>
                                      <p:tavLst>
                                        <p:tav tm="0">
                                          <p:val>
                                            <p:fltVal val="0"/>
                                          </p:val>
                                        </p:tav>
                                        <p:tav tm="100000">
                                          <p:val>
                                            <p:strVal val="#ppt_w"/>
                                          </p:val>
                                        </p:tav>
                                      </p:tavLst>
                                    </p:anim>
                                  </p:childTnLst>
                                </p:cTn>
                              </p:par>
                              <p:par>
                                <p:cTn id="19" presetID="49"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3000" fill="hold"/>
                                        <p:tgtEl>
                                          <p:spTgt spid="7"/>
                                        </p:tgtEl>
                                        <p:attrNameLst>
                                          <p:attrName>ppt_w</p:attrName>
                                        </p:attrNameLst>
                                      </p:cBhvr>
                                      <p:tavLst>
                                        <p:tav tm="0">
                                          <p:val>
                                            <p:fltVal val="0"/>
                                          </p:val>
                                        </p:tav>
                                        <p:tav tm="100000">
                                          <p:val>
                                            <p:strVal val="#ppt_w"/>
                                          </p:val>
                                        </p:tav>
                                      </p:tavLst>
                                    </p:anim>
                                    <p:anim calcmode="lin" valueType="num">
                                      <p:cBhvr>
                                        <p:cTn id="22" dur="3000" fill="hold"/>
                                        <p:tgtEl>
                                          <p:spTgt spid="7"/>
                                        </p:tgtEl>
                                        <p:attrNameLst>
                                          <p:attrName>ppt_h</p:attrName>
                                        </p:attrNameLst>
                                      </p:cBhvr>
                                      <p:tavLst>
                                        <p:tav tm="0">
                                          <p:val>
                                            <p:fltVal val="0"/>
                                          </p:val>
                                        </p:tav>
                                        <p:tav tm="100000">
                                          <p:val>
                                            <p:strVal val="#ppt_h"/>
                                          </p:val>
                                        </p:tav>
                                      </p:tavLst>
                                    </p:anim>
                                    <p:anim calcmode="lin" valueType="num">
                                      <p:cBhvr>
                                        <p:cTn id="23" dur="3000" fill="hold"/>
                                        <p:tgtEl>
                                          <p:spTgt spid="7"/>
                                        </p:tgtEl>
                                        <p:attrNameLst>
                                          <p:attrName>style.rotation</p:attrName>
                                        </p:attrNameLst>
                                      </p:cBhvr>
                                      <p:tavLst>
                                        <p:tav tm="0">
                                          <p:val>
                                            <p:fltVal val="360"/>
                                          </p:val>
                                        </p:tav>
                                        <p:tav tm="100000">
                                          <p:val>
                                            <p:fltVal val="0"/>
                                          </p:val>
                                        </p:tav>
                                      </p:tavLst>
                                    </p:anim>
                                    <p:animEffect transition="in" filter="fade">
                                      <p:cBhvr>
                                        <p:cTn id="24" dur="3000"/>
                                        <p:tgtEl>
                                          <p:spTgt spid="7"/>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3000" fill="hold"/>
                                        <p:tgtEl>
                                          <p:spTgt spid="8"/>
                                        </p:tgtEl>
                                        <p:attrNameLst>
                                          <p:attrName>ppt_w</p:attrName>
                                        </p:attrNameLst>
                                      </p:cBhvr>
                                      <p:tavLst>
                                        <p:tav tm="0">
                                          <p:val>
                                            <p:fltVal val="0"/>
                                          </p:val>
                                        </p:tav>
                                        <p:tav tm="100000">
                                          <p:val>
                                            <p:strVal val="#ppt_w"/>
                                          </p:val>
                                        </p:tav>
                                      </p:tavLst>
                                    </p:anim>
                                    <p:anim calcmode="lin" valueType="num">
                                      <p:cBhvr>
                                        <p:cTn id="28" dur="3000" fill="hold"/>
                                        <p:tgtEl>
                                          <p:spTgt spid="8"/>
                                        </p:tgtEl>
                                        <p:attrNameLst>
                                          <p:attrName>ppt_h</p:attrName>
                                        </p:attrNameLst>
                                      </p:cBhvr>
                                      <p:tavLst>
                                        <p:tav tm="0">
                                          <p:val>
                                            <p:fltVal val="0"/>
                                          </p:val>
                                        </p:tav>
                                        <p:tav tm="100000">
                                          <p:val>
                                            <p:strVal val="#ppt_h"/>
                                          </p:val>
                                        </p:tav>
                                      </p:tavLst>
                                    </p:anim>
                                    <p:anim calcmode="lin" valueType="num">
                                      <p:cBhvr>
                                        <p:cTn id="29" dur="3000" fill="hold"/>
                                        <p:tgtEl>
                                          <p:spTgt spid="8"/>
                                        </p:tgtEl>
                                        <p:attrNameLst>
                                          <p:attrName>style.rotation</p:attrName>
                                        </p:attrNameLst>
                                      </p:cBhvr>
                                      <p:tavLst>
                                        <p:tav tm="0">
                                          <p:val>
                                            <p:fltVal val="360"/>
                                          </p:val>
                                        </p:tav>
                                        <p:tav tm="100000">
                                          <p:val>
                                            <p:fltVal val="0"/>
                                          </p:val>
                                        </p:tav>
                                      </p:tavLst>
                                    </p:anim>
                                    <p:animEffect transition="in" filter="fade">
                                      <p:cBhvr>
                                        <p:cTn id="30" dur="3000"/>
                                        <p:tgtEl>
                                          <p:spTgt spid="8"/>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3000" fill="hold"/>
                                        <p:tgtEl>
                                          <p:spTgt spid="9"/>
                                        </p:tgtEl>
                                        <p:attrNameLst>
                                          <p:attrName>ppt_w</p:attrName>
                                        </p:attrNameLst>
                                      </p:cBhvr>
                                      <p:tavLst>
                                        <p:tav tm="0">
                                          <p:val>
                                            <p:fltVal val="0"/>
                                          </p:val>
                                        </p:tav>
                                        <p:tav tm="100000">
                                          <p:val>
                                            <p:strVal val="#ppt_w"/>
                                          </p:val>
                                        </p:tav>
                                      </p:tavLst>
                                    </p:anim>
                                    <p:anim calcmode="lin" valueType="num">
                                      <p:cBhvr>
                                        <p:cTn id="34" dur="3000" fill="hold"/>
                                        <p:tgtEl>
                                          <p:spTgt spid="9"/>
                                        </p:tgtEl>
                                        <p:attrNameLst>
                                          <p:attrName>ppt_h</p:attrName>
                                        </p:attrNameLst>
                                      </p:cBhvr>
                                      <p:tavLst>
                                        <p:tav tm="0">
                                          <p:val>
                                            <p:fltVal val="0"/>
                                          </p:val>
                                        </p:tav>
                                        <p:tav tm="100000">
                                          <p:val>
                                            <p:strVal val="#ppt_h"/>
                                          </p:val>
                                        </p:tav>
                                      </p:tavLst>
                                    </p:anim>
                                    <p:anim calcmode="lin" valueType="num">
                                      <p:cBhvr>
                                        <p:cTn id="35" dur="3000" fill="hold"/>
                                        <p:tgtEl>
                                          <p:spTgt spid="9"/>
                                        </p:tgtEl>
                                        <p:attrNameLst>
                                          <p:attrName>style.rotation</p:attrName>
                                        </p:attrNameLst>
                                      </p:cBhvr>
                                      <p:tavLst>
                                        <p:tav tm="0">
                                          <p:val>
                                            <p:fltVal val="360"/>
                                          </p:val>
                                        </p:tav>
                                        <p:tav tm="100000">
                                          <p:val>
                                            <p:fltVal val="0"/>
                                          </p:val>
                                        </p:tav>
                                      </p:tavLst>
                                    </p:anim>
                                    <p:animEffect transition="in" filter="fade">
                                      <p:cBhvr>
                                        <p:cTn id="36"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4" descr="Herod's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31750"/>
            <a:ext cx="84582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0" name="Rectangle 2" descr="Brown marble"/>
          <p:cNvSpPr>
            <a:spLocks noGrp="1" noChangeArrowheads="1"/>
          </p:cNvSpPr>
          <p:nvPr>
            <p:ph type="title"/>
          </p:nvPr>
        </p:nvSpPr>
        <p:spPr>
          <a:xfrm>
            <a:off x="0" y="0"/>
            <a:ext cx="6324600" cy="1143000"/>
          </a:xfrm>
          <a:blipFill dpi="0" rotWithShape="1">
            <a:blip r:embed="rId4"/>
            <a:srcRect/>
            <a:tile tx="0" ty="0" sx="100000" sy="100000" flip="none" algn="tl"/>
          </a:blipFill>
        </p:spPr>
        <p:txBody>
          <a:bodyPr/>
          <a:lstStyle/>
          <a:p>
            <a:pPr eaLnBrk="1" hangingPunct="1">
              <a:defRPr/>
            </a:pPr>
            <a:r>
              <a:rPr lang="ar-JO" sz="3600" b="1" dirty="0">
                <a:effectLst/>
                <a:latin typeface="Arial" panose="020B0604020202020204" pitchFamily="34" charset="0"/>
                <a:ea typeface="ＭＳ Ｐゴシック" charset="0"/>
                <a:cs typeface="Arial" panose="020B0604020202020204" pitchFamily="34" charset="0"/>
              </a:rPr>
              <a:t>الرحلات إلى بيت لحم، مصر       والناصرة</a:t>
            </a:r>
            <a:endParaRPr lang="en-US" sz="3600" b="1" dirty="0">
              <a:effectLst/>
              <a:latin typeface="Arial" panose="020B0604020202020204" pitchFamily="34" charset="0"/>
              <a:ea typeface="ＭＳ Ｐゴシック" charset="0"/>
              <a:cs typeface="Arial" panose="020B0604020202020204" pitchFamily="34" charset="0"/>
            </a:endParaRPr>
          </a:p>
        </p:txBody>
      </p:sp>
      <p:sp>
        <p:nvSpPr>
          <p:cNvPr id="260099" name="Text Box 6"/>
          <p:cNvSpPr txBox="1">
            <a:spLocks noChangeArrowheads="1"/>
          </p:cNvSpPr>
          <p:nvPr/>
        </p:nvSpPr>
        <p:spPr bwMode="auto">
          <a:xfrm>
            <a:off x="8620125" y="0"/>
            <a:ext cx="530915" cy="461665"/>
          </a:xfrm>
          <a:prstGeom prst="rect">
            <a:avLst/>
          </a:prstGeom>
          <a:solidFill>
            <a:srgbClr val="FF0000"/>
          </a:solidFill>
          <a:ln w="9525">
            <a:solidFill>
              <a:schemeClr val="bg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t>87</a:t>
            </a:r>
            <a:endParaRPr lang="en-US" b="1" dirty="0"/>
          </a:p>
        </p:txBody>
      </p:sp>
      <p:sp>
        <p:nvSpPr>
          <p:cNvPr id="78855" name="Rectangle 7"/>
          <p:cNvSpPr>
            <a:spLocks noChangeArrowheads="1"/>
          </p:cNvSpPr>
          <p:nvPr/>
        </p:nvSpPr>
        <p:spPr bwMode="auto">
          <a:xfrm>
            <a:off x="3352800" y="5181600"/>
            <a:ext cx="5791200" cy="1676400"/>
          </a:xfrm>
          <a:prstGeom prst="rect">
            <a:avLst/>
          </a:prstGeom>
          <a:solidFill>
            <a:srgbClr val="990033"/>
          </a:solidFill>
          <a:ln w="9525">
            <a:noFill/>
            <a:miter lim="800000"/>
            <a:headEnd/>
            <a:tailEnd/>
          </a:ln>
          <a:effectLst/>
        </p:spPr>
        <p:txBody>
          <a:bodyPr/>
          <a:lstStyle/>
          <a:p>
            <a:pPr algn="ctr" eaLnBrk="1" hangingPunct="1">
              <a:spcBef>
                <a:spcPct val="20000"/>
              </a:spcBef>
              <a:buClr>
                <a:schemeClr val="hlink"/>
              </a:buClr>
              <a:buSzPct val="90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لماذا قال الملاك ليوسف ومريم أن يهربا إلى مصر بدلاً من العودة إلى الناصرة؟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 y="277813"/>
            <a:ext cx="61722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التطورات الرئيسية تحت حكم هيرودس الكبير</a:t>
            </a:r>
            <a:endParaRPr lang="en-US" sz="4000" dirty="0">
              <a:latin typeface="Arial" panose="020B0604020202020204" pitchFamily="34" charset="0"/>
              <a:ea typeface="ＭＳ Ｐゴシック" charset="0"/>
              <a:cs typeface="Arial" panose="020B0604020202020204" pitchFamily="34" charset="0"/>
            </a:endParaRPr>
          </a:p>
        </p:txBody>
      </p:sp>
      <p:sp>
        <p:nvSpPr>
          <p:cNvPr id="262146" name="Text Box 4"/>
          <p:cNvSpPr txBox="1">
            <a:spLocks noChangeArrowheads="1"/>
          </p:cNvSpPr>
          <p:nvPr/>
        </p:nvSpPr>
        <p:spPr bwMode="auto">
          <a:xfrm>
            <a:off x="8620125"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79</a:t>
            </a:r>
            <a:endParaRPr lang="en-US" b="1" dirty="0">
              <a:latin typeface="Arial" panose="020B0604020202020204" pitchFamily="34" charset="0"/>
              <a:cs typeface="Arial" panose="020B0604020202020204" pitchFamily="34" charset="0"/>
            </a:endParaRPr>
          </a:p>
        </p:txBody>
      </p:sp>
      <p:pic>
        <p:nvPicPr>
          <p:cNvPr id="262147" name="Picture 5" descr="Her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46663" y="1697038"/>
            <a:ext cx="4097337"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2" name="Rectangle 6"/>
          <p:cNvSpPr>
            <a:spLocks noChangeArrowheads="1"/>
          </p:cNvSpPr>
          <p:nvPr/>
        </p:nvSpPr>
        <p:spPr bwMode="auto">
          <a:xfrm>
            <a:off x="-1" y="1828800"/>
            <a:ext cx="5046663" cy="48006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السلام الداخلي والإزدهار الإقتصادي</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التحصينات والتحسينات الإجتماعية</a:t>
            </a:r>
          </a:p>
          <a:p>
            <a:pPr marL="342900" indent="-3429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بدء استرداد الهيكل</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4"/>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التغرب عن الفريسيين والجماهير</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Text Box 5"/>
          <p:cNvSpPr txBox="1">
            <a:spLocks noChangeArrowheads="1"/>
          </p:cNvSpPr>
          <p:nvPr/>
        </p:nvSpPr>
        <p:spPr bwMode="auto">
          <a:xfrm>
            <a:off x="2559050" y="4313238"/>
            <a:ext cx="4317206"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ar-JO" altLang="ja-JP" sz="6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السياسة - 4</a:t>
            </a:r>
            <a:endParaRPr lang="en-US" sz="1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5590" name="Text Box 6"/>
          <p:cNvSpPr txBox="1">
            <a:spLocks noChangeArrowheads="1"/>
          </p:cNvSpPr>
          <p:nvPr/>
        </p:nvSpPr>
        <p:spPr bwMode="auto">
          <a:xfrm>
            <a:off x="2798026" y="1295400"/>
            <a:ext cx="3567002"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endParaRPr lang="en-US" altLang="ja-JP" sz="8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en-US" sz="8000" b="1" dirty="0">
              <a:latin typeface="Arial" panose="020B0604020202020204" pitchFamily="34" charset="0"/>
              <a:cs typeface="Arial" panose="020B0604020202020204" pitchFamily="34" charset="0"/>
            </a:endParaRPr>
          </a:p>
          <a:p>
            <a:pPr algn="ctr">
              <a:defRPr/>
            </a:pPr>
            <a:r>
              <a:rPr lang="ar-JO" altLang="ja-JP" sz="3200" b="1" dirty="0">
                <a:latin typeface="Arial" panose="020B0604020202020204" pitchFamily="34" charset="0"/>
                <a:cs typeface="Arial" panose="020B0604020202020204" pitchFamily="34" charset="0"/>
              </a:rPr>
              <a:t>ستغطي محاضرتنا القادمة</a:t>
            </a:r>
            <a:endParaRPr lang="en-US" sz="32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pPr>
              <a:defRPr/>
            </a:pPr>
            <a:r>
              <a:rPr lang="ar-JO" altLang="ja-JP" b="1" dirty="0">
                <a:latin typeface="Arial" panose="020B0604020202020204" pitchFamily="34" charset="0"/>
                <a:cs typeface="Arial" panose="020B0604020202020204" pitchFamily="34" charset="0"/>
              </a:rPr>
              <a:t>انتهى</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95589"/>
                                        </p:tgtEl>
                                        <p:attrNameLst>
                                          <p:attrName>style.visibility</p:attrName>
                                        </p:attrNameLst>
                                      </p:cBhvr>
                                      <p:to>
                                        <p:strVal val="visible"/>
                                      </p:to>
                                    </p:set>
                                    <p:animEffect transition="in" filter="fade">
                                      <p:cBhvr>
                                        <p:cTn id="7" dur="2000"/>
                                        <p:tgtEl>
                                          <p:spTgt spid="195589"/>
                                        </p:tgtEl>
                                      </p:cBhvr>
                                    </p:animEffect>
                                    <p:anim calcmode="lin" valueType="num">
                                      <p:cBhvr>
                                        <p:cTn id="8" dur="2000" fill="hold"/>
                                        <p:tgtEl>
                                          <p:spTgt spid="195589"/>
                                        </p:tgtEl>
                                        <p:attrNameLst>
                                          <p:attrName>style.rotation</p:attrName>
                                        </p:attrNameLst>
                                      </p:cBhvr>
                                      <p:tavLst>
                                        <p:tav tm="0">
                                          <p:val>
                                            <p:fltVal val="720"/>
                                          </p:val>
                                        </p:tav>
                                        <p:tav tm="100000">
                                          <p:val>
                                            <p:fltVal val="0"/>
                                          </p:val>
                                        </p:tav>
                                      </p:tavLst>
                                    </p:anim>
                                    <p:anim calcmode="lin" valueType="num">
                                      <p:cBhvr>
                                        <p:cTn id="9" dur="2000" fill="hold"/>
                                        <p:tgtEl>
                                          <p:spTgt spid="195589"/>
                                        </p:tgtEl>
                                        <p:attrNameLst>
                                          <p:attrName>ppt_h</p:attrName>
                                        </p:attrNameLst>
                                      </p:cBhvr>
                                      <p:tavLst>
                                        <p:tav tm="0">
                                          <p:val>
                                            <p:fltVal val="0"/>
                                          </p:val>
                                        </p:tav>
                                        <p:tav tm="100000">
                                          <p:val>
                                            <p:strVal val="#ppt_h"/>
                                          </p:val>
                                        </p:tav>
                                      </p:tavLst>
                                    </p:anim>
                                    <p:anim calcmode="lin" valueType="num">
                                      <p:cBhvr>
                                        <p:cTn id="10" dur="2000" fill="hold"/>
                                        <p:tgtEl>
                                          <p:spTgt spid="19558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81200"/>
            <a:ext cx="914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0" name="Rectangle 2"/>
          <p:cNvSpPr>
            <a:spLocks noGrp="1" noChangeArrowheads="1"/>
          </p:cNvSpPr>
          <p:nvPr>
            <p:ph type="title"/>
          </p:nvPr>
        </p:nvSpPr>
        <p:spPr>
          <a:xfrm>
            <a:off x="0" y="0"/>
            <a:ext cx="8382000" cy="908050"/>
          </a:xfrm>
          <a:solidFill>
            <a:schemeClr val="bg2"/>
          </a:solidFill>
        </p:spPr>
        <p:txBody>
          <a:bodyPr/>
          <a:lstStyle/>
          <a:p>
            <a:pPr algn="ctr" eaLnBrk="1" hangingPunct="1"/>
            <a:r>
              <a:rPr lang="ar-SA" sz="3600" dirty="0">
                <a:solidFill>
                  <a:srgbClr val="FFFFFF"/>
                </a:solidFill>
                <a:effectLst/>
                <a:latin typeface="Arial" panose="020B0604020202020204" pitchFamily="34" charset="0"/>
                <a:ea typeface="ＭＳ Ｐゴシック" charset="0"/>
                <a:cs typeface="Arial" panose="020B0604020202020204" pitchFamily="34" charset="0"/>
              </a:rPr>
              <a:t>المقاطعات الرومانية (50 ق.م – 100 م)</a:t>
            </a:r>
            <a:endParaRPr lang="en-US" sz="36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30051" name="Text Box 3"/>
          <p:cNvSpPr txBox="1">
            <a:spLocks noChangeArrowheads="1"/>
          </p:cNvSpPr>
          <p:nvPr/>
        </p:nvSpPr>
        <p:spPr bwMode="auto">
          <a:xfrm>
            <a:off x="8316913" y="76200"/>
            <a:ext cx="828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94ت</a:t>
            </a:r>
            <a:endParaRPr lang="en-US" b="1" dirty="0">
              <a:latin typeface="Arial" panose="020B0604020202020204" pitchFamily="34" charset="0"/>
              <a:cs typeface="Arial" panose="020B0604020202020204" pitchFamily="34" charset="0"/>
            </a:endParaRPr>
          </a:p>
        </p:txBody>
      </p:sp>
      <p:pic>
        <p:nvPicPr>
          <p:cNvPr id="130052"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6443663" y="6453188"/>
            <a:ext cx="2616200" cy="338137"/>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r">
              <a:spcBef>
                <a:spcPct val="50000"/>
              </a:spcBef>
              <a:defRPr/>
            </a:pPr>
            <a:r>
              <a:rPr lang="ar-JO" sz="1600" b="1" dirty="0">
                <a:latin typeface="Arial" panose="020B0604020202020204" pitchFamily="34" charset="0"/>
                <a:ea typeface="+mn-ea"/>
                <a:cs typeface="Arial" panose="020B0604020202020204" pitchFamily="34" charset="0"/>
              </a:rPr>
              <a:t>بيتزل، الطبعة الأولى، 166</a:t>
            </a:r>
            <a:endParaRPr lang="en-US" sz="1600" b="1" dirty="0">
              <a:latin typeface="Arial" panose="020B0604020202020204" pitchFamily="34" charset="0"/>
              <a:ea typeface="+mn-ea"/>
              <a:cs typeface="Arial" panose="020B0604020202020204" pitchFamily="34" charset="0"/>
            </a:endParaRPr>
          </a:p>
        </p:txBody>
      </p:sp>
      <p:sp>
        <p:nvSpPr>
          <p:cNvPr id="130054" name="Text Box 12"/>
          <p:cNvSpPr txBox="1">
            <a:spLocks noChangeArrowheads="1"/>
          </p:cNvSpPr>
          <p:nvPr/>
        </p:nvSpPr>
        <p:spPr bwMode="auto">
          <a:xfrm>
            <a:off x="5508104" y="1981200"/>
            <a:ext cx="3485535"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SA" altLang="ja-JP" sz="3200" b="1" dirty="0">
                <a:latin typeface="Arial" panose="020B0604020202020204" pitchFamily="34" charset="0"/>
                <a:cs typeface="Arial" panose="020B0604020202020204" pitchFamily="34" charset="0"/>
              </a:rPr>
              <a:t>الإمبراطورية الرومانية</a:t>
            </a:r>
            <a:endParaRPr lang="en-US" sz="3200" b="1"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764704"/>
            <a:ext cx="9232347" cy="5378306"/>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ChangeArrowheads="1"/>
          </p:cNvSpPr>
          <p:nvPr/>
        </p:nvSpPr>
        <p:spPr bwMode="auto">
          <a:xfrm>
            <a:off x="4067944" y="255588"/>
            <a:ext cx="1189856"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مقابل</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196" name="Rectangle 4" descr="Green marble"/>
          <p:cNvSpPr>
            <a:spLocks noChangeArrowheads="1"/>
          </p:cNvSpPr>
          <p:nvPr/>
        </p:nvSpPr>
        <p:spPr bwMode="auto">
          <a:xfrm>
            <a:off x="1600200" y="457200"/>
            <a:ext cx="533400" cy="41148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الإمبراطورية</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197" name="Rectangle 5" descr="Brown marble"/>
          <p:cNvSpPr>
            <a:spLocks noChangeArrowheads="1"/>
          </p:cNvSpPr>
          <p:nvPr/>
        </p:nvSpPr>
        <p:spPr bwMode="auto">
          <a:xfrm>
            <a:off x="5257800" y="457200"/>
            <a:ext cx="685800" cy="28194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 ي ت</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198" name="Rectangle 6"/>
          <p:cNvSpPr>
            <a:spLocks noGrp="1" noChangeArrowheads="1"/>
          </p:cNvSpPr>
          <p:nvPr>
            <p:ph type="title"/>
          </p:nvPr>
        </p:nvSpPr>
        <p:spPr>
          <a:xfrm>
            <a:off x="1447800" y="304800"/>
            <a:ext cx="2819400" cy="1093788"/>
          </a:xfrm>
        </p:spPr>
        <p:txBody>
          <a:bodyPr/>
          <a:lstStyle/>
          <a:p>
            <a:pPr eaLnBrk="1" hangingPunct="1">
              <a:defRPr/>
            </a:pPr>
            <a:r>
              <a:rPr lang="ar-JO" dirty="0">
                <a:latin typeface="Arial" panose="020B0604020202020204" pitchFamily="34" charset="0"/>
                <a:cs typeface="Arial" panose="020B0604020202020204" pitchFamily="34" charset="0"/>
              </a:rPr>
              <a:t>الأباطرة</a:t>
            </a:r>
            <a:endParaRPr lang="en-US" dirty="0">
              <a:latin typeface="Arial" panose="020B0604020202020204" pitchFamily="34" charset="0"/>
              <a:cs typeface="Arial" panose="020B0604020202020204" pitchFamily="34" charset="0"/>
            </a:endParaRPr>
          </a:p>
        </p:txBody>
      </p:sp>
      <p:sp>
        <p:nvSpPr>
          <p:cNvPr id="8199" name="Rectangle 7"/>
          <p:cNvSpPr>
            <a:spLocks noChangeArrowheads="1"/>
          </p:cNvSpPr>
          <p:nvPr/>
        </p:nvSpPr>
        <p:spPr bwMode="auto">
          <a:xfrm>
            <a:off x="5943600" y="304800"/>
            <a:ext cx="2516832" cy="1093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الهيرودسيين</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200" name="AutoShape 8"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1" name="AutoShape 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3" name="Text Box 11"/>
          <p:cNvSpPr txBox="1">
            <a:spLocks noChangeArrowheads="1"/>
          </p:cNvSpPr>
          <p:nvPr/>
        </p:nvSpPr>
        <p:spPr bwMode="auto">
          <a:xfrm>
            <a:off x="8316416" y="76200"/>
            <a:ext cx="75138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4)">
                                      <p:cBhvr>
                                        <p:cTn id="7" dur="20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heel(4)">
                                      <p:cBhvr>
                                        <p:cTn id="12" dur="20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wheel(4)">
                                      <p:cBhvr>
                                        <p:cTn id="17" dur="2000"/>
                                        <p:tgtEl>
                                          <p:spTgt spid="81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201"/>
                                        </p:tgtEl>
                                        <p:attrNameLst>
                                          <p:attrName>style.visibility</p:attrName>
                                        </p:attrNameLst>
                                      </p:cBhvr>
                                      <p:to>
                                        <p:strVal val="visible"/>
                                      </p:to>
                                    </p:set>
                                    <p:animEffect transition="in" filter="wheel(4)">
                                      <p:cBhvr>
                                        <p:cTn id="22" dur="20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animBg="1"/>
      <p:bldP spid="8201" grpId="0" animBg="1"/>
    </p:bld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Beam</Template>
  <TotalTime>6037</TotalTime>
  <Words>3637</Words>
  <Application>Microsoft Macintosh PowerPoint</Application>
  <PresentationFormat>On-screen Show (4:3)</PresentationFormat>
  <Paragraphs>621</Paragraphs>
  <Slides>81</Slides>
  <Notes>73</Notes>
  <HiddenSlides>0</HiddenSlides>
  <MMClips>0</MMClips>
  <ScaleCrop>false</ScaleCrop>
  <HeadingPairs>
    <vt:vector size="6" baseType="variant">
      <vt:variant>
        <vt:lpstr>Fonts Used</vt:lpstr>
      </vt:variant>
      <vt:variant>
        <vt:i4>10</vt:i4>
      </vt:variant>
      <vt:variant>
        <vt:lpstr>Theme</vt:lpstr>
      </vt:variant>
      <vt:variant>
        <vt:i4>24</vt:i4>
      </vt:variant>
      <vt:variant>
        <vt:lpstr>Slide Titles</vt:lpstr>
      </vt:variant>
      <vt:variant>
        <vt:i4>81</vt:i4>
      </vt:variant>
    </vt:vector>
  </HeadingPairs>
  <TitlesOfParts>
    <vt:vector size="115" baseType="lpstr">
      <vt:lpstr>MS Gothic</vt:lpstr>
      <vt:lpstr>ＭＳ Ｐゴシック</vt:lpstr>
      <vt:lpstr>Times</vt:lpstr>
      <vt:lpstr>Arial</vt:lpstr>
      <vt:lpstr>Calibri</vt:lpstr>
      <vt:lpstr>Comic Sans MS</vt:lpstr>
      <vt:lpstr>Garamond</vt:lpstr>
      <vt:lpstr>Impact</vt:lpstr>
      <vt:lpstr>Times New Roman</vt:lpstr>
      <vt:lpstr>Wingdings</vt:lpstr>
      <vt:lpstr>Beam</vt:lpstr>
      <vt:lpstr>Azure</vt:lpstr>
      <vt:lpstr>1_Beam</vt:lpstr>
      <vt:lpstr>2_Beam</vt:lpstr>
      <vt:lpstr>Orbit</vt:lpstr>
      <vt:lpstr>3_Beam</vt:lpstr>
      <vt:lpstr>4_Beam</vt:lpstr>
      <vt:lpstr>1_Orbit</vt:lpstr>
      <vt:lpstr>1_Portfolio</vt:lpstr>
      <vt:lpstr>1_Blends</vt:lpstr>
      <vt:lpstr>2_Fireball</vt:lpstr>
      <vt:lpstr>2_Blank Presentation</vt:lpstr>
      <vt:lpstr>1_預設簡報設計</vt:lpstr>
      <vt:lpstr>5_Beam</vt:lpstr>
      <vt:lpstr>1_Default Design</vt:lpstr>
      <vt:lpstr>6_Beam</vt:lpstr>
      <vt:lpstr>7_Beam</vt:lpstr>
      <vt:lpstr>7_Stream</vt:lpstr>
      <vt:lpstr>8_Beam</vt:lpstr>
      <vt:lpstr>1_Stream</vt:lpstr>
      <vt:lpstr>9_Beam</vt:lpstr>
      <vt:lpstr>3_Azure</vt:lpstr>
      <vt:lpstr>2_Azure</vt:lpstr>
      <vt:lpstr>2_Stream</vt:lpstr>
      <vt:lpstr>PowerPoint Presentation</vt:lpstr>
      <vt:lpstr>الأباطرة الرومان وهيرودس</vt:lpstr>
      <vt:lpstr>أهمية الحقبة اليونانية</vt:lpstr>
      <vt:lpstr>الغزو الهشموني</vt:lpstr>
      <vt:lpstr>PowerPoint Presentation</vt:lpstr>
      <vt:lpstr>PowerPoint Presentation</vt:lpstr>
      <vt:lpstr>الأهمية الهشمونية</vt:lpstr>
      <vt:lpstr>المقاطعات الرومانية (50 ق.م – 100 م)</vt:lpstr>
      <vt:lpstr>الأباطرة</vt:lpstr>
      <vt:lpstr>العلاقات          بين           الأباطرة</vt:lpstr>
      <vt:lpstr>كيف مات قيصر؟</vt:lpstr>
      <vt:lpstr>القصة الفعلية (بلوتارخ)</vt:lpstr>
      <vt:lpstr>العلاقات            بين            الأباطرة</vt:lpstr>
      <vt:lpstr>أغسطس (30 ق.م – 14 م)</vt:lpstr>
      <vt:lpstr>صراع القوة شرقاً - غرباً</vt:lpstr>
      <vt:lpstr>تطورات بقيادة أغسطس</vt:lpstr>
      <vt:lpstr>العلاقات           بين           الأباطرة</vt:lpstr>
      <vt:lpstr>طيباريوس (14-37 م)</vt:lpstr>
      <vt:lpstr>التسلسل الزمنيُّ لحياة يسوع في إنجيل لوقا</vt:lpstr>
      <vt:lpstr>عمر يسوع عندما بدأ خدمته</vt:lpstr>
      <vt:lpstr>تاريخ بداية خدمة المسيح</vt:lpstr>
      <vt:lpstr>مدة خدمة المسيح</vt:lpstr>
      <vt:lpstr>العلاقات            بين            الأباطرة</vt:lpstr>
      <vt:lpstr>كاليجولا    (37-41 م)</vt:lpstr>
      <vt:lpstr>سفير    كاليجولا</vt:lpstr>
      <vt:lpstr>العلاقات            بين             الأباطرة</vt:lpstr>
      <vt:lpstr>كلوديوس   (41-54 م)</vt:lpstr>
      <vt:lpstr>كلوديوس          باعتباره زيوس</vt:lpstr>
      <vt:lpstr>العلاقات             بين             الأباطرة</vt:lpstr>
      <vt:lpstr>نيرون (54-68 م)</vt:lpstr>
      <vt:lpstr>نيرون يسمم بريتانيكوس</vt:lpstr>
      <vt:lpstr>شكرا يا ابني</vt:lpstr>
      <vt:lpstr>نيرون (54-68 م)</vt:lpstr>
      <vt:lpstr>نيرون (54-68 م)</vt:lpstr>
      <vt:lpstr>فاسباسيان (69-79 م)</vt:lpstr>
      <vt:lpstr>تيطس (79-81 م)</vt:lpstr>
      <vt:lpstr>دمر تيطس              الهيكل اليهودي</vt:lpstr>
      <vt:lpstr>قوس تيطس</vt:lpstr>
      <vt:lpstr>قوس تيطس</vt:lpstr>
      <vt:lpstr>متى كتب يوحنا الرؤيا؟</vt:lpstr>
      <vt:lpstr>دوميتيان (81-96 م)</vt:lpstr>
      <vt:lpstr>الأباطرة الرومان من أغسطس إلى كلوديوس</vt:lpstr>
      <vt:lpstr>الأباطرة الرومان من نيرون إلى فاسباسيان</vt:lpstr>
      <vt:lpstr>الأباطرة الرومان من تيطس إلى هادريان</vt:lpstr>
      <vt:lpstr>ما هي الدروس القيادية التي يمكن أن نتعلمها من الأباطرة الرومان؟</vt:lpstr>
      <vt:lpstr>دروس من قيادة كلينتون</vt:lpstr>
      <vt:lpstr>العلاقات          بين          الأباطرة</vt:lpstr>
      <vt:lpstr>هيرودس الكبير</vt:lpstr>
      <vt:lpstr>إسرائيل تحت حكم هيرودس الكبير</vt:lpstr>
      <vt:lpstr>هيرودس الكبير</vt:lpstr>
      <vt:lpstr>طبرية على بحر الجليل</vt:lpstr>
      <vt:lpstr>السهل الساحلي</vt:lpstr>
      <vt:lpstr>حطام قيصرية</vt:lpstr>
      <vt:lpstr>تطور جبل الهيكل</vt:lpstr>
      <vt:lpstr>جبل         الهيكل    المعاصر</vt:lpstr>
      <vt:lpstr>ثلاث وجهات نظر           حول موقع الهيكل</vt:lpstr>
      <vt:lpstr>Jerusalem in AD 66</vt:lpstr>
      <vt:lpstr>Herod's Temple</vt:lpstr>
      <vt:lpstr>نموذج ساحة الهيكل</vt:lpstr>
      <vt:lpstr>هيكل هيرودس وأنطونيا</vt:lpstr>
      <vt:lpstr>جبل هيكل هيرودس</vt:lpstr>
      <vt:lpstr>المدينة الحالية</vt:lpstr>
      <vt:lpstr>الزاوية الجنوبية</vt:lpstr>
      <vt:lpstr>الزاوية      الجنوب شرقية</vt:lpstr>
      <vt:lpstr>الزاوية الجنوب غربية</vt:lpstr>
      <vt:lpstr>سلالم ومحلات الهيكل الجنوبي الغربي</vt:lpstr>
      <vt:lpstr>قلعة أنطونيا</vt:lpstr>
      <vt:lpstr>قلعة أنطونيا فوق الهيكل</vt:lpstr>
      <vt:lpstr>المرحضة</vt:lpstr>
      <vt:lpstr>Masada</vt:lpstr>
      <vt:lpstr>مسادة</vt:lpstr>
      <vt:lpstr>قصور مسادة              الشمالية</vt:lpstr>
      <vt:lpstr>بيوت حمامات مسادة</vt:lpstr>
      <vt:lpstr>هيرودس الكبير</vt:lpstr>
      <vt:lpstr>السلالة الهيرودية</vt:lpstr>
      <vt:lpstr>أيام هيرودس الحالي</vt:lpstr>
      <vt:lpstr>الرحلات إلى بيت لحم، مصر       والناصرة</vt:lpstr>
      <vt:lpstr>التطورات الرئيسية تحت حكم هيرودس الكبير</vt:lpstr>
      <vt:lpstr>انتهى</vt:lpstr>
      <vt:lpstr>الرابط للعرض التقديميِّ "خلفيَّات العهد الجديد" متاحٌ على الموقع الإلكترونيّ: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Jewish War Against the Romans</dc:title>
  <dc:creator>Rick Griffith</dc:creator>
  <cp:lastModifiedBy>Rick Griffith</cp:lastModifiedBy>
  <cp:revision>299</cp:revision>
  <dcterms:created xsi:type="dcterms:W3CDTF">2002-11-13T03:48:37Z</dcterms:created>
  <dcterms:modified xsi:type="dcterms:W3CDTF">2024-01-26T13:44:01Z</dcterms:modified>
</cp:coreProperties>
</file>