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4.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5.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6.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7.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notesSlides/notesSlide25.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13.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5" r:id="rId2"/>
    <p:sldMasterId id="2147483654" r:id="rId3"/>
    <p:sldMasterId id="2147485371" r:id="rId4"/>
    <p:sldMasterId id="2147486093" r:id="rId5"/>
    <p:sldMasterId id="2147486106" r:id="rId6"/>
    <p:sldMasterId id="2147486122" r:id="rId7"/>
    <p:sldMasterId id="2147486138" r:id="rId8"/>
    <p:sldMasterId id="2147486150" r:id="rId9"/>
    <p:sldMasterId id="2147486153" r:id="rId10"/>
    <p:sldMasterId id="2147486165" r:id="rId11"/>
    <p:sldMasterId id="2147486178" r:id="rId12"/>
    <p:sldMasterId id="2147486191" r:id="rId13"/>
    <p:sldMasterId id="2147486203" r:id="rId14"/>
    <p:sldMasterId id="2147486216" r:id="rId15"/>
    <p:sldMasterId id="2147486228" r:id="rId16"/>
    <p:sldMasterId id="2147486241" r:id="rId17"/>
    <p:sldMasterId id="2147486253" r:id="rId18"/>
  </p:sldMasterIdLst>
  <p:notesMasterIdLst>
    <p:notesMasterId r:id="rId89"/>
  </p:notesMasterIdLst>
  <p:sldIdLst>
    <p:sldId id="257" r:id="rId19"/>
    <p:sldId id="364" r:id="rId20"/>
    <p:sldId id="281" r:id="rId21"/>
    <p:sldId id="259" r:id="rId22"/>
    <p:sldId id="365" r:id="rId23"/>
    <p:sldId id="286" r:id="rId24"/>
    <p:sldId id="366" r:id="rId25"/>
    <p:sldId id="288" r:id="rId26"/>
    <p:sldId id="367" r:id="rId27"/>
    <p:sldId id="282" r:id="rId28"/>
    <p:sldId id="911" r:id="rId29"/>
    <p:sldId id="295" r:id="rId30"/>
    <p:sldId id="3999" r:id="rId31"/>
    <p:sldId id="311" r:id="rId32"/>
    <p:sldId id="5238" r:id="rId33"/>
    <p:sldId id="284" r:id="rId34"/>
    <p:sldId id="305" r:id="rId35"/>
    <p:sldId id="495" r:id="rId36"/>
    <p:sldId id="5285" r:id="rId37"/>
    <p:sldId id="310" r:id="rId38"/>
    <p:sldId id="643" r:id="rId39"/>
    <p:sldId id="2493" r:id="rId40"/>
    <p:sldId id="2494" r:id="rId41"/>
    <p:sldId id="289" r:id="rId42"/>
    <p:sldId id="496" r:id="rId43"/>
    <p:sldId id="341" r:id="rId44"/>
    <p:sldId id="342" r:id="rId45"/>
    <p:sldId id="348" r:id="rId46"/>
    <p:sldId id="343" r:id="rId47"/>
    <p:sldId id="349" r:id="rId48"/>
    <p:sldId id="344" r:id="rId49"/>
    <p:sldId id="319" r:id="rId50"/>
    <p:sldId id="335" r:id="rId51"/>
    <p:sldId id="350" r:id="rId52"/>
    <p:sldId id="345" r:id="rId53"/>
    <p:sldId id="346" r:id="rId54"/>
    <p:sldId id="347" r:id="rId55"/>
    <p:sldId id="351" r:id="rId56"/>
    <p:sldId id="352" r:id="rId57"/>
    <p:sldId id="318" r:id="rId58"/>
    <p:sldId id="291" r:id="rId59"/>
    <p:sldId id="292" r:id="rId60"/>
    <p:sldId id="303" r:id="rId61"/>
    <p:sldId id="294" r:id="rId62"/>
    <p:sldId id="473" r:id="rId63"/>
    <p:sldId id="377" r:id="rId64"/>
    <p:sldId id="378" r:id="rId65"/>
    <p:sldId id="379" r:id="rId66"/>
    <p:sldId id="380" r:id="rId67"/>
    <p:sldId id="4959" r:id="rId68"/>
    <p:sldId id="417" r:id="rId69"/>
    <p:sldId id="4943" r:id="rId70"/>
    <p:sldId id="422" r:id="rId71"/>
    <p:sldId id="418" r:id="rId72"/>
    <p:sldId id="5286" r:id="rId73"/>
    <p:sldId id="421" r:id="rId74"/>
    <p:sldId id="5288" r:id="rId75"/>
    <p:sldId id="360" r:id="rId76"/>
    <p:sldId id="361" r:id="rId77"/>
    <p:sldId id="337" r:id="rId78"/>
    <p:sldId id="424" r:id="rId79"/>
    <p:sldId id="5289" r:id="rId80"/>
    <p:sldId id="299" r:id="rId81"/>
    <p:sldId id="363" r:id="rId82"/>
    <p:sldId id="362" r:id="rId83"/>
    <p:sldId id="5287" r:id="rId84"/>
    <p:sldId id="297" r:id="rId85"/>
    <p:sldId id="298" r:id="rId86"/>
    <p:sldId id="354" r:id="rId87"/>
    <p:sldId id="895" r:id="rId88"/>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04">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80"/>
    <a:srgbClr val="FF0000"/>
    <a:srgbClr val="343434"/>
    <a:srgbClr val="4C1322"/>
    <a:srgbClr val="104C1C"/>
    <a:srgbClr val="000099"/>
    <a:srgbClr val="BA1236"/>
    <a:srgbClr val="FFFF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224" autoAdjust="0"/>
    <p:restoredTop sz="61379" autoAdjust="0"/>
  </p:normalViewPr>
  <p:slideViewPr>
    <p:cSldViewPr>
      <p:cViewPr varScale="1">
        <p:scale>
          <a:sx n="88" d="100"/>
          <a:sy n="88" d="100"/>
        </p:scale>
        <p:origin x="184" y="352"/>
      </p:cViewPr>
      <p:guideLst>
        <p:guide orient="horz" pos="230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761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notesMaster" Target="notesMasters/notesMaster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5" Type="http://schemas.openxmlformats.org/officeDocument/2006/relationships/slideMaster" Target="slideMasters/slideMaster5.xml"/><Relationship Id="rId90" Type="http://schemas.openxmlformats.org/officeDocument/2006/relationships/presProps" Target="presProps.xml"/><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slide" Target="slides/slide46.xml"/><Relationship Id="rId69" Type="http://schemas.openxmlformats.org/officeDocument/2006/relationships/slide" Target="slides/slide51.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slide" Target="slides/slide62.xml"/><Relationship Id="rId85" Type="http://schemas.openxmlformats.org/officeDocument/2006/relationships/slide" Target="slides/slide67.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slide" Target="slides/slide65.xml"/><Relationship Id="rId88" Type="http://schemas.openxmlformats.org/officeDocument/2006/relationships/slide" Target="slides/slide70.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61" Type="http://schemas.openxmlformats.org/officeDocument/2006/relationships/slide" Target="slides/slide43.xml"/><Relationship Id="rId82" Type="http://schemas.openxmlformats.org/officeDocument/2006/relationships/slide" Target="slides/slide64.xml"/><Relationship Id="rId19" Type="http://schemas.openxmlformats.org/officeDocument/2006/relationships/slide" Target="slides/slide1.xml"/><Relationship Id="rId14" Type="http://schemas.openxmlformats.org/officeDocument/2006/relationships/slideMaster" Target="slideMasters/slideMaster14.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1026"/>
          <p:cNvSpPr>
            <a:spLocks noGrp="1" noChangeArrowheads="1"/>
          </p:cNvSpPr>
          <p:nvPr>
            <p:ph type="hdr" sz="quarter"/>
          </p:nvPr>
        </p:nvSpPr>
        <p:spPr bwMode="auto">
          <a:xfrm>
            <a:off x="0" y="0"/>
            <a:ext cx="2971800" cy="457200"/>
          </a:xfrm>
          <a:prstGeom prst="rect">
            <a:avLst/>
          </a:prstGeom>
          <a:noFill/>
          <a:ln w="57150" cap="sq">
            <a:noFill/>
            <a:miter lim="800000"/>
            <a:headEnd/>
            <a:tailEnd/>
          </a:ln>
          <a:effectLst/>
        </p:spPr>
        <p:txBody>
          <a:bodyPr vert="horz" wrap="none" lIns="91440" tIns="45720" rIns="91440" bIns="45720" numCol="1" anchor="ctr" anchorCtr="0" compatLnSpc="1">
            <a:prstTxWarp prst="textNoShape">
              <a:avLst/>
            </a:prstTxWarp>
          </a:bodyPr>
          <a:lstStyle>
            <a:lvl1pPr algn="l">
              <a:defRPr sz="1200">
                <a:latin typeface="Times New Roman" pitchFamily="26" charset="0"/>
                <a:ea typeface="+mn-ea"/>
                <a:cs typeface="+mn-cs"/>
              </a:defRPr>
            </a:lvl1pPr>
          </a:lstStyle>
          <a:p>
            <a:pPr>
              <a:defRPr/>
            </a:pPr>
            <a:endParaRPr lang="en-US"/>
          </a:p>
        </p:txBody>
      </p:sp>
      <p:sp>
        <p:nvSpPr>
          <p:cNvPr id="114691" name="Rectangle 1027"/>
          <p:cNvSpPr>
            <a:spLocks noGrp="1" noChangeArrowheads="1"/>
          </p:cNvSpPr>
          <p:nvPr>
            <p:ph type="dt" idx="1"/>
          </p:nvPr>
        </p:nvSpPr>
        <p:spPr bwMode="auto">
          <a:xfrm>
            <a:off x="3886200" y="0"/>
            <a:ext cx="2971800" cy="457200"/>
          </a:xfrm>
          <a:prstGeom prst="rect">
            <a:avLst/>
          </a:prstGeom>
          <a:noFill/>
          <a:ln w="57150" cap="sq">
            <a:noFill/>
            <a:miter lim="800000"/>
            <a:headEnd/>
            <a:tailEnd/>
          </a:ln>
          <a:effectLst/>
        </p:spPr>
        <p:txBody>
          <a:bodyPr vert="horz" wrap="none" lIns="91440" tIns="45720" rIns="91440" bIns="45720" numCol="1" anchor="ctr" anchorCtr="0" compatLnSpc="1">
            <a:prstTxWarp prst="textNoShape">
              <a:avLst/>
            </a:prstTxWarp>
          </a:bodyPr>
          <a:lstStyle>
            <a:lvl1pPr algn="r">
              <a:defRPr sz="1200">
                <a:latin typeface="Times New Roman" pitchFamily="26" charset="0"/>
                <a:ea typeface="+mn-ea"/>
                <a:cs typeface="+mn-cs"/>
              </a:defRPr>
            </a:lvl1pPr>
          </a:lstStyle>
          <a:p>
            <a:pPr>
              <a:defRPr/>
            </a:pPr>
            <a:endParaRPr lang="en-US"/>
          </a:p>
        </p:txBody>
      </p:sp>
      <p:sp>
        <p:nvSpPr>
          <p:cNvPr id="108548"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4693" name="Rectangle 1029"/>
          <p:cNvSpPr>
            <a:spLocks noGrp="1" noChangeArrowheads="1"/>
          </p:cNvSpPr>
          <p:nvPr>
            <p:ph type="body" sz="quarter" idx="3"/>
          </p:nvPr>
        </p:nvSpPr>
        <p:spPr bwMode="auto">
          <a:xfrm>
            <a:off x="914400" y="4343400"/>
            <a:ext cx="5029200" cy="4114800"/>
          </a:xfrm>
          <a:prstGeom prst="rect">
            <a:avLst/>
          </a:prstGeom>
          <a:noFill/>
          <a:ln w="57150" cap="sq">
            <a:noFill/>
            <a:miter lim="800000"/>
            <a:headEnd/>
            <a:tailEnd/>
          </a:ln>
          <a:effectLst/>
        </p:spPr>
        <p:txBody>
          <a:bodyPr vert="horz" wrap="none" lIns="91440" tIns="45720" rIns="91440" bIns="45720" numCol="1" anchor="ctr"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4694" name="Rectangle 1030"/>
          <p:cNvSpPr>
            <a:spLocks noGrp="1" noChangeArrowheads="1"/>
          </p:cNvSpPr>
          <p:nvPr>
            <p:ph type="ftr" sz="quarter" idx="4"/>
          </p:nvPr>
        </p:nvSpPr>
        <p:spPr bwMode="auto">
          <a:xfrm>
            <a:off x="0" y="8686800"/>
            <a:ext cx="2971800" cy="457200"/>
          </a:xfrm>
          <a:prstGeom prst="rect">
            <a:avLst/>
          </a:prstGeom>
          <a:noFill/>
          <a:ln w="57150" cap="sq">
            <a:noFill/>
            <a:miter lim="800000"/>
            <a:headEnd/>
            <a:tailEnd/>
          </a:ln>
          <a:effectLst/>
        </p:spPr>
        <p:txBody>
          <a:bodyPr vert="horz" wrap="none" lIns="91440" tIns="45720" rIns="91440" bIns="45720" numCol="1" anchor="b" anchorCtr="0" compatLnSpc="1">
            <a:prstTxWarp prst="textNoShape">
              <a:avLst/>
            </a:prstTxWarp>
          </a:bodyPr>
          <a:lstStyle>
            <a:lvl1pPr algn="l">
              <a:defRPr sz="1200">
                <a:latin typeface="Times New Roman" pitchFamily="26" charset="0"/>
                <a:ea typeface="+mn-ea"/>
                <a:cs typeface="+mn-cs"/>
              </a:defRPr>
            </a:lvl1pPr>
          </a:lstStyle>
          <a:p>
            <a:pPr>
              <a:defRPr/>
            </a:pPr>
            <a:endParaRPr lang="en-US"/>
          </a:p>
        </p:txBody>
      </p:sp>
      <p:sp>
        <p:nvSpPr>
          <p:cNvPr id="114695" name="Rectangle 1031"/>
          <p:cNvSpPr>
            <a:spLocks noGrp="1" noChangeArrowheads="1"/>
          </p:cNvSpPr>
          <p:nvPr>
            <p:ph type="sldNum" sz="quarter" idx="5"/>
          </p:nvPr>
        </p:nvSpPr>
        <p:spPr bwMode="auto">
          <a:xfrm>
            <a:off x="3886200" y="8686800"/>
            <a:ext cx="2971800" cy="457200"/>
          </a:xfrm>
          <a:prstGeom prst="rect">
            <a:avLst/>
          </a:prstGeom>
          <a:noFill/>
          <a:ln w="57150" cap="sq">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B7710193-F3C0-FA41-8FE3-D2F698669E83}" type="slidenum">
              <a:rPr lang="en-US"/>
              <a:pPr>
                <a:defRPr/>
              </a:pPr>
              <a:t>‹#›</a:t>
            </a:fld>
            <a:endParaRPr lang="en-US"/>
          </a:p>
        </p:txBody>
      </p:sp>
    </p:spTree>
    <p:extLst>
      <p:ext uri="{BB962C8B-B14F-4D97-AF65-F5344CB8AC3E}">
        <p14:creationId xmlns:p14="http://schemas.microsoft.com/office/powerpoint/2010/main" val="32958565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26"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Times New Roman" pitchFamily="26" charset="0"/>
        <a:ea typeface="ＭＳ Ｐゴシック" pitchFamily="26"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26" charset="0"/>
        <a:ea typeface="ＭＳ Ｐゴシック" charset="0"/>
        <a:cs typeface="Geneva" charset="0"/>
      </a:defRPr>
    </a:lvl3pPr>
    <a:lvl4pPr marL="1371600" algn="l" rtl="0" eaLnBrk="0" fontAlgn="base" hangingPunct="0">
      <a:spcBef>
        <a:spcPct val="30000"/>
      </a:spcBef>
      <a:spcAft>
        <a:spcPct val="0"/>
      </a:spcAft>
      <a:defRPr sz="1200" kern="1200">
        <a:solidFill>
          <a:schemeClr val="tx1"/>
        </a:solidFill>
        <a:latin typeface="Times New Roman" pitchFamily="26"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26"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B47BFE4-E9EE-534A-852E-FA746C237216}" type="slidenum">
              <a:rPr lang="en-US" sz="1200"/>
              <a:pPr eaLnBrk="1" hangingPunct="1"/>
              <a:t>1</a:t>
            </a:fld>
            <a:endParaRPr lang="en-US" sz="1200"/>
          </a:p>
        </p:txBody>
      </p:sp>
      <p:sp>
        <p:nvSpPr>
          <p:cNvPr id="110594" name="Rectangle 1026"/>
          <p:cNvSpPr>
            <a:spLocks noGrp="1" noRot="1" noChangeAspect="1" noChangeArrowheads="1" noTextEdit="1"/>
          </p:cNvSpPr>
          <p:nvPr>
            <p:ph type="sldImg"/>
          </p:nvPr>
        </p:nvSpPr>
        <p:spPr>
          <a:ln/>
        </p:spPr>
      </p:sp>
      <p:sp>
        <p:nvSpPr>
          <p:cNvPr id="11059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6050"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86051"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7E184EDC-750C-45FD-A31E-13ED6C91838C}"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11</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86052"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10A65D6-806E-4A57-9F54-DDD93D8E86C6}"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11</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8605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86054" name="Rectangle 3"/>
          <p:cNvSpPr>
            <a:spLocks noGrp="1" noChangeArrowheads="1"/>
          </p:cNvSpPr>
          <p:nvPr>
            <p:ph type="body"/>
          </p:nvPr>
        </p:nvSpPr>
        <p:spPr>
          <a:xfrm>
            <a:off x="685800" y="4343400"/>
            <a:ext cx="5486400" cy="4114800"/>
          </a:xfrm>
          <a:noFill/>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1016117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01D402-A919-F64E-810C-E9B91B810628}" type="slidenum">
              <a:rPr lang="en-US" sz="1200"/>
              <a:pPr eaLnBrk="1" hangingPunct="1"/>
              <a:t>12</a:t>
            </a:fld>
            <a:endParaRPr lang="en-US" sz="1200"/>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6C17CE-3259-1B49-AB75-7687188AA60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rtl="1" eaLnBrk="1" fontAlgn="base" hangingPunct="1">
              <a:spcBef>
                <a:spcPct val="30000"/>
              </a:spcBef>
              <a:spcAft>
                <a:spcPct val="0"/>
              </a:spcAft>
            </a:pPr>
            <a:r>
              <a:rPr lang="ar-SA" dirty="0">
                <a:latin typeface="Times New Roman" charset="0"/>
                <a:ea typeface="ＭＳ Ｐゴシック" charset="0"/>
                <a:cs typeface="ＭＳ Ｐゴシック" charset="0"/>
              </a:rPr>
              <a:t>•	غزت أشور في كل الاتجاهات، وبشكل خاص باتجاه الغرب، بم في ذلك إسرائيل عندما سقطت السامرة عام 722 ق. م. تم ترحيل معظم الناس إلى بلدان أخرى، وبقي عدد قليل منهم. </a:t>
            </a:r>
          </a:p>
          <a:p>
            <a:pPr algn="r" rtl="1" eaLnBrk="1" fontAlgn="base" hangingPunct="1">
              <a:spcBef>
                <a:spcPct val="30000"/>
              </a:spcBef>
              <a:spcAft>
                <a:spcPct val="0"/>
              </a:spcAft>
            </a:pPr>
            <a:r>
              <a:rPr lang="ar-SA" dirty="0">
                <a:latin typeface="Times New Roman" charset="0"/>
                <a:ea typeface="ＭＳ Ｐゴシック" charset="0"/>
                <a:cs typeface="ＭＳ Ｐゴシック" charset="0"/>
              </a:rPr>
              <a:t>•	جلب الآشوريون شعوبًا أخرى مهزومة إلى حدود أراضي إسرائيل، وأدى التزاوج بين تلك القلة المتبقية الشعوب الوثنية لظهور أعراق مختلطة نصفها من اليهود والنصف الآخر من الأمم. أطلق عليهم اسم العاصمة السابقة ثم أطلق عليهم اسم السامريين. كان اليهود ذوي الدم الكامل يحتقرونهم. </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Common-415</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Kings-250</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atin typeface="Times New Roman" charset="0"/>
                <a:ea typeface="ＭＳ Ｐゴシック" charset="0"/>
                <a:cs typeface="ＭＳ Ｐゴシック" charset="0"/>
              </a:rPr>
              <a:t>OS-14-2 Chron-346</a:t>
            </a:r>
            <a:endParaRPr lang="en-US" dirty="0">
              <a:latin typeface="Times New Roman" charset="0"/>
              <a:ea typeface="ＭＳ Ｐゴシック"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OS-23-Isaiah13-23—slide 71</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OS-24-Jeremiah-242</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OS-32-Jonah-39</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(Pompey)-4</a:t>
            </a:r>
          </a:p>
          <a:p>
            <a:pPr eaLnBrk="1" hangingPunct="1"/>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43566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C460F82-67AA-A042-9362-8FA241D1BD7A}" type="slidenum">
              <a:rPr lang="en-US" sz="1200"/>
              <a:pPr eaLnBrk="1" hangingPunct="1"/>
              <a:t>14</a:t>
            </a:fld>
            <a:endParaRPr lang="en-US" sz="1200"/>
          </a:p>
        </p:txBody>
      </p:sp>
      <p:sp>
        <p:nvSpPr>
          <p:cNvPr id="137218" name="Rectangle 2"/>
          <p:cNvSpPr>
            <a:spLocks noGrp="1" noRot="1" noChangeAspect="1" noChangeArrowheads="1" noTextEdit="1"/>
          </p:cNvSpPr>
          <p:nvPr>
            <p:ph type="sldImg"/>
          </p:nvPr>
        </p:nvSpPr>
        <p:spPr>
          <a:solidFill>
            <a:srgbClr val="FFFFFF"/>
          </a:solidFill>
          <a:ln/>
        </p:spPr>
      </p:sp>
      <p:sp>
        <p:nvSpPr>
          <p:cNvPr id="13721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Why the Exile?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376C889-3E9C-0245-9AAD-A857E1490FC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58082" name="Rectangle 2"/>
          <p:cNvSpPr>
            <a:spLocks noGrp="1" noRot="1" noChangeAspect="1" noChangeArrowheads="1" noTextEdit="1"/>
          </p:cNvSpPr>
          <p:nvPr>
            <p:ph type="sldImg"/>
          </p:nvPr>
        </p:nvSpPr>
        <p:spPr>
          <a:ln/>
        </p:spPr>
      </p:sp>
      <p:sp>
        <p:nvSpPr>
          <p:cNvPr id="5580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Babylonians had conquered the world north of Judah—and then in 586 BC, they destroyed Jerusalem, which is addressed in Jeremiah and Lamentations.</a:t>
            </a:r>
          </a:p>
          <a:p>
            <a:pPr eaLnBrk="1" hangingPunct="1"/>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Daniel served the very confident superpower, Babylon, that had conquered its way across the Ancient Near East.</a:t>
            </a:r>
          </a:p>
          <a:p>
            <a:pPr eaLnBrk="1" hangingPunct="1"/>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________</a:t>
            </a:r>
          </a:p>
          <a:p>
            <a:pPr eaLnBrk="1" hangingPunct="1"/>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Common Slides Arabic-237</a:t>
            </a:r>
          </a:p>
          <a:p>
            <a:pPr eaLnBrk="1" hangingPunct="1"/>
            <a:r>
              <a:rPr lang="en-US" dirty="0">
                <a:latin typeface="Times New Roman" charset="0"/>
                <a:ea typeface="ＭＳ Ｐゴシック" charset="0"/>
                <a:cs typeface="ＭＳ Ｐゴシック" charset="0"/>
              </a:rPr>
              <a:t>OS-25-Lamentations-116</a:t>
            </a:r>
            <a:endPar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BE-27-Daniel-5</a:t>
            </a:r>
          </a:p>
          <a:p>
            <a:pPr eaLnBrk="1" hangingPunct="1"/>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OS-27-Daniel-151</a:t>
            </a:r>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1C2627A-ABD4-E94A-A679-4A7FF496AF40}" type="slidenum">
              <a:rPr lang="en-US" sz="1200"/>
              <a:pPr eaLnBrk="1" hangingPunct="1"/>
              <a:t>16</a:t>
            </a:fld>
            <a:endParaRPr lang="en-US" sz="1200"/>
          </a:p>
        </p:txBody>
      </p:sp>
      <p:sp>
        <p:nvSpPr>
          <p:cNvPr id="141314" name="Rectangle 1026"/>
          <p:cNvSpPr>
            <a:spLocks noGrp="1" noRot="1" noChangeAspect="1" noChangeArrowheads="1" noTextEdit="1"/>
          </p:cNvSpPr>
          <p:nvPr>
            <p:ph type="sldImg"/>
          </p:nvPr>
        </p:nvSpPr>
        <p:spPr>
          <a:ln/>
        </p:spPr>
      </p:sp>
      <p:sp>
        <p:nvSpPr>
          <p:cNvPr id="14131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DFF03F6-EDE1-D540-AD1B-D998B6A75955}" type="slidenum">
              <a:rPr lang="en-US" sz="1200"/>
              <a:pPr eaLnBrk="1" hangingPunct="1"/>
              <a:t>17</a:t>
            </a:fld>
            <a:endParaRPr lang="en-US" sz="1200"/>
          </a:p>
        </p:txBody>
      </p:sp>
      <p:sp>
        <p:nvSpPr>
          <p:cNvPr id="143362" name="Rectangle 1026"/>
          <p:cNvSpPr>
            <a:spLocks noGrp="1" noRot="1" noChangeAspect="1" noChangeArrowheads="1" noTextEdit="1"/>
          </p:cNvSpPr>
          <p:nvPr>
            <p:ph type="sldImg"/>
          </p:nvPr>
        </p:nvSpPr>
        <p:spPr>
          <a:ln/>
        </p:spPr>
      </p:sp>
      <p:sp>
        <p:nvSpPr>
          <p:cNvPr id="143363"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1CC9AC-D74C-FC47-8182-6F0C72ECC1D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 Babylonians deported those left in Jerusalem to Babylon (cf. Dan 1). </a:t>
            </a:r>
          </a:p>
          <a:p>
            <a:pPr eaLnBrk="1" hangingPunct="1"/>
            <a:r>
              <a:rPr lang="en-US" dirty="0">
                <a:latin typeface="Times New Roman" charset="0"/>
                <a:ea typeface="ＭＳ Ｐゴシック" charset="0"/>
                <a:cs typeface="ＭＳ Ｐゴシック" charset="0"/>
              </a:rPr>
              <a:t>• Jews in Babylon resulted in the term “Judaism,” with three key developments:</a:t>
            </a:r>
          </a:p>
          <a:p>
            <a:pPr eaLnBrk="1" hangingPunct="1"/>
            <a:r>
              <a:rPr lang="en-US" dirty="0">
                <a:latin typeface="Times New Roman" charset="0"/>
                <a:ea typeface="ＭＳ Ｐゴシック" charset="0"/>
                <a:cs typeface="ＭＳ Ｐゴシック" charset="0"/>
              </a:rPr>
              <a:t>• They resisted intermarriage with the pagan peoples.</a:t>
            </a:r>
          </a:p>
          <a:p>
            <a:pPr eaLnBrk="1" hangingPunct="1"/>
            <a:r>
              <a:rPr lang="en-US" dirty="0">
                <a:latin typeface="Times New Roman" charset="0"/>
                <a:ea typeface="ＭＳ Ｐゴシック" charset="0"/>
                <a:cs typeface="ＭＳ Ｐゴシック" charset="0"/>
              </a:rPr>
              <a:t>• They established local places of teaching (but no sacrifices) called synagogues (=“together marketplace”)</a:t>
            </a:r>
          </a:p>
          <a:p>
            <a:pPr eaLnBrk="1" hangingPunct="1"/>
            <a:r>
              <a:rPr lang="en-US" dirty="0">
                <a:latin typeface="Times New Roman" charset="0"/>
                <a:ea typeface="ＭＳ Ｐゴシック" charset="0"/>
                <a:cs typeface="ＭＳ Ｐゴシック" charset="0"/>
              </a:rPr>
              <a:t>• Despite living in the most idolatrous city ever, they were cured of idol worship!</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Kings-241</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OS-35-Haggai-33</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(Pompey)-5</a:t>
            </a:r>
          </a:p>
          <a:p>
            <a:pPr eaLnBrk="1" hangingPunct="1"/>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6DBC087-6F34-8E42-BF95-AEE5A2C9043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02466" name="Rectangle 2"/>
          <p:cNvSpPr>
            <a:spLocks noGrp="1" noRot="1" noChangeAspect="1" noChangeArrowheads="1" noTextEdit="1"/>
          </p:cNvSpPr>
          <p:nvPr>
            <p:ph type="sldImg"/>
          </p:nvPr>
        </p:nvSpPr>
        <p:spPr>
          <a:ln/>
        </p:spPr>
      </p:sp>
      <p:sp>
        <p:nvSpPr>
          <p:cNvPr id="702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BDAB7A-F75F-6F44-99D9-52E7316E9833}" type="slidenum">
              <a:rPr lang="en-US" sz="1200"/>
              <a:pPr eaLnBrk="1" hangingPunct="1"/>
              <a:t>20</a:t>
            </a:fld>
            <a:endParaRPr lang="en-US" sz="1200"/>
          </a:p>
        </p:txBody>
      </p:sp>
      <p:sp>
        <p:nvSpPr>
          <p:cNvPr id="149506" name="Rectangle 1026"/>
          <p:cNvSpPr>
            <a:spLocks noGrp="1" noRot="1" noChangeAspect="1" noChangeArrowheads="1" noTextEdit="1"/>
          </p:cNvSpPr>
          <p:nvPr>
            <p:ph type="sldImg"/>
          </p:nvPr>
        </p:nvSpPr>
        <p:spPr>
          <a:ln/>
        </p:spPr>
      </p:sp>
      <p:sp>
        <p:nvSpPr>
          <p:cNvPr id="149507"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F40AF76-232E-0F42-98B7-FC2FB27CE523}" type="slidenum">
              <a:rPr lang="en-US" sz="1200"/>
              <a:pPr eaLnBrk="1" hangingPunct="1"/>
              <a:t>3</a:t>
            </a:fld>
            <a:endParaRPr lang="en-US" sz="1200"/>
          </a:p>
        </p:txBody>
      </p:sp>
      <p:sp>
        <p:nvSpPr>
          <p:cNvPr id="114690" name="Rectangle 1026"/>
          <p:cNvSpPr>
            <a:spLocks noGrp="1" noRot="1" noChangeAspect="1" noChangeArrowheads="1" noTextEdit="1"/>
          </p:cNvSpPr>
          <p:nvPr>
            <p:ph type="sldImg"/>
          </p:nvPr>
        </p:nvSpPr>
        <p:spPr>
          <a:ln/>
        </p:spPr>
      </p:sp>
      <p:sp>
        <p:nvSpPr>
          <p:cNvPr id="114691"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18AC861-D895-694C-B008-A55671E6523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641026" name="Rectangle 2"/>
          <p:cNvSpPr>
            <a:spLocks noGrp="1" noRot="1" noChangeAspect="1" noChangeArrowheads="1"/>
          </p:cNvSpPr>
          <p:nvPr>
            <p:ph type="sldImg"/>
          </p:nvPr>
        </p:nvSpPr>
        <p:spPr>
          <a:solidFill>
            <a:srgbClr val="FFFFFF"/>
          </a:solidFill>
          <a:ln/>
        </p:spPr>
      </p:sp>
      <p:sp>
        <p:nvSpPr>
          <p:cNvPr id="64102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2402BF2-9ECA-E244-928E-2353EB95BB2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In 539 BC Belshazzar denied God's sovereignty at a huge party by praising false gods while drinking from the temple goblets (5:1-4).</a:t>
            </a:r>
          </a:p>
          <a:p>
            <a:pPr eaLnBrk="1" hangingPunct="1"/>
            <a:r>
              <a:rPr lang="en-US" dirty="0">
                <a:latin typeface="Arial" panose="020B0604020202020204" pitchFamily="34" charset="0"/>
                <a:ea typeface="ＭＳ Ｐゴシック" charset="0"/>
                <a:cs typeface="Arial" panose="020B0604020202020204" pitchFamily="34" charset="0"/>
              </a:rPr>
              <a:t>God hid his judgment due to Belshazzar’s pride in an unreadable wall inscription that the wise men could not decipher (5:5-9).</a:t>
            </a:r>
          </a:p>
          <a:p>
            <a:pPr eaLnBrk="1" hangingPunct="1"/>
            <a:r>
              <a:rPr lang="en-US" dirty="0">
                <a:latin typeface="Arial" panose="020B0604020202020204" pitchFamily="34" charset="0"/>
                <a:ea typeface="ＭＳ Ｐゴシック" charset="0"/>
                <a:cs typeface="Arial" panose="020B0604020202020204" pitchFamily="34" charset="0"/>
              </a:rPr>
              <a:t>God helped Daniel interpret the inscription as his judgment on Belshazzar’s pride and wisdom for the humble (5:10-28).</a:t>
            </a:r>
          </a:p>
          <a:p>
            <a:pPr eaLnBrk="1" hangingPunct="1"/>
            <a:r>
              <a:rPr lang="en-US" dirty="0">
                <a:latin typeface="Arial" panose="020B0604020202020204" pitchFamily="34" charset="0"/>
                <a:ea typeface="ＭＳ Ｐゴシック" charset="0"/>
                <a:cs typeface="Arial" panose="020B0604020202020204" pitchFamily="34" charset="0"/>
              </a:rPr>
              <a:t>__________</a:t>
            </a:r>
          </a:p>
          <a:p>
            <a:pPr eaLnBrk="1" hangingPunct="1"/>
            <a:r>
              <a:rPr lang="en-US" dirty="0">
                <a:latin typeface="Arial" panose="020B0604020202020204" pitchFamily="34" charset="0"/>
                <a:ea typeface="ＭＳ Ｐゴシック" charset="0"/>
                <a:cs typeface="Arial" panose="020B0604020202020204" pitchFamily="34" charset="0"/>
              </a:rPr>
              <a:t>OS-27-Daniel-124</a:t>
            </a:r>
          </a:p>
          <a:p>
            <a:pPr eaLnBrk="1" hangingPunct="1"/>
            <a:r>
              <a:rPr lang="en-US" dirty="0">
                <a:latin typeface="Arial" panose="020B0604020202020204" pitchFamily="34" charset="0"/>
                <a:ea typeface="ＭＳ Ｐゴシック" charset="0"/>
                <a:cs typeface="Arial" panose="020B0604020202020204" pitchFamily="34" charset="0"/>
              </a:rPr>
              <a:t>OS-35-Habakkuk-168</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883866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293751-C8E7-7F45-B85C-D2474A2FF4D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9522" name="Rectangle 2"/>
          <p:cNvSpPr>
            <a:spLocks noGrp="1" noRot="1" noChangeAspect="1" noChangeArrowheads="1" noTextEdit="1"/>
          </p:cNvSpPr>
          <p:nvPr>
            <p:ph type="sldImg"/>
          </p:nvPr>
        </p:nvSpPr>
        <p:spPr>
          <a:ln/>
        </p:spPr>
      </p:sp>
      <p:sp>
        <p:nvSpPr>
          <p:cNvPr id="619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l"/>
            <a:r>
              <a:rPr lang="en-US" altLang="ja-JP" b="0" dirty="0">
                <a:latin typeface="Arial" panose="020B0604020202020204" pitchFamily="34" charset="0"/>
                <a:ea typeface="ＭＳ Ｐゴシック" charset="0"/>
                <a:cs typeface="Arial" panose="020B0604020202020204" pitchFamily="34" charset="0"/>
              </a:rPr>
              <a:t>"Babylon was being besieged by the Persian army, led by </a:t>
            </a:r>
            <a:r>
              <a:rPr lang="en-US" altLang="ja-JP" b="0" dirty="0" err="1">
                <a:latin typeface="Arial" panose="020B0604020202020204" pitchFamily="34" charset="0"/>
                <a:ea typeface="ＭＳ Ｐゴシック" charset="0"/>
                <a:cs typeface="Arial" panose="020B0604020202020204" pitchFamily="34" charset="0"/>
              </a:rPr>
              <a:t>Ugbaru</a:t>
            </a:r>
            <a:r>
              <a:rPr lang="en-US" altLang="ja-JP" b="0" dirty="0">
                <a:latin typeface="Arial" panose="020B0604020202020204" pitchFamily="34" charset="0"/>
                <a:ea typeface="ＭＳ Ｐゴシック" charset="0"/>
                <a:cs typeface="Arial" panose="020B0604020202020204" pitchFamily="34" charset="0"/>
              </a:rPr>
              <a:t>, governor of </a:t>
            </a:r>
            <a:r>
              <a:rPr lang="en-US" altLang="ja-JP" b="0" dirty="0" err="1">
                <a:latin typeface="Arial" panose="020B0604020202020204" pitchFamily="34" charset="0"/>
                <a:ea typeface="ＭＳ Ｐゴシック" charset="0"/>
                <a:cs typeface="Arial" panose="020B0604020202020204" pitchFamily="34" charset="0"/>
              </a:rPr>
              <a:t>Gutium</a:t>
            </a:r>
            <a:r>
              <a:rPr lang="en-US" altLang="ja-JP" b="0" dirty="0">
                <a:latin typeface="Arial" panose="020B0604020202020204" pitchFamily="34" charset="0"/>
                <a:ea typeface="ＭＳ Ｐゴシック" charset="0"/>
                <a:cs typeface="Arial" panose="020B0604020202020204" pitchFamily="34" charset="0"/>
              </a:rPr>
              <a:t>, while Belshazzar, inside the city, was giving a great banquet for 1,000 of his nobles. Belshazzar</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name means "</a:t>
            </a:r>
            <a:r>
              <a:rPr lang="en-US" altLang="ja-JP" b="0" dirty="0" err="1">
                <a:latin typeface="Arial" panose="020B0604020202020204" pitchFamily="34" charset="0"/>
                <a:ea typeface="ＭＳ Ｐゴシック" charset="0"/>
                <a:cs typeface="Arial" panose="020B0604020202020204" pitchFamily="34" charset="0"/>
              </a:rPr>
              <a:t>Bel</a:t>
            </a:r>
            <a:r>
              <a:rPr lang="en-US" altLang="ja-JP" b="0" dirty="0">
                <a:latin typeface="Arial" panose="020B0604020202020204" pitchFamily="34" charset="0"/>
                <a:ea typeface="ＭＳ Ｐゴシック" charset="0"/>
                <a:cs typeface="Arial" panose="020B0604020202020204" pitchFamily="34" charset="0"/>
              </a:rPr>
              <a:t> (another name for the god </a:t>
            </a:r>
            <a:r>
              <a:rPr lang="en-US" altLang="ja-JP" b="0" dirty="0" err="1">
                <a:latin typeface="Arial" panose="020B0604020202020204" pitchFamily="34" charset="0"/>
                <a:ea typeface="ＭＳ Ｐゴシック" charset="0"/>
                <a:cs typeface="Arial" panose="020B0604020202020204" pitchFamily="34" charset="0"/>
              </a:rPr>
              <a:t>Marduk</a:t>
            </a:r>
            <a:r>
              <a:rPr lang="en-US" altLang="ja-JP" b="0" dirty="0">
                <a:latin typeface="Arial" panose="020B0604020202020204" pitchFamily="34" charset="0"/>
                <a:ea typeface="ＭＳ Ｐゴシック" charset="0"/>
                <a:cs typeface="Arial" panose="020B0604020202020204" pitchFamily="34" charset="0"/>
              </a:rPr>
              <a:t>) has protected the king." Perhaps the banquet was given to show Belshazzar</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contempt for the Persians and to allay his people</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fears. Archeologists have excavated a large hall in Babylon 55 feet wide and 165 feet long that had plastered walls. Such a room would have been sufficient to house a gathering of this size. Belshazzar considered his city secure from assault because of its massive walls. Within the city were supplies that would sustain it for 20 years. Therefore the king felt he had little cause for concern."</a:t>
            </a:r>
          </a:p>
          <a:p>
            <a:pPr lvl="1" algn="l"/>
            <a:r>
              <a:rPr lang="en-US" b="0" dirty="0">
                <a:latin typeface="Arial" panose="020B0604020202020204" pitchFamily="34" charset="0"/>
                <a:ea typeface="ＭＳ Ｐゴシック" charset="0"/>
                <a:cs typeface="Arial" panose="020B0604020202020204" pitchFamily="34" charset="0"/>
              </a:rPr>
              <a:t>Dwight Pentecost, “Daniel,” eds. John F. Walvoord, Roy B. Zuck and Dallas Theological Seminary, </a:t>
            </a:r>
            <a:r>
              <a:rPr lang="en-US" b="0" i="1" dirty="0">
                <a:latin typeface="Arial" panose="020B0604020202020204" pitchFamily="34" charset="0"/>
                <a:ea typeface="ＭＳ Ｐゴシック" charset="0"/>
                <a:cs typeface="Arial" panose="020B0604020202020204" pitchFamily="34" charset="0"/>
              </a:rPr>
              <a:t>The Bible Knowledge Commentary : An Exposition of the Scriptures</a:t>
            </a:r>
            <a:r>
              <a:rPr lang="en-US" b="0" dirty="0">
                <a:latin typeface="Arial" panose="020B0604020202020204" pitchFamily="34" charset="0"/>
                <a:ea typeface="ＭＳ Ｐゴシック" charset="0"/>
                <a:cs typeface="Arial" panose="020B0604020202020204" pitchFamily="34" charset="0"/>
              </a:rPr>
              <a:t> (Wheaton, IL: Victor Books, 1983-1985), 1:1344.</a:t>
            </a:r>
          </a:p>
          <a:p>
            <a:pPr eaLnBrk="1" hangingPunct="1"/>
            <a:r>
              <a:rPr lang="en-US" dirty="0">
                <a:latin typeface="Arial" panose="020B0604020202020204" pitchFamily="34" charset="0"/>
                <a:ea typeface="ＭＳ Ｐゴシック" charset="0"/>
                <a:cs typeface="Arial" panose="020B0604020202020204" pitchFamily="34" charset="0"/>
              </a:rPr>
              <a:t>__________</a:t>
            </a:r>
          </a:p>
          <a:p>
            <a:pPr eaLnBrk="1" hangingPunct="1"/>
            <a:r>
              <a:rPr lang="en-US" dirty="0">
                <a:latin typeface="Arial" panose="020B0604020202020204" pitchFamily="34" charset="0"/>
                <a:ea typeface="ＭＳ Ｐゴシック" charset="0"/>
                <a:cs typeface="Arial" panose="020B0604020202020204" pitchFamily="34" charset="0"/>
              </a:rPr>
              <a:t>OS-27-Daniel-125</a:t>
            </a:r>
          </a:p>
          <a:p>
            <a:pPr eaLnBrk="1" hangingPunct="1"/>
            <a:r>
              <a:rPr lang="en-US" dirty="0">
                <a:latin typeface="Arial" panose="020B0604020202020204" pitchFamily="34" charset="0"/>
                <a:ea typeface="ＭＳ Ｐゴシック" charset="0"/>
                <a:cs typeface="Arial" panose="020B0604020202020204" pitchFamily="34" charset="0"/>
              </a:rPr>
              <a:t>OS-35-Habakkuk-169</a:t>
            </a:r>
          </a:p>
          <a:p>
            <a:pPr lvl="1" algn="l"/>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758305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CEAD506-ECCC-2645-8BF1-81A1FC19D620}" type="slidenum">
              <a:rPr lang="en-US" sz="1200"/>
              <a:pPr eaLnBrk="1" hangingPunct="1"/>
              <a:t>24</a:t>
            </a:fld>
            <a:endParaRPr lang="en-US" sz="1200"/>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2A0D13-2CD9-E94A-B79B-5F31FC0915F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Babylon had three major deportations, but Persia did the opposite with three major returns to the land.</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Kings-242</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(Pompey)-6</a:t>
            </a:r>
          </a:p>
          <a:p>
            <a:pPr eaLnBrk="1" hangingPunct="1"/>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7B4608-B948-1549-89C0-EBB6DA1230EA}" type="slidenum">
              <a:rPr lang="en-US" sz="1200">
                <a:solidFill>
                  <a:srgbClr val="000000"/>
                </a:solidFill>
              </a:rPr>
              <a:pPr eaLnBrk="1" hangingPunct="1"/>
              <a:t>33</a:t>
            </a:fld>
            <a:endParaRPr lang="en-US" sz="1200">
              <a:solidFill>
                <a:srgbClr val="000000"/>
              </a:solidFill>
            </a:endParaRPr>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1754A8-96E4-CB45-8571-CE40D7CD9E25}" type="slidenum">
              <a:rPr lang="en-US" sz="1200"/>
              <a:pPr eaLnBrk="1" hangingPunct="1"/>
              <a:t>41</a:t>
            </a:fld>
            <a:endParaRPr lang="en-US" sz="1200"/>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BD6A8E5-AA22-1641-8B86-65A92D38056C}" type="slidenum">
              <a:rPr lang="en-US" sz="1200"/>
              <a:pPr eaLnBrk="1" hangingPunct="1"/>
              <a:t>42</a:t>
            </a:fld>
            <a:endParaRPr lang="en-US" sz="1200"/>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71F4678-9706-A64F-A6B4-FE6A5B1F0D13}" type="slidenum">
              <a:rPr lang="en-US" sz="1200"/>
              <a:pPr eaLnBrk="1" hangingPunct="1"/>
              <a:t>43</a:t>
            </a:fld>
            <a:endParaRPr lang="en-US" sz="1200"/>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E731205-76AF-7B43-AE53-1288192D264D}" type="slidenum">
              <a:rPr lang="en-US" sz="1200"/>
              <a:pPr eaLnBrk="1" hangingPunct="1"/>
              <a:t>44</a:t>
            </a:fld>
            <a:endParaRPr lang="en-US" sz="1200"/>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3EB5CD5-64D6-6F46-995E-86B43C22D651}" type="slidenum">
              <a:rPr lang="en-US" sz="1200"/>
              <a:pPr eaLnBrk="1" hangingPunct="1"/>
              <a:t>4</a:t>
            </a:fld>
            <a:endParaRPr lang="en-US" sz="1200"/>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OS-27-Daniel-319</a:t>
            </a:r>
          </a:p>
          <a:p>
            <a:r>
              <a:rPr lang="en-US" dirty="0"/>
              <a:t>NS-27-Rev1-2-slide 163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C4E468F-4A77-E94F-AA26-F0993CBF7DD1}"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0359202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OS-27-Daniel-320</a:t>
            </a:r>
          </a:p>
          <a:p>
            <a:r>
              <a:rPr lang="en-US" dirty="0"/>
              <a:t>NS-27-Rev1-2-slide 164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C4E468F-4A77-E94F-AA26-F0993CBF7DD1}"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9231857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OS-27-Daniel-321</a:t>
            </a:r>
          </a:p>
          <a:p>
            <a:r>
              <a:rPr lang="en-US" dirty="0"/>
              <a:t>NS-27-Rev1-2-slide 165</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C4E468F-4A77-E94F-AA26-F0993CBF7DD1}"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2053352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OS-27-Daniel-322</a:t>
            </a:r>
          </a:p>
          <a:p>
            <a:r>
              <a:rPr lang="en-US" dirty="0"/>
              <a:t>NS-27-Rev1-2-slide 166</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C4E468F-4A77-E94F-AA26-F0993CBF7DD1}"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117299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OS-27-Daniel-323</a:t>
            </a:r>
          </a:p>
          <a:p>
            <a:r>
              <a:rPr lang="en-US" dirty="0"/>
              <a:t>NS-27-Rev1-2-slide 167</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C4E468F-4A77-E94F-AA26-F0993CBF7DD1}"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9559285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A35AD9-D71B-D445-9F16-023670BB26E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06562" name="Rectangle 2"/>
          <p:cNvSpPr>
            <a:spLocks noGrp="1" noRot="1" noChangeAspect="1" noChangeArrowheads="1" noTextEdit="1"/>
          </p:cNvSpPr>
          <p:nvPr>
            <p:ph type="sldImg"/>
          </p:nvPr>
        </p:nvSpPr>
        <p:spPr>
          <a:ln/>
        </p:spPr>
      </p:sp>
      <p:sp>
        <p:nvSpPr>
          <p:cNvPr id="7065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08EEA6-10F3-544B-868E-C87AC21FCA9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67970" name="Rectangle 2"/>
          <p:cNvSpPr>
            <a:spLocks noGrp="1" noRot="1" noChangeAspect="1" noChangeArrowheads="1" noTextEdit="1"/>
          </p:cNvSpPr>
          <p:nvPr>
            <p:ph type="sldImg"/>
          </p:nvPr>
        </p:nvSpPr>
        <p:spPr>
          <a:ln/>
        </p:spPr>
      </p:sp>
      <p:sp>
        <p:nvSpPr>
          <p:cNvPr id="4679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486085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BA59769-4964-6F43-A302-9E2E2222A9D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14754" name="Rectangle 2"/>
          <p:cNvSpPr>
            <a:spLocks noGrp="1" noRot="1" noChangeAspect="1" noChangeArrowheads="1" noTextEdit="1"/>
          </p:cNvSpPr>
          <p:nvPr>
            <p:ph type="sldImg"/>
          </p:nvPr>
        </p:nvSpPr>
        <p:spPr>
          <a:ln/>
        </p:spPr>
      </p:sp>
      <p:sp>
        <p:nvSpPr>
          <p:cNvPr id="714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FE55886-FE2C-764A-8F6A-C202E3E8CA5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08610" name="Rectangle 2"/>
          <p:cNvSpPr>
            <a:spLocks noGrp="1" noRot="1" noChangeAspect="1" noChangeArrowheads="1" noTextEdit="1"/>
          </p:cNvSpPr>
          <p:nvPr>
            <p:ph type="sldImg"/>
          </p:nvPr>
        </p:nvSpPr>
        <p:spPr>
          <a:ln/>
        </p:spPr>
      </p:sp>
      <p:sp>
        <p:nvSpPr>
          <p:cNvPr id="708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A6368D8-9488-8F4E-8E9C-3A6A71104B9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10658" name="Rectangle 2"/>
          <p:cNvSpPr>
            <a:spLocks noGrp="1" noRot="1" noChangeAspect="1" noChangeArrowheads="1" noTextEdit="1"/>
          </p:cNvSpPr>
          <p:nvPr>
            <p:ph type="sldImg"/>
          </p:nvPr>
        </p:nvSpPr>
        <p:spPr>
          <a:ln/>
        </p:spPr>
      </p:sp>
      <p:sp>
        <p:nvSpPr>
          <p:cNvPr id="7106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031"/>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A0CD08-1C28-A743-9E48-0354F603DA6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63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632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r>
              <a:rPr lang="en-US" dirty="0">
                <a:latin typeface="Times New Roman" charset="0"/>
              </a:rPr>
              <a:t>The contrasts between Malachi and Matthew are numerous as many things developed in these 400 years!</a:t>
            </a:r>
          </a:p>
          <a:p>
            <a:pPr eaLnBrk="1" hangingPunct="1"/>
            <a:r>
              <a:rPr lang="en-US" dirty="0">
                <a:latin typeface="Times New Roman" charset="0"/>
              </a:rPr>
              <a:t>____________</a:t>
            </a:r>
          </a:p>
          <a:p>
            <a:pPr eaLnBrk="1" hangingPunct="1"/>
            <a:r>
              <a:rPr lang="en-US" dirty="0">
                <a:latin typeface="Times New Roman" charset="0"/>
              </a:rPr>
              <a:t>NB-04-04 Politics 1-Assyrians to Alexander-5</a:t>
            </a:r>
          </a:p>
          <a:p>
            <a:pPr eaLnBrk="1" hangingPunct="1"/>
            <a:r>
              <a:rPr lang="en-US" dirty="0">
                <a:latin typeface="Times New Roman" charset="0"/>
              </a:rPr>
              <a:t>NS-09-Galatians-161</a:t>
            </a:r>
          </a:p>
          <a:p>
            <a:pPr eaLnBrk="1" hangingPunct="1"/>
            <a:endParaRPr lang="en-US" dirty="0">
              <a:latin typeface="Times New Roman" charset="0"/>
            </a:endParaRPr>
          </a:p>
          <a:p>
            <a:pPr eaLnBrk="1" hangingPunct="1"/>
            <a:r>
              <a:rPr lang="en-US" dirty="0">
                <a:latin typeface="Times New Roman" charset="0"/>
              </a:rPr>
              <a:t>4-slide sequence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DAB03C8-8D2B-9545-B94E-A7A32238168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12706" name="Rectangle 2"/>
          <p:cNvSpPr>
            <a:spLocks noGrp="1" noRot="1" noChangeAspect="1" noChangeArrowheads="1" noTextEdit="1"/>
          </p:cNvSpPr>
          <p:nvPr>
            <p:ph type="sldImg"/>
          </p:nvPr>
        </p:nvSpPr>
        <p:spPr>
          <a:ln/>
        </p:spPr>
      </p:sp>
      <p:sp>
        <p:nvSpPr>
          <p:cNvPr id="712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193838B-9162-0A47-8FA6-0D5E6C8CEFF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16802" name="Rectangle 2"/>
          <p:cNvSpPr>
            <a:spLocks noGrp="1" noRot="1" noChangeAspect="1" noChangeArrowheads="1" noTextEdit="1"/>
          </p:cNvSpPr>
          <p:nvPr>
            <p:ph type="sldImg"/>
          </p:nvPr>
        </p:nvSpPr>
        <p:spPr>
          <a:ln/>
        </p:spPr>
      </p:sp>
      <p:sp>
        <p:nvSpPr>
          <p:cNvPr id="716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Daniel sees a vision of a goat defeating a ram but being replaced by four horns with one gaining power and desecrating the temple (8:1-14)</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58631F2-BE3A-644C-948F-FB300267BE89}" type="slidenum">
              <a:rPr lang="en-US" sz="1200"/>
              <a:pPr eaLnBrk="1" hangingPunct="1"/>
              <a:t>60</a:t>
            </a:fld>
            <a:endParaRPr lang="en-US" sz="1200"/>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C95B179-CDCA-A94B-AF39-2F5C0D44F55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18850" name="Rectangle 2"/>
          <p:cNvSpPr>
            <a:spLocks noGrp="1" noRot="1" noChangeAspect="1" noChangeArrowheads="1"/>
          </p:cNvSpPr>
          <p:nvPr>
            <p:ph type="sldImg"/>
          </p:nvPr>
        </p:nvSpPr>
        <p:spPr>
          <a:solidFill>
            <a:srgbClr val="FFFFFF"/>
          </a:solidFill>
          <a:ln/>
        </p:spPr>
      </p:sp>
      <p:sp>
        <p:nvSpPr>
          <p:cNvPr id="718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The goat (Alexander the Great) over the ram (Medo-Persia) will lead to the Seleucid Antiochus IV desecrating the temple like Antichrist (8:15-26; cf. 9:27)</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A13EBD4-DB60-274B-BDA7-CD5593D0B10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20898" name="Rectangle 2"/>
          <p:cNvSpPr>
            <a:spLocks noGrp="1" noRot="1" noChangeAspect="1" noChangeArrowheads="1" noTextEdit="1"/>
          </p:cNvSpPr>
          <p:nvPr>
            <p:ph type="sldImg"/>
          </p:nvPr>
        </p:nvSpPr>
        <p:spPr>
          <a:ln/>
        </p:spPr>
      </p:sp>
      <p:sp>
        <p:nvSpPr>
          <p:cNvPr id="720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50CD08-8DE3-5F4E-98E8-B3CAF96E94CA}" type="slidenum">
              <a:rPr lang="en-US" sz="1200"/>
              <a:pPr eaLnBrk="1" hangingPunct="1"/>
              <a:t>63</a:t>
            </a:fld>
            <a:endParaRPr lang="en-US" sz="1200"/>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Art Now and Then: Henryk </a:t>
            </a:r>
            <a:r>
              <a:rPr lang="en-US" dirty="0" err="1">
                <a:latin typeface="Times New Roman" charset="0"/>
                <a:ea typeface="ＭＳ Ｐゴシック" charset="0"/>
                <a:cs typeface="ＭＳ Ｐゴシック" charset="0"/>
              </a:rPr>
              <a:t>Siemiradzki</a:t>
            </a:r>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Alexander The Great And Physician Philip of </a:t>
            </a:r>
            <a:r>
              <a:rPr lang="en-US" dirty="0" err="1">
                <a:latin typeface="Times New Roman" charset="0"/>
                <a:ea typeface="ＭＳ Ｐゴシック" charset="0"/>
                <a:cs typeface="ＭＳ Ｐゴシック" charset="0"/>
              </a:rPr>
              <a:t>Arcarnania</a:t>
            </a:r>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1870, Henryk </a:t>
            </a:r>
            <a:r>
              <a:rPr lang="en-US" dirty="0" err="1">
                <a:latin typeface="Times New Roman" charset="0"/>
                <a:ea typeface="ＭＳ Ｐゴシック" charset="0"/>
                <a:cs typeface="ＭＳ Ｐゴシック" charset="0"/>
              </a:rPr>
              <a:t>Siemiradzki</a:t>
            </a:r>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50CD08-8DE3-5F4E-98E8-B3CAF96E94CA}" type="slidenum">
              <a:rPr lang="en-US" sz="1200"/>
              <a:pPr eaLnBrk="1" hangingPunct="1"/>
              <a:t>64</a:t>
            </a:fld>
            <a:endParaRPr lang="en-US" sz="1200"/>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Art Now and Then: Henryk Siemiradzki</a:t>
            </a:r>
          </a:p>
          <a:p>
            <a:pPr eaLnBrk="1" hangingPunct="1"/>
            <a:r>
              <a:rPr lang="en-US">
                <a:latin typeface="Times New Roman" charset="0"/>
                <a:ea typeface="ＭＳ Ｐゴシック" charset="0"/>
                <a:cs typeface="ＭＳ Ｐゴシック" charset="0"/>
              </a:rPr>
              <a:t>Alexander The Great And Physician Philip of Arcarnania</a:t>
            </a:r>
          </a:p>
          <a:p>
            <a:pPr eaLnBrk="1" hangingPunct="1"/>
            <a:r>
              <a:rPr lang="en-US">
                <a:latin typeface="Times New Roman" charset="0"/>
                <a:ea typeface="ＭＳ Ｐゴシック" charset="0"/>
                <a:cs typeface="ＭＳ Ｐゴシック" charset="0"/>
              </a:rPr>
              <a:t>1870, Henryk Siemiradzki</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2901D7A-5C26-6943-89A0-774D6FC7029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722946" name="Rectangle 2"/>
          <p:cNvSpPr>
            <a:spLocks noGrp="1" noRot="1" noChangeAspect="1" noChangeArrowheads="1" noTextEdit="1"/>
          </p:cNvSpPr>
          <p:nvPr>
            <p:ph type="sldImg"/>
          </p:nvPr>
        </p:nvSpPr>
        <p:spPr>
          <a:ln/>
        </p:spPr>
      </p:sp>
      <p:sp>
        <p:nvSpPr>
          <p:cNvPr id="722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God amazingly predicted Greek history 300 years in advance.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4C863D-62C7-244A-95D2-C7274B8058BB}" type="slidenum">
              <a:rPr lang="en-US" sz="1200"/>
              <a:pPr eaLnBrk="1" hangingPunct="1"/>
              <a:t>67</a:t>
            </a:fld>
            <a:endParaRPr lang="en-US" sz="1200"/>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B3B3A1-909E-7745-BFFB-8B369778E136}" type="slidenum">
              <a:rPr lang="en-US" sz="1200"/>
              <a:pPr eaLnBrk="1" hangingPunct="1"/>
              <a:t>68</a:t>
            </a:fld>
            <a:endParaRPr lang="en-US" sz="1200"/>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031"/>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977F45-20ED-7747-A464-12C42031282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83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8371"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NB NT Backgrounds (</a:t>
            </a:r>
            <a:r>
              <a:rPr lang="en-US" sz="1200" b="0" dirty="0" err="1">
                <a:solidFill>
                  <a:srgbClr val="FFFFFF"/>
                </a:solidFill>
                <a:latin typeface="Arial" charset="0"/>
                <a:ea typeface="ＭＳ Ｐゴシック" charset="0"/>
              </a:rPr>
              <a:t>nb</a:t>
            </a:r>
            <a:r>
              <a:rPr lang="en-US" sz="1200" b="0" dirty="0">
                <a:solidFill>
                  <a:srgbClr val="FFFFFF"/>
                </a:solidFill>
                <a:latin typeface="Arial" charset="0"/>
                <a:ea typeface="ＭＳ Ｐゴシック" charset="0"/>
              </a:rPr>
              <a:t>) Arabic</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031"/>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BCA6D9-B57C-824E-AF27-65AF69B3084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4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041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031"/>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470A82-C132-A04B-B5ED-C5077A90B76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4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246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031"/>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BD5292-7A19-0049-ACEB-BBBEDA69B9F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4514"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4515" name="Rectangle 1027"/>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F0C2709-B425-B842-8EF2-6D1500E7CA2F}" type="slidenum">
              <a:rPr lang="en-US" sz="1200"/>
              <a:pPr eaLnBrk="1" hangingPunct="1"/>
              <a:t>10</a:t>
            </a:fld>
            <a:endParaRPr lang="en-US" sz="1200"/>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26"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6"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a:xfrm>
            <a:off x="1143000" y="6248400"/>
            <a:ext cx="1905000" cy="457200"/>
          </a:xfrm>
          <a:prstGeom prst="rect">
            <a:avLst/>
          </a:prstGeom>
        </p:spPr>
        <p:txBody>
          <a:bodyPr/>
          <a:lstStyle>
            <a:lvl1pPr>
              <a:defRPr>
                <a:solidFill>
                  <a:srgbClr val="FFFFFF"/>
                </a:solidFill>
                <a:latin typeface="Times New Roman" pitchFamily="-107" charset="0"/>
                <a:ea typeface="+mn-ea"/>
                <a:cs typeface="+mn-cs"/>
              </a:defRPr>
            </a:lvl1pPr>
          </a:lstStyle>
          <a:p>
            <a:pPr>
              <a:defRPr/>
            </a:pPr>
            <a:endParaRPr lang="en-US"/>
          </a:p>
        </p:txBody>
      </p:sp>
      <p:sp>
        <p:nvSpPr>
          <p:cNvPr id="37" name="Rectangle 37"/>
          <p:cNvSpPr>
            <a:spLocks noGrp="1" noChangeArrowheads="1"/>
          </p:cNvSpPr>
          <p:nvPr>
            <p:ph type="ftr" sz="quarter" idx="11"/>
          </p:nvPr>
        </p:nvSpPr>
        <p:spPr>
          <a:xfrm>
            <a:off x="3581400" y="6248400"/>
            <a:ext cx="2895600" cy="457200"/>
          </a:xfrm>
          <a:prstGeom prst="rect">
            <a:avLst/>
          </a:prstGeom>
        </p:spPr>
        <p:txBody>
          <a:bodyPr/>
          <a:lstStyle>
            <a:lvl1pPr>
              <a:defRPr>
                <a:solidFill>
                  <a:srgbClr val="FFFFFF"/>
                </a:solidFill>
                <a:latin typeface="Times New Roman" pitchFamily="-107" charset="0"/>
                <a:ea typeface="+mn-ea"/>
                <a:cs typeface="+mn-cs"/>
              </a:defRPr>
            </a:lvl1pPr>
          </a:lstStyle>
          <a:p>
            <a:pPr>
              <a:defRPr/>
            </a:pPr>
            <a:endParaRPr lang="en-US"/>
          </a:p>
        </p:txBody>
      </p:sp>
      <p:sp>
        <p:nvSpPr>
          <p:cNvPr id="38" name="Rectangle 3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pPr>
              <a:defRPr/>
            </a:pPr>
            <a:fld id="{91ED30F9-9E0F-A540-9FB4-E0E0E5C32367}" type="slidenum">
              <a:rPr lang="en-US"/>
              <a:pPr>
                <a:defRPr/>
              </a:pPr>
              <a:t>‹#›</a:t>
            </a:fld>
            <a:endParaRPr lang="en-US"/>
          </a:p>
        </p:txBody>
      </p:sp>
    </p:spTree>
    <p:extLst>
      <p:ext uri="{BB962C8B-B14F-4D97-AF65-F5344CB8AC3E}">
        <p14:creationId xmlns:p14="http://schemas.microsoft.com/office/powerpoint/2010/main" val="1193562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69B04D-9B16-4748-947E-92B3D1985563}" type="slidenum">
              <a:rPr lang="en-US"/>
              <a:pPr>
                <a:defRPr/>
              </a:pPr>
              <a:t>‹#›</a:t>
            </a:fld>
            <a:endParaRPr lang="en-US"/>
          </a:p>
        </p:txBody>
      </p:sp>
    </p:spTree>
    <p:extLst>
      <p:ext uri="{BB962C8B-B14F-4D97-AF65-F5344CB8AC3E}">
        <p14:creationId xmlns:p14="http://schemas.microsoft.com/office/powerpoint/2010/main" val="19448212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D31A23CB-0E48-4BBD-A1AD-47107574695A}" type="slidenum">
              <a:rPr lang="en-GB"/>
              <a:pPr>
                <a:defRPr/>
              </a:pPr>
              <a:t>‹#›</a:t>
            </a:fld>
            <a:endParaRPr lang="en-GB"/>
          </a:p>
        </p:txBody>
      </p:sp>
    </p:spTree>
    <p:extLst>
      <p:ext uri="{BB962C8B-B14F-4D97-AF65-F5344CB8AC3E}">
        <p14:creationId xmlns:p14="http://schemas.microsoft.com/office/powerpoint/2010/main" val="22752843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DAA56272-7C45-4864-8A3D-E6BD4AC7ED6B}" type="slidenum">
              <a:rPr lang="en-GB"/>
              <a:pPr>
                <a:defRPr/>
              </a:pPr>
              <a:t>‹#›</a:t>
            </a:fld>
            <a:endParaRPr lang="en-GB"/>
          </a:p>
        </p:txBody>
      </p:sp>
    </p:spTree>
    <p:extLst>
      <p:ext uri="{BB962C8B-B14F-4D97-AF65-F5344CB8AC3E}">
        <p14:creationId xmlns:p14="http://schemas.microsoft.com/office/powerpoint/2010/main" val="327637975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extLst>
          </p:spPr>
          <p:txBody>
            <a:bodyPr wrap="none" anchor="ctr"/>
            <a:lstStyle/>
            <a:p>
              <a:pPr algn="l" defTabSz="914400" rtl="0">
                <a:defRPr/>
              </a:pPr>
              <a:endParaRPr lang="en-US">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extLst>
          </p:spPr>
          <p:txBody>
            <a:bodyPr wrap="none" anchor="ctr"/>
            <a:lstStyle/>
            <a:p>
              <a:pPr algn="l" defTabSz="914400" rtl="0">
                <a:defRPr/>
              </a:pPr>
              <a:endParaRPr lang="en-US">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extLst>
          </p:spPr>
          <p:txBody>
            <a:bodyPr wrap="none" anchor="ctr"/>
            <a:lstStyle/>
            <a:p>
              <a:pPr algn="l" defTabSz="914400" rtl="0">
                <a:defRPr/>
              </a:pPr>
              <a:endParaRPr lang="en-US">
                <a:solidFill>
                  <a:srgbClr val="EAEAEA"/>
                </a:solidFill>
                <a:latin typeface="Times New Roman" charset="0"/>
                <a:ea typeface="ＭＳ Ｐゴシック" charset="0"/>
                <a:cs typeface="ＭＳ Ｐゴシック" charset="0"/>
              </a:endParaRPr>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atin typeface="Times New Roman" pitchFamily="-112" charset="0"/>
                <a:ea typeface="+mn-ea"/>
              </a:defRPr>
            </a:lvl1pPr>
          </a:lstStyle>
          <a:p>
            <a:pPr>
              <a:defRPr/>
            </a:pPr>
            <a:endParaRPr lang="en-US"/>
          </a:p>
        </p:txBody>
      </p:sp>
      <p:sp>
        <p:nvSpPr>
          <p:cNvPr id="28" name="Rectangle 28"/>
          <p:cNvSpPr>
            <a:spLocks noGrp="1" noChangeArrowheads="1"/>
          </p:cNvSpPr>
          <p:nvPr>
            <p:ph type="ftr" sz="quarter" idx="11"/>
          </p:nvPr>
        </p:nvSpPr>
        <p:spPr/>
        <p:txBody>
          <a:bodyPr/>
          <a:lstStyle>
            <a:lvl1pPr>
              <a:defRPr b="0">
                <a:latin typeface="Times New Roman" pitchFamily="-112" charset="0"/>
                <a:ea typeface="+mn-ea"/>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b="0">
                <a:latin typeface="Arial" charset="0"/>
                <a:ea typeface="ＭＳ Ｐゴシック" charset="0"/>
                <a:cs typeface="ＭＳ Ｐゴシック" charset="0"/>
              </a:defRPr>
            </a:lvl1pPr>
          </a:lstStyle>
          <a:p>
            <a:pPr>
              <a:defRPr/>
            </a:pPr>
            <a:fld id="{53431CBC-B409-458E-A6B2-931237B8C79F}" type="slidenum">
              <a:rPr lang="en-US"/>
              <a:pPr>
                <a:defRPr/>
              </a:pPr>
              <a:t>‹#›</a:t>
            </a:fld>
            <a:endParaRPr lang="en-US"/>
          </a:p>
        </p:txBody>
      </p:sp>
    </p:spTree>
    <p:extLst>
      <p:ext uri="{BB962C8B-B14F-4D97-AF65-F5344CB8AC3E}">
        <p14:creationId xmlns:p14="http://schemas.microsoft.com/office/powerpoint/2010/main" val="71830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p:txBody>
          <a:bodyPr/>
          <a:lstStyle>
            <a:lvl1pPr>
              <a:defRPr>
                <a:ea typeface="ＭＳ Ｐゴシック"/>
              </a:defRPr>
            </a:lvl1pPr>
          </a:lstStyle>
          <a:p>
            <a:pPr>
              <a:defRPr/>
            </a:pPr>
            <a:fld id="{0A507D30-FD77-4B3C-B30E-034785E558A9}" type="slidenum">
              <a:rPr lang="en-GB"/>
              <a:pPr>
                <a:defRPr/>
              </a:pPr>
              <a:t>‹#›</a:t>
            </a:fld>
            <a:endParaRPr lang="en-GB"/>
          </a:p>
        </p:txBody>
      </p:sp>
    </p:spTree>
    <p:extLst>
      <p:ext uri="{BB962C8B-B14F-4D97-AF65-F5344CB8AC3E}">
        <p14:creationId xmlns:p14="http://schemas.microsoft.com/office/powerpoint/2010/main" val="28910025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0036989"/>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471019"/>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6803560"/>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8662787"/>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445914"/>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837434"/>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64D8C88-0027-B14E-887D-DA6A21EBBC96}" type="slidenum">
              <a:rPr lang="en-US"/>
              <a:pPr>
                <a:defRPr/>
              </a:pPr>
              <a:t>‹#›</a:t>
            </a:fld>
            <a:endParaRPr lang="en-US"/>
          </a:p>
        </p:txBody>
      </p:sp>
    </p:spTree>
    <p:extLst>
      <p:ext uri="{BB962C8B-B14F-4D97-AF65-F5344CB8AC3E}">
        <p14:creationId xmlns:p14="http://schemas.microsoft.com/office/powerpoint/2010/main" val="38216943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6437609"/>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7124780"/>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083764"/>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3580865"/>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5549057"/>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28077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3896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63935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361855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6004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1273302-F4EE-6443-8F84-104E278F6E1B}" type="slidenum">
              <a:rPr lang="en-US"/>
              <a:pPr>
                <a:defRPr/>
              </a:pPr>
              <a:t>‹#›</a:t>
            </a:fld>
            <a:endParaRPr lang="en-US"/>
          </a:p>
        </p:txBody>
      </p:sp>
    </p:spTree>
    <p:extLst>
      <p:ext uri="{BB962C8B-B14F-4D97-AF65-F5344CB8AC3E}">
        <p14:creationId xmlns:p14="http://schemas.microsoft.com/office/powerpoint/2010/main" val="42763497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39616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644330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34848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20231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413224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468782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439749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a:solidFill>
                  <a:srgbClr val="FFFFFF"/>
                </a:solidFill>
                <a:latin typeface="Times New Roman" pitchFamily="-110"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83D4E77C-DEFC-BB4C-8BF2-A3F51AA0A4FD}" type="slidenum">
              <a:rPr lang="en-US"/>
              <a:pPr>
                <a:defRPr/>
              </a:pPr>
              <a:t>‹#›</a:t>
            </a:fld>
            <a:endParaRPr lang="en-US"/>
          </a:p>
        </p:txBody>
      </p:sp>
    </p:spTree>
    <p:extLst>
      <p:ext uri="{BB962C8B-B14F-4D97-AF65-F5344CB8AC3E}">
        <p14:creationId xmlns:p14="http://schemas.microsoft.com/office/powerpoint/2010/main" val="341107074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2C425145-CABB-6140-AC68-A53BB0F78E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577356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6F6008AB-7782-8A4E-A7EF-DF2E84C6C8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34031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3736E6A-14FB-364C-92E0-D1CB78ABB83C}" type="slidenum">
              <a:rPr lang="en-US"/>
              <a:pPr>
                <a:defRPr/>
              </a:pPr>
              <a:t>‹#›</a:t>
            </a:fld>
            <a:endParaRPr lang="en-US"/>
          </a:p>
        </p:txBody>
      </p:sp>
    </p:spTree>
    <p:extLst>
      <p:ext uri="{BB962C8B-B14F-4D97-AF65-F5344CB8AC3E}">
        <p14:creationId xmlns:p14="http://schemas.microsoft.com/office/powerpoint/2010/main" val="9255134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CB83B2C1-F1D3-3F41-B6B8-173594AB0E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1740930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37"/>
          <p:cNvSpPr>
            <a:spLocks noGrp="1" noChangeArrowheads="1"/>
          </p:cNvSpPr>
          <p:nvPr>
            <p:ph type="sldNum" sz="quarter" idx="12"/>
          </p:nvPr>
        </p:nvSpPr>
        <p:spPr>
          <a:ln/>
        </p:spPr>
        <p:txBody>
          <a:bodyPr/>
          <a:lstStyle>
            <a:lvl1pPr>
              <a:defRPr/>
            </a:lvl1pPr>
          </a:lstStyle>
          <a:p>
            <a:pPr>
              <a:defRPr/>
            </a:pPr>
            <a:fld id="{BD20B9E2-1098-014B-AEAD-78F7F8B182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8900152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37"/>
          <p:cNvSpPr>
            <a:spLocks noGrp="1" noChangeArrowheads="1"/>
          </p:cNvSpPr>
          <p:nvPr>
            <p:ph type="sldNum" sz="quarter" idx="12"/>
          </p:nvPr>
        </p:nvSpPr>
        <p:spPr>
          <a:ln/>
        </p:spPr>
        <p:txBody>
          <a:bodyPr/>
          <a:lstStyle>
            <a:lvl1pPr>
              <a:defRPr/>
            </a:lvl1pPr>
          </a:lstStyle>
          <a:p>
            <a:pPr>
              <a:defRPr/>
            </a:pPr>
            <a:fld id="{7ED4905B-6D74-9B4F-8222-865C1FBCB0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2304161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37"/>
          <p:cNvSpPr>
            <a:spLocks noGrp="1" noChangeArrowheads="1"/>
          </p:cNvSpPr>
          <p:nvPr>
            <p:ph type="sldNum" sz="quarter" idx="12"/>
          </p:nvPr>
        </p:nvSpPr>
        <p:spPr>
          <a:ln/>
        </p:spPr>
        <p:txBody>
          <a:bodyPr/>
          <a:lstStyle>
            <a:lvl1pPr>
              <a:defRPr/>
            </a:lvl1pPr>
          </a:lstStyle>
          <a:p>
            <a:pPr>
              <a:defRPr/>
            </a:pPr>
            <a:fld id="{D3940DEA-96CB-5148-B955-1159BA1AD1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7009795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0138FDC2-7954-B141-AA99-14FDACA152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0816205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B563F020-1CA2-FD44-8A4F-74FF78C906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4342509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68D0A343-8F7A-2E45-BD6B-F4F771070F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2488412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FF068CA4-7D6F-1B46-90DD-741A7AC7FB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8546371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3875405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pPr>
                <a:defRPr/>
              </a:pPr>
              <a:t>‹#›</a:t>
            </a:fld>
            <a:endParaRPr lang="en-US"/>
          </a:p>
        </p:txBody>
      </p:sp>
    </p:spTree>
    <p:extLst>
      <p:ext uri="{BB962C8B-B14F-4D97-AF65-F5344CB8AC3E}">
        <p14:creationId xmlns:p14="http://schemas.microsoft.com/office/powerpoint/2010/main" val="2083306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B15C873-493C-EB48-B561-9BF40A59BDC0}" type="slidenum">
              <a:rPr lang="en-US"/>
              <a:pPr>
                <a:defRPr/>
              </a:pPr>
              <a:t>‹#›</a:t>
            </a:fld>
            <a:endParaRPr lang="en-US"/>
          </a:p>
        </p:txBody>
      </p:sp>
    </p:spTree>
    <p:extLst>
      <p:ext uri="{BB962C8B-B14F-4D97-AF65-F5344CB8AC3E}">
        <p14:creationId xmlns:p14="http://schemas.microsoft.com/office/powerpoint/2010/main" val="370405131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pPr>
                <a:defRPr/>
              </a:pPr>
              <a:t>‹#›</a:t>
            </a:fld>
            <a:endParaRPr lang="en-US"/>
          </a:p>
        </p:txBody>
      </p:sp>
    </p:spTree>
    <p:extLst>
      <p:ext uri="{BB962C8B-B14F-4D97-AF65-F5344CB8AC3E}">
        <p14:creationId xmlns:p14="http://schemas.microsoft.com/office/powerpoint/2010/main" val="116090953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pPr>
                <a:defRPr/>
              </a:pPr>
              <a:t>‹#›</a:t>
            </a:fld>
            <a:endParaRPr lang="en-US"/>
          </a:p>
        </p:txBody>
      </p:sp>
    </p:spTree>
    <p:extLst>
      <p:ext uri="{BB962C8B-B14F-4D97-AF65-F5344CB8AC3E}">
        <p14:creationId xmlns:p14="http://schemas.microsoft.com/office/powerpoint/2010/main" val="355001431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pPr>
                <a:defRPr/>
              </a:pPr>
              <a:t>‹#›</a:t>
            </a:fld>
            <a:endParaRPr lang="en-US"/>
          </a:p>
        </p:txBody>
      </p:sp>
    </p:spTree>
    <p:extLst>
      <p:ext uri="{BB962C8B-B14F-4D97-AF65-F5344CB8AC3E}">
        <p14:creationId xmlns:p14="http://schemas.microsoft.com/office/powerpoint/2010/main" val="130066212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pPr>
                <a:defRPr/>
              </a:pPr>
              <a:t>‹#›</a:t>
            </a:fld>
            <a:endParaRPr lang="en-US"/>
          </a:p>
        </p:txBody>
      </p:sp>
    </p:spTree>
    <p:extLst>
      <p:ext uri="{BB962C8B-B14F-4D97-AF65-F5344CB8AC3E}">
        <p14:creationId xmlns:p14="http://schemas.microsoft.com/office/powerpoint/2010/main" val="236899086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pPr>
                <a:defRPr/>
              </a:pPr>
              <a:t>‹#›</a:t>
            </a:fld>
            <a:endParaRPr lang="en-US"/>
          </a:p>
        </p:txBody>
      </p:sp>
    </p:spTree>
    <p:extLst>
      <p:ext uri="{BB962C8B-B14F-4D97-AF65-F5344CB8AC3E}">
        <p14:creationId xmlns:p14="http://schemas.microsoft.com/office/powerpoint/2010/main" val="245500890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pPr>
                <a:defRPr/>
              </a:pPr>
              <a:t>‹#›</a:t>
            </a:fld>
            <a:endParaRPr lang="en-US"/>
          </a:p>
        </p:txBody>
      </p:sp>
    </p:spTree>
    <p:extLst>
      <p:ext uri="{BB962C8B-B14F-4D97-AF65-F5344CB8AC3E}">
        <p14:creationId xmlns:p14="http://schemas.microsoft.com/office/powerpoint/2010/main" val="203057882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pPr>
                <a:defRPr/>
              </a:pPr>
              <a:t>‹#›</a:t>
            </a:fld>
            <a:endParaRPr lang="en-US"/>
          </a:p>
        </p:txBody>
      </p:sp>
    </p:spTree>
    <p:extLst>
      <p:ext uri="{BB962C8B-B14F-4D97-AF65-F5344CB8AC3E}">
        <p14:creationId xmlns:p14="http://schemas.microsoft.com/office/powerpoint/2010/main" val="111875552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pPr>
                <a:defRPr/>
              </a:pPr>
              <a:t>‹#›</a:t>
            </a:fld>
            <a:endParaRPr lang="en-US"/>
          </a:p>
        </p:txBody>
      </p:sp>
    </p:spTree>
    <p:extLst>
      <p:ext uri="{BB962C8B-B14F-4D97-AF65-F5344CB8AC3E}">
        <p14:creationId xmlns:p14="http://schemas.microsoft.com/office/powerpoint/2010/main" val="15372661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pPr>
                <a:defRPr/>
              </a:pPr>
              <a:t>‹#›</a:t>
            </a:fld>
            <a:endParaRPr lang="en-US"/>
          </a:p>
        </p:txBody>
      </p:sp>
    </p:spTree>
    <p:extLst>
      <p:ext uri="{BB962C8B-B14F-4D97-AF65-F5344CB8AC3E}">
        <p14:creationId xmlns:p14="http://schemas.microsoft.com/office/powerpoint/2010/main" val="51442364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pPr>
                <a:defRPr/>
              </a:pPr>
              <a:t>‹#›</a:t>
            </a:fld>
            <a:endParaRPr lang="en-US"/>
          </a:p>
        </p:txBody>
      </p:sp>
    </p:spTree>
    <p:extLst>
      <p:ext uri="{BB962C8B-B14F-4D97-AF65-F5344CB8AC3E}">
        <p14:creationId xmlns:p14="http://schemas.microsoft.com/office/powerpoint/2010/main" val="6843379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2371D64-5FE1-7046-BC63-52789F97F50A}" type="slidenum">
              <a:rPr lang="en-US"/>
              <a:pPr>
                <a:defRPr/>
              </a:pPr>
              <a:t>‹#›</a:t>
            </a:fld>
            <a:endParaRPr lang="en-US"/>
          </a:p>
        </p:txBody>
      </p:sp>
    </p:spTree>
    <p:extLst>
      <p:ext uri="{BB962C8B-B14F-4D97-AF65-F5344CB8AC3E}">
        <p14:creationId xmlns:p14="http://schemas.microsoft.com/office/powerpoint/2010/main" val="299682167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8" name="Freeform 1030"/>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 name="Freeform 1032"/>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Freeform 1033"/>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3" name="Freeform 1035"/>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5" name="Freeform 1037"/>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7" name="Freeform 1039"/>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solidFill>
                <a:srgbClr val="FFFFFF"/>
              </a:solidFill>
              <a:latin typeface="Arial"/>
            </a:endParaRPr>
          </a:p>
        </p:txBody>
      </p:sp>
      <p:sp>
        <p:nvSpPr>
          <p:cNvPr id="45" name="Rectangle 1069"/>
          <p:cNvSpPr>
            <a:spLocks noGrp="1" noChangeArrowheads="1"/>
          </p:cNvSpPr>
          <p:nvPr>
            <p:ph type="ftr" sz="quarter" idx="11"/>
          </p:nvPr>
        </p:nvSpPr>
        <p:spPr/>
        <p:txBody>
          <a:bodyPr/>
          <a:lstStyle>
            <a:lvl1pPr>
              <a:defRPr/>
            </a:lvl1pPr>
          </a:lstStyle>
          <a:p>
            <a:pPr>
              <a:defRPr/>
            </a:pPr>
            <a:endParaRPr lang="en-US">
              <a:solidFill>
                <a:srgbClr val="FFFFFF"/>
              </a:solidFill>
              <a:latin typeface="Arial"/>
            </a:endParaRPr>
          </a:p>
        </p:txBody>
      </p:sp>
      <p:sp>
        <p:nvSpPr>
          <p:cNvPr id="46" name="Rectangle 1070"/>
          <p:cNvSpPr>
            <a:spLocks noGrp="1" noChangeArrowheads="1"/>
          </p:cNvSpPr>
          <p:nvPr>
            <p:ph type="sldNum" sz="quarter" idx="12"/>
          </p:nvPr>
        </p:nvSpPr>
        <p:spPr/>
        <p:txBody>
          <a:bodyPr/>
          <a:lstStyle>
            <a:lvl1pPr>
              <a:defRPr/>
            </a:lvl1pPr>
          </a:lstStyle>
          <a:p>
            <a:pPr>
              <a:defRPr/>
            </a:pPr>
            <a:fld id="{65942D50-732B-0749-A3D3-9A7AB51B3B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0951137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6C7ED6C-6A9B-7B4F-A78E-37508CC4BB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5075915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8AA525D-1ECF-4B48-8944-3D6324548D0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8911245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BE1FD1F1-8A2E-EC4C-B618-830E4E83996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8805627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A651EDD4-A4B4-9341-9274-278CD25C33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9213758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4B557A31-A867-4740-8E87-08920FA818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4456121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A0221CEB-5F3F-D94E-983F-0A50EA681D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281508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C91BE97-DF07-5E43-AB55-395428E64E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1997210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2ED5AA2B-5FEB-7A4C-B760-4F21AC369A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9784578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5AB9C94-24F2-5843-A4F5-F3240D6EBC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31745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04498C-CB8D-6B4F-B527-CD6FE262C288}" type="slidenum">
              <a:rPr lang="en-US"/>
              <a:pPr>
                <a:defRPr/>
              </a:pPr>
              <a:t>‹#›</a:t>
            </a:fld>
            <a:endParaRPr lang="en-US"/>
          </a:p>
        </p:txBody>
      </p:sp>
    </p:spTree>
    <p:extLst>
      <p:ext uri="{BB962C8B-B14F-4D97-AF65-F5344CB8AC3E}">
        <p14:creationId xmlns:p14="http://schemas.microsoft.com/office/powerpoint/2010/main" val="182804556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4356B941-9D4D-6649-BCB2-E06D79FC4B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5904180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19A88487-B206-B242-8616-7D7B99DA96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226196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pPr>
                <a:defRPr/>
              </a:pPr>
              <a:t>‹#›</a:t>
            </a:fld>
            <a:endParaRPr lang="en-US"/>
          </a:p>
        </p:txBody>
      </p:sp>
    </p:spTree>
    <p:extLst>
      <p:ext uri="{BB962C8B-B14F-4D97-AF65-F5344CB8AC3E}">
        <p14:creationId xmlns:p14="http://schemas.microsoft.com/office/powerpoint/2010/main" val="1644655644"/>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pPr>
                <a:defRPr/>
              </a:pPr>
              <a:t>‹#›</a:t>
            </a:fld>
            <a:endParaRPr lang="en-US"/>
          </a:p>
        </p:txBody>
      </p:sp>
    </p:spTree>
    <p:extLst>
      <p:ext uri="{BB962C8B-B14F-4D97-AF65-F5344CB8AC3E}">
        <p14:creationId xmlns:p14="http://schemas.microsoft.com/office/powerpoint/2010/main" val="143092408"/>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pPr>
                <a:defRPr/>
              </a:pPr>
              <a:t>‹#›</a:t>
            </a:fld>
            <a:endParaRPr lang="en-US"/>
          </a:p>
        </p:txBody>
      </p:sp>
    </p:spTree>
    <p:extLst>
      <p:ext uri="{BB962C8B-B14F-4D97-AF65-F5344CB8AC3E}">
        <p14:creationId xmlns:p14="http://schemas.microsoft.com/office/powerpoint/2010/main" val="2978940570"/>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pPr>
                <a:defRPr/>
              </a:pPr>
              <a:t>‹#›</a:t>
            </a:fld>
            <a:endParaRPr lang="en-US"/>
          </a:p>
        </p:txBody>
      </p:sp>
    </p:spTree>
    <p:extLst>
      <p:ext uri="{BB962C8B-B14F-4D97-AF65-F5344CB8AC3E}">
        <p14:creationId xmlns:p14="http://schemas.microsoft.com/office/powerpoint/2010/main" val="3511045343"/>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pPr>
                <a:defRPr/>
              </a:pPr>
              <a:t>‹#›</a:t>
            </a:fld>
            <a:endParaRPr lang="en-US"/>
          </a:p>
        </p:txBody>
      </p:sp>
    </p:spTree>
    <p:extLst>
      <p:ext uri="{BB962C8B-B14F-4D97-AF65-F5344CB8AC3E}">
        <p14:creationId xmlns:p14="http://schemas.microsoft.com/office/powerpoint/2010/main" val="2852345930"/>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pPr>
                <a:defRPr/>
              </a:pPr>
              <a:t>‹#›</a:t>
            </a:fld>
            <a:endParaRPr lang="en-US"/>
          </a:p>
        </p:txBody>
      </p:sp>
    </p:spTree>
    <p:extLst>
      <p:ext uri="{BB962C8B-B14F-4D97-AF65-F5344CB8AC3E}">
        <p14:creationId xmlns:p14="http://schemas.microsoft.com/office/powerpoint/2010/main" val="4203600580"/>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pPr>
                <a:defRPr/>
              </a:pPr>
              <a:t>‹#›</a:t>
            </a:fld>
            <a:endParaRPr lang="en-US"/>
          </a:p>
        </p:txBody>
      </p:sp>
    </p:spTree>
    <p:extLst>
      <p:ext uri="{BB962C8B-B14F-4D97-AF65-F5344CB8AC3E}">
        <p14:creationId xmlns:p14="http://schemas.microsoft.com/office/powerpoint/2010/main" val="4027307491"/>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pPr>
                <a:defRPr/>
              </a:pPr>
              <a:t>‹#›</a:t>
            </a:fld>
            <a:endParaRPr lang="en-US"/>
          </a:p>
        </p:txBody>
      </p:sp>
    </p:spTree>
    <p:extLst>
      <p:ext uri="{BB962C8B-B14F-4D97-AF65-F5344CB8AC3E}">
        <p14:creationId xmlns:p14="http://schemas.microsoft.com/office/powerpoint/2010/main" val="431812838"/>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2E374D-0BB5-9D48-89FB-767B8BC7E6E0}" type="slidenum">
              <a:rPr lang="en-US"/>
              <a:pPr>
                <a:defRPr/>
              </a:pPr>
              <a:t>‹#›</a:t>
            </a:fld>
            <a:endParaRPr lang="en-US"/>
          </a:p>
        </p:txBody>
      </p:sp>
    </p:spTree>
    <p:extLst>
      <p:ext uri="{BB962C8B-B14F-4D97-AF65-F5344CB8AC3E}">
        <p14:creationId xmlns:p14="http://schemas.microsoft.com/office/powerpoint/2010/main" val="210160626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pPr>
                <a:defRPr/>
              </a:pPr>
              <a:t>‹#›</a:t>
            </a:fld>
            <a:endParaRPr lang="en-US"/>
          </a:p>
        </p:txBody>
      </p:sp>
    </p:spTree>
    <p:extLst>
      <p:ext uri="{BB962C8B-B14F-4D97-AF65-F5344CB8AC3E}">
        <p14:creationId xmlns:p14="http://schemas.microsoft.com/office/powerpoint/2010/main" val="787045818"/>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pPr>
                <a:defRPr/>
              </a:pPr>
              <a:t>‹#›</a:t>
            </a:fld>
            <a:endParaRPr lang="en-US"/>
          </a:p>
        </p:txBody>
      </p:sp>
    </p:spTree>
    <p:extLst>
      <p:ext uri="{BB962C8B-B14F-4D97-AF65-F5344CB8AC3E}">
        <p14:creationId xmlns:p14="http://schemas.microsoft.com/office/powerpoint/2010/main" val="767406617"/>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pPr>
                <a:defRPr/>
              </a:pPr>
              <a:t>‹#›</a:t>
            </a:fld>
            <a:endParaRPr lang="en-US"/>
          </a:p>
        </p:txBody>
      </p:sp>
    </p:spTree>
    <p:extLst>
      <p:ext uri="{BB962C8B-B14F-4D97-AF65-F5344CB8AC3E}">
        <p14:creationId xmlns:p14="http://schemas.microsoft.com/office/powerpoint/2010/main" val="2978500082"/>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1085850" cy="6854825"/>
            <a:chOff x="0" y="0"/>
            <a:chExt cx="684" cy="4318"/>
          </a:xfrm>
        </p:grpSpPr>
        <p:sp>
          <p:nvSpPr>
            <p:cNvPr id="5" name="Rectangle 1027"/>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6" name="Group 1028"/>
            <p:cNvGrpSpPr>
              <a:grpSpLocks/>
            </p:cNvGrpSpPr>
            <p:nvPr/>
          </p:nvGrpSpPr>
          <p:grpSpPr bwMode="auto">
            <a:xfrm>
              <a:off x="48" y="103"/>
              <a:ext cx="96" cy="4126"/>
              <a:chOff x="48" y="103"/>
              <a:chExt cx="96" cy="4126"/>
            </a:xfrm>
          </p:grpSpPr>
          <p:sp>
            <p:nvSpPr>
              <p:cNvPr id="7" name="Rectangle 1029"/>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 name="Rectangle 1030"/>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9" name="Rectangle 1031"/>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 name="Rectangle 1032"/>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Rectangle 1033"/>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 name="Rectangle 1034"/>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 name="Rectangle 1035"/>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Rectangle 1036"/>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5" name="Rectangle 1037"/>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Rectangle 1038"/>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7" name="Rectangle 1039"/>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8" name="Rectangle 1040"/>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9" name="Rectangle 1041"/>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0" name="Rectangle 1042"/>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1" name="Rectangle 1043"/>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2" name="Rectangle 1044"/>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3" name="Rectangle 1045"/>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 name="Rectangle 1046"/>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 name="Rectangle 1047"/>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 name="Rectangle 1048"/>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7" name="Rectangle 1049"/>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8" name="Rectangle 1050"/>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 name="Rectangle 1051"/>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0" name="Rectangle 1052"/>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1" name="Rectangle 1053"/>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2" name="Rectangle 1054"/>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 name="Rectangle 1055"/>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4" name="Rectangle 1056"/>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5" name="Rectangle 1057"/>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sp>
        <p:nvSpPr>
          <p:cNvPr id="57378" name="Rectangle 1058"/>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57379" name="Rectangle 1059"/>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106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106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1062"/>
          <p:cNvSpPr>
            <a:spLocks noGrp="1" noChangeArrowheads="1"/>
          </p:cNvSpPr>
          <p:nvPr>
            <p:ph type="sldNum" sz="quarter" idx="12"/>
          </p:nvPr>
        </p:nvSpPr>
        <p:spPr/>
        <p:txBody>
          <a:bodyPr/>
          <a:lstStyle>
            <a:lvl1pPr>
              <a:defRPr>
                <a:solidFill>
                  <a:srgbClr val="FFFFFF"/>
                </a:solidFill>
              </a:defRPr>
            </a:lvl1pPr>
          </a:lstStyle>
          <a:p>
            <a:pPr>
              <a:defRPr/>
            </a:pPr>
            <a:fld id="{EB4DC406-EAB6-0A42-8836-DD7A0C1AB4FD}" type="slidenum">
              <a:rPr lang="en-US"/>
              <a:pPr>
                <a:defRPr/>
              </a:pPr>
              <a:t>‹#›</a:t>
            </a:fld>
            <a:endParaRPr lang="en-US"/>
          </a:p>
        </p:txBody>
      </p:sp>
    </p:spTree>
    <p:extLst>
      <p:ext uri="{BB962C8B-B14F-4D97-AF65-F5344CB8AC3E}">
        <p14:creationId xmlns:p14="http://schemas.microsoft.com/office/powerpoint/2010/main" val="215850591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77E35354-BCEB-1248-813A-9449CD0398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8721580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C7A04330-C7F7-B641-AF46-6C0110185B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6896149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C60D728D-7B4C-C149-A1E6-961038BFEC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8772862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37"/>
          <p:cNvSpPr>
            <a:spLocks noGrp="1" noChangeArrowheads="1"/>
          </p:cNvSpPr>
          <p:nvPr>
            <p:ph type="sldNum" sz="quarter" idx="12"/>
          </p:nvPr>
        </p:nvSpPr>
        <p:spPr>
          <a:ln/>
        </p:spPr>
        <p:txBody>
          <a:bodyPr/>
          <a:lstStyle>
            <a:lvl1pPr>
              <a:defRPr/>
            </a:lvl1pPr>
          </a:lstStyle>
          <a:p>
            <a:pPr>
              <a:defRPr/>
            </a:pPr>
            <a:fld id="{69F47504-8F9E-5040-AEEF-845B0CCAF11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0589323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37"/>
          <p:cNvSpPr>
            <a:spLocks noGrp="1" noChangeArrowheads="1"/>
          </p:cNvSpPr>
          <p:nvPr>
            <p:ph type="sldNum" sz="quarter" idx="12"/>
          </p:nvPr>
        </p:nvSpPr>
        <p:spPr>
          <a:ln/>
        </p:spPr>
        <p:txBody>
          <a:bodyPr/>
          <a:lstStyle>
            <a:lvl1pPr>
              <a:defRPr/>
            </a:lvl1pPr>
          </a:lstStyle>
          <a:p>
            <a:pPr>
              <a:defRPr/>
            </a:pPr>
            <a:fld id="{B31DDADC-2D0C-994E-A2D8-415D3EE023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7196414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37"/>
          <p:cNvSpPr>
            <a:spLocks noGrp="1" noChangeArrowheads="1"/>
          </p:cNvSpPr>
          <p:nvPr>
            <p:ph type="sldNum" sz="quarter" idx="12"/>
          </p:nvPr>
        </p:nvSpPr>
        <p:spPr>
          <a:ln/>
        </p:spPr>
        <p:txBody>
          <a:bodyPr/>
          <a:lstStyle>
            <a:lvl1pPr>
              <a:defRPr/>
            </a:lvl1pPr>
          </a:lstStyle>
          <a:p>
            <a:pPr>
              <a:defRPr/>
            </a:pPr>
            <a:fld id="{8D76C985-4EDB-F247-9742-BE9423FFE0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9676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3F461D-1C62-F643-8C78-47A509A430AC}" type="slidenum">
              <a:rPr lang="en-US"/>
              <a:pPr>
                <a:defRPr/>
              </a:pPr>
              <a:t>‹#›</a:t>
            </a:fld>
            <a:endParaRPr lang="en-US"/>
          </a:p>
        </p:txBody>
      </p:sp>
    </p:spTree>
    <p:extLst>
      <p:ext uri="{BB962C8B-B14F-4D97-AF65-F5344CB8AC3E}">
        <p14:creationId xmlns:p14="http://schemas.microsoft.com/office/powerpoint/2010/main" val="4692463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0726721A-BA22-C845-A2D6-671A1D9DF9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980983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2C4D8926-6EF1-4E40-ACAC-B683CFEE8AC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0779216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DF13382A-5310-6346-B500-736E4758A5B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324331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18104B15-01AB-664B-ADA2-BC811D4E144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2358283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37"/>
          <p:cNvSpPr>
            <a:spLocks noGrp="1" noChangeArrowheads="1"/>
          </p:cNvSpPr>
          <p:nvPr>
            <p:ph type="sldNum" sz="quarter" idx="12"/>
          </p:nvPr>
        </p:nvSpPr>
        <p:spPr>
          <a:ln/>
        </p:spPr>
        <p:txBody>
          <a:bodyPr/>
          <a:lstStyle>
            <a:lvl1pPr>
              <a:defRPr/>
            </a:lvl1pPr>
          </a:lstStyle>
          <a:p>
            <a:pPr>
              <a:defRPr/>
            </a:pPr>
            <a:fld id="{DD0B3ED7-DCA7-6B47-BECF-289C6796F6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6087755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642863618"/>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388098909"/>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748159999"/>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287923255"/>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11251595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29C987-9F94-1940-847B-2855970C8027}" type="slidenum">
              <a:rPr lang="en-US"/>
              <a:pPr>
                <a:defRPr/>
              </a:pPr>
              <a:t>‹#›</a:t>
            </a:fld>
            <a:endParaRPr lang="en-US"/>
          </a:p>
        </p:txBody>
      </p:sp>
    </p:spTree>
    <p:extLst>
      <p:ext uri="{BB962C8B-B14F-4D97-AF65-F5344CB8AC3E}">
        <p14:creationId xmlns:p14="http://schemas.microsoft.com/office/powerpoint/2010/main" val="341581709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961311060"/>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064537850"/>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49290240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753378534"/>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813010470"/>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497101762"/>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8"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Comic Sans MS" pitchFamily="21" charset="0"/>
                <a:ea typeface="+mn-ea"/>
                <a:cs typeface="+mn-cs"/>
              </a:endParaRPr>
            </a:p>
          </p:txBody>
        </p:sp>
        <p:sp>
          <p:nvSpPr>
            <p:cNvPr id="10"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13"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15"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17"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Comic Sans MS" pitchFamily="21" charset="0"/>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Comic Sans MS" pitchFamily="21" charset="0"/>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Comic Sans MS" pitchFamily="21" charset="0"/>
                  <a:ea typeface="+mn-ea"/>
                  <a:cs typeface="+mn-cs"/>
                </a:endParaRPr>
              </a:p>
            </p:txBody>
          </p:sp>
        </p:grpSp>
      </p:grpSp>
      <p:sp>
        <p:nvSpPr>
          <p:cNvPr id="97079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9707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B832ACBE-1CFD-1B44-8B9D-F92E8D101D2B}" type="slidenum">
              <a:rPr lang="en-US"/>
              <a:pPr>
                <a:defRPr/>
              </a:pPr>
              <a:t>‹#›</a:t>
            </a:fld>
            <a:endParaRPr lang="en-US"/>
          </a:p>
        </p:txBody>
      </p:sp>
    </p:spTree>
    <p:extLst>
      <p:ext uri="{BB962C8B-B14F-4D97-AF65-F5344CB8AC3E}">
        <p14:creationId xmlns:p14="http://schemas.microsoft.com/office/powerpoint/2010/main" val="338332280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EFAFAFEE-ADC3-534B-817B-4F7D251CF4B0}" type="slidenum">
              <a:rPr lang="en-US"/>
              <a:pPr>
                <a:defRPr/>
              </a:pPr>
              <a:t>‹#›</a:t>
            </a:fld>
            <a:endParaRPr lang="en-US"/>
          </a:p>
        </p:txBody>
      </p:sp>
    </p:spTree>
    <p:extLst>
      <p:ext uri="{BB962C8B-B14F-4D97-AF65-F5344CB8AC3E}">
        <p14:creationId xmlns:p14="http://schemas.microsoft.com/office/powerpoint/2010/main" val="336608921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EC3097C5-FDAA-8C4D-A83F-52AC404A37A0}" type="slidenum">
              <a:rPr lang="en-US"/>
              <a:pPr>
                <a:defRPr/>
              </a:pPr>
              <a:t>‹#›</a:t>
            </a:fld>
            <a:endParaRPr lang="en-US"/>
          </a:p>
        </p:txBody>
      </p:sp>
    </p:spTree>
    <p:extLst>
      <p:ext uri="{BB962C8B-B14F-4D97-AF65-F5344CB8AC3E}">
        <p14:creationId xmlns:p14="http://schemas.microsoft.com/office/powerpoint/2010/main" val="60749104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B95746B1-FB60-C14E-93BA-5CF3FC0615B4}" type="slidenum">
              <a:rPr lang="en-US"/>
              <a:pPr>
                <a:defRPr/>
              </a:pPr>
              <a:t>‹#›</a:t>
            </a:fld>
            <a:endParaRPr lang="en-US"/>
          </a:p>
        </p:txBody>
      </p:sp>
    </p:spTree>
    <p:extLst>
      <p:ext uri="{BB962C8B-B14F-4D97-AF65-F5344CB8AC3E}">
        <p14:creationId xmlns:p14="http://schemas.microsoft.com/office/powerpoint/2010/main" val="1350758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FEDCC69-B6A0-7345-997A-D341BB86983F}" type="slidenum">
              <a:rPr lang="en-US"/>
              <a:pPr>
                <a:defRPr/>
              </a:pPr>
              <a:t>‹#›</a:t>
            </a:fld>
            <a:endParaRPr lang="en-US"/>
          </a:p>
        </p:txBody>
      </p:sp>
    </p:spTree>
    <p:extLst>
      <p:ext uri="{BB962C8B-B14F-4D97-AF65-F5344CB8AC3E}">
        <p14:creationId xmlns:p14="http://schemas.microsoft.com/office/powerpoint/2010/main" val="19630917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FF86BB3-1791-4545-94CB-71066E7E2FEA}" type="slidenum">
              <a:rPr lang="en-US"/>
              <a:pPr>
                <a:defRPr/>
              </a:pPr>
              <a:t>‹#›</a:t>
            </a:fld>
            <a:endParaRPr lang="en-US"/>
          </a:p>
        </p:txBody>
      </p:sp>
    </p:spTree>
    <p:extLst>
      <p:ext uri="{BB962C8B-B14F-4D97-AF65-F5344CB8AC3E}">
        <p14:creationId xmlns:p14="http://schemas.microsoft.com/office/powerpoint/2010/main" val="258067207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EE8DC4B1-3823-8B45-A4B1-B8AC8F680C05}" type="slidenum">
              <a:rPr lang="en-US"/>
              <a:pPr>
                <a:defRPr/>
              </a:pPr>
              <a:t>‹#›</a:t>
            </a:fld>
            <a:endParaRPr lang="en-US"/>
          </a:p>
        </p:txBody>
      </p:sp>
    </p:spTree>
    <p:extLst>
      <p:ext uri="{BB962C8B-B14F-4D97-AF65-F5344CB8AC3E}">
        <p14:creationId xmlns:p14="http://schemas.microsoft.com/office/powerpoint/2010/main" val="38573527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2A15930A-EF59-1242-B3A7-E0E592320C40}" type="slidenum">
              <a:rPr lang="en-US"/>
              <a:pPr>
                <a:defRPr/>
              </a:pPr>
              <a:t>‹#›</a:t>
            </a:fld>
            <a:endParaRPr lang="en-US"/>
          </a:p>
        </p:txBody>
      </p:sp>
    </p:spTree>
    <p:extLst>
      <p:ext uri="{BB962C8B-B14F-4D97-AF65-F5344CB8AC3E}">
        <p14:creationId xmlns:p14="http://schemas.microsoft.com/office/powerpoint/2010/main" val="241464797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89092D5D-BFC2-3B49-BB5D-81CB8036B667}" type="slidenum">
              <a:rPr lang="en-US"/>
              <a:pPr>
                <a:defRPr/>
              </a:pPr>
              <a:t>‹#›</a:t>
            </a:fld>
            <a:endParaRPr lang="en-US"/>
          </a:p>
        </p:txBody>
      </p:sp>
    </p:spTree>
    <p:extLst>
      <p:ext uri="{BB962C8B-B14F-4D97-AF65-F5344CB8AC3E}">
        <p14:creationId xmlns:p14="http://schemas.microsoft.com/office/powerpoint/2010/main" val="188324418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BAE859CA-BE28-0D4B-82A7-D805F418B0BA}" type="slidenum">
              <a:rPr lang="en-US"/>
              <a:pPr>
                <a:defRPr/>
              </a:pPr>
              <a:t>‹#›</a:t>
            </a:fld>
            <a:endParaRPr lang="en-US"/>
          </a:p>
        </p:txBody>
      </p:sp>
    </p:spTree>
    <p:extLst>
      <p:ext uri="{BB962C8B-B14F-4D97-AF65-F5344CB8AC3E}">
        <p14:creationId xmlns:p14="http://schemas.microsoft.com/office/powerpoint/2010/main" val="161261937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C2219AB0-4AFC-164B-8741-7FB9A7AD63F0}" type="slidenum">
              <a:rPr lang="en-US"/>
              <a:pPr>
                <a:defRPr/>
              </a:pPr>
              <a:t>‹#›</a:t>
            </a:fld>
            <a:endParaRPr lang="en-US"/>
          </a:p>
        </p:txBody>
      </p:sp>
    </p:spTree>
    <p:extLst>
      <p:ext uri="{BB962C8B-B14F-4D97-AF65-F5344CB8AC3E}">
        <p14:creationId xmlns:p14="http://schemas.microsoft.com/office/powerpoint/2010/main" val="45438711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B30AB9F9-C7A7-A94D-9FB9-2FF0D7B2D69A}" type="slidenum">
              <a:rPr lang="en-US"/>
              <a:pPr>
                <a:defRPr/>
              </a:pPr>
              <a:t>‹#›</a:t>
            </a:fld>
            <a:endParaRPr lang="en-US"/>
          </a:p>
        </p:txBody>
      </p:sp>
    </p:spTree>
    <p:extLst>
      <p:ext uri="{BB962C8B-B14F-4D97-AF65-F5344CB8AC3E}">
        <p14:creationId xmlns:p14="http://schemas.microsoft.com/office/powerpoint/2010/main" val="11268837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6A7B94C9-E83C-6A4F-931D-873C0BAE073D}" type="slidenum">
              <a:rPr lang="en-US"/>
              <a:pPr>
                <a:defRPr/>
              </a:pPr>
              <a:t>‹#›</a:t>
            </a:fld>
            <a:endParaRPr lang="en-US"/>
          </a:p>
        </p:txBody>
      </p:sp>
    </p:spTree>
    <p:extLst>
      <p:ext uri="{BB962C8B-B14F-4D97-AF65-F5344CB8AC3E}">
        <p14:creationId xmlns:p14="http://schemas.microsoft.com/office/powerpoint/2010/main" val="21345399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5B67CDF-4707-194C-9DCF-96769A9AAD68}" type="slidenum">
              <a:rPr lang="en-US"/>
              <a:pPr>
                <a:defRPr/>
              </a:pPr>
              <a:t>‹#›</a:t>
            </a:fld>
            <a:endParaRPr lang="en-US"/>
          </a:p>
        </p:txBody>
      </p:sp>
    </p:spTree>
    <p:extLst>
      <p:ext uri="{BB962C8B-B14F-4D97-AF65-F5344CB8AC3E}">
        <p14:creationId xmlns:p14="http://schemas.microsoft.com/office/powerpoint/2010/main" val="42905964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0A2C664-D6CD-F045-9E94-3A2D63DC6CC0}" type="slidenum">
              <a:rPr lang="en-US"/>
              <a:pPr>
                <a:defRPr/>
              </a:pPr>
              <a:t>‹#›</a:t>
            </a:fld>
            <a:endParaRPr lang="en-US"/>
          </a:p>
        </p:txBody>
      </p:sp>
    </p:spTree>
    <p:extLst>
      <p:ext uri="{BB962C8B-B14F-4D97-AF65-F5344CB8AC3E}">
        <p14:creationId xmlns:p14="http://schemas.microsoft.com/office/powerpoint/2010/main" val="40774079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1B0B33-CEEC-E043-BC97-7830DE1BF969}" type="slidenum">
              <a:rPr lang="en-US"/>
              <a:pPr>
                <a:defRPr/>
              </a:pPr>
              <a:t>‹#›</a:t>
            </a:fld>
            <a:endParaRPr lang="en-US"/>
          </a:p>
        </p:txBody>
      </p:sp>
    </p:spTree>
    <p:extLst>
      <p:ext uri="{BB962C8B-B14F-4D97-AF65-F5344CB8AC3E}">
        <p14:creationId xmlns:p14="http://schemas.microsoft.com/office/powerpoint/2010/main" val="16424909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0FAA75-B2A3-B74B-A780-3480A3A228E6}" type="slidenum">
              <a:rPr lang="en-US"/>
              <a:pPr>
                <a:defRPr/>
              </a:pPr>
              <a:t>‹#›</a:t>
            </a:fld>
            <a:endParaRPr lang="en-US"/>
          </a:p>
        </p:txBody>
      </p:sp>
    </p:spTree>
    <p:extLst>
      <p:ext uri="{BB962C8B-B14F-4D97-AF65-F5344CB8AC3E}">
        <p14:creationId xmlns:p14="http://schemas.microsoft.com/office/powerpoint/2010/main" val="19276403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6FCA00-E220-FF4C-A464-87F2D205C178}" type="slidenum">
              <a:rPr lang="en-US"/>
              <a:pPr>
                <a:defRPr/>
              </a:pPr>
              <a:t>‹#›</a:t>
            </a:fld>
            <a:endParaRPr lang="en-US"/>
          </a:p>
        </p:txBody>
      </p:sp>
    </p:spTree>
    <p:extLst>
      <p:ext uri="{BB962C8B-B14F-4D97-AF65-F5344CB8AC3E}">
        <p14:creationId xmlns:p14="http://schemas.microsoft.com/office/powerpoint/2010/main" val="18523056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33BAE6-8E55-304B-8AA4-C43EFF45B5C7}" type="slidenum">
              <a:rPr lang="en-US"/>
              <a:pPr>
                <a:defRPr/>
              </a:pPr>
              <a:t>‹#›</a:t>
            </a:fld>
            <a:endParaRPr lang="en-US"/>
          </a:p>
        </p:txBody>
      </p:sp>
    </p:spTree>
    <p:extLst>
      <p:ext uri="{BB962C8B-B14F-4D97-AF65-F5344CB8AC3E}">
        <p14:creationId xmlns:p14="http://schemas.microsoft.com/office/powerpoint/2010/main" val="28500555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77EAFD6-F09B-694B-AE46-A29C28092085}" type="slidenum">
              <a:rPr lang="en-US"/>
              <a:pPr>
                <a:defRPr/>
              </a:pPr>
              <a:t>‹#›</a:t>
            </a:fld>
            <a:endParaRPr lang="en-US"/>
          </a:p>
        </p:txBody>
      </p:sp>
    </p:spTree>
    <p:extLst>
      <p:ext uri="{BB962C8B-B14F-4D97-AF65-F5344CB8AC3E}">
        <p14:creationId xmlns:p14="http://schemas.microsoft.com/office/powerpoint/2010/main" val="6828714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53408F6-E6AC-014F-ADDE-1EA90736CB5F}" type="slidenum">
              <a:rPr lang="en-US"/>
              <a:pPr>
                <a:defRPr/>
              </a:pPr>
              <a:t>‹#›</a:t>
            </a:fld>
            <a:endParaRPr lang="en-US"/>
          </a:p>
        </p:txBody>
      </p:sp>
    </p:spTree>
    <p:extLst>
      <p:ext uri="{BB962C8B-B14F-4D97-AF65-F5344CB8AC3E}">
        <p14:creationId xmlns:p14="http://schemas.microsoft.com/office/powerpoint/2010/main" val="37566294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3892F20-E864-CE4C-AA86-46ACB2E899CC}" type="slidenum">
              <a:rPr lang="en-US"/>
              <a:pPr>
                <a:defRPr/>
              </a:pPr>
              <a:t>‹#›</a:t>
            </a:fld>
            <a:endParaRPr lang="en-US"/>
          </a:p>
        </p:txBody>
      </p:sp>
    </p:spTree>
    <p:extLst>
      <p:ext uri="{BB962C8B-B14F-4D97-AF65-F5344CB8AC3E}">
        <p14:creationId xmlns:p14="http://schemas.microsoft.com/office/powerpoint/2010/main" val="2550964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18661BC-5D6D-A04C-BF9D-0C470AFD8263}" type="slidenum">
              <a:rPr lang="en-US"/>
              <a:pPr>
                <a:defRPr/>
              </a:pPr>
              <a:t>‹#›</a:t>
            </a:fld>
            <a:endParaRPr lang="en-US"/>
          </a:p>
        </p:txBody>
      </p:sp>
    </p:spTree>
    <p:extLst>
      <p:ext uri="{BB962C8B-B14F-4D97-AF65-F5344CB8AC3E}">
        <p14:creationId xmlns:p14="http://schemas.microsoft.com/office/powerpoint/2010/main" val="42865966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BE996B7-E5E2-5245-8C71-A0C6632C29F3}" type="slidenum">
              <a:rPr lang="en-US"/>
              <a:pPr>
                <a:defRPr/>
              </a:pPr>
              <a:t>‹#›</a:t>
            </a:fld>
            <a:endParaRPr lang="en-US"/>
          </a:p>
        </p:txBody>
      </p:sp>
    </p:spTree>
    <p:extLst>
      <p:ext uri="{BB962C8B-B14F-4D97-AF65-F5344CB8AC3E}">
        <p14:creationId xmlns:p14="http://schemas.microsoft.com/office/powerpoint/2010/main" val="42716259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99C20CE7-8E88-9146-AF40-B7631CE13CF6}" type="slidenum">
              <a:rPr lang="en-US"/>
              <a:pPr>
                <a:defRPr/>
              </a:pPr>
              <a:t>‹#›</a:t>
            </a:fld>
            <a:endParaRPr lang="en-US"/>
          </a:p>
        </p:txBody>
      </p:sp>
    </p:spTree>
    <p:extLst>
      <p:ext uri="{BB962C8B-B14F-4D97-AF65-F5344CB8AC3E}">
        <p14:creationId xmlns:p14="http://schemas.microsoft.com/office/powerpoint/2010/main" val="5600379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82F313E1-4711-2240-8C0C-ACA9415B60BF}" type="slidenum">
              <a:rPr lang="en-US"/>
              <a:pPr>
                <a:defRPr/>
              </a:pPr>
              <a:t>‹#›</a:t>
            </a:fld>
            <a:endParaRPr lang="en-US"/>
          </a:p>
        </p:txBody>
      </p:sp>
    </p:spTree>
    <p:extLst>
      <p:ext uri="{BB962C8B-B14F-4D97-AF65-F5344CB8AC3E}">
        <p14:creationId xmlns:p14="http://schemas.microsoft.com/office/powerpoint/2010/main" val="16267325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03C961B4-3973-4944-983A-88BA0ADB3FC5}" type="slidenum">
              <a:rPr lang="en-US"/>
              <a:pPr>
                <a:defRPr/>
              </a:pPr>
              <a:t>‹#›</a:t>
            </a:fld>
            <a:endParaRPr lang="en-US"/>
          </a:p>
        </p:txBody>
      </p:sp>
    </p:spTree>
    <p:extLst>
      <p:ext uri="{BB962C8B-B14F-4D97-AF65-F5344CB8AC3E}">
        <p14:creationId xmlns:p14="http://schemas.microsoft.com/office/powerpoint/2010/main" val="1372024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0A6814F5-42EA-8B41-BA0F-82E300BE101F}" type="slidenum">
              <a:rPr lang="en-US"/>
              <a:pPr>
                <a:defRPr/>
              </a:pPr>
              <a:t>‹#›</a:t>
            </a:fld>
            <a:endParaRPr lang="en-US"/>
          </a:p>
        </p:txBody>
      </p:sp>
    </p:spTree>
    <p:extLst>
      <p:ext uri="{BB962C8B-B14F-4D97-AF65-F5344CB8AC3E}">
        <p14:creationId xmlns:p14="http://schemas.microsoft.com/office/powerpoint/2010/main" val="7141295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22E9269-7F2B-1F44-9134-5CFA705BEED3}" type="slidenum">
              <a:rPr lang="en-US"/>
              <a:pPr>
                <a:defRPr/>
              </a:pPr>
              <a:t>‹#›</a:t>
            </a:fld>
            <a:endParaRPr lang="en-US"/>
          </a:p>
        </p:txBody>
      </p:sp>
    </p:spTree>
    <p:extLst>
      <p:ext uri="{BB962C8B-B14F-4D97-AF65-F5344CB8AC3E}">
        <p14:creationId xmlns:p14="http://schemas.microsoft.com/office/powerpoint/2010/main" val="1753242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B260D58-997A-7B48-AA03-88882AA56476}" type="slidenum">
              <a:rPr lang="en-US"/>
              <a:pPr>
                <a:defRPr/>
              </a:pPr>
              <a:t>‹#›</a:t>
            </a:fld>
            <a:endParaRPr lang="en-US"/>
          </a:p>
        </p:txBody>
      </p:sp>
    </p:spTree>
    <p:extLst>
      <p:ext uri="{BB962C8B-B14F-4D97-AF65-F5344CB8AC3E}">
        <p14:creationId xmlns:p14="http://schemas.microsoft.com/office/powerpoint/2010/main" val="4690930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A306761-99A3-614C-9C51-072A64EE0576}" type="slidenum">
              <a:rPr lang="en-US"/>
              <a:pPr>
                <a:defRPr/>
              </a:pPr>
              <a:t>‹#›</a:t>
            </a:fld>
            <a:endParaRPr lang="en-US"/>
          </a:p>
        </p:txBody>
      </p:sp>
    </p:spTree>
    <p:extLst>
      <p:ext uri="{BB962C8B-B14F-4D97-AF65-F5344CB8AC3E}">
        <p14:creationId xmlns:p14="http://schemas.microsoft.com/office/powerpoint/2010/main" val="36540218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262A77A-C9AB-F84A-A2CD-81976293BEAF}" type="slidenum">
              <a:rPr lang="en-US"/>
              <a:pPr>
                <a:defRPr/>
              </a:pPr>
              <a:t>‹#›</a:t>
            </a:fld>
            <a:endParaRPr lang="en-US"/>
          </a:p>
        </p:txBody>
      </p:sp>
    </p:spTree>
    <p:extLst>
      <p:ext uri="{BB962C8B-B14F-4D97-AF65-F5344CB8AC3E}">
        <p14:creationId xmlns:p14="http://schemas.microsoft.com/office/powerpoint/2010/main" val="71623272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lgn="ct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4289D47-BCCF-D441-A857-D65E6C427F4A}" type="slidenum">
              <a:rPr lang="en-US"/>
              <a:pPr>
                <a:defRPr/>
              </a:pPr>
              <a:t>‹#›</a:t>
            </a:fld>
            <a:endParaRPr lang="en-US"/>
          </a:p>
        </p:txBody>
      </p:sp>
    </p:spTree>
    <p:extLst>
      <p:ext uri="{BB962C8B-B14F-4D97-AF65-F5344CB8AC3E}">
        <p14:creationId xmlns:p14="http://schemas.microsoft.com/office/powerpoint/2010/main" val="275539528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69A21D6-953D-AD4F-9C02-681AE16D7ADD}" type="slidenum">
              <a:rPr lang="en-US"/>
              <a:pPr>
                <a:defRPr/>
              </a:pPr>
              <a:t>‹#›</a:t>
            </a:fld>
            <a:endParaRPr lang="en-US"/>
          </a:p>
        </p:txBody>
      </p:sp>
    </p:spTree>
    <p:extLst>
      <p:ext uri="{BB962C8B-B14F-4D97-AF65-F5344CB8AC3E}">
        <p14:creationId xmlns:p14="http://schemas.microsoft.com/office/powerpoint/2010/main" val="11952480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lgn="ct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F14ADB4-E512-404E-9DE6-ECE0E461DFAE}" type="slidenum">
              <a:rPr lang="en-US"/>
              <a:pPr>
                <a:defRPr/>
              </a:pPr>
              <a:t>‹#›</a:t>
            </a:fld>
            <a:endParaRPr lang="en-US"/>
          </a:p>
        </p:txBody>
      </p:sp>
    </p:spTree>
    <p:extLst>
      <p:ext uri="{BB962C8B-B14F-4D97-AF65-F5344CB8AC3E}">
        <p14:creationId xmlns:p14="http://schemas.microsoft.com/office/powerpoint/2010/main" val="3906876700"/>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lgn="ct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51B9B25-CD05-E941-944D-4335CFA28C28}" type="slidenum">
              <a:rPr lang="en-US"/>
              <a:pPr>
                <a:defRPr/>
              </a:pPr>
              <a:t>‹#›</a:t>
            </a:fld>
            <a:endParaRPr lang="en-US"/>
          </a:p>
        </p:txBody>
      </p:sp>
    </p:spTree>
    <p:extLst>
      <p:ext uri="{BB962C8B-B14F-4D97-AF65-F5344CB8AC3E}">
        <p14:creationId xmlns:p14="http://schemas.microsoft.com/office/powerpoint/2010/main" val="4241450374"/>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lgn="ct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BAE591E-D615-2E41-83A6-59E1C3DBFB87}" type="slidenum">
              <a:rPr lang="en-US"/>
              <a:pPr>
                <a:defRPr/>
              </a:pPr>
              <a:t>‹#›</a:t>
            </a:fld>
            <a:endParaRPr lang="en-US"/>
          </a:p>
        </p:txBody>
      </p:sp>
    </p:spTree>
    <p:extLst>
      <p:ext uri="{BB962C8B-B14F-4D97-AF65-F5344CB8AC3E}">
        <p14:creationId xmlns:p14="http://schemas.microsoft.com/office/powerpoint/2010/main" val="1230559478"/>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lgn="ct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0511C06-0659-F044-AE67-61126DB34DE8}" type="slidenum">
              <a:rPr lang="en-US"/>
              <a:pPr>
                <a:defRPr/>
              </a:pPr>
              <a:t>‹#›</a:t>
            </a:fld>
            <a:endParaRPr lang="en-US"/>
          </a:p>
        </p:txBody>
      </p:sp>
    </p:spTree>
    <p:extLst>
      <p:ext uri="{BB962C8B-B14F-4D97-AF65-F5344CB8AC3E}">
        <p14:creationId xmlns:p14="http://schemas.microsoft.com/office/powerpoint/2010/main" val="164070971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954D918-4059-B544-A1B2-C7CBAB10E4DD}" type="slidenum">
              <a:rPr lang="en-US"/>
              <a:pPr>
                <a:defRPr/>
              </a:pPr>
              <a:t>‹#›</a:t>
            </a:fld>
            <a:endParaRPr lang="en-US"/>
          </a:p>
        </p:txBody>
      </p:sp>
    </p:spTree>
    <p:extLst>
      <p:ext uri="{BB962C8B-B14F-4D97-AF65-F5344CB8AC3E}">
        <p14:creationId xmlns:p14="http://schemas.microsoft.com/office/powerpoint/2010/main" val="1594382457"/>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67D018D-730B-0B44-99D2-5AB66A35ADCA}" type="slidenum">
              <a:rPr lang="en-US"/>
              <a:pPr>
                <a:defRPr/>
              </a:pPr>
              <a:t>‹#›</a:t>
            </a:fld>
            <a:endParaRPr lang="en-US"/>
          </a:p>
        </p:txBody>
      </p:sp>
    </p:spTree>
    <p:extLst>
      <p:ext uri="{BB962C8B-B14F-4D97-AF65-F5344CB8AC3E}">
        <p14:creationId xmlns:p14="http://schemas.microsoft.com/office/powerpoint/2010/main" val="4199207411"/>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71283E6-962F-D041-B932-16842833BD74}" type="slidenum">
              <a:rPr lang="en-US"/>
              <a:pPr>
                <a:defRPr/>
              </a:pPr>
              <a:t>‹#›</a:t>
            </a:fld>
            <a:endParaRPr lang="en-US"/>
          </a:p>
        </p:txBody>
      </p:sp>
    </p:spTree>
    <p:extLst>
      <p:ext uri="{BB962C8B-B14F-4D97-AF65-F5344CB8AC3E}">
        <p14:creationId xmlns:p14="http://schemas.microsoft.com/office/powerpoint/2010/main" val="159245661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608D457-76A8-2F42-ABF4-9F9DF958EDD3}" type="slidenum">
              <a:rPr lang="en-US"/>
              <a:pPr>
                <a:defRPr/>
              </a:pPr>
              <a:t>‹#›</a:t>
            </a:fld>
            <a:endParaRPr lang="en-US"/>
          </a:p>
        </p:txBody>
      </p:sp>
    </p:spTree>
    <p:extLst>
      <p:ext uri="{BB962C8B-B14F-4D97-AF65-F5344CB8AC3E}">
        <p14:creationId xmlns:p14="http://schemas.microsoft.com/office/powerpoint/2010/main" val="401303623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lgn="ct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6E42BCF-392C-1946-9E1A-46DE3EE8841E}" type="slidenum">
              <a:rPr lang="en-US"/>
              <a:pPr>
                <a:defRPr/>
              </a:pPr>
              <a:t>‹#›</a:t>
            </a:fld>
            <a:endParaRPr lang="en-US"/>
          </a:p>
        </p:txBody>
      </p:sp>
    </p:spTree>
    <p:extLst>
      <p:ext uri="{BB962C8B-B14F-4D97-AF65-F5344CB8AC3E}">
        <p14:creationId xmlns:p14="http://schemas.microsoft.com/office/powerpoint/2010/main" val="116644484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a:xfrm>
            <a:off x="1143000" y="6248400"/>
            <a:ext cx="1905000" cy="457200"/>
          </a:xfrm>
          <a:prstGeom prst="rect">
            <a:avLst/>
          </a:prstGeom>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a:xfrm>
            <a:off x="3581400" y="6248400"/>
            <a:ext cx="2895600" cy="457200"/>
          </a:xfrm>
          <a:prstGeom prst="rect">
            <a:avLst/>
          </a:prstGeom>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a:xfrm>
            <a:off x="7010400" y="6248400"/>
            <a:ext cx="1905000" cy="457200"/>
          </a:xfrm>
          <a:prstGeom prst="rect">
            <a:avLst/>
          </a:prstGeom>
        </p:spPr>
        <p:txBody>
          <a:bodyPr/>
          <a:lstStyle>
            <a:lvl1pPr>
              <a:defRPr>
                <a:solidFill>
                  <a:srgbClr val="FFFFFF"/>
                </a:solidFill>
              </a:defRPr>
            </a:lvl1pPr>
          </a:lstStyle>
          <a:p>
            <a:pPr>
              <a:defRPr/>
            </a:pPr>
            <a:fld id="{238C1D9B-B3F7-D74F-9F47-FFEC8296A0D2}" type="slidenum">
              <a:rPr lang="en-US"/>
              <a:pPr>
                <a:defRPr/>
              </a:pPr>
              <a:t>‹#›</a:t>
            </a:fld>
            <a:endParaRPr lang="en-US"/>
          </a:p>
        </p:txBody>
      </p:sp>
    </p:spTree>
    <p:extLst>
      <p:ext uri="{BB962C8B-B14F-4D97-AF65-F5344CB8AC3E}">
        <p14:creationId xmlns:p14="http://schemas.microsoft.com/office/powerpoint/2010/main" val="62892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8" name="Footer Placeholder 7"/>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9" name="Slide Number Placeholder 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0B5B33D-A8E6-AD47-8655-3A0B9497351B}" type="slidenum">
              <a:rPr lang="en-US"/>
              <a:pPr>
                <a:defRPr/>
              </a:pPr>
              <a:t>‹#›</a:t>
            </a:fld>
            <a:endParaRPr lang="en-US"/>
          </a:p>
        </p:txBody>
      </p:sp>
    </p:spTree>
    <p:extLst>
      <p:ext uri="{BB962C8B-B14F-4D97-AF65-F5344CB8AC3E}">
        <p14:creationId xmlns:p14="http://schemas.microsoft.com/office/powerpoint/2010/main" val="18965144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a:lstStyle>
            <a:lvl1pPr>
              <a:defRPr/>
            </a:lvl1pPr>
          </a:lstStyle>
          <a:p>
            <a:pPr>
              <a:defRPr/>
            </a:pPr>
            <a:fld id="{80CCF976-4C05-9548-9B86-617F01592A3E}" type="slidenum">
              <a:rPr lang="en-US"/>
              <a:pPr>
                <a:defRPr/>
              </a:pPr>
              <a:t>‹#›</a:t>
            </a:fld>
            <a:endParaRPr lang="en-US"/>
          </a:p>
        </p:txBody>
      </p:sp>
    </p:spTree>
    <p:extLst>
      <p:ext uri="{BB962C8B-B14F-4D97-AF65-F5344CB8AC3E}">
        <p14:creationId xmlns:p14="http://schemas.microsoft.com/office/powerpoint/2010/main" val="26495771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a:lstStyle>
            <a:lvl1pPr>
              <a:defRPr/>
            </a:lvl1pPr>
          </a:lstStyle>
          <a:p>
            <a:pPr>
              <a:defRPr/>
            </a:pPr>
            <a:fld id="{396E920B-A221-DF46-ABE3-FABB334D9CE5}" type="slidenum">
              <a:rPr lang="en-US"/>
              <a:pPr>
                <a:defRPr/>
              </a:pPr>
              <a:t>‹#›</a:t>
            </a:fld>
            <a:endParaRPr lang="en-US"/>
          </a:p>
        </p:txBody>
      </p:sp>
    </p:spTree>
    <p:extLst>
      <p:ext uri="{BB962C8B-B14F-4D97-AF65-F5344CB8AC3E}">
        <p14:creationId xmlns:p14="http://schemas.microsoft.com/office/powerpoint/2010/main" val="34716486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a:lstStyle>
            <a:lvl1pPr>
              <a:defRPr/>
            </a:lvl1pPr>
          </a:lstStyle>
          <a:p>
            <a:pPr>
              <a:defRPr/>
            </a:pPr>
            <a:fld id="{32EB7DE9-3AAB-D84C-874A-17B0EEA5462C}" type="slidenum">
              <a:rPr lang="en-US"/>
              <a:pPr>
                <a:defRPr/>
              </a:pPr>
              <a:t>‹#›</a:t>
            </a:fld>
            <a:endParaRPr lang="en-US"/>
          </a:p>
        </p:txBody>
      </p:sp>
    </p:spTree>
    <p:extLst>
      <p:ext uri="{BB962C8B-B14F-4D97-AF65-F5344CB8AC3E}">
        <p14:creationId xmlns:p14="http://schemas.microsoft.com/office/powerpoint/2010/main" val="31368512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0"/>
          </p:nvPr>
        </p:nvSpPr>
        <p:spPr>
          <a:xfrm>
            <a:off x="1143000" y="6248400"/>
            <a:ext cx="1905000" cy="457200"/>
          </a:xfrm>
          <a:prstGeom prst="rect">
            <a:avLst/>
          </a:prstGeom>
        </p:spPr>
        <p:txBody>
          <a:bodyPr/>
          <a:lstStyle>
            <a:lvl1pPr>
              <a:defRPr/>
            </a:lvl1pPr>
          </a:lstStyle>
          <a:p>
            <a:pPr>
              <a:defRPr/>
            </a:pPr>
            <a:endParaRPr lang="en-US"/>
          </a:p>
        </p:txBody>
      </p:sp>
      <p:sp>
        <p:nvSpPr>
          <p:cNvPr id="8" name="Footer Placeholder 7"/>
          <p:cNvSpPr>
            <a:spLocks noGrp="1" noChangeArrowheads="1"/>
          </p:cNvSpPr>
          <p:nvPr>
            <p:ph type="ftr" sz="quarter" idx="11"/>
          </p:nvPr>
        </p:nvSpPr>
        <p:spPr>
          <a:xfrm>
            <a:off x="3581400" y="6248400"/>
            <a:ext cx="2895600" cy="457200"/>
          </a:xfrm>
          <a:prstGeom prst="rect">
            <a:avLst/>
          </a:prstGeom>
        </p:spPr>
        <p:txBody>
          <a:bodyPr/>
          <a:lstStyle>
            <a:lvl1pPr>
              <a:defRPr/>
            </a:lvl1pPr>
          </a:lstStyle>
          <a:p>
            <a:pPr>
              <a:defRPr/>
            </a:pPr>
            <a:endParaRPr lang="en-US"/>
          </a:p>
        </p:txBody>
      </p:sp>
      <p:sp>
        <p:nvSpPr>
          <p:cNvPr id="9" name="Slide Number Placeholder 8"/>
          <p:cNvSpPr>
            <a:spLocks noGrp="1" noChangeArrowheads="1"/>
          </p:cNvSpPr>
          <p:nvPr>
            <p:ph type="sldNum" sz="quarter" idx="12"/>
          </p:nvPr>
        </p:nvSpPr>
        <p:spPr>
          <a:xfrm>
            <a:off x="7010400" y="6248400"/>
            <a:ext cx="1905000" cy="457200"/>
          </a:xfrm>
          <a:prstGeom prst="rect">
            <a:avLst/>
          </a:prstGeom>
        </p:spPr>
        <p:txBody>
          <a:bodyPr/>
          <a:lstStyle>
            <a:lvl1pPr>
              <a:defRPr/>
            </a:lvl1pPr>
          </a:lstStyle>
          <a:p>
            <a:pPr>
              <a:defRPr/>
            </a:pPr>
            <a:fld id="{EA6DCFFA-CA94-EC47-821F-99FD55C47EE6}" type="slidenum">
              <a:rPr lang="en-US"/>
              <a:pPr>
                <a:defRPr/>
              </a:pPr>
              <a:t>‹#›</a:t>
            </a:fld>
            <a:endParaRPr lang="en-US"/>
          </a:p>
        </p:txBody>
      </p:sp>
    </p:spTree>
    <p:extLst>
      <p:ext uri="{BB962C8B-B14F-4D97-AF65-F5344CB8AC3E}">
        <p14:creationId xmlns:p14="http://schemas.microsoft.com/office/powerpoint/2010/main" val="14870147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1143000" y="6248400"/>
            <a:ext cx="1905000" cy="457200"/>
          </a:xfrm>
          <a:prstGeom prst="rect">
            <a:avLst/>
          </a:prstGeom>
        </p:spPr>
        <p:txBody>
          <a:bodyPr/>
          <a:lstStyle>
            <a:lvl1pPr>
              <a:defRPr/>
            </a:lvl1pPr>
          </a:lstStyle>
          <a:p>
            <a:pPr>
              <a:defRPr/>
            </a:pPr>
            <a:endParaRPr lang="en-US"/>
          </a:p>
        </p:txBody>
      </p:sp>
      <p:sp>
        <p:nvSpPr>
          <p:cNvPr id="4" name="Footer Placeholder 3"/>
          <p:cNvSpPr>
            <a:spLocks noGrp="1" noChangeArrowheads="1"/>
          </p:cNvSpPr>
          <p:nvPr>
            <p:ph type="ftr" sz="quarter" idx="11"/>
          </p:nvPr>
        </p:nvSpPr>
        <p:spPr>
          <a:xfrm>
            <a:off x="3581400" y="6248400"/>
            <a:ext cx="2895600" cy="457200"/>
          </a:xfrm>
          <a:prstGeom prst="rect">
            <a:avLst/>
          </a:prstGeom>
        </p:spPr>
        <p:txBody>
          <a:bodyPr/>
          <a:lstStyle>
            <a:lvl1pPr>
              <a:defRPr/>
            </a:lvl1pPr>
          </a:lstStyle>
          <a:p>
            <a:pPr>
              <a:defRPr/>
            </a:pPr>
            <a:endParaRPr lang="en-US"/>
          </a:p>
        </p:txBody>
      </p:sp>
      <p:sp>
        <p:nvSpPr>
          <p:cNvPr id="5" name="Slide Number Placeholder 4"/>
          <p:cNvSpPr>
            <a:spLocks noGrp="1" noChangeArrowheads="1"/>
          </p:cNvSpPr>
          <p:nvPr>
            <p:ph type="sldNum" sz="quarter" idx="12"/>
          </p:nvPr>
        </p:nvSpPr>
        <p:spPr>
          <a:xfrm>
            <a:off x="7010400" y="6248400"/>
            <a:ext cx="1905000" cy="457200"/>
          </a:xfrm>
          <a:prstGeom prst="rect">
            <a:avLst/>
          </a:prstGeom>
        </p:spPr>
        <p:txBody>
          <a:bodyPr/>
          <a:lstStyle>
            <a:lvl1pPr>
              <a:defRPr/>
            </a:lvl1pPr>
          </a:lstStyle>
          <a:p>
            <a:pPr>
              <a:defRPr/>
            </a:pPr>
            <a:fld id="{75B3BD4F-7E88-8249-8654-117D4E61E7E1}" type="slidenum">
              <a:rPr lang="en-US"/>
              <a:pPr>
                <a:defRPr/>
              </a:pPr>
              <a:t>‹#›</a:t>
            </a:fld>
            <a:endParaRPr lang="en-US"/>
          </a:p>
        </p:txBody>
      </p:sp>
    </p:spTree>
    <p:extLst>
      <p:ext uri="{BB962C8B-B14F-4D97-AF65-F5344CB8AC3E}">
        <p14:creationId xmlns:p14="http://schemas.microsoft.com/office/powerpoint/2010/main" val="1763353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248400"/>
            <a:ext cx="1905000" cy="457200"/>
          </a:xfrm>
          <a:prstGeom prst="rect">
            <a:avLst/>
          </a:prstGeom>
        </p:spPr>
        <p:txBody>
          <a:bodyPr/>
          <a:lstStyle>
            <a:lvl1pPr>
              <a:defRPr/>
            </a:lvl1pPr>
          </a:lstStyle>
          <a:p>
            <a:pPr>
              <a:defRPr/>
            </a:pPr>
            <a:endParaRPr lang="en-US"/>
          </a:p>
        </p:txBody>
      </p:sp>
      <p:sp>
        <p:nvSpPr>
          <p:cNvPr id="3" name="Footer Placeholder 2"/>
          <p:cNvSpPr>
            <a:spLocks noGrp="1" noChangeArrowheads="1"/>
          </p:cNvSpPr>
          <p:nvPr>
            <p:ph type="ftr" sz="quarter" idx="11"/>
          </p:nvPr>
        </p:nvSpPr>
        <p:spPr>
          <a:xfrm>
            <a:off x="3581400" y="6248400"/>
            <a:ext cx="2895600" cy="457200"/>
          </a:xfrm>
          <a:prstGeom prst="rect">
            <a:avLst/>
          </a:prstGeom>
        </p:spPr>
        <p:txBody>
          <a:bodyPr/>
          <a:lstStyle>
            <a:lvl1pPr>
              <a:defRPr/>
            </a:lvl1pPr>
          </a:lstStyle>
          <a:p>
            <a:pPr>
              <a:defRPr/>
            </a:pPr>
            <a:endParaRPr lang="en-US"/>
          </a:p>
        </p:txBody>
      </p:sp>
      <p:sp>
        <p:nvSpPr>
          <p:cNvPr id="4" name="Slide Number Placeholder 3"/>
          <p:cNvSpPr>
            <a:spLocks noGrp="1" noChangeArrowheads="1"/>
          </p:cNvSpPr>
          <p:nvPr>
            <p:ph type="sldNum" sz="quarter" idx="12"/>
          </p:nvPr>
        </p:nvSpPr>
        <p:spPr>
          <a:xfrm>
            <a:off x="7010400" y="6248400"/>
            <a:ext cx="1905000" cy="457200"/>
          </a:xfrm>
          <a:prstGeom prst="rect">
            <a:avLst/>
          </a:prstGeom>
        </p:spPr>
        <p:txBody>
          <a:bodyPr/>
          <a:lstStyle>
            <a:lvl1pPr>
              <a:defRPr/>
            </a:lvl1pPr>
          </a:lstStyle>
          <a:p>
            <a:pPr>
              <a:defRPr/>
            </a:pPr>
            <a:fld id="{0899BB37-6670-7341-A824-851DC4A20409}" type="slidenum">
              <a:rPr lang="en-US"/>
              <a:pPr>
                <a:defRPr/>
              </a:pPr>
              <a:t>‹#›</a:t>
            </a:fld>
            <a:endParaRPr lang="en-US"/>
          </a:p>
        </p:txBody>
      </p:sp>
    </p:spTree>
    <p:extLst>
      <p:ext uri="{BB962C8B-B14F-4D97-AF65-F5344CB8AC3E}">
        <p14:creationId xmlns:p14="http://schemas.microsoft.com/office/powerpoint/2010/main" val="25547846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a:lstStyle>
            <a:lvl1pPr>
              <a:defRPr/>
            </a:lvl1pPr>
          </a:lstStyle>
          <a:p>
            <a:pPr>
              <a:defRPr/>
            </a:pPr>
            <a:fld id="{7685E662-2B7A-D34A-B3A3-CF2AF209FB9E}" type="slidenum">
              <a:rPr lang="en-US"/>
              <a:pPr>
                <a:defRPr/>
              </a:pPr>
              <a:t>‹#›</a:t>
            </a:fld>
            <a:endParaRPr lang="en-US"/>
          </a:p>
        </p:txBody>
      </p:sp>
    </p:spTree>
    <p:extLst>
      <p:ext uri="{BB962C8B-B14F-4D97-AF65-F5344CB8AC3E}">
        <p14:creationId xmlns:p14="http://schemas.microsoft.com/office/powerpoint/2010/main" val="11662141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a:lstStyle>
            <a:lvl1pPr>
              <a:defRPr/>
            </a:lvl1pPr>
          </a:lstStyle>
          <a:p>
            <a:pPr>
              <a:defRPr/>
            </a:pPr>
            <a:fld id="{B4353100-2F72-8B4E-8701-D469501EE40B}" type="slidenum">
              <a:rPr lang="en-US"/>
              <a:pPr>
                <a:defRPr/>
              </a:pPr>
              <a:t>‹#›</a:t>
            </a:fld>
            <a:endParaRPr lang="en-US"/>
          </a:p>
        </p:txBody>
      </p:sp>
    </p:spTree>
    <p:extLst>
      <p:ext uri="{BB962C8B-B14F-4D97-AF65-F5344CB8AC3E}">
        <p14:creationId xmlns:p14="http://schemas.microsoft.com/office/powerpoint/2010/main" val="31421329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a:lstStyle>
            <a:lvl1pPr>
              <a:defRPr/>
            </a:lvl1pPr>
          </a:lstStyle>
          <a:p>
            <a:pPr>
              <a:defRPr/>
            </a:pPr>
            <a:fld id="{A32282C1-C8B9-1340-841E-BAA563EAE695}" type="slidenum">
              <a:rPr lang="en-US"/>
              <a:pPr>
                <a:defRPr/>
              </a:pPr>
              <a:t>‹#›</a:t>
            </a:fld>
            <a:endParaRPr lang="en-US"/>
          </a:p>
        </p:txBody>
      </p:sp>
    </p:spTree>
    <p:extLst>
      <p:ext uri="{BB962C8B-B14F-4D97-AF65-F5344CB8AC3E}">
        <p14:creationId xmlns:p14="http://schemas.microsoft.com/office/powerpoint/2010/main" val="30697467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a:lstStyle>
            <a:lvl1pPr>
              <a:defRPr/>
            </a:lvl1pPr>
          </a:lstStyle>
          <a:p>
            <a:pPr>
              <a:defRPr/>
            </a:pPr>
            <a:fld id="{E8C2A666-C755-C141-AE9F-2F0CF6EC60AA}" type="slidenum">
              <a:rPr lang="en-US"/>
              <a:pPr>
                <a:defRPr/>
              </a:pPr>
              <a:t>‹#›</a:t>
            </a:fld>
            <a:endParaRPr lang="en-US"/>
          </a:p>
        </p:txBody>
      </p:sp>
    </p:spTree>
    <p:extLst>
      <p:ext uri="{BB962C8B-B14F-4D97-AF65-F5344CB8AC3E}">
        <p14:creationId xmlns:p14="http://schemas.microsoft.com/office/powerpoint/2010/main" val="2985199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4" name="Footer Placeholder 3"/>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Slide Number Placeholder 4"/>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FC4957F-D71D-AA40-9C20-5B3F5843F5F7}" type="slidenum">
              <a:rPr lang="en-US"/>
              <a:pPr>
                <a:defRPr/>
              </a:pPr>
              <a:t>‹#›</a:t>
            </a:fld>
            <a:endParaRPr lang="en-US"/>
          </a:p>
        </p:txBody>
      </p:sp>
    </p:spTree>
    <p:extLst>
      <p:ext uri="{BB962C8B-B14F-4D97-AF65-F5344CB8AC3E}">
        <p14:creationId xmlns:p14="http://schemas.microsoft.com/office/powerpoint/2010/main" val="26478328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a:lstStyle>
            <a:lvl1pPr>
              <a:defRPr/>
            </a:lvl1pPr>
          </a:lstStyle>
          <a:p>
            <a:pPr>
              <a:defRPr/>
            </a:pPr>
            <a:fld id="{C764D936-0271-6F41-825F-6A3779957106}" type="slidenum">
              <a:rPr lang="en-US"/>
              <a:pPr>
                <a:defRPr/>
              </a:pPr>
              <a:t>‹#›</a:t>
            </a:fld>
            <a:endParaRPr lang="en-US"/>
          </a:p>
        </p:txBody>
      </p:sp>
    </p:spTree>
    <p:extLst>
      <p:ext uri="{BB962C8B-B14F-4D97-AF65-F5344CB8AC3E}">
        <p14:creationId xmlns:p14="http://schemas.microsoft.com/office/powerpoint/2010/main" val="5266495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ctr">
                <a:defRPr/>
              </a:pPr>
              <a:endParaRPr lang="en-US">
                <a:solidFill>
                  <a:srgbClr val="FFFFFF"/>
                </a:solidFill>
                <a:latin typeface="Times New Roman" pitchFamily="26"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6"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37" name="Rectangle 37"/>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38" name="Rectangle 3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83835AD6-6A80-254A-8D8B-5D513C5E4108}" type="slidenum">
              <a:rPr lang="en-US"/>
              <a:pPr>
                <a:defRPr/>
              </a:pPr>
              <a:t>‹#›</a:t>
            </a:fld>
            <a:endParaRPr lang="en-US"/>
          </a:p>
        </p:txBody>
      </p:sp>
    </p:spTree>
    <p:extLst>
      <p:ext uri="{BB962C8B-B14F-4D97-AF65-F5344CB8AC3E}">
        <p14:creationId xmlns:p14="http://schemas.microsoft.com/office/powerpoint/2010/main" val="29931716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B15C40B5-1291-3B4C-9589-C537062EB1B5}" type="slidenum">
              <a:rPr lang="en-US"/>
              <a:pPr>
                <a:defRPr/>
              </a:pPr>
              <a:t>‹#›</a:t>
            </a:fld>
            <a:endParaRPr lang="en-US"/>
          </a:p>
        </p:txBody>
      </p:sp>
    </p:spTree>
    <p:extLst>
      <p:ext uri="{BB962C8B-B14F-4D97-AF65-F5344CB8AC3E}">
        <p14:creationId xmlns:p14="http://schemas.microsoft.com/office/powerpoint/2010/main" val="4945636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065BCBBB-429B-224F-90E6-0BA672C18F41}" type="slidenum">
              <a:rPr lang="en-US"/>
              <a:pPr>
                <a:defRPr/>
              </a:pPr>
              <a:t>‹#›</a:t>
            </a:fld>
            <a:endParaRPr lang="en-US"/>
          </a:p>
        </p:txBody>
      </p:sp>
    </p:spTree>
    <p:extLst>
      <p:ext uri="{BB962C8B-B14F-4D97-AF65-F5344CB8AC3E}">
        <p14:creationId xmlns:p14="http://schemas.microsoft.com/office/powerpoint/2010/main" val="4598399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53F1A914-8A46-9043-9105-727C3FE4465A}" type="slidenum">
              <a:rPr lang="en-US"/>
              <a:pPr>
                <a:defRPr/>
              </a:pPr>
              <a:t>‹#›</a:t>
            </a:fld>
            <a:endParaRPr lang="en-US"/>
          </a:p>
        </p:txBody>
      </p:sp>
    </p:spTree>
    <p:extLst>
      <p:ext uri="{BB962C8B-B14F-4D97-AF65-F5344CB8AC3E}">
        <p14:creationId xmlns:p14="http://schemas.microsoft.com/office/powerpoint/2010/main" val="9575263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8" name="Footer Placeholder 7"/>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9" name="Slide Number Placeholder 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D2FA489A-00DB-F14E-8064-B7C24E941AFF}" type="slidenum">
              <a:rPr lang="en-US"/>
              <a:pPr>
                <a:defRPr/>
              </a:pPr>
              <a:t>‹#›</a:t>
            </a:fld>
            <a:endParaRPr lang="en-US"/>
          </a:p>
        </p:txBody>
      </p:sp>
    </p:spTree>
    <p:extLst>
      <p:ext uri="{BB962C8B-B14F-4D97-AF65-F5344CB8AC3E}">
        <p14:creationId xmlns:p14="http://schemas.microsoft.com/office/powerpoint/2010/main" val="22128338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4" name="Footer Placeholder 3"/>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Slide Number Placeholder 4"/>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1905E4F3-A5E7-1C45-B778-D8BD647C8266}" type="slidenum">
              <a:rPr lang="en-US"/>
              <a:pPr>
                <a:defRPr/>
              </a:pPr>
              <a:t>‹#›</a:t>
            </a:fld>
            <a:endParaRPr lang="en-US"/>
          </a:p>
        </p:txBody>
      </p:sp>
    </p:spTree>
    <p:extLst>
      <p:ext uri="{BB962C8B-B14F-4D97-AF65-F5344CB8AC3E}">
        <p14:creationId xmlns:p14="http://schemas.microsoft.com/office/powerpoint/2010/main" val="36254023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3" name="Footer Placeholder 2"/>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4" name="Slide Number Placeholder 3"/>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EDB60AE5-06A7-3B49-A221-F4FC943427BA}" type="slidenum">
              <a:rPr lang="en-US"/>
              <a:pPr>
                <a:defRPr/>
              </a:pPr>
              <a:t>‹#›</a:t>
            </a:fld>
            <a:endParaRPr lang="en-US"/>
          </a:p>
        </p:txBody>
      </p:sp>
    </p:spTree>
    <p:extLst>
      <p:ext uri="{BB962C8B-B14F-4D97-AF65-F5344CB8AC3E}">
        <p14:creationId xmlns:p14="http://schemas.microsoft.com/office/powerpoint/2010/main" val="28309543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6AC0161B-FD97-E448-A0D3-61B50F9692EA}" type="slidenum">
              <a:rPr lang="en-US"/>
              <a:pPr>
                <a:defRPr/>
              </a:pPr>
              <a:t>‹#›</a:t>
            </a:fld>
            <a:endParaRPr lang="en-US"/>
          </a:p>
        </p:txBody>
      </p:sp>
    </p:spTree>
    <p:extLst>
      <p:ext uri="{BB962C8B-B14F-4D97-AF65-F5344CB8AC3E}">
        <p14:creationId xmlns:p14="http://schemas.microsoft.com/office/powerpoint/2010/main" val="19747379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5AA4DD2F-513A-7D44-ACC0-788542F65308}" type="slidenum">
              <a:rPr lang="en-US"/>
              <a:pPr>
                <a:defRPr/>
              </a:pPr>
              <a:t>‹#›</a:t>
            </a:fld>
            <a:endParaRPr lang="en-US"/>
          </a:p>
        </p:txBody>
      </p:sp>
    </p:spTree>
    <p:extLst>
      <p:ext uri="{BB962C8B-B14F-4D97-AF65-F5344CB8AC3E}">
        <p14:creationId xmlns:p14="http://schemas.microsoft.com/office/powerpoint/2010/main" val="2538236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3" name="Footer Placeholder 2"/>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4" name="Slide Number Placeholder 3"/>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0AA86DF-0327-574D-9569-B326F835CCFA}" type="slidenum">
              <a:rPr lang="en-US"/>
              <a:pPr>
                <a:defRPr/>
              </a:pPr>
              <a:t>‹#›</a:t>
            </a:fld>
            <a:endParaRPr lang="en-US"/>
          </a:p>
        </p:txBody>
      </p:sp>
    </p:spTree>
    <p:extLst>
      <p:ext uri="{BB962C8B-B14F-4D97-AF65-F5344CB8AC3E}">
        <p14:creationId xmlns:p14="http://schemas.microsoft.com/office/powerpoint/2010/main" val="2487331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A02B5A91-81A4-8845-BFAF-5F058EAEC2CA}" type="slidenum">
              <a:rPr lang="en-US"/>
              <a:pPr>
                <a:defRPr/>
              </a:pPr>
              <a:t>‹#›</a:t>
            </a:fld>
            <a:endParaRPr lang="en-US"/>
          </a:p>
        </p:txBody>
      </p:sp>
    </p:spTree>
    <p:extLst>
      <p:ext uri="{BB962C8B-B14F-4D97-AF65-F5344CB8AC3E}">
        <p14:creationId xmlns:p14="http://schemas.microsoft.com/office/powerpoint/2010/main" val="20219857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9DBDD6CE-11C2-4D4B-929E-DE413DD2D7B5}" type="slidenum">
              <a:rPr lang="en-US"/>
              <a:pPr>
                <a:defRPr/>
              </a:pPr>
              <a:t>‹#›</a:t>
            </a:fld>
            <a:endParaRPr lang="en-US"/>
          </a:p>
        </p:txBody>
      </p:sp>
    </p:spTree>
    <p:extLst>
      <p:ext uri="{BB962C8B-B14F-4D97-AF65-F5344CB8AC3E}">
        <p14:creationId xmlns:p14="http://schemas.microsoft.com/office/powerpoint/2010/main" val="34579074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C1BBE149-3CE6-1A43-95CD-C55165567D52}" type="slidenum">
              <a:rPr lang="en-US"/>
              <a:pPr>
                <a:defRPr/>
              </a:pPr>
              <a:t>‹#›</a:t>
            </a:fld>
            <a:endParaRPr lang="en-US"/>
          </a:p>
        </p:txBody>
      </p:sp>
    </p:spTree>
    <p:extLst>
      <p:ext uri="{BB962C8B-B14F-4D97-AF65-F5344CB8AC3E}">
        <p14:creationId xmlns:p14="http://schemas.microsoft.com/office/powerpoint/2010/main" val="5412368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84F4EB8C-8553-4244-B2BB-B982DB283759}" type="slidenum">
              <a:rPr lang="en-US"/>
              <a:pPr>
                <a:defRPr/>
              </a:pPr>
              <a:t>‹#›</a:t>
            </a:fld>
            <a:endParaRPr lang="en-US"/>
          </a:p>
        </p:txBody>
      </p:sp>
    </p:spTree>
    <p:extLst>
      <p:ext uri="{BB962C8B-B14F-4D97-AF65-F5344CB8AC3E}">
        <p14:creationId xmlns:p14="http://schemas.microsoft.com/office/powerpoint/2010/main" val="33035822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59BFA021-E513-2D47-8030-B7A8A822978B}" type="slidenum">
              <a:rPr lang="en-US"/>
              <a:pPr>
                <a:defRPr/>
              </a:pPr>
              <a:t>‹#›</a:t>
            </a:fld>
            <a:endParaRPr lang="en-US"/>
          </a:p>
        </p:txBody>
      </p:sp>
    </p:spTree>
    <p:extLst>
      <p:ext uri="{BB962C8B-B14F-4D97-AF65-F5344CB8AC3E}">
        <p14:creationId xmlns:p14="http://schemas.microsoft.com/office/powerpoint/2010/main" val="29868212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1E6F709C-8343-484C-BB22-9A73DD19856D}" type="slidenum">
              <a:rPr lang="en-US"/>
              <a:pPr>
                <a:defRPr/>
              </a:pPr>
              <a:t>‹#›</a:t>
            </a:fld>
            <a:endParaRPr lang="en-US"/>
          </a:p>
        </p:txBody>
      </p:sp>
    </p:spTree>
    <p:extLst>
      <p:ext uri="{BB962C8B-B14F-4D97-AF65-F5344CB8AC3E}">
        <p14:creationId xmlns:p14="http://schemas.microsoft.com/office/powerpoint/2010/main" val="28075776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ctr">
                <a:defRPr/>
              </a:pPr>
              <a:endParaRPr lang="en-US">
                <a:solidFill>
                  <a:srgbClr val="FFFFFF"/>
                </a:solidFill>
                <a:latin typeface="Times New Roman" pitchFamily="26"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6"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37" name="Rectangle 37"/>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38" name="Rectangle 3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E772C89A-E85B-C441-8B25-AD4A8AB71E56}" type="slidenum">
              <a:rPr lang="en-US"/>
              <a:pPr>
                <a:defRPr/>
              </a:pPr>
              <a:t>‹#›</a:t>
            </a:fld>
            <a:endParaRPr lang="en-US"/>
          </a:p>
        </p:txBody>
      </p:sp>
    </p:spTree>
    <p:extLst>
      <p:ext uri="{BB962C8B-B14F-4D97-AF65-F5344CB8AC3E}">
        <p14:creationId xmlns:p14="http://schemas.microsoft.com/office/powerpoint/2010/main" val="20486250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B60E838B-21B7-4042-B142-37CBBE39BAD1}" type="slidenum">
              <a:rPr lang="en-US"/>
              <a:pPr>
                <a:defRPr/>
              </a:pPr>
              <a:t>‹#›</a:t>
            </a:fld>
            <a:endParaRPr lang="en-US"/>
          </a:p>
        </p:txBody>
      </p:sp>
    </p:spTree>
    <p:extLst>
      <p:ext uri="{BB962C8B-B14F-4D97-AF65-F5344CB8AC3E}">
        <p14:creationId xmlns:p14="http://schemas.microsoft.com/office/powerpoint/2010/main" val="14527885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30056AA5-8EDB-084E-8C4D-EE8F37E23C2A}" type="slidenum">
              <a:rPr lang="en-US"/>
              <a:pPr>
                <a:defRPr/>
              </a:pPr>
              <a:t>‹#›</a:t>
            </a:fld>
            <a:endParaRPr lang="en-US"/>
          </a:p>
        </p:txBody>
      </p:sp>
    </p:spTree>
    <p:extLst>
      <p:ext uri="{BB962C8B-B14F-4D97-AF65-F5344CB8AC3E}">
        <p14:creationId xmlns:p14="http://schemas.microsoft.com/office/powerpoint/2010/main" val="12698475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EAEA652E-248E-2B41-ACB7-ACD0A3BF91A1}" type="slidenum">
              <a:rPr lang="en-US"/>
              <a:pPr>
                <a:defRPr/>
              </a:pPr>
              <a:t>‹#›</a:t>
            </a:fld>
            <a:endParaRPr lang="en-US"/>
          </a:p>
        </p:txBody>
      </p:sp>
    </p:spTree>
    <p:extLst>
      <p:ext uri="{BB962C8B-B14F-4D97-AF65-F5344CB8AC3E}">
        <p14:creationId xmlns:p14="http://schemas.microsoft.com/office/powerpoint/2010/main" val="3318985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3263950-C28D-E445-B1F7-5B8EB4986405}" type="slidenum">
              <a:rPr lang="en-US"/>
              <a:pPr>
                <a:defRPr/>
              </a:pPr>
              <a:t>‹#›</a:t>
            </a:fld>
            <a:endParaRPr lang="en-US"/>
          </a:p>
        </p:txBody>
      </p:sp>
    </p:spTree>
    <p:extLst>
      <p:ext uri="{BB962C8B-B14F-4D97-AF65-F5344CB8AC3E}">
        <p14:creationId xmlns:p14="http://schemas.microsoft.com/office/powerpoint/2010/main" val="17214269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8" name="Footer Placeholder 7"/>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9" name="Slide Number Placeholder 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8F3B77E1-34F7-F64F-BE67-2DB2C71A0B12}" type="slidenum">
              <a:rPr lang="en-US"/>
              <a:pPr>
                <a:defRPr/>
              </a:pPr>
              <a:t>‹#›</a:t>
            </a:fld>
            <a:endParaRPr lang="en-US"/>
          </a:p>
        </p:txBody>
      </p:sp>
    </p:spTree>
    <p:extLst>
      <p:ext uri="{BB962C8B-B14F-4D97-AF65-F5344CB8AC3E}">
        <p14:creationId xmlns:p14="http://schemas.microsoft.com/office/powerpoint/2010/main" val="5230996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4" name="Footer Placeholder 3"/>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Slide Number Placeholder 4"/>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E1FFEB19-B1C2-2F47-AD1B-FAD1189E48C0}" type="slidenum">
              <a:rPr lang="en-US"/>
              <a:pPr>
                <a:defRPr/>
              </a:pPr>
              <a:t>‹#›</a:t>
            </a:fld>
            <a:endParaRPr lang="en-US"/>
          </a:p>
        </p:txBody>
      </p:sp>
    </p:spTree>
    <p:extLst>
      <p:ext uri="{BB962C8B-B14F-4D97-AF65-F5344CB8AC3E}">
        <p14:creationId xmlns:p14="http://schemas.microsoft.com/office/powerpoint/2010/main" val="6031956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3" name="Footer Placeholder 2"/>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4" name="Slide Number Placeholder 3"/>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8EFC60E1-2A1D-1C47-B5BE-AF59D294535B}" type="slidenum">
              <a:rPr lang="en-US"/>
              <a:pPr>
                <a:defRPr/>
              </a:pPr>
              <a:t>‹#›</a:t>
            </a:fld>
            <a:endParaRPr lang="en-US"/>
          </a:p>
        </p:txBody>
      </p:sp>
    </p:spTree>
    <p:extLst>
      <p:ext uri="{BB962C8B-B14F-4D97-AF65-F5344CB8AC3E}">
        <p14:creationId xmlns:p14="http://schemas.microsoft.com/office/powerpoint/2010/main" val="25902963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EE8C633B-F528-0841-A014-3544D384F3CD}" type="slidenum">
              <a:rPr lang="en-US"/>
              <a:pPr>
                <a:defRPr/>
              </a:pPr>
              <a:t>‹#›</a:t>
            </a:fld>
            <a:endParaRPr lang="en-US"/>
          </a:p>
        </p:txBody>
      </p:sp>
    </p:spTree>
    <p:extLst>
      <p:ext uri="{BB962C8B-B14F-4D97-AF65-F5344CB8AC3E}">
        <p14:creationId xmlns:p14="http://schemas.microsoft.com/office/powerpoint/2010/main" val="32579311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8295119E-CF5F-3D40-80A4-1767E442635B}" type="slidenum">
              <a:rPr lang="en-US"/>
              <a:pPr>
                <a:defRPr/>
              </a:pPr>
              <a:t>‹#›</a:t>
            </a:fld>
            <a:endParaRPr lang="en-US"/>
          </a:p>
        </p:txBody>
      </p:sp>
    </p:spTree>
    <p:extLst>
      <p:ext uri="{BB962C8B-B14F-4D97-AF65-F5344CB8AC3E}">
        <p14:creationId xmlns:p14="http://schemas.microsoft.com/office/powerpoint/2010/main" val="30754393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4AF1400A-A865-624A-956E-4DA739F5232F}" type="slidenum">
              <a:rPr lang="en-US"/>
              <a:pPr>
                <a:defRPr/>
              </a:pPr>
              <a:t>‹#›</a:t>
            </a:fld>
            <a:endParaRPr lang="en-US"/>
          </a:p>
        </p:txBody>
      </p:sp>
    </p:spTree>
    <p:extLst>
      <p:ext uri="{BB962C8B-B14F-4D97-AF65-F5344CB8AC3E}">
        <p14:creationId xmlns:p14="http://schemas.microsoft.com/office/powerpoint/2010/main" val="33094933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AF9267B7-4643-F242-B44B-25F54D0E4C55}" type="slidenum">
              <a:rPr lang="en-US"/>
              <a:pPr>
                <a:defRPr/>
              </a:pPr>
              <a:t>‹#›</a:t>
            </a:fld>
            <a:endParaRPr lang="en-US"/>
          </a:p>
        </p:txBody>
      </p:sp>
    </p:spTree>
    <p:extLst>
      <p:ext uri="{BB962C8B-B14F-4D97-AF65-F5344CB8AC3E}">
        <p14:creationId xmlns:p14="http://schemas.microsoft.com/office/powerpoint/2010/main" val="28441305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5FE69ADD-A531-2F49-83C3-E62C231A31B2}" type="slidenum">
              <a:rPr lang="en-US"/>
              <a:pPr>
                <a:defRPr/>
              </a:pPr>
              <a:t>‹#›</a:t>
            </a:fld>
            <a:endParaRPr lang="en-US"/>
          </a:p>
        </p:txBody>
      </p:sp>
    </p:spTree>
    <p:extLst>
      <p:ext uri="{BB962C8B-B14F-4D97-AF65-F5344CB8AC3E}">
        <p14:creationId xmlns:p14="http://schemas.microsoft.com/office/powerpoint/2010/main" val="31261389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6AE0F272-075B-C94D-9E7F-7FA60BC31E9F}" type="slidenum">
              <a:rPr lang="en-US"/>
              <a:pPr>
                <a:defRPr/>
              </a:pPr>
              <a:t>‹#›</a:t>
            </a:fld>
            <a:endParaRPr lang="en-US"/>
          </a:p>
        </p:txBody>
      </p:sp>
    </p:spTree>
    <p:extLst>
      <p:ext uri="{BB962C8B-B14F-4D97-AF65-F5344CB8AC3E}">
        <p14:creationId xmlns:p14="http://schemas.microsoft.com/office/powerpoint/2010/main" val="36799235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0143CCBE-2BDC-9745-B34D-3CA4727F5DE9}" type="slidenum">
              <a:rPr lang="en-US"/>
              <a:pPr>
                <a:defRPr/>
              </a:pPr>
              <a:t>‹#›</a:t>
            </a:fld>
            <a:endParaRPr lang="en-US"/>
          </a:p>
        </p:txBody>
      </p:sp>
    </p:spTree>
    <p:extLst>
      <p:ext uri="{BB962C8B-B14F-4D97-AF65-F5344CB8AC3E}">
        <p14:creationId xmlns:p14="http://schemas.microsoft.com/office/powerpoint/2010/main" val="662124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4131230-688A-2449-BCB2-A37F0D01BA5B}" type="slidenum">
              <a:rPr lang="en-US"/>
              <a:pPr>
                <a:defRPr/>
              </a:pPr>
              <a:t>‹#›</a:t>
            </a:fld>
            <a:endParaRPr lang="en-US"/>
          </a:p>
        </p:txBody>
      </p:sp>
    </p:spTree>
    <p:extLst>
      <p:ext uri="{BB962C8B-B14F-4D97-AF65-F5344CB8AC3E}">
        <p14:creationId xmlns:p14="http://schemas.microsoft.com/office/powerpoint/2010/main" val="16217554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F54B6A1F-7FFF-884B-AA88-DC66EB586D89}" type="slidenum">
              <a:rPr lang="en-US"/>
              <a:pPr>
                <a:defRPr/>
              </a:pPr>
              <a:t>‹#›</a:t>
            </a:fld>
            <a:endParaRPr lang="en-US"/>
          </a:p>
        </p:txBody>
      </p:sp>
    </p:spTree>
    <p:extLst>
      <p:ext uri="{BB962C8B-B14F-4D97-AF65-F5344CB8AC3E}">
        <p14:creationId xmlns:p14="http://schemas.microsoft.com/office/powerpoint/2010/main" val="1382913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6316432C-FE93-4987-90B3-C28CCDB86909}" type="slidenum">
              <a:rPr lang="en-GB"/>
              <a:pPr>
                <a:defRPr/>
              </a:pPr>
              <a:t>‹#›</a:t>
            </a:fld>
            <a:endParaRPr lang="en-GB"/>
          </a:p>
        </p:txBody>
      </p:sp>
    </p:spTree>
    <p:extLst>
      <p:ext uri="{BB962C8B-B14F-4D97-AF65-F5344CB8AC3E}">
        <p14:creationId xmlns:p14="http://schemas.microsoft.com/office/powerpoint/2010/main" val="18767789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A2780BD7-8F07-47EE-81D2-81BAD9712EEB}" type="slidenum">
              <a:rPr lang="en-GB"/>
              <a:pPr>
                <a:defRPr/>
              </a:pPr>
              <a:t>‹#›</a:t>
            </a:fld>
            <a:endParaRPr lang="en-GB"/>
          </a:p>
        </p:txBody>
      </p:sp>
    </p:spTree>
    <p:extLst>
      <p:ext uri="{BB962C8B-B14F-4D97-AF65-F5344CB8AC3E}">
        <p14:creationId xmlns:p14="http://schemas.microsoft.com/office/powerpoint/2010/main" val="1961128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E1D63C8F-F3F6-4560-AD81-80AFF6E7A396}" type="slidenum">
              <a:rPr lang="en-GB"/>
              <a:pPr>
                <a:defRPr/>
              </a:pPr>
              <a:t>‹#›</a:t>
            </a:fld>
            <a:endParaRPr lang="en-GB"/>
          </a:p>
        </p:txBody>
      </p:sp>
    </p:spTree>
    <p:extLst>
      <p:ext uri="{BB962C8B-B14F-4D97-AF65-F5344CB8AC3E}">
        <p14:creationId xmlns:p14="http://schemas.microsoft.com/office/powerpoint/2010/main" val="1978164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4"/>
          <p:cNvSpPr>
            <a:spLocks noGrp="1" noChangeArrowheads="1"/>
          </p:cNvSpPr>
          <p:nvPr>
            <p:ph type="sldNum" idx="10"/>
          </p:nvPr>
        </p:nvSpPr>
        <p:spPr/>
        <p:txBody>
          <a:bodyPr/>
          <a:lstStyle>
            <a:lvl1pPr>
              <a:defRPr>
                <a:ea typeface="ＭＳ Ｐゴシック"/>
              </a:defRPr>
            </a:lvl1pPr>
          </a:lstStyle>
          <a:p>
            <a:pPr>
              <a:defRPr/>
            </a:pPr>
            <a:fld id="{5325DDB6-9685-4C74-9B87-94D6B12D8E84}" type="slidenum">
              <a:rPr lang="en-GB"/>
              <a:pPr>
                <a:defRPr/>
              </a:pPr>
              <a:t>‹#›</a:t>
            </a:fld>
            <a:endParaRPr lang="en-GB"/>
          </a:p>
        </p:txBody>
      </p:sp>
    </p:spTree>
    <p:extLst>
      <p:ext uri="{BB962C8B-B14F-4D97-AF65-F5344CB8AC3E}">
        <p14:creationId xmlns:p14="http://schemas.microsoft.com/office/powerpoint/2010/main" val="28002309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4"/>
          <p:cNvSpPr>
            <a:spLocks noGrp="1" noChangeArrowheads="1"/>
          </p:cNvSpPr>
          <p:nvPr>
            <p:ph type="sldNum" idx="10"/>
          </p:nvPr>
        </p:nvSpPr>
        <p:spPr/>
        <p:txBody>
          <a:bodyPr/>
          <a:lstStyle>
            <a:lvl1pPr>
              <a:defRPr>
                <a:ea typeface="ＭＳ Ｐゴシック"/>
              </a:defRPr>
            </a:lvl1pPr>
          </a:lstStyle>
          <a:p>
            <a:pPr>
              <a:defRPr/>
            </a:pPr>
            <a:fld id="{98CBC1D8-346F-477F-A453-D51F3CA16304}" type="slidenum">
              <a:rPr lang="en-GB"/>
              <a:pPr>
                <a:defRPr/>
              </a:pPr>
              <a:t>‹#›</a:t>
            </a:fld>
            <a:endParaRPr lang="en-GB"/>
          </a:p>
        </p:txBody>
      </p:sp>
    </p:spTree>
    <p:extLst>
      <p:ext uri="{BB962C8B-B14F-4D97-AF65-F5344CB8AC3E}">
        <p14:creationId xmlns:p14="http://schemas.microsoft.com/office/powerpoint/2010/main" val="25385256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4"/>
          <p:cNvSpPr>
            <a:spLocks noGrp="1" noChangeArrowheads="1"/>
          </p:cNvSpPr>
          <p:nvPr>
            <p:ph type="sldNum" idx="10"/>
          </p:nvPr>
        </p:nvSpPr>
        <p:spPr/>
        <p:txBody>
          <a:bodyPr/>
          <a:lstStyle>
            <a:lvl1pPr>
              <a:defRPr>
                <a:ea typeface="ＭＳ Ｐゴシック"/>
              </a:defRPr>
            </a:lvl1pPr>
          </a:lstStyle>
          <a:p>
            <a:pPr>
              <a:defRPr/>
            </a:pPr>
            <a:fld id="{AB0A441E-7D28-49E5-A778-1EE73B44266E}" type="slidenum">
              <a:rPr lang="en-GB"/>
              <a:pPr>
                <a:defRPr/>
              </a:pPr>
              <a:t>‹#›</a:t>
            </a:fld>
            <a:endParaRPr lang="en-GB"/>
          </a:p>
        </p:txBody>
      </p:sp>
    </p:spTree>
    <p:extLst>
      <p:ext uri="{BB962C8B-B14F-4D97-AF65-F5344CB8AC3E}">
        <p14:creationId xmlns:p14="http://schemas.microsoft.com/office/powerpoint/2010/main" val="20416310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p:txBody>
          <a:bodyPr/>
          <a:lstStyle>
            <a:lvl1pPr>
              <a:defRPr>
                <a:ea typeface="ＭＳ Ｐゴシック"/>
              </a:defRPr>
            </a:lvl1pPr>
          </a:lstStyle>
          <a:p>
            <a:pPr>
              <a:defRPr/>
            </a:pPr>
            <a:fld id="{0A507D30-FD77-4B3C-B30E-034785E558A9}" type="slidenum">
              <a:rPr lang="en-GB"/>
              <a:pPr>
                <a:defRPr/>
              </a:pPr>
              <a:t>‹#›</a:t>
            </a:fld>
            <a:endParaRPr lang="en-GB"/>
          </a:p>
        </p:txBody>
      </p:sp>
    </p:spTree>
    <p:extLst>
      <p:ext uri="{BB962C8B-B14F-4D97-AF65-F5344CB8AC3E}">
        <p14:creationId xmlns:p14="http://schemas.microsoft.com/office/powerpoint/2010/main" val="29483740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p:txBody>
          <a:bodyPr/>
          <a:lstStyle>
            <a:lvl1pPr>
              <a:defRPr>
                <a:ea typeface="ＭＳ Ｐゴシック"/>
              </a:defRPr>
            </a:lvl1pPr>
          </a:lstStyle>
          <a:p>
            <a:pPr>
              <a:defRPr/>
            </a:pPr>
            <a:fld id="{C35F999A-2B97-46D6-B86C-A6B8367E85D6}" type="slidenum">
              <a:rPr lang="en-GB"/>
              <a:pPr>
                <a:defRPr/>
              </a:pPr>
              <a:t>‹#›</a:t>
            </a:fld>
            <a:endParaRPr lang="en-GB"/>
          </a:p>
        </p:txBody>
      </p:sp>
    </p:spTree>
    <p:extLst>
      <p:ext uri="{BB962C8B-B14F-4D97-AF65-F5344CB8AC3E}">
        <p14:creationId xmlns:p14="http://schemas.microsoft.com/office/powerpoint/2010/main" val="205490870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p:txBody>
          <a:bodyPr/>
          <a:lstStyle>
            <a:lvl1pPr>
              <a:defRPr>
                <a:ea typeface="ＭＳ Ｐゴシック"/>
              </a:defRPr>
            </a:lvl1pPr>
          </a:lstStyle>
          <a:p>
            <a:pPr>
              <a:defRPr/>
            </a:pPr>
            <a:fld id="{88A8FF51-A96E-4E9F-87D7-B84EC9F9DD9F}" type="slidenum">
              <a:rPr lang="en-GB"/>
              <a:pPr>
                <a:defRPr/>
              </a:pPr>
              <a:t>‹#›</a:t>
            </a:fld>
            <a:endParaRPr lang="en-GB"/>
          </a:p>
        </p:txBody>
      </p:sp>
    </p:spTree>
    <p:extLst>
      <p:ext uri="{BB962C8B-B14F-4D97-AF65-F5344CB8AC3E}">
        <p14:creationId xmlns:p14="http://schemas.microsoft.com/office/powerpoint/2010/main" val="3966976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11.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theme" Target="../theme/theme12.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3.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theme" Target="../theme/theme14.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6" Type="http://schemas.openxmlformats.org/officeDocument/2006/relationships/image" Target="../media/image4.png"/><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5" Type="http://schemas.openxmlformats.org/officeDocument/2006/relationships/image" Target="../media/image3.png"/><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image" Target="../media/image2.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5.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theme" Target="../theme/theme16.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7.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image" Target="../media/image2.png"/><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18.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5" Type="http://schemas.openxmlformats.org/officeDocument/2006/relationships/image" Target="../media/image4.png"/><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theme" Target="../theme/theme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6" Type="http://schemas.openxmlformats.org/officeDocument/2006/relationships/theme" Target="../theme/theme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8.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03.xml"/><Relationship Id="rId1"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26" charset="0"/>
                <a:ea typeface="+mn-ea"/>
                <a:cs typeface="+mn-cs"/>
              </a:endParaRPr>
            </a:p>
          </p:txBody>
        </p:sp>
        <p:grpSp>
          <p:nvGrpSpPr>
            <p:cNvPr id="1030" name="Group 4"/>
            <p:cNvGrpSpPr>
              <a:grpSpLocks/>
            </p:cNvGrpSpPr>
            <p:nvPr/>
          </p:nvGrpSpPr>
          <p:grpSpPr bwMode="auto">
            <a:xfrm>
              <a:off x="48" y="102"/>
              <a:ext cx="96" cy="4128"/>
              <a:chOff x="48" y="102"/>
              <a:chExt cx="96" cy="4128"/>
            </a:xfrm>
          </p:grpSpPr>
          <p:sp>
            <p:nvSpPr>
              <p:cNvPr id="1031"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2"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3"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4"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5"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6"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7"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8"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9"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0"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1"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2"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3"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4"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5"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6"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7"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8"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9"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0"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1"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2"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3"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4"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5"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6"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7"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8"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9"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6004" r:id="rId1"/>
    <p:sldLayoutId id="2147486005" r:id="rId2"/>
    <p:sldLayoutId id="2147486006" r:id="rId3"/>
    <p:sldLayoutId id="2147486007" r:id="rId4"/>
    <p:sldLayoutId id="2147486008" r:id="rId5"/>
    <p:sldLayoutId id="2147486009" r:id="rId6"/>
    <p:sldLayoutId id="2147486010" r:id="rId7"/>
    <p:sldLayoutId id="2147486011" r:id="rId8"/>
    <p:sldLayoutId id="2147486012" r:id="rId9"/>
    <p:sldLayoutId id="2147486013" r:id="rId10"/>
    <p:sldLayoutId id="2147486014" r:id="rId11"/>
    <p:sldLayoutId id="2147486015" r:id="rId12"/>
    <p:sldLayoutId id="2147486016" r:id="rId13"/>
    <p:sldLayoutId id="2147486017" r:id="rId14"/>
    <p:sldLayoutId id="2147486018" r:id="rId15"/>
  </p:sldLayoutIdLst>
  <p:txStyles>
    <p:titleStyle>
      <a:lvl1pPr algn="l"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26"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26"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53082024"/>
      </p:ext>
    </p:extLst>
  </p:cSld>
  <p:clrMap bg1="lt1" tx1="dk1" bg2="lt2" tx2="dk2" accent1="accent1" accent2="accent2" accent3="accent3" accent4="accent4" accent5="accent5" accent6="accent6" hlink="hlink" folHlink="folHlink"/>
  <p:sldLayoutIdLst>
    <p:sldLayoutId id="2147486154" r:id="rId1"/>
    <p:sldLayoutId id="2147486155" r:id="rId2"/>
    <p:sldLayoutId id="2147486156" r:id="rId3"/>
    <p:sldLayoutId id="2147486157" r:id="rId4"/>
    <p:sldLayoutId id="2147486158" r:id="rId5"/>
    <p:sldLayoutId id="2147486159" r:id="rId6"/>
    <p:sldLayoutId id="2147486160" r:id="rId7"/>
    <p:sldLayoutId id="2147486161" r:id="rId8"/>
    <p:sldLayoutId id="2147486162" r:id="rId9"/>
    <p:sldLayoutId id="2147486163" r:id="rId10"/>
    <p:sldLayoutId id="2147486164"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75403DA-82AB-A446-987D-E2F9DEBD579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60997771"/>
      </p:ext>
    </p:extLst>
  </p:cSld>
  <p:clrMap bg1="lt1" tx1="dk1" bg2="lt2" tx2="dk2" accent1="accent1" accent2="accent2" accent3="accent3" accent4="accent4" accent5="accent5" accent6="accent6" hlink="hlink" folHlink="folHlink"/>
  <p:sldLayoutIdLst>
    <p:sldLayoutId id="2147486166" r:id="rId1"/>
    <p:sldLayoutId id="2147486167" r:id="rId2"/>
    <p:sldLayoutId id="2147486168" r:id="rId3"/>
    <p:sldLayoutId id="2147486169" r:id="rId4"/>
    <p:sldLayoutId id="2147486170" r:id="rId5"/>
    <p:sldLayoutId id="2147486171" r:id="rId6"/>
    <p:sldLayoutId id="2147486172" r:id="rId7"/>
    <p:sldLayoutId id="2147486173" r:id="rId8"/>
    <p:sldLayoutId id="2147486174" r:id="rId9"/>
    <p:sldLayoutId id="2147486175" r:id="rId10"/>
    <p:sldLayoutId id="2147486176" r:id="rId11"/>
    <p:sldLayoutId id="2147486177" r:id="rId12"/>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a:solidFill>
                  <a:srgbClr val="FFFFFF"/>
                </a:solidFill>
                <a:latin typeface="Times New Roman" pitchFamily="-110"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0" charset="0"/>
                <a:ea typeface="+mn-ea"/>
                <a:cs typeface="+mn-cs"/>
              </a:defRPr>
            </a:lvl1pPr>
          </a:lstStyle>
          <a:p>
            <a:pPr>
              <a:defRPr/>
            </a:pPr>
            <a:endParaRPr lang="en-US">
              <a:solidFill>
                <a:srgbClr val="FFFFFF"/>
              </a:solidFill>
            </a:endParaRPr>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0" charset="0"/>
                <a:ea typeface="+mn-ea"/>
                <a:cs typeface="+mn-cs"/>
              </a:defRPr>
            </a:lvl1pPr>
          </a:lstStyle>
          <a:p>
            <a:pPr>
              <a:defRPr/>
            </a:pPr>
            <a:endParaRPr lang="en-US">
              <a:solidFill>
                <a:srgbClr val="FFFFFF"/>
              </a:solidFill>
            </a:endParaRPr>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5AF2E0E5-980C-5B4E-BF7F-DCE178AA98FA}" type="slidenum">
              <a:rPr lang="en-US">
                <a:solidFill>
                  <a:srgbClr val="FFFFFF"/>
                </a:solidFill>
                <a:latin typeface="Times New Roman" charset="0"/>
              </a:rPr>
              <a:pPr>
                <a:defRPr/>
              </a:pPr>
              <a:t>‹#›</a:t>
            </a:fld>
            <a:endParaRPr lang="en-US">
              <a:solidFill>
                <a:srgbClr val="FFFFFF"/>
              </a:solidFill>
              <a:latin typeface="Times New Roman" charset="0"/>
            </a:endParaRP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3967052"/>
      </p:ext>
    </p:extLst>
  </p:cSld>
  <p:clrMap bg1="dk2" tx1="lt1" bg2="dk1" tx2="lt2" accent1="accent1" accent2="accent2" accent3="accent3" accent4="accent4" accent5="accent5" accent6="accent6" hlink="hlink" folHlink="folHlink"/>
  <p:sldLayoutIdLst>
    <p:sldLayoutId id="2147486179" r:id="rId1"/>
    <p:sldLayoutId id="2147486180" r:id="rId2"/>
    <p:sldLayoutId id="2147486181" r:id="rId3"/>
    <p:sldLayoutId id="2147486182" r:id="rId4"/>
    <p:sldLayoutId id="2147486183" r:id="rId5"/>
    <p:sldLayoutId id="2147486184" r:id="rId6"/>
    <p:sldLayoutId id="2147486185" r:id="rId7"/>
    <p:sldLayoutId id="2147486186" r:id="rId8"/>
    <p:sldLayoutId id="2147486187" r:id="rId9"/>
    <p:sldLayoutId id="2147486188" r:id="rId10"/>
    <p:sldLayoutId id="2147486189" r:id="rId11"/>
    <p:sldLayoutId id="2147486190" r:id="rId1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110"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110"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75403DA-82AB-A446-987D-E2F9DEBD579B}" type="slidenum">
              <a:rPr lang="en-US"/>
              <a:pPr>
                <a:defRPr/>
              </a:pPr>
              <a:t>‹#›</a:t>
            </a:fld>
            <a:endParaRPr lang="en-US"/>
          </a:p>
        </p:txBody>
      </p:sp>
    </p:spTree>
    <p:extLst>
      <p:ext uri="{BB962C8B-B14F-4D97-AF65-F5344CB8AC3E}">
        <p14:creationId xmlns:p14="http://schemas.microsoft.com/office/powerpoint/2010/main" val="403647438"/>
      </p:ext>
    </p:extLst>
  </p:cSld>
  <p:clrMap bg1="lt1" tx1="dk1" bg2="lt2" tx2="dk2" accent1="accent1" accent2="accent2" accent3="accent3" accent4="accent4" accent5="accent5" accent6="accent6" hlink="hlink" folHlink="folHlink"/>
  <p:sldLayoutIdLst>
    <p:sldLayoutId id="2147486192" r:id="rId1"/>
    <p:sldLayoutId id="2147486193" r:id="rId2"/>
    <p:sldLayoutId id="2147486194" r:id="rId3"/>
    <p:sldLayoutId id="2147486195" r:id="rId4"/>
    <p:sldLayoutId id="2147486196" r:id="rId5"/>
    <p:sldLayoutId id="2147486197" r:id="rId6"/>
    <p:sldLayoutId id="2147486198" r:id="rId7"/>
    <p:sldLayoutId id="2147486199" r:id="rId8"/>
    <p:sldLayoutId id="2147486200" r:id="rId9"/>
    <p:sldLayoutId id="2147486201" r:id="rId10"/>
    <p:sldLayoutId id="2147486202"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1"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3"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1214"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6"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18"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0"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defTabSz="914400" fontAlgn="base">
              <a:spcBef>
                <a:spcPct val="0"/>
              </a:spcBef>
              <a:spcAft>
                <a:spcPct val="0"/>
              </a:spcAft>
              <a:defRPr/>
            </a:pPr>
            <a:fld id="{EA069ED4-E982-1E4A-947C-63F350557FE8}"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18534395"/>
      </p:ext>
    </p:extLst>
  </p:cSld>
  <p:clrMap bg1="dk2" tx1="lt1" bg2="dk1" tx2="lt2" accent1="accent1" accent2="accent2" accent3="accent3" accent4="accent4" accent5="accent5" accent6="accent6" hlink="hlink" folHlink="folHlink"/>
  <p:sldLayoutIdLst>
    <p:sldLayoutId id="2147486204" r:id="rId1"/>
    <p:sldLayoutId id="2147486205" r:id="rId2"/>
    <p:sldLayoutId id="2147486206" r:id="rId3"/>
    <p:sldLayoutId id="2147486207" r:id="rId4"/>
    <p:sldLayoutId id="2147486208" r:id="rId5"/>
    <p:sldLayoutId id="2147486209" r:id="rId6"/>
    <p:sldLayoutId id="2147486210" r:id="rId7"/>
    <p:sldLayoutId id="2147486211" r:id="rId8"/>
    <p:sldLayoutId id="2147486212" r:id="rId9"/>
    <p:sldLayoutId id="2147486213" r:id="rId10"/>
    <p:sldLayoutId id="2147486214" r:id="rId11"/>
    <p:sldLayoutId id="2147486215"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459FFFE-7C25-C541-A64A-3A8622D6DF6D}" type="slidenum">
              <a:rPr lang="en-US"/>
              <a:pPr>
                <a:defRPr/>
              </a:pPr>
              <a:t>‹#›</a:t>
            </a:fld>
            <a:endParaRPr lang="en-US"/>
          </a:p>
        </p:txBody>
      </p:sp>
    </p:spTree>
    <p:extLst>
      <p:ext uri="{BB962C8B-B14F-4D97-AF65-F5344CB8AC3E}">
        <p14:creationId xmlns:p14="http://schemas.microsoft.com/office/powerpoint/2010/main" val="350876942"/>
      </p:ext>
    </p:extLst>
  </p:cSld>
  <p:clrMap bg1="lt1" tx1="dk1" bg2="lt2" tx2="dk2" accent1="accent1" accent2="accent2" accent3="accent3" accent4="accent4" accent5="accent5" accent6="accent6" hlink="hlink" folHlink="folHlink"/>
  <p:sldLayoutIdLst>
    <p:sldLayoutId id="2147486217" r:id="rId1"/>
    <p:sldLayoutId id="2147486218" r:id="rId2"/>
    <p:sldLayoutId id="2147486219" r:id="rId3"/>
    <p:sldLayoutId id="2147486220" r:id="rId4"/>
    <p:sldLayoutId id="2147486221" r:id="rId5"/>
    <p:sldLayoutId id="2147486222" r:id="rId6"/>
    <p:sldLayoutId id="2147486223" r:id="rId7"/>
    <p:sldLayoutId id="2147486224" r:id="rId8"/>
    <p:sldLayoutId id="2147486225" r:id="rId9"/>
    <p:sldLayoutId id="2147486226" r:id="rId10"/>
    <p:sldLayoutId id="2147486227"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1085850" cy="6854825"/>
            <a:chOff x="0" y="0"/>
            <a:chExt cx="684" cy="4318"/>
          </a:xfrm>
        </p:grpSpPr>
        <p:sp>
          <p:nvSpPr>
            <p:cNvPr id="56323"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0"/>
                <a:cs typeface="ＭＳ Ｐゴシック" charset="0"/>
              </a:endParaRPr>
            </a:p>
          </p:txBody>
        </p:sp>
        <p:grpSp>
          <p:nvGrpSpPr>
            <p:cNvPr id="25609" name="Group 4"/>
            <p:cNvGrpSpPr>
              <a:grpSpLocks/>
            </p:cNvGrpSpPr>
            <p:nvPr/>
          </p:nvGrpSpPr>
          <p:grpSpPr bwMode="auto">
            <a:xfrm>
              <a:off x="48" y="102"/>
              <a:ext cx="96" cy="4128"/>
              <a:chOff x="48" y="102"/>
              <a:chExt cx="96" cy="4128"/>
            </a:xfrm>
          </p:grpSpPr>
          <p:sp>
            <p:nvSpPr>
              <p:cNvPr id="25610"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1"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2"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3"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4"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5"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6"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7"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8"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19"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0"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1"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2"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3"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4"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5"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6"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7"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8"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29"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0"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1"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2"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3"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4"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5"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6"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7"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5638"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sp>
        <p:nvSpPr>
          <p:cNvPr id="25603"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56355"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56356"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56357"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defTabSz="914400" fontAlgn="base">
              <a:spcBef>
                <a:spcPct val="0"/>
              </a:spcBef>
              <a:spcAft>
                <a:spcPct val="0"/>
              </a:spcAft>
              <a:defRPr/>
            </a:pPr>
            <a:fld id="{83FFA282-31FA-FB43-8FBA-80C14E1F1143}" type="slidenum">
              <a:rPr lang="en-US">
                <a:solidFill>
                  <a:srgbClr val="FFFFFF"/>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Times New Roman" charset="0"/>
              <a:ea typeface="ＭＳ Ｐゴシック" charset="0"/>
              <a:cs typeface="ＭＳ Ｐゴシック" charset="0"/>
            </a:endParaRPr>
          </a:p>
        </p:txBody>
      </p:sp>
      <p:sp>
        <p:nvSpPr>
          <p:cNvPr id="56358"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2372284"/>
      </p:ext>
    </p:extLst>
  </p:cSld>
  <p:clrMap bg1="dk2" tx1="lt1" bg2="dk1" tx2="lt2" accent1="accent1" accent2="accent2" accent3="accent3" accent4="accent4" accent5="accent5" accent6="accent6" hlink="hlink" folHlink="folHlink"/>
  <p:sldLayoutIdLst>
    <p:sldLayoutId id="2147486229" r:id="rId1"/>
    <p:sldLayoutId id="2147486230" r:id="rId2"/>
    <p:sldLayoutId id="2147486231" r:id="rId3"/>
    <p:sldLayoutId id="2147486232" r:id="rId4"/>
    <p:sldLayoutId id="2147486233" r:id="rId5"/>
    <p:sldLayoutId id="2147486234" r:id="rId6"/>
    <p:sldLayoutId id="2147486235" r:id="rId7"/>
    <p:sldLayoutId id="2147486236" r:id="rId8"/>
    <p:sldLayoutId id="2147486237" r:id="rId9"/>
    <p:sldLayoutId id="2147486238" r:id="rId10"/>
    <p:sldLayoutId id="2147486239" r:id="rId11"/>
    <p:sldLayoutId id="2147486240"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696979185"/>
      </p:ext>
    </p:extLst>
  </p:cSld>
  <p:clrMap bg1="dk2" tx1="lt1" bg2="dk1" tx2="lt2" accent1="accent1" accent2="accent2" accent3="accent3" accent4="accent4" accent5="accent5" accent6="accent6" hlink="hlink" folHlink="folHlink"/>
  <p:sldLayoutIdLst>
    <p:sldLayoutId id="2147486242" r:id="rId1"/>
    <p:sldLayoutId id="2147486243" r:id="rId2"/>
    <p:sldLayoutId id="2147486244" r:id="rId3"/>
    <p:sldLayoutId id="2147486245" r:id="rId4"/>
    <p:sldLayoutId id="2147486246" r:id="rId5"/>
    <p:sldLayoutId id="2147486247" r:id="rId6"/>
    <p:sldLayoutId id="2147486248" r:id="rId7"/>
    <p:sldLayoutId id="2147486249" r:id="rId8"/>
    <p:sldLayoutId id="2147486250" r:id="rId9"/>
    <p:sldLayoutId id="2147486251" r:id="rId10"/>
    <p:sldLayoutId id="214748625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9697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9697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37899"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Comic Sans MS" pitchFamily="21" charset="0"/>
                <a:ea typeface="+mn-ea"/>
                <a:cs typeface="+mn-cs"/>
              </a:endParaRPr>
            </a:p>
          </p:txBody>
        </p:sp>
        <p:sp>
          <p:nvSpPr>
            <p:cNvPr id="37901"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7902"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37904"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37906"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7908"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9697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Comic Sans MS" pitchFamily="21" charset="0"/>
                <a:ea typeface="+mn-ea"/>
                <a:cs typeface="+mn-cs"/>
              </a:endParaRPr>
            </a:p>
          </p:txBody>
        </p:sp>
        <p:sp>
          <p:nvSpPr>
            <p:cNvPr id="9697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697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Comic Sans MS" pitchFamily="21" charset="0"/>
                <a:ea typeface="+mn-ea"/>
                <a:cs typeface="+mn-cs"/>
              </a:endParaRPr>
            </a:p>
          </p:txBody>
        </p:sp>
        <p:grpSp>
          <p:nvGrpSpPr>
            <p:cNvPr id="37932" name="Group 39"/>
            <p:cNvGrpSpPr>
              <a:grpSpLocks/>
            </p:cNvGrpSpPr>
            <p:nvPr userDrawn="1"/>
          </p:nvGrpSpPr>
          <p:grpSpPr bwMode="auto">
            <a:xfrm>
              <a:off x="0" y="1632"/>
              <a:ext cx="5758" cy="1858"/>
              <a:chOff x="0" y="1632"/>
              <a:chExt cx="5758" cy="1858"/>
            </a:xfrm>
          </p:grpSpPr>
          <p:sp>
            <p:nvSpPr>
              <p:cNvPr id="9697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Comic Sans MS" pitchFamily="21" charset="0"/>
                  <a:ea typeface="+mn-ea"/>
                  <a:cs typeface="+mn-cs"/>
                </a:endParaRPr>
              </a:p>
            </p:txBody>
          </p:sp>
          <p:sp>
            <p:nvSpPr>
              <p:cNvPr id="9697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Comic Sans MS" pitchFamily="21" charset="0"/>
                  <a:ea typeface="+mn-ea"/>
                  <a:cs typeface="+mn-cs"/>
                </a:endParaRPr>
              </a:p>
            </p:txBody>
          </p:sp>
        </p:grpSp>
      </p:grpSp>
      <p:sp>
        <p:nvSpPr>
          <p:cNvPr id="9697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97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97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21" charset="0"/>
                <a:ea typeface="+mn-ea"/>
                <a:cs typeface="+mn-cs"/>
              </a:defRPr>
            </a:lvl1pPr>
          </a:lstStyle>
          <a:p>
            <a:pPr>
              <a:defRPr/>
            </a:pPr>
            <a:endParaRPr lang="en-US"/>
          </a:p>
        </p:txBody>
      </p:sp>
      <p:sp>
        <p:nvSpPr>
          <p:cNvPr id="9697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21" charset="0"/>
                <a:ea typeface="+mn-ea"/>
                <a:cs typeface="+mn-cs"/>
              </a:defRPr>
            </a:lvl1pPr>
          </a:lstStyle>
          <a:p>
            <a:pPr>
              <a:defRPr/>
            </a:pPr>
            <a:endParaRPr lang="en-US"/>
          </a:p>
        </p:txBody>
      </p:sp>
      <p:sp>
        <p:nvSpPr>
          <p:cNvPr id="9697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charset="0"/>
              </a:defRPr>
            </a:lvl1pPr>
          </a:lstStyle>
          <a:p>
            <a:pPr>
              <a:defRPr/>
            </a:pPr>
            <a:fld id="{E00960D4-49A9-2943-B436-72CF814A2DCA}" type="slidenum">
              <a:rPr lang="en-US"/>
              <a:pPr>
                <a:defRPr/>
              </a:pPr>
              <a:t>‹#›</a:t>
            </a:fld>
            <a:endParaRPr lang="en-US"/>
          </a:p>
        </p:txBody>
      </p:sp>
    </p:spTree>
    <p:extLst>
      <p:ext uri="{BB962C8B-B14F-4D97-AF65-F5344CB8AC3E}">
        <p14:creationId xmlns:p14="http://schemas.microsoft.com/office/powerpoint/2010/main" val="2888701655"/>
      </p:ext>
    </p:extLst>
  </p:cSld>
  <p:clrMap bg1="dk2" tx1="lt1" bg2="dk1" tx2="lt2" accent1="accent1" accent2="accent2" accent3="accent3" accent4="accent4" accent5="accent5" accent6="accent6" hlink="hlink" folHlink="folHlink"/>
  <p:sldLayoutIdLst>
    <p:sldLayoutId id="2147486254" r:id="rId1"/>
    <p:sldLayoutId id="2147486255" r:id="rId2"/>
    <p:sldLayoutId id="2147486256" r:id="rId3"/>
    <p:sldLayoutId id="2147486257" r:id="rId4"/>
    <p:sldLayoutId id="2147486258" r:id="rId5"/>
    <p:sldLayoutId id="2147486259" r:id="rId6"/>
    <p:sldLayoutId id="2147486260" r:id="rId7"/>
    <p:sldLayoutId id="2147486261" r:id="rId8"/>
    <p:sldLayoutId id="2147486262" r:id="rId9"/>
    <p:sldLayoutId id="2147486263" r:id="rId10"/>
    <p:sldLayoutId id="214748626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latin typeface="Times New Roman" pitchFamily="26" charset="0"/>
                <a:ea typeface="+mn-ea"/>
                <a:cs typeface="+mn-cs"/>
              </a:defRPr>
            </a:lvl1pPr>
          </a:lstStyle>
          <a:p>
            <a:pPr>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26" charset="0"/>
                <a:ea typeface="+mn-ea"/>
                <a:cs typeface="+mn-cs"/>
              </a:defRPr>
            </a:lvl1pPr>
          </a:lstStyle>
          <a:p>
            <a:pPr>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50A96FD2-B7E4-2342-AA94-7249C91BC18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82" r:id="rId1"/>
    <p:sldLayoutId id="2147485983" r:id="rId2"/>
    <p:sldLayoutId id="2147485984" r:id="rId3"/>
    <p:sldLayoutId id="2147485985" r:id="rId4"/>
    <p:sldLayoutId id="2147485986" r:id="rId5"/>
    <p:sldLayoutId id="2147485987" r:id="rId6"/>
    <p:sldLayoutId id="2147485988" r:id="rId7"/>
    <p:sldLayoutId id="2147485989" r:id="rId8"/>
    <p:sldLayoutId id="2147485990" r:id="rId9"/>
    <p:sldLayoutId id="2147485991" r:id="rId10"/>
    <p:sldLayoutId id="214748599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26"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26"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26"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26"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26" charset="0"/>
        </a:defRPr>
      </a:lvl6pPr>
      <a:lvl7pPr marL="914400" algn="ctr" rtl="0" fontAlgn="base">
        <a:spcBef>
          <a:spcPct val="0"/>
        </a:spcBef>
        <a:spcAft>
          <a:spcPct val="0"/>
        </a:spcAft>
        <a:defRPr sz="4400">
          <a:solidFill>
            <a:schemeClr val="tx2"/>
          </a:solidFill>
          <a:latin typeface="Times New Roman" pitchFamily="26" charset="0"/>
        </a:defRPr>
      </a:lvl7pPr>
      <a:lvl8pPr marL="1371600" algn="ctr" rtl="0" fontAlgn="base">
        <a:spcBef>
          <a:spcPct val="0"/>
        </a:spcBef>
        <a:spcAft>
          <a:spcPct val="0"/>
        </a:spcAft>
        <a:defRPr sz="4400">
          <a:solidFill>
            <a:schemeClr val="tx2"/>
          </a:solidFill>
          <a:latin typeface="Times New Roman" pitchFamily="26" charset="0"/>
        </a:defRPr>
      </a:lvl8pPr>
      <a:lvl9pPr marL="1828800" algn="ctr"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059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latin typeface="Times New Roman" pitchFamily="26" charset="0"/>
                <a:ea typeface="+mn-ea"/>
                <a:cs typeface="+mn-cs"/>
              </a:defRPr>
            </a:lvl1pPr>
          </a:lstStyle>
          <a:p>
            <a:pPr>
              <a:defRPr/>
            </a:pPr>
            <a:endParaRPr lang="en-US"/>
          </a:p>
        </p:txBody>
      </p:sp>
      <p:sp>
        <p:nvSpPr>
          <p:cNvPr id="11059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26" charset="0"/>
                <a:ea typeface="+mn-ea"/>
                <a:cs typeface="+mn-cs"/>
              </a:defRPr>
            </a:lvl1pPr>
          </a:lstStyle>
          <a:p>
            <a:pPr>
              <a:defRPr/>
            </a:pPr>
            <a:endParaRPr lang="en-US"/>
          </a:p>
        </p:txBody>
      </p:sp>
      <p:sp>
        <p:nvSpPr>
          <p:cNvPr id="11059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CA09A1E2-00FA-0B44-97D3-5406D35E75B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93" r:id="rId1"/>
    <p:sldLayoutId id="2147485994" r:id="rId2"/>
    <p:sldLayoutId id="2147485995" r:id="rId3"/>
    <p:sldLayoutId id="2147485996" r:id="rId4"/>
    <p:sldLayoutId id="2147485997" r:id="rId5"/>
    <p:sldLayoutId id="2147485998" r:id="rId6"/>
    <p:sldLayoutId id="2147485999" r:id="rId7"/>
    <p:sldLayoutId id="2147486000" r:id="rId8"/>
    <p:sldLayoutId id="2147486001" r:id="rId9"/>
    <p:sldLayoutId id="2147486002" r:id="rId10"/>
    <p:sldLayoutId id="214748600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26"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26"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26"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26"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26" charset="0"/>
        </a:defRPr>
      </a:lvl6pPr>
      <a:lvl7pPr marL="914400" algn="ctr" rtl="0" fontAlgn="base">
        <a:spcBef>
          <a:spcPct val="0"/>
        </a:spcBef>
        <a:spcAft>
          <a:spcPct val="0"/>
        </a:spcAft>
        <a:defRPr sz="4400">
          <a:solidFill>
            <a:schemeClr val="tx2"/>
          </a:solidFill>
          <a:latin typeface="Times New Roman" pitchFamily="26" charset="0"/>
        </a:defRPr>
      </a:lvl7pPr>
      <a:lvl8pPr marL="1371600" algn="ctr" rtl="0" fontAlgn="base">
        <a:spcBef>
          <a:spcPct val="0"/>
        </a:spcBef>
        <a:spcAft>
          <a:spcPct val="0"/>
        </a:spcAft>
        <a:defRPr sz="4400">
          <a:solidFill>
            <a:schemeClr val="tx2"/>
          </a:solidFill>
          <a:latin typeface="Times New Roman" pitchFamily="26" charset="0"/>
        </a:defRPr>
      </a:lvl8pPr>
      <a:lvl9pPr marL="1828800" algn="ctr"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625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a:solidFill>
                  <a:srgbClr val="FFFFFF"/>
                </a:solidFill>
                <a:latin typeface="Times New Roman" pitchFamily="-112" charset="0"/>
                <a:ea typeface="ＭＳ Ｐゴシック" charset="-128"/>
                <a:cs typeface="ＭＳ Ｐゴシック" charset="-128"/>
              </a:endParaRPr>
            </a:p>
          </p:txBody>
        </p:sp>
        <p:sp>
          <p:nvSpPr>
            <p:cNvPr id="9626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a:solidFill>
                  <a:srgbClr val="FFFFFF"/>
                </a:solidFill>
              </a:endParaRPr>
            </a:p>
          </p:txBody>
        </p:sp>
        <p:sp>
          <p:nvSpPr>
            <p:cNvPr id="9626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a:solidFill>
                  <a:srgbClr val="FFFFFF"/>
                </a:solidFill>
              </a:endParaRPr>
            </a:p>
          </p:txBody>
        </p:sp>
        <p:sp>
          <p:nvSpPr>
            <p:cNvPr id="9627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2356C30D-404B-894F-BA37-D36DF4DAAB6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056" r:id="rId1"/>
    <p:sldLayoutId id="2147486057" r:id="rId2"/>
    <p:sldLayoutId id="2147486058" r:id="rId3"/>
    <p:sldLayoutId id="2147486059" r:id="rId4"/>
    <p:sldLayoutId id="2147486060" r:id="rId5"/>
    <p:sldLayoutId id="2147486061" r:id="rId6"/>
    <p:sldLayoutId id="2147486062" r:id="rId7"/>
    <p:sldLayoutId id="2147486063" r:id="rId8"/>
    <p:sldLayoutId id="2147486064" r:id="rId9"/>
    <p:sldLayoutId id="2147486065" r:id="rId10"/>
    <p:sldLayoutId id="214748606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ea typeface="+mn-ea"/>
                <a:cs typeface="+mn-cs"/>
              </a:endParaRPr>
            </a:p>
          </p:txBody>
        </p:sp>
        <p:grpSp>
          <p:nvGrpSpPr>
            <p:cNvPr id="1030" name="Group 4"/>
            <p:cNvGrpSpPr>
              <a:grpSpLocks/>
            </p:cNvGrpSpPr>
            <p:nvPr/>
          </p:nvGrpSpPr>
          <p:grpSpPr bwMode="auto">
            <a:xfrm>
              <a:off x="48" y="102"/>
              <a:ext cx="96" cy="4128"/>
              <a:chOff x="48" y="102"/>
              <a:chExt cx="96" cy="4128"/>
            </a:xfrm>
          </p:grpSpPr>
          <p:sp>
            <p:nvSpPr>
              <p:cNvPr id="1031"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2"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3"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4"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5"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6"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7"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8"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9"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0"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1"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2"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3"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4"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5"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6"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7"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8"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9"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0"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1"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2"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3"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4"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5"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6"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7"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8"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9"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5032293"/>
      </p:ext>
    </p:extLst>
  </p:cSld>
  <p:clrMap bg1="dk2" tx1="lt1" bg2="dk1" tx2="lt2" accent1="accent1" accent2="accent2" accent3="accent3" accent4="accent4" accent5="accent5" accent6="accent6" hlink="hlink" folHlink="folHlink"/>
  <p:sldLayoutIdLst>
    <p:sldLayoutId id="2147486094" r:id="rId1"/>
    <p:sldLayoutId id="2147486095" r:id="rId2"/>
    <p:sldLayoutId id="2147486096" r:id="rId3"/>
    <p:sldLayoutId id="2147486097" r:id="rId4"/>
    <p:sldLayoutId id="2147486098" r:id="rId5"/>
    <p:sldLayoutId id="2147486099" r:id="rId6"/>
    <p:sldLayoutId id="2147486100" r:id="rId7"/>
    <p:sldLayoutId id="2147486101" r:id="rId8"/>
    <p:sldLayoutId id="2147486102" r:id="rId9"/>
    <p:sldLayoutId id="2147486103" r:id="rId10"/>
    <p:sldLayoutId id="2147486104" r:id="rId11"/>
    <p:sldLayoutId id="2147486105" r:id="rId12"/>
  </p:sldLayoutIdLst>
  <p:txStyles>
    <p:title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7410"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ctr">
                <a:defRPr/>
              </a:pPr>
              <a:endParaRPr lang="en-US">
                <a:solidFill>
                  <a:srgbClr val="FFFFFF"/>
                </a:solidFill>
                <a:latin typeface="Times New Roman" pitchFamily="26" charset="0"/>
              </a:endParaRPr>
            </a:p>
          </p:txBody>
        </p:sp>
        <p:grpSp>
          <p:nvGrpSpPr>
            <p:cNvPr id="17414" name="Group 4"/>
            <p:cNvGrpSpPr>
              <a:grpSpLocks/>
            </p:cNvGrpSpPr>
            <p:nvPr/>
          </p:nvGrpSpPr>
          <p:grpSpPr bwMode="auto">
            <a:xfrm>
              <a:off x="48" y="102"/>
              <a:ext cx="96" cy="4128"/>
              <a:chOff x="48" y="102"/>
              <a:chExt cx="96" cy="4128"/>
            </a:xfrm>
          </p:grpSpPr>
          <p:sp>
            <p:nvSpPr>
              <p:cNvPr id="17415"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16"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17"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18"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19"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0"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1"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2"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3"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4"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5"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6"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7"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8"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9"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0"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1"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2"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3"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4"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5"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6"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7"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8"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9"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40"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41"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42"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43"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grpSp>
      </p:grpSp>
      <p:sp>
        <p:nvSpPr>
          <p:cNvPr id="17411"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11573491"/>
      </p:ext>
    </p:extLst>
  </p:cSld>
  <p:clrMap bg1="dk2" tx1="lt1" bg2="dk1" tx2="lt2" accent1="accent1" accent2="accent2" accent3="accent3" accent4="accent4" accent5="accent5" accent6="accent6" hlink="hlink" folHlink="folHlink"/>
  <p:sldLayoutIdLst>
    <p:sldLayoutId id="2147486107" r:id="rId1"/>
    <p:sldLayoutId id="2147486108" r:id="rId2"/>
    <p:sldLayoutId id="2147486109" r:id="rId3"/>
    <p:sldLayoutId id="2147486110" r:id="rId4"/>
    <p:sldLayoutId id="2147486111" r:id="rId5"/>
    <p:sldLayoutId id="2147486112" r:id="rId6"/>
    <p:sldLayoutId id="2147486113" r:id="rId7"/>
    <p:sldLayoutId id="2147486114" r:id="rId8"/>
    <p:sldLayoutId id="2147486115" r:id="rId9"/>
    <p:sldLayoutId id="2147486116" r:id="rId10"/>
    <p:sldLayoutId id="2147486117" r:id="rId11"/>
    <p:sldLayoutId id="2147486118" r:id="rId12"/>
    <p:sldLayoutId id="2147486119" r:id="rId13"/>
    <p:sldLayoutId id="2147486120" r:id="rId14"/>
    <p:sldLayoutId id="2147486121" r:id="rId15"/>
  </p:sldLayoutIdLst>
  <p:txStyles>
    <p:titleStyle>
      <a:lvl1pPr algn="l"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26"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26"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33794"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ctr">
                <a:defRPr/>
              </a:pPr>
              <a:endParaRPr lang="en-US">
                <a:solidFill>
                  <a:srgbClr val="FFFFFF"/>
                </a:solidFill>
                <a:latin typeface="Times New Roman" pitchFamily="26" charset="0"/>
              </a:endParaRPr>
            </a:p>
          </p:txBody>
        </p:sp>
        <p:grpSp>
          <p:nvGrpSpPr>
            <p:cNvPr id="33798" name="Group 4"/>
            <p:cNvGrpSpPr>
              <a:grpSpLocks/>
            </p:cNvGrpSpPr>
            <p:nvPr/>
          </p:nvGrpSpPr>
          <p:grpSpPr bwMode="auto">
            <a:xfrm>
              <a:off x="48" y="102"/>
              <a:ext cx="96" cy="4128"/>
              <a:chOff x="48" y="102"/>
              <a:chExt cx="96" cy="4128"/>
            </a:xfrm>
          </p:grpSpPr>
          <p:sp>
            <p:nvSpPr>
              <p:cNvPr id="33799"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0"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1"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2"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3"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4"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5"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6"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7"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8"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9"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0"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1"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2"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3"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4"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5"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6"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7"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8"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9"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20"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21"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22"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23"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24"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25"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26"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27"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grpSp>
      </p:grpSp>
      <p:sp>
        <p:nvSpPr>
          <p:cNvPr id="33795"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77018297"/>
      </p:ext>
    </p:extLst>
  </p:cSld>
  <p:clrMap bg1="dk2" tx1="lt1" bg2="dk1" tx2="lt2" accent1="accent1" accent2="accent2" accent3="accent3" accent4="accent4" accent5="accent5" accent6="accent6" hlink="hlink" folHlink="folHlink"/>
  <p:sldLayoutIdLst>
    <p:sldLayoutId id="2147486123" r:id="rId1"/>
    <p:sldLayoutId id="2147486124" r:id="rId2"/>
    <p:sldLayoutId id="2147486125" r:id="rId3"/>
    <p:sldLayoutId id="2147486126" r:id="rId4"/>
    <p:sldLayoutId id="2147486127" r:id="rId5"/>
    <p:sldLayoutId id="2147486128" r:id="rId6"/>
    <p:sldLayoutId id="2147486129" r:id="rId7"/>
    <p:sldLayoutId id="2147486130" r:id="rId8"/>
    <p:sldLayoutId id="2147486131" r:id="rId9"/>
    <p:sldLayoutId id="2147486132" r:id="rId10"/>
    <p:sldLayoutId id="2147486133" r:id="rId11"/>
    <p:sldLayoutId id="2147486134" r:id="rId12"/>
    <p:sldLayoutId id="2147486135" r:id="rId13"/>
    <p:sldLayoutId id="2147486136" r:id="rId14"/>
    <p:sldLayoutId id="2147486137" r:id="rId15"/>
  </p:sldLayoutIdLst>
  <p:txStyles>
    <p:titleStyle>
      <a:lvl1pPr algn="l"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26"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26"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0" scaled="1"/>
        </a:gradFill>
        <a:effectLst/>
      </p:bgPr>
    </p:bg>
    <p:spTree>
      <p:nvGrpSpPr>
        <p:cNvPr id="1" name=""/>
        <p:cNvGrpSpPr/>
        <p:nvPr/>
      </p:nvGrpSpPr>
      <p:grpSpPr>
        <a:xfrm>
          <a:off x="0" y="0"/>
          <a:ext cx="0" cy="0"/>
          <a:chOff x="0" y="0"/>
          <a:chExt cx="0" cy="0"/>
        </a:xfrm>
      </p:grpSpPr>
      <p:sp>
        <p:nvSpPr>
          <p:cNvPr id="160770" name="Rectangle 1"/>
          <p:cNvSpPr>
            <a:spLocks noChangeArrowheads="1"/>
          </p:cNvSpPr>
          <p:nvPr/>
        </p:nvSpPr>
        <p:spPr bwMode="auto">
          <a:xfrm>
            <a:off x="8809038" y="0"/>
            <a:ext cx="334962" cy="6858000"/>
          </a:xfrm>
          <a:prstGeom prst="rect">
            <a:avLst/>
          </a:prstGeom>
          <a:gradFill rotWithShape="0">
            <a:gsLst>
              <a:gs pos="0">
                <a:srgbClr val="000044"/>
              </a:gs>
              <a:gs pos="50000">
                <a:srgbClr val="3366FF"/>
              </a:gs>
              <a:gs pos="100000">
                <a:srgbClr val="000044"/>
              </a:gs>
            </a:gsLst>
            <a:lin ang="0" scaled="1"/>
          </a:gradFill>
          <a:ln>
            <a:noFill/>
          </a:ln>
          <a:extLst>
            <a:ext uri="{91240B29-F687-4f45-9708-019B960494DF}"/>
          </a:extLst>
        </p:spPr>
        <p:txBody>
          <a:bodyPr wrap="none" anchor="ctr"/>
          <a:lstStyle/>
          <a:p>
            <a:pPr algn="l" rtl="0">
              <a:lnSpc>
                <a:spcPct val="93000"/>
              </a:lnSpc>
              <a:buClr>
                <a:srgbClr val="FFFFFF"/>
              </a:buClr>
              <a:buSzPct val="100000"/>
              <a:buFont typeface="Arial" charset="0"/>
              <a:buNone/>
              <a:defRPr/>
            </a:pPr>
            <a:endParaRPr lang="en-US">
              <a:solidFill>
                <a:srgbClr val="FFFFFF"/>
              </a:solidFill>
              <a:latin typeface="Arial" charset="0"/>
              <a:ea typeface="ＭＳ Ｐゴシック" charset="0"/>
              <a:cs typeface="ＭＳ Ｐゴシック" charset="0"/>
            </a:endParaRPr>
          </a:p>
        </p:txBody>
      </p:sp>
      <p:sp>
        <p:nvSpPr>
          <p:cNvPr id="160771" name="AutoShape 2"/>
          <p:cNvSpPr>
            <a:spLocks noChangeArrowheads="1"/>
          </p:cNvSpPr>
          <p:nvPr/>
        </p:nvSpPr>
        <p:spPr bwMode="auto">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00"/>
              </a:gs>
              <a:gs pos="100000">
                <a:srgbClr val="000066"/>
              </a:gs>
            </a:gsLst>
            <a:lin ang="540000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160772" name="AutoShape 3"/>
          <p:cNvSpPr>
            <a:spLocks noChangeArrowheads="1"/>
          </p:cNvSpPr>
          <p:nvPr/>
        </p:nvSpPr>
        <p:spPr bwMode="auto">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160773" name="AutoShape 4"/>
          <p:cNvSpPr>
            <a:spLocks noChangeArrowheads="1"/>
          </p:cNvSpPr>
          <p:nvPr/>
        </p:nvSpPr>
        <p:spPr bwMode="auto">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160774" name="AutoShape 5"/>
          <p:cNvSpPr>
            <a:spLocks noChangeArrowheads="1"/>
          </p:cNvSpPr>
          <p:nvPr/>
        </p:nvSpPr>
        <p:spPr bwMode="auto">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160775" name="AutoShape 6"/>
          <p:cNvSpPr>
            <a:spLocks noChangeArrowheads="1"/>
          </p:cNvSpPr>
          <p:nvPr/>
        </p:nvSpPr>
        <p:spPr bwMode="auto">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160776" name="AutoShape 7"/>
          <p:cNvSpPr>
            <a:spLocks noChangeArrowheads="1"/>
          </p:cNvSpPr>
          <p:nvPr/>
        </p:nvSpPr>
        <p:spPr bwMode="auto">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160777" name="AutoShape 8"/>
          <p:cNvSpPr>
            <a:spLocks noChangeArrowheads="1"/>
          </p:cNvSpPr>
          <p:nvPr/>
        </p:nvSpPr>
        <p:spPr bwMode="auto">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160778" name="AutoShape 9"/>
          <p:cNvSpPr>
            <a:spLocks noChangeArrowheads="1"/>
          </p:cNvSpPr>
          <p:nvPr/>
        </p:nvSpPr>
        <p:spPr bwMode="auto">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35851" name="Rectangle 10"/>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5852" name="Rectangle 11"/>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73069" name="Text Box 12"/>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73070" name="Text Box 13"/>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6398" name="Rectangle 14"/>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FFFFFF"/>
              </a:buClr>
              <a:buSzPct val="100000"/>
              <a:buFont typeface="Times New Roman" charset="0"/>
              <a:buNone/>
              <a:defRPr sz="1400">
                <a:solidFill>
                  <a:srgbClr val="FFFFFF"/>
                </a:solidFill>
                <a:latin typeface="Times New Roman" charset="0"/>
                <a:ea typeface="ＭＳ Ｐゴシック" charset="0"/>
                <a:cs typeface="ＭＳ Ｐゴシック" charset="0"/>
              </a:defRPr>
            </a:lvl1pPr>
          </a:lstStyle>
          <a:p>
            <a:pPr>
              <a:defRPr/>
            </a:pPr>
            <a:fld id="{FA310DFC-9FE7-45FA-9ED7-9E3574261721}" type="slidenum">
              <a:rPr lang="en-GB"/>
              <a:pPr>
                <a:defRPr/>
              </a:pPr>
              <a:t>‹#›</a:t>
            </a:fld>
            <a:endParaRPr lang="en-GB"/>
          </a:p>
        </p:txBody>
      </p:sp>
    </p:spTree>
    <p:extLst>
      <p:ext uri="{BB962C8B-B14F-4D97-AF65-F5344CB8AC3E}">
        <p14:creationId xmlns:p14="http://schemas.microsoft.com/office/powerpoint/2010/main" val="1373513951"/>
      </p:ext>
    </p:extLst>
  </p:cSld>
  <p:clrMap bg1="lt1" tx1="dk1" bg2="lt2" tx2="dk2" accent1="accent1" accent2="accent2" accent3="accent3" accent4="accent4" accent5="accent5" accent6="accent6" hlink="hlink" folHlink="folHlink"/>
  <p:sldLayoutIdLst>
    <p:sldLayoutId id="2147486139" r:id="rId1"/>
    <p:sldLayoutId id="2147486140" r:id="rId2"/>
    <p:sldLayoutId id="2147486141" r:id="rId3"/>
    <p:sldLayoutId id="2147486142" r:id="rId4"/>
    <p:sldLayoutId id="2147486143" r:id="rId5"/>
    <p:sldLayoutId id="2147486144" r:id="rId6"/>
    <p:sldLayoutId id="2147486145" r:id="rId7"/>
    <p:sldLayoutId id="2147486146" r:id="rId8"/>
    <p:sldLayoutId id="2147486147" r:id="rId9"/>
    <p:sldLayoutId id="2147486148" r:id="rId10"/>
    <p:sldLayoutId id="2147486149" r:id="rId11"/>
  </p:sldLayoutIdLst>
  <p:txStyles>
    <p:titleStyle>
      <a:lvl1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FF"/>
        </a:buClr>
        <a:buSzPct val="100000"/>
        <a:buFont typeface="Times New Roman" pitchFamily="18" charset="0"/>
        <a:buChar char="•"/>
        <a:defRPr sz="3200">
          <a:solidFill>
            <a:srgbClr val="FFFFFF"/>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FFFFFF"/>
        </a:buClr>
        <a:buSzPct val="100000"/>
        <a:buFont typeface="Times New Roman" pitchFamily="18" charset="0"/>
        <a:buChar char="–"/>
        <a:defRPr sz="2800">
          <a:solidFill>
            <a:srgbClr val="FFFFFF"/>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FFFFFF"/>
        </a:buClr>
        <a:buSzPct val="100000"/>
        <a:buFont typeface="Times New Roman" pitchFamily="18" charset="0"/>
        <a:buChar char="•"/>
        <a:defRPr sz="2400">
          <a:solidFill>
            <a:srgbClr val="FFFFFF"/>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FFFFFF"/>
        </a:buClr>
        <a:buSzPct val="100000"/>
        <a:buFont typeface="Times New Roman" pitchFamily="18" charset="0"/>
        <a:buChar char="–"/>
        <a:defRPr sz="2000">
          <a:solidFill>
            <a:srgbClr val="FFFFFF"/>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FFFFFF"/>
        </a:buClr>
        <a:buSzPct val="100000"/>
        <a:buFont typeface="Times New Roman" pitchFamily="18" charset="0"/>
        <a:buChar char="»"/>
        <a:defRPr sz="2000">
          <a:solidFill>
            <a:srgbClr val="FFFFFF"/>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0" y="0"/>
            <a:ext cx="8839200" cy="6858000"/>
            <a:chOff x="0" y="0"/>
            <a:chExt cx="5568" cy="4320"/>
          </a:xfrm>
        </p:grpSpPr>
        <p:grpSp>
          <p:nvGrpSpPr>
            <p:cNvPr id="24584" name="Group 3"/>
            <p:cNvGrpSpPr>
              <a:grpSpLocks/>
            </p:cNvGrpSpPr>
            <p:nvPr userDrawn="1"/>
          </p:nvGrpSpPr>
          <p:grpSpPr bwMode="auto">
            <a:xfrm>
              <a:off x="0" y="0"/>
              <a:ext cx="3216" cy="3072"/>
              <a:chOff x="0" y="0"/>
              <a:chExt cx="2928" cy="2784"/>
            </a:xfrm>
          </p:grpSpPr>
          <p:sp>
            <p:nvSpPr>
              <p:cNvPr id="13333"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4"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5"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6"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7"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24585" name="Group 9"/>
            <p:cNvGrpSpPr>
              <a:grpSpLocks/>
            </p:cNvGrpSpPr>
            <p:nvPr userDrawn="1"/>
          </p:nvGrpSpPr>
          <p:grpSpPr bwMode="auto">
            <a:xfrm>
              <a:off x="2016" y="2016"/>
              <a:ext cx="2448" cy="2304"/>
              <a:chOff x="0" y="0"/>
              <a:chExt cx="2928" cy="2784"/>
            </a:xfrm>
          </p:grpSpPr>
          <p:sp>
            <p:nvSpPr>
              <p:cNvPr id="13328"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9"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0"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1"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2"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24586" name="Group 15"/>
            <p:cNvGrpSpPr>
              <a:grpSpLocks/>
            </p:cNvGrpSpPr>
            <p:nvPr userDrawn="1"/>
          </p:nvGrpSpPr>
          <p:grpSpPr bwMode="auto">
            <a:xfrm>
              <a:off x="2832" y="96"/>
              <a:ext cx="2736" cy="2592"/>
              <a:chOff x="0" y="0"/>
              <a:chExt cx="2928" cy="2784"/>
            </a:xfrm>
          </p:grpSpPr>
          <p:sp>
            <p:nvSpPr>
              <p:cNvPr id="13323"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4"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5"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6"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7"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sp>
        <p:nvSpPr>
          <p:cNvPr id="24579"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0"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a:defRPr sz="1400" b="1" smtClean="0">
                <a:solidFill>
                  <a:srgbClr val="EAEAEA"/>
                </a:solidFill>
                <a:latin typeface="Times New Roman" pitchFamily="18" charset="0"/>
              </a:defRPr>
            </a:lvl1pPr>
          </a:lstStyle>
          <a:p>
            <a:pPr>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a:defRPr sz="1400" b="1" smtClean="0">
                <a:solidFill>
                  <a:srgbClr val="EAEAEA"/>
                </a:solidFill>
                <a:latin typeface="Times New Roman" pitchFamily="18" charset="0"/>
              </a:defRPr>
            </a:lvl1pPr>
          </a:lstStyle>
          <a:p>
            <a:pPr>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a:defRPr sz="1400" b="1" smtClean="0">
                <a:solidFill>
                  <a:srgbClr val="EAEAEA"/>
                </a:solidFill>
                <a:latin typeface="Times New Roman" pitchFamily="18" charset="0"/>
              </a:defRPr>
            </a:lvl1pPr>
          </a:lstStyle>
          <a:p>
            <a:pPr>
              <a:defRPr/>
            </a:pPr>
            <a:fld id="{39596F40-16C5-4B3E-8C10-649516152D9F}" type="slidenum">
              <a:rPr lang="en-US"/>
              <a:pPr>
                <a:defRPr/>
              </a:pPr>
              <a:t>‹#›</a:t>
            </a:fld>
            <a:endParaRPr lang="en-US"/>
          </a:p>
        </p:txBody>
      </p:sp>
    </p:spTree>
    <p:extLst>
      <p:ext uri="{BB962C8B-B14F-4D97-AF65-F5344CB8AC3E}">
        <p14:creationId xmlns:p14="http://schemas.microsoft.com/office/powerpoint/2010/main" val="4279710"/>
      </p:ext>
    </p:extLst>
  </p:cSld>
  <p:clrMap bg1="dk2" tx1="lt1" bg2="dk1" tx2="lt2" accent1="accent1" accent2="accent2" accent3="accent3" accent4="accent4" accent5="accent5" accent6="accent6" hlink="hlink" folHlink="folHlink"/>
  <p:sldLayoutIdLst>
    <p:sldLayoutId id="2147486151" r:id="rId1"/>
    <p:sldLayoutId id="2147486152" r:id="rId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slide" Target="slide1.xml"/><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3.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38.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16.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5.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97.xml"/></Relationships>
</file>

<file path=ppt/slides/_rels/slide22.xml.rels><?xml version="1.0" encoding="UTF-8" standalone="yes"?>
<Relationships xmlns="http://schemas.openxmlformats.org/package/2006/relationships"><Relationship Id="rId3" Type="http://schemas.openxmlformats.org/officeDocument/2006/relationships/hyperlink" Target="http://www.artunframed.com/images/artists54/rembra249.jpg" TargetMode="External"/><Relationship Id="rId2" Type="http://schemas.openxmlformats.org/officeDocument/2006/relationships/notesSlide" Target="../notesSlides/notesSlide21.xml"/><Relationship Id="rId1" Type="http://schemas.openxmlformats.org/officeDocument/2006/relationships/slideLayout" Target="../slideLayouts/slideLayout105.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21.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15.xml"/><Relationship Id="rId5" Type="http://schemas.openxmlformats.org/officeDocument/2006/relationships/image" Target="../media/image35.emf"/><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128.xml"/><Relationship Id="rId5" Type="http://schemas.openxmlformats.org/officeDocument/2006/relationships/image" Target="../media/image38.jpeg"/><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48.xml"/><Relationship Id="rId1" Type="http://schemas.openxmlformats.org/officeDocument/2006/relationships/themeOverride" Target="../theme/themeOverride1.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48.xml"/><Relationship Id="rId1" Type="http://schemas.openxmlformats.org/officeDocument/2006/relationships/themeOverride" Target="../theme/themeOverride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48.xml"/><Relationship Id="rId1" Type="http://schemas.openxmlformats.org/officeDocument/2006/relationships/themeOverride" Target="../theme/themeOverride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9.jpeg"/><Relationship Id="rId4" Type="http://schemas.openxmlformats.org/officeDocument/2006/relationships/image" Target="../media/image8.gif"/></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48.xml"/><Relationship Id="rId1" Type="http://schemas.openxmlformats.org/officeDocument/2006/relationships/themeOverride" Target="../theme/themeOverride4.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48.xml"/><Relationship Id="rId1" Type="http://schemas.openxmlformats.org/officeDocument/2006/relationships/themeOverride" Target="../theme/themeOverride5.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48.xml"/><Relationship Id="rId1" Type="http://schemas.openxmlformats.org/officeDocument/2006/relationships/themeOverride" Target="../theme/themeOverride6.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8.xml"/><Relationship Id="rId1" Type="http://schemas.openxmlformats.org/officeDocument/2006/relationships/themeOverride" Target="../theme/themeOverride7.xml"/><Relationship Id="rId5" Type="http://schemas.openxmlformats.org/officeDocument/2006/relationships/image" Target="../media/image37.jpeg"/><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48.xml"/><Relationship Id="rId1" Type="http://schemas.openxmlformats.org/officeDocument/2006/relationships/themeOverride" Target="../theme/themeOverride8.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48.xml"/><Relationship Id="rId1" Type="http://schemas.openxmlformats.org/officeDocument/2006/relationships/themeOverride" Target="../theme/themeOverride9.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48.xml"/><Relationship Id="rId1" Type="http://schemas.openxmlformats.org/officeDocument/2006/relationships/themeOverride" Target="../theme/themeOverride10.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48.xml"/><Relationship Id="rId1" Type="http://schemas.openxmlformats.org/officeDocument/2006/relationships/themeOverride" Target="../theme/themeOverride11.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48.xml"/><Relationship Id="rId1" Type="http://schemas.openxmlformats.org/officeDocument/2006/relationships/themeOverride" Target="../theme/themeOverride1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44.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0.xml"/><Relationship Id="rId1" Type="http://schemas.openxmlformats.org/officeDocument/2006/relationships/slideLayout" Target="../slideLayouts/slideLayout144.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1.xml"/><Relationship Id="rId1" Type="http://schemas.openxmlformats.org/officeDocument/2006/relationships/slideLayout" Target="../slideLayouts/slideLayout144.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144.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3.xml"/><Relationship Id="rId1" Type="http://schemas.openxmlformats.org/officeDocument/2006/relationships/slideLayout" Target="../slideLayouts/slideLayout14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3.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4.xml"/><Relationship Id="rId1" Type="http://schemas.openxmlformats.org/officeDocument/2006/relationships/slideLayout" Target="../slideLayouts/slideLayout144.xml"/></Relationships>
</file>

<file path=ppt/slides/_rels/slide5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5.xml"/><Relationship Id="rId1" Type="http://schemas.openxmlformats.org/officeDocument/2006/relationships/slideLayout" Target="../slideLayouts/slideLayout150.xml"/></Relationships>
</file>

<file path=ppt/slides/_rels/slide52.xml.rels><?xml version="1.0" encoding="UTF-8" standalone="yes"?>
<Relationships xmlns="http://schemas.openxmlformats.org/package/2006/relationships"><Relationship Id="rId3" Type="http://schemas.openxmlformats.org/officeDocument/2006/relationships/hyperlink" Target="http://www.google.com.sg/imgres?imgurl=www.shortys.com/pictures/pig.gif&amp;imgrefurl=http://www.shortys.com/&amp;h=36&amp;w=57&amp;prev=/images?q=pig&amp;start=20&amp;imgc=color&amp;imgsz=icon&amp;svnum=10&amp;hl=en&amp;lr=&amp;ie=UTF-8&amp;oe=UTF-8&amp;sa=N" TargetMode="External"/><Relationship Id="rId2" Type="http://schemas.openxmlformats.org/officeDocument/2006/relationships/notesSlide" Target="../notesSlides/notesSlide36.xml"/><Relationship Id="rId1" Type="http://schemas.openxmlformats.org/officeDocument/2006/relationships/slideLayout" Target="../slideLayouts/slideLayout168.xml"/><Relationship Id="rId4" Type="http://schemas.openxmlformats.org/officeDocument/2006/relationships/image" Target="../media/image65.jpeg"/></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8.xml"/><Relationship Id="rId1" Type="http://schemas.openxmlformats.org/officeDocument/2006/relationships/slideLayout" Target="../slideLayouts/slideLayout151.xml"/><Relationship Id="rId5" Type="http://schemas.openxmlformats.org/officeDocument/2006/relationships/image" Target="../media/image4.png"/><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9.xml"/><Relationship Id="rId1" Type="http://schemas.openxmlformats.org/officeDocument/2006/relationships/slideLayout" Target="../slideLayouts/slideLayout161.xml"/><Relationship Id="rId5" Type="http://schemas.openxmlformats.org/officeDocument/2006/relationships/image" Target="../media/image70.jpeg"/><Relationship Id="rId4" Type="http://schemas.openxmlformats.org/officeDocument/2006/relationships/image" Target="../media/image69.jpeg"/></Relationships>
</file>

<file path=ppt/slides/_rels/slide5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0.xml"/><Relationship Id="rId1" Type="http://schemas.openxmlformats.org/officeDocument/2006/relationships/slideLayout" Target="../slideLayouts/slideLayout161.xml"/></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41.xml"/><Relationship Id="rId1" Type="http://schemas.openxmlformats.org/officeDocument/2006/relationships/slideLayout" Target="../slideLayouts/slideLayout184.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5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2.xml"/></Relationships>
</file>

<file path=ppt/slides/_rels/slide5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7.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3.xml"/><Relationship Id="rId1" Type="http://schemas.openxmlformats.org/officeDocument/2006/relationships/slideLayout" Target="../slideLayouts/slideLayout15.xml"/><Relationship Id="rId6" Type="http://schemas.openxmlformats.org/officeDocument/2006/relationships/image" Target="../media/image82.emf"/><Relationship Id="rId5" Type="http://schemas.openxmlformats.org/officeDocument/2006/relationships/image" Target="../media/image81.emf"/><Relationship Id="rId4" Type="http://schemas.openxmlformats.org/officeDocument/2006/relationships/image" Target="../media/image80.jpeg"/></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4.xml"/><Relationship Id="rId1" Type="http://schemas.openxmlformats.org/officeDocument/2006/relationships/slideLayout" Target="../slideLayouts/slideLayout174.xml"/><Relationship Id="rId5" Type="http://schemas.openxmlformats.org/officeDocument/2006/relationships/image" Target="../media/image85.png"/><Relationship Id="rId4" Type="http://schemas.openxmlformats.org/officeDocument/2006/relationships/image" Target="../media/image84.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8.xml"/><Relationship Id="rId1" Type="http://schemas.openxmlformats.org/officeDocument/2006/relationships/themeOverride" Target="../theme/themeOverride13.xml"/><Relationship Id="rId4" Type="http://schemas.openxmlformats.org/officeDocument/2006/relationships/image" Target="../media/image86.png"/></Relationships>
</file>

<file path=ppt/slides/_rels/slide6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6.xml"/><Relationship Id="rId1" Type="http://schemas.openxmlformats.org/officeDocument/2006/relationships/slideLayout" Target="../slideLayouts/slideLayout38.xml"/></Relationships>
</file>

<file path=ppt/slides/_rels/slide6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2.xml"/></Relationships>
</file>

<file path=ppt/slides/_rels/slide6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7.xml"/><Relationship Id="rId1" Type="http://schemas.openxmlformats.org/officeDocument/2006/relationships/slideLayout" Target="../slideLayouts/slideLayout174.xml"/><Relationship Id="rId5" Type="http://schemas.openxmlformats.org/officeDocument/2006/relationships/image" Target="../media/image91.jpeg"/><Relationship Id="rId4" Type="http://schemas.openxmlformats.org/officeDocument/2006/relationships/image" Target="../media/image90.jpeg"/></Relationships>
</file>

<file path=ppt/slides/_rels/slide6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7.xml"/></Relationships>
</file>

<file path=ppt/slides/_rels/slide7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0.xml"/><Relationship Id="rId1" Type="http://schemas.openxmlformats.org/officeDocument/2006/relationships/slideLayout" Target="../slideLayouts/slideLayout195.xml"/><Relationship Id="rId4" Type="http://schemas.openxmlformats.org/officeDocument/2006/relationships/image" Target="../media/image9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988" y="0"/>
            <a:ext cx="9170988" cy="638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0" name="Rectangle 8"/>
          <p:cNvSpPr>
            <a:spLocks noChangeArrowheads="1"/>
          </p:cNvSpPr>
          <p:nvPr/>
        </p:nvSpPr>
        <p:spPr bwMode="auto">
          <a:xfrm>
            <a:off x="3267075" y="866775"/>
            <a:ext cx="91440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endParaRPr lang="en-US" sz="1600">
              <a:latin typeface="Arial" panose="020B0604020202020204" pitchFamily="34" charset="0"/>
              <a:cs typeface="Arial" panose="020B0604020202020204" pitchFamily="34" charset="0"/>
            </a:endParaRPr>
          </a:p>
        </p:txBody>
      </p:sp>
      <p:sp>
        <p:nvSpPr>
          <p:cNvPr id="109571" name="Text Box 9"/>
          <p:cNvSpPr txBox="1">
            <a:spLocks noChangeArrowheads="1"/>
          </p:cNvSpPr>
          <p:nvPr/>
        </p:nvSpPr>
        <p:spPr bwMode="auto">
          <a:xfrm>
            <a:off x="8737252" y="-642243"/>
            <a:ext cx="381000" cy="461963"/>
          </a:xfrm>
          <a:prstGeom prst="rect">
            <a:avLst/>
          </a:prstGeom>
          <a:solidFill>
            <a:schemeClr val="bg2"/>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dirty="0">
                <a:latin typeface="Arial" panose="020B0604020202020204" pitchFamily="34" charset="0"/>
                <a:cs typeface="Arial" panose="020B0604020202020204" pitchFamily="34" charset="0"/>
              </a:rPr>
              <a:t>8</a:t>
            </a:r>
          </a:p>
        </p:txBody>
      </p:sp>
      <p:sp>
        <p:nvSpPr>
          <p:cNvPr id="6154" name="Rectangle 10"/>
          <p:cNvSpPr>
            <a:spLocks noGrp="1" noChangeArrowheads="1"/>
          </p:cNvSpPr>
          <p:nvPr>
            <p:ph type="title" idx="4294967295"/>
          </p:nvPr>
        </p:nvSpPr>
        <p:spPr>
          <a:xfrm>
            <a:off x="4623724" y="332656"/>
            <a:ext cx="4506205" cy="3671888"/>
          </a:xfrm>
          <a:effectLst>
            <a:outerShdw blurRad="63500" dist="35921" dir="2700000" algn="ctr" rotWithShape="0">
              <a:schemeClr val="bg2">
                <a:alpha val="74998"/>
              </a:schemeClr>
            </a:outerShdw>
          </a:effectLst>
        </p:spPr>
        <p:txBody>
          <a:bodyPr/>
          <a:lstStyle/>
          <a:p>
            <a:pPr algn="ctr" eaLnBrk="1" hangingPunct="1">
              <a:defRPr/>
            </a:pPr>
            <a:r>
              <a:rPr lang="ar-SA" sz="5400" b="1" dirty="0">
                <a:solidFill>
                  <a:schemeClr val="tx1"/>
                </a:solidFill>
                <a:effectLst>
                  <a:glow rad="101600">
                    <a:schemeClr val="bg2"/>
                  </a:glow>
                </a:effectLst>
                <a:latin typeface="Arial" panose="020B0604020202020204" pitchFamily="34" charset="0"/>
                <a:ea typeface="+mj-ea"/>
                <a:cs typeface="Arial" panose="020B0604020202020204" pitchFamily="34" charset="0"/>
              </a:rPr>
              <a:t>الخلفيات السياسية للعهد الجديد</a:t>
            </a:r>
            <a:endParaRPr lang="en-US" sz="5400" b="1" dirty="0">
              <a:solidFill>
                <a:schemeClr val="tx1"/>
              </a:solidFill>
              <a:effectLst>
                <a:glow rad="101600">
                  <a:schemeClr val="bg2"/>
                </a:glow>
              </a:effectLst>
              <a:latin typeface="Arial" panose="020B0604020202020204" pitchFamily="34" charset="0"/>
              <a:ea typeface="+mj-ea"/>
              <a:cs typeface="Arial" panose="020B0604020202020204" pitchFamily="34" charset="0"/>
            </a:endParaRPr>
          </a:p>
        </p:txBody>
      </p:sp>
      <p:sp>
        <p:nvSpPr>
          <p:cNvPr id="109573" name="Picture 11" descr="Trojan Horse"/>
          <p:cNvSpPr>
            <a:spLocks noChangeAspect="1" noChangeArrowheads="1"/>
          </p:cNvSpPr>
          <p:nvPr/>
        </p:nvSpPr>
        <p:spPr bwMode="auto">
          <a:xfrm>
            <a:off x="5410200" y="1219200"/>
            <a:ext cx="2814638" cy="493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1600">
              <a:latin typeface="Arial" panose="020B0604020202020204" pitchFamily="34" charset="0"/>
              <a:cs typeface="Arial" panose="020B0604020202020204" pitchFamily="34" charset="0"/>
            </a:endParaRPr>
          </a:p>
        </p:txBody>
      </p:sp>
      <p:sp>
        <p:nvSpPr>
          <p:cNvPr id="9" name="Rectangle 10"/>
          <p:cNvSpPr txBox="1">
            <a:spLocks noChangeArrowheads="1"/>
          </p:cNvSpPr>
          <p:nvPr/>
        </p:nvSpPr>
        <p:spPr bwMode="auto">
          <a:xfrm>
            <a:off x="4742630" y="3861048"/>
            <a:ext cx="4293866" cy="2196504"/>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a:lstStyle>
          <a:p>
            <a:pPr algn="ctr" eaLnBrk="1" hangingPunct="1">
              <a:defRPr/>
            </a:pPr>
            <a:r>
              <a:rPr lang="ar-SA" sz="4800" b="1" dirty="0">
                <a:solidFill>
                  <a:schemeClr val="tx1"/>
                </a:solidFill>
                <a:effectLst>
                  <a:glow rad="101600">
                    <a:schemeClr val="bg2"/>
                  </a:glow>
                </a:effectLst>
                <a:latin typeface="Arial" panose="020B0604020202020204" pitchFamily="34" charset="0"/>
                <a:ea typeface="+mj-ea"/>
                <a:cs typeface="Arial" panose="020B0604020202020204" pitchFamily="34" charset="0"/>
              </a:rPr>
              <a:t>السياسة</a:t>
            </a:r>
            <a:r>
              <a:rPr lang="ar-JO" sz="4800" b="1" dirty="0">
                <a:solidFill>
                  <a:schemeClr val="tx1"/>
                </a:solidFill>
                <a:effectLst>
                  <a:glow rad="101600">
                    <a:schemeClr val="bg2"/>
                  </a:glow>
                </a:effectLst>
                <a:latin typeface="Arial" panose="020B0604020202020204" pitchFamily="34" charset="0"/>
                <a:ea typeface="+mj-ea"/>
                <a:cs typeface="Arial" panose="020B0604020202020204" pitchFamily="34" charset="0"/>
              </a:rPr>
              <a:t>           </a:t>
            </a:r>
            <a:r>
              <a:rPr lang="ar-SA" sz="4800" b="1" dirty="0">
                <a:solidFill>
                  <a:schemeClr val="tx1"/>
                </a:solidFill>
                <a:effectLst>
                  <a:glow rad="101600">
                    <a:schemeClr val="bg2"/>
                  </a:glow>
                </a:effectLst>
                <a:latin typeface="Arial" panose="020B0604020202020204" pitchFamily="34" charset="0"/>
                <a:ea typeface="+mj-ea"/>
                <a:cs typeface="Arial" panose="020B0604020202020204" pitchFamily="34" charset="0"/>
              </a:rPr>
              <a:t> ١. الأشوريون إلى الإسكندر</a:t>
            </a:r>
            <a:endParaRPr lang="en-US" sz="4800" b="1" dirty="0">
              <a:solidFill>
                <a:schemeClr val="tx1"/>
              </a:solidFill>
              <a:effectLst>
                <a:glow rad="101600">
                  <a:schemeClr val="bg2"/>
                </a:glow>
              </a:effectLst>
              <a:latin typeface="Arial" panose="020B0604020202020204" pitchFamily="34" charset="0"/>
              <a:ea typeface="+mj-ea"/>
              <a:cs typeface="Arial" panose="020B0604020202020204" pitchFamily="34" charset="0"/>
            </a:endParaRPr>
          </a:p>
        </p:txBody>
      </p:sp>
      <p:sp>
        <p:nvSpPr>
          <p:cNvPr id="2" name="Rectangle 1">
            <a:extLst>
              <a:ext uri="{FF2B5EF4-FFF2-40B4-BE49-F238E27FC236}">
                <a16:creationId xmlns:a16="http://schemas.microsoft.com/office/drawing/2014/main" id="{C82780E7-FF9E-5321-9C0A-47FCFE77A12C}"/>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i="0" u="none" strike="noStrike" kern="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p:nvPr>
        </p:nvSpPr>
        <p:spPr>
          <a:xfrm>
            <a:off x="0" y="-26988"/>
            <a:ext cx="9144000" cy="900113"/>
          </a:xfrm>
        </p:spPr>
        <p:txBody>
          <a:bodyPr/>
          <a:lstStyle/>
          <a:p>
            <a:pPr algn="ctr" eaLnBrk="1" hangingPunct="1"/>
            <a:r>
              <a:rPr lang="ar-JO" sz="4000" b="1" dirty="0">
                <a:latin typeface="Arial" charset="0"/>
                <a:ea typeface="ＭＳ Ｐゴシック" charset="0"/>
              </a:rPr>
              <a:t>مصادر التاريخ السياسي</a:t>
            </a:r>
            <a:endParaRPr lang="en-US" sz="4000" b="1" dirty="0">
              <a:latin typeface="Arial" charset="0"/>
              <a:ea typeface="ＭＳ Ｐゴシック" charset="0"/>
            </a:endParaRPr>
          </a:p>
        </p:txBody>
      </p:sp>
      <p:pic>
        <p:nvPicPr>
          <p:cNvPr id="48133" name="Picture 5" descr="Propohets Diagram0001"/>
          <p:cNvPicPr>
            <a:picLocks noGrp="1" noChangeAspect="1" noChangeArrowheads="1"/>
          </p:cNvPicPr>
          <p:nvPr>
            <p:ph sz="quarter" idx="2"/>
          </p:nvPr>
        </p:nvPicPr>
        <p:blipFill>
          <a:blip r:embed="rId3" cstate="screen">
            <a:extLst>
              <a:ext uri="{28A0092B-C50C-407E-A947-70E740481C1C}">
                <a14:useLocalDpi xmlns:a14="http://schemas.microsoft.com/office/drawing/2010/main"/>
              </a:ext>
            </a:extLst>
          </a:blip>
          <a:srcRect/>
          <a:stretch>
            <a:fillRect/>
          </a:stretch>
        </p:blipFill>
        <p:spPr>
          <a:xfrm>
            <a:off x="0" y="2438400"/>
            <a:ext cx="3451225" cy="4419600"/>
          </a:xfrm>
          <a:noFill/>
          <a:extLst>
            <a:ext uri="{909E8E84-426E-40dd-AFC4-6F175D3DCCD1}">
              <a14:hiddenFill xmlns:a14="http://schemas.microsoft.com/office/drawing/2010/main" xmlns="">
                <a:solidFill>
                  <a:srgbClr val="FFFFFF"/>
                </a:solidFill>
              </a14:hiddenFill>
            </a:ext>
          </a:extLst>
        </p:spPr>
      </p:pic>
      <p:sp>
        <p:nvSpPr>
          <p:cNvPr id="128003" name="Text Box 4"/>
          <p:cNvSpPr txBox="1">
            <a:spLocks noChangeArrowheads="1"/>
          </p:cNvSpPr>
          <p:nvPr/>
        </p:nvSpPr>
        <p:spPr bwMode="auto">
          <a:xfrm>
            <a:off x="8610600" y="76200"/>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ar-JO" dirty="0">
                <a:latin typeface="Arial" charset="0"/>
                <a:cs typeface="Arial" charset="0"/>
              </a:rPr>
              <a:t>48</a:t>
            </a:r>
            <a:endParaRPr lang="en-US" dirty="0">
              <a:latin typeface="Arial" charset="0"/>
              <a:cs typeface="Arial" charset="0"/>
            </a:endParaRPr>
          </a:p>
        </p:txBody>
      </p:sp>
      <p:pic>
        <p:nvPicPr>
          <p:cNvPr id="48135" name="Picture 7" descr="Readings"/>
          <p:cNvPicPr>
            <a:picLocks noGrp="1" noChangeAspect="1" noChangeArrowheads="1"/>
          </p:cNvPicPr>
          <p:nvPr>
            <p:ph sz="quarter" idx="3"/>
          </p:nvPr>
        </p:nvPicPr>
        <p:blipFill>
          <a:blip r:embed="rId4" cstate="screen">
            <a:extLst>
              <a:ext uri="{28A0092B-C50C-407E-A947-70E740481C1C}">
                <a14:useLocalDpi xmlns:a14="http://schemas.microsoft.com/office/drawing/2010/main"/>
              </a:ext>
            </a:extLst>
          </a:blip>
          <a:srcRect/>
          <a:stretch>
            <a:fillRect/>
          </a:stretch>
        </p:blipFill>
        <p:spPr>
          <a:xfrm>
            <a:off x="4772025" y="1143000"/>
            <a:ext cx="4371975" cy="5715000"/>
          </a:xfrm>
          <a:noFill/>
          <a:extLst>
            <a:ext uri="{909E8E84-426E-40dd-AFC4-6F175D3DCCD1}">
              <a14:hiddenFill xmlns:a14="http://schemas.microsoft.com/office/drawing/2010/main" xmlns="">
                <a:solidFill>
                  <a:srgbClr val="FFFFFF"/>
                </a:solidFill>
              </a14:hiddenFill>
            </a:ext>
          </a:extLst>
        </p:spPr>
      </p:pic>
      <p:sp>
        <p:nvSpPr>
          <p:cNvPr id="48138" name="Rectangle 10"/>
          <p:cNvSpPr>
            <a:spLocks noChangeArrowheads="1"/>
          </p:cNvSpPr>
          <p:nvPr/>
        </p:nvSpPr>
        <p:spPr bwMode="auto">
          <a:xfrm>
            <a:off x="1219200" y="1143000"/>
            <a:ext cx="2335213" cy="1219200"/>
          </a:xfrm>
          <a:prstGeom prst="rect">
            <a:avLst/>
          </a:prstGeom>
          <a:noFill/>
          <a:ln w="9525">
            <a:noFill/>
            <a:miter lim="800000"/>
            <a:headEnd/>
            <a:tailEnd/>
          </a:ln>
          <a:effectLst/>
        </p:spPr>
        <p:txBody>
          <a:bodyPr/>
          <a:lstStyle/>
          <a:p>
            <a:pPr marL="342900" indent="-342900" algn="l">
              <a:spcBef>
                <a:spcPct val="20000"/>
              </a:spcBef>
              <a:buClr>
                <a:schemeClr val="tx2"/>
              </a:buClr>
              <a:buSzPct val="75000"/>
              <a:buFont typeface="Wingdings" charset="0"/>
              <a:buChar char="n"/>
              <a:defRPr/>
            </a:pPr>
            <a:r>
              <a:rPr lang="en-US" sz="2800">
                <a:effectLst>
                  <a:outerShdw blurRad="38100" dist="38100" dir="2700000" algn="tl">
                    <a:srgbClr val="000000"/>
                  </a:outerShdw>
                </a:effectLst>
                <a:latin typeface="Arial" charset="0"/>
                <a:cs typeface="Arial" charset="0"/>
              </a:rPr>
              <a:t>Primary</a:t>
            </a:r>
          </a:p>
          <a:p>
            <a:pPr marL="342900" indent="-342900" algn="l">
              <a:spcBef>
                <a:spcPct val="20000"/>
              </a:spcBef>
              <a:buClr>
                <a:schemeClr val="tx2"/>
              </a:buClr>
              <a:buSzPct val="75000"/>
              <a:buFont typeface="Wingdings" charset="0"/>
              <a:buChar char="n"/>
              <a:defRPr/>
            </a:pPr>
            <a:r>
              <a:rPr lang="en-US" sz="2800">
                <a:effectLst>
                  <a:outerShdw blurRad="38100" dist="38100" dir="2700000" algn="tl">
                    <a:srgbClr val="000000"/>
                  </a:outerShdw>
                </a:effectLst>
                <a:latin typeface="Arial" charset="0"/>
                <a:cs typeface="Arial" charset="0"/>
              </a:rPr>
              <a:t>Secondary</a:t>
            </a:r>
          </a:p>
        </p:txBody>
      </p:sp>
      <p:pic>
        <p:nvPicPr>
          <p:cNvPr id="2" name="Picture 1" descr="New Moody Atlas.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rot="-799425">
            <a:off x="611188" y="1074738"/>
            <a:ext cx="4618037" cy="5843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8135"/>
                                        </p:tgtEl>
                                        <p:attrNameLst>
                                          <p:attrName>style.visibility</p:attrName>
                                        </p:attrNameLst>
                                      </p:cBhvr>
                                      <p:to>
                                        <p:strVal val="visible"/>
                                      </p:to>
                                    </p:set>
                                    <p:anim calcmode="lin" valueType="num">
                                      <p:cBhvr>
                                        <p:cTn id="7" dur="500" fill="hold"/>
                                        <p:tgtEl>
                                          <p:spTgt spid="48135"/>
                                        </p:tgtEl>
                                        <p:attrNameLst>
                                          <p:attrName>ppt_w</p:attrName>
                                        </p:attrNameLst>
                                      </p:cBhvr>
                                      <p:tavLst>
                                        <p:tav tm="0">
                                          <p:val>
                                            <p:fltVal val="0"/>
                                          </p:val>
                                        </p:tav>
                                        <p:tav tm="100000">
                                          <p:val>
                                            <p:strVal val="#ppt_w"/>
                                          </p:val>
                                        </p:tav>
                                      </p:tavLst>
                                    </p:anim>
                                    <p:anim calcmode="lin" valueType="num">
                                      <p:cBhvr>
                                        <p:cTn id="8" dur="500" fill="hold"/>
                                        <p:tgtEl>
                                          <p:spTgt spid="48135"/>
                                        </p:tgtEl>
                                        <p:attrNameLst>
                                          <p:attrName>ppt_h</p:attrName>
                                        </p:attrNameLst>
                                      </p:cBhvr>
                                      <p:tavLst>
                                        <p:tav tm="0">
                                          <p:val>
                                            <p:fltVal val="0"/>
                                          </p:val>
                                        </p:tav>
                                        <p:tav tm="100000">
                                          <p:val>
                                            <p:strVal val="#ppt_h"/>
                                          </p:val>
                                        </p:tav>
                                      </p:tavLst>
                                    </p:anim>
                                    <p:anim calcmode="lin" valueType="num">
                                      <p:cBhvr>
                                        <p:cTn id="9" dur="500" fill="hold"/>
                                        <p:tgtEl>
                                          <p:spTgt spid="48135"/>
                                        </p:tgtEl>
                                        <p:attrNameLst>
                                          <p:attrName>style.rotation</p:attrName>
                                        </p:attrNameLst>
                                      </p:cBhvr>
                                      <p:tavLst>
                                        <p:tav tm="0">
                                          <p:val>
                                            <p:fltVal val="360"/>
                                          </p:val>
                                        </p:tav>
                                        <p:tav tm="100000">
                                          <p:val>
                                            <p:fltVal val="0"/>
                                          </p:val>
                                        </p:tav>
                                      </p:tavLst>
                                    </p:anim>
                                    <p:animEffect transition="in" filter="fade">
                                      <p:cBhvr>
                                        <p:cTn id="10" dur="500"/>
                                        <p:tgtEl>
                                          <p:spTgt spid="4813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48133"/>
                                        </p:tgtEl>
                                        <p:attrNameLst>
                                          <p:attrName>style.visibility</p:attrName>
                                        </p:attrNameLst>
                                      </p:cBhvr>
                                      <p:to>
                                        <p:strVal val="visible"/>
                                      </p:to>
                                    </p:set>
                                    <p:anim calcmode="lin" valueType="num">
                                      <p:cBhvr>
                                        <p:cTn id="15" dur="500" fill="hold"/>
                                        <p:tgtEl>
                                          <p:spTgt spid="48133"/>
                                        </p:tgtEl>
                                        <p:attrNameLst>
                                          <p:attrName>ppt_w</p:attrName>
                                        </p:attrNameLst>
                                      </p:cBhvr>
                                      <p:tavLst>
                                        <p:tav tm="0">
                                          <p:val>
                                            <p:fltVal val="0"/>
                                          </p:val>
                                        </p:tav>
                                        <p:tav tm="100000">
                                          <p:val>
                                            <p:strVal val="#ppt_w"/>
                                          </p:val>
                                        </p:tav>
                                      </p:tavLst>
                                    </p:anim>
                                    <p:anim calcmode="lin" valueType="num">
                                      <p:cBhvr>
                                        <p:cTn id="16" dur="500" fill="hold"/>
                                        <p:tgtEl>
                                          <p:spTgt spid="48133"/>
                                        </p:tgtEl>
                                        <p:attrNameLst>
                                          <p:attrName>ppt_h</p:attrName>
                                        </p:attrNameLst>
                                      </p:cBhvr>
                                      <p:tavLst>
                                        <p:tav tm="0">
                                          <p:val>
                                            <p:fltVal val="0"/>
                                          </p:val>
                                        </p:tav>
                                        <p:tav tm="100000">
                                          <p:val>
                                            <p:strVal val="#ppt_h"/>
                                          </p:val>
                                        </p:tav>
                                      </p:tavLst>
                                    </p:anim>
                                    <p:anim calcmode="lin" valueType="num">
                                      <p:cBhvr>
                                        <p:cTn id="17" dur="500" fill="hold"/>
                                        <p:tgtEl>
                                          <p:spTgt spid="48133"/>
                                        </p:tgtEl>
                                        <p:attrNameLst>
                                          <p:attrName>style.rotation</p:attrName>
                                        </p:attrNameLst>
                                      </p:cBhvr>
                                      <p:tavLst>
                                        <p:tav tm="0">
                                          <p:val>
                                            <p:fltVal val="360"/>
                                          </p:val>
                                        </p:tav>
                                        <p:tav tm="100000">
                                          <p:val>
                                            <p:fltVal val="0"/>
                                          </p:val>
                                        </p:tav>
                                      </p:tavLst>
                                    </p:anim>
                                    <p:animEffect transition="in" filter="fade">
                                      <p:cBhvr>
                                        <p:cTn id="18" dur="500"/>
                                        <p:tgtEl>
                                          <p:spTgt spid="4813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5"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strVal val="#ppt_w*0.70"/>
                                          </p:val>
                                        </p:tav>
                                        <p:tav tm="100000">
                                          <p:val>
                                            <p:strVal val="#ppt_w"/>
                                          </p:val>
                                        </p:tav>
                                      </p:tavLst>
                                    </p:anim>
                                    <p:anim calcmode="lin" valueType="num">
                                      <p:cBhvr>
                                        <p:cTn id="24" dur="1000" fill="hold"/>
                                        <p:tgtEl>
                                          <p:spTgt spid="2"/>
                                        </p:tgtEl>
                                        <p:attrNameLst>
                                          <p:attrName>ppt_h</p:attrName>
                                        </p:attrNameLst>
                                      </p:cBhvr>
                                      <p:tavLst>
                                        <p:tav tm="0">
                                          <p:val>
                                            <p:strVal val="#ppt_h"/>
                                          </p:val>
                                        </p:tav>
                                        <p:tav tm="100000">
                                          <p:val>
                                            <p:strVal val="#ppt_h"/>
                                          </p:val>
                                        </p:tav>
                                      </p:tavLst>
                                    </p:anim>
                                    <p:animEffect transition="in" filter="fade">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p:cNvSpPr>
            <a:spLocks noChangeArrowheads="1"/>
          </p:cNvSpPr>
          <p:nvPr/>
        </p:nvSpPr>
        <p:spPr bwMode="auto">
          <a:xfrm rot="-1020000">
            <a:off x="5788025" y="2274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31" name="Rectangle 3"/>
          <p:cNvSpPr>
            <a:spLocks noChangeArrowheads="1"/>
          </p:cNvSpPr>
          <p:nvPr/>
        </p:nvSpPr>
        <p:spPr bwMode="auto">
          <a:xfrm>
            <a:off x="539750" y="188913"/>
            <a:ext cx="7772400" cy="1143000"/>
          </a:xfrm>
          <a:prstGeom prst="rect">
            <a:avLst/>
          </a:prstGeom>
          <a:noFill/>
          <a:ln w="9525">
            <a:noFill/>
            <a:miter lim="800000"/>
            <a:headEnd/>
            <a:tailEnd/>
          </a:ln>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CC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ar-JO" sz="6000" b="1" i="0" u="none" strike="noStrike" kern="1200" cap="none" spc="0" normalizeH="0" baseline="0" noProof="0">
              <a:ln>
                <a:noFill/>
              </a:ln>
              <a:solidFill>
                <a:srgbClr val="FFCC66"/>
              </a:solidFill>
              <a:effectLst/>
              <a:uLnTx/>
              <a:uFillTx/>
              <a:latin typeface="Arial" panose="020B0604020202020204" pitchFamily="34" charset="0"/>
              <a:ea typeface="MS PGothic" pitchFamily="34" charset="-128"/>
              <a:cs typeface="Arial" pitchFamily="34" charset="0"/>
            </a:endParaRPr>
          </a:p>
        </p:txBody>
      </p:sp>
      <p:sp>
        <p:nvSpPr>
          <p:cNvPr id="287748" name="AutoShape 4"/>
          <p:cNvSpPr>
            <a:spLocks noChangeArrowheads="1"/>
          </p:cNvSpPr>
          <p:nvPr/>
        </p:nvSpPr>
        <p:spPr bwMode="auto">
          <a:xfrm>
            <a:off x="-152400" y="2819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00"/>
          </a:solidFill>
          <a:ln w="381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33" name="AutoShape 5"/>
          <p:cNvSpPr>
            <a:spLocks noChangeArrowheads="1"/>
          </p:cNvSpPr>
          <p:nvPr/>
        </p:nvSpPr>
        <p:spPr bwMode="auto">
          <a:xfrm>
            <a:off x="2058988" y="3579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3366FF"/>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34" name="AutoShape 6"/>
          <p:cNvSpPr>
            <a:spLocks noChangeArrowheads="1"/>
          </p:cNvSpPr>
          <p:nvPr/>
        </p:nvSpPr>
        <p:spPr bwMode="auto">
          <a:xfrm>
            <a:off x="1892300" y="4933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51" name="Text Box 7"/>
          <p:cNvSpPr txBox="1">
            <a:spLocks noChangeArrowheads="1"/>
          </p:cNvSpPr>
          <p:nvPr/>
        </p:nvSpPr>
        <p:spPr bwMode="auto">
          <a:xfrm>
            <a:off x="-107950" y="3505200"/>
            <a:ext cx="2098675" cy="401638"/>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25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rPr>
              <a:t>البحر المتوسط</a:t>
            </a:r>
            <a:endParaRPr kumimoji="0" lang="en-GB" sz="20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48136" name="Text Box 8"/>
          <p:cNvSpPr txBox="1">
            <a:spLocks noChangeArrowheads="1"/>
          </p:cNvSpPr>
          <p:nvPr/>
        </p:nvSpPr>
        <p:spPr bwMode="auto">
          <a:xfrm>
            <a:off x="2286000" y="3733800"/>
            <a:ext cx="1295400" cy="587375"/>
          </a:xfrm>
          <a:prstGeom prst="rect">
            <a:avLst/>
          </a:prstGeom>
          <a:noFill/>
          <a:ln w="9525">
            <a:noFill/>
            <a:miter lim="800000"/>
            <a:headEnd/>
            <a:tailEnd/>
          </a:ln>
        </p:spPr>
        <p:txBody>
          <a:bodyPr lIns="90000" tIns="46800" rIns="90000" bIns="46800">
            <a:spAutoFit/>
          </a:bodyPr>
          <a:lstStyle/>
          <a:p>
            <a:pPr marL="0" marR="0" lvl="0" indent="0" algn="l"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rPr>
              <a:t>آرام</a:t>
            </a:r>
            <a:endParaRPr kumimoji="0" lang="en-GB" sz="32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48137" name="Text Box 9"/>
          <p:cNvSpPr txBox="1">
            <a:spLocks noChangeArrowheads="1"/>
          </p:cNvSpPr>
          <p:nvPr/>
        </p:nvSpPr>
        <p:spPr bwMode="auto">
          <a:xfrm>
            <a:off x="1898650" y="4876800"/>
            <a:ext cx="1487488" cy="587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rPr>
              <a:t>يهوذا</a:t>
            </a:r>
            <a:endParaRPr kumimoji="0" lang="en-GB" sz="32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287754" name="Text Box 10"/>
          <p:cNvSpPr txBox="1">
            <a:spLocks noChangeArrowheads="1"/>
          </p:cNvSpPr>
          <p:nvPr/>
        </p:nvSpPr>
        <p:spPr bwMode="auto">
          <a:xfrm>
            <a:off x="533400" y="6096000"/>
            <a:ext cx="1447800" cy="587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rPr>
              <a:t>مصر</a:t>
            </a:r>
            <a:endParaRPr kumimoji="0" lang="en-GB" sz="32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287755" name="AutoShape 11"/>
          <p:cNvSpPr>
            <a:spLocks noChangeArrowheads="1"/>
          </p:cNvSpPr>
          <p:nvPr/>
        </p:nvSpPr>
        <p:spPr bwMode="auto">
          <a:xfrm>
            <a:off x="2357438" y="6350000"/>
            <a:ext cx="277812" cy="676275"/>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56" name="AutoShape 12"/>
          <p:cNvSpPr>
            <a:spLocks noChangeArrowheads="1"/>
          </p:cNvSpPr>
          <p:nvPr/>
        </p:nvSpPr>
        <p:spPr bwMode="auto">
          <a:xfrm>
            <a:off x="1600200" y="6400800"/>
            <a:ext cx="192088" cy="519113"/>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41" name="Text Box 13"/>
          <p:cNvSpPr txBox="1">
            <a:spLocks noChangeArrowheads="1"/>
          </p:cNvSpPr>
          <p:nvPr/>
        </p:nvSpPr>
        <p:spPr bwMode="auto">
          <a:xfrm>
            <a:off x="6078538" y="2362200"/>
            <a:ext cx="1749425" cy="525463"/>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rPr>
              <a:t>نينوى</a:t>
            </a:r>
            <a:endParaRPr kumimoji="0" lang="en-GB" sz="28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nvGrpSpPr>
          <p:cNvPr id="287758" name="Group 14"/>
          <p:cNvGrpSpPr>
            <a:grpSpLocks/>
          </p:cNvGrpSpPr>
          <p:nvPr/>
        </p:nvGrpSpPr>
        <p:grpSpPr bwMode="auto">
          <a:xfrm>
            <a:off x="3178175" y="1574800"/>
            <a:ext cx="5202238" cy="4291013"/>
            <a:chOff x="2002" y="992"/>
            <a:chExt cx="3277" cy="2703"/>
          </a:xfrm>
        </p:grpSpPr>
        <p:sp>
          <p:nvSpPr>
            <p:cNvPr id="287775" name="AutoShape 15"/>
            <p:cNvSpPr>
              <a:spLocks noChangeArrowheads="1"/>
            </p:cNvSpPr>
            <p:nvPr/>
          </p:nvSpPr>
          <p:spPr bwMode="auto">
            <a:xfrm>
              <a:off x="3474" y="1152"/>
              <a:ext cx="1806" cy="2544"/>
            </a:xfrm>
            <a:custGeom>
              <a:avLst/>
              <a:gdLst>
                <a:gd name="T0" fmla="*/ 700222 w 1556"/>
                <a:gd name="T1" fmla="*/ 30286712 h 2012"/>
                <a:gd name="T2" fmla="*/ 606578 w 1556"/>
                <a:gd name="T3" fmla="*/ 28716311 h 2012"/>
                <a:gd name="T4" fmla="*/ 566114 w 1556"/>
                <a:gd name="T5" fmla="*/ 27824242 h 2012"/>
                <a:gd name="T6" fmla="*/ 559822 w 1556"/>
                <a:gd name="T7" fmla="*/ 26047529 h 2012"/>
                <a:gd name="T8" fmla="*/ 539966 w 1556"/>
                <a:gd name="T9" fmla="*/ 25598774 h 2012"/>
                <a:gd name="T10" fmla="*/ 499959 w 1556"/>
                <a:gd name="T11" fmla="*/ 24485220 h 2012"/>
                <a:gd name="T12" fmla="*/ 479685 w 1556"/>
                <a:gd name="T13" fmla="*/ 23141220 h 2012"/>
                <a:gd name="T14" fmla="*/ 439915 w 1556"/>
                <a:gd name="T15" fmla="*/ 20921745 h 2012"/>
                <a:gd name="T16" fmla="*/ 433427 w 1556"/>
                <a:gd name="T17" fmla="*/ 20245577 h 2012"/>
                <a:gd name="T18" fmla="*/ 392922 w 1556"/>
                <a:gd name="T19" fmla="*/ 19575215 h 2012"/>
                <a:gd name="T20" fmla="*/ 326552 w 1556"/>
                <a:gd name="T21" fmla="*/ 13773541 h 2012"/>
                <a:gd name="T22" fmla="*/ 305927 w 1556"/>
                <a:gd name="T23" fmla="*/ 12909138 h 2012"/>
                <a:gd name="T24" fmla="*/ 293355 w 1556"/>
                <a:gd name="T25" fmla="*/ 12221479 h 2012"/>
                <a:gd name="T26" fmla="*/ 252935 w 1556"/>
                <a:gd name="T27" fmla="*/ 11325435 h 2012"/>
                <a:gd name="T28" fmla="*/ 180330 w 1556"/>
                <a:gd name="T29" fmla="*/ 9541543 h 2012"/>
                <a:gd name="T30" fmla="*/ 146686 w 1556"/>
                <a:gd name="T31" fmla="*/ 8213383 h 2012"/>
                <a:gd name="T32" fmla="*/ 120079 w 1556"/>
                <a:gd name="T33" fmla="*/ 5973091 h 2012"/>
                <a:gd name="T34" fmla="*/ 92886 w 1556"/>
                <a:gd name="T35" fmla="*/ 4651269 h 2012"/>
                <a:gd name="T36" fmla="*/ 59819 w 1556"/>
                <a:gd name="T37" fmla="*/ 2201983 h 2012"/>
                <a:gd name="T38" fmla="*/ 0 w 1556"/>
                <a:gd name="T39" fmla="*/ 628104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76" name="AutoShape 16"/>
            <p:cNvSpPr>
              <a:spLocks noChangeArrowheads="1"/>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48145" name="AutoShape 17"/>
          <p:cNvSpPr>
            <a:spLocks noChangeArrowheads="1"/>
          </p:cNvSpPr>
          <p:nvPr/>
        </p:nvSpPr>
        <p:spPr bwMode="auto">
          <a:xfrm>
            <a:off x="3200400" y="1519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46" name="AutoShape 18"/>
          <p:cNvSpPr>
            <a:spLocks noChangeArrowheads="1"/>
          </p:cNvSpPr>
          <p:nvPr/>
        </p:nvSpPr>
        <p:spPr bwMode="auto">
          <a:xfrm>
            <a:off x="990600" y="1346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rgbClr val="FF99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47" name="AutoShape 19"/>
          <p:cNvSpPr>
            <a:spLocks noChangeArrowheads="1"/>
          </p:cNvSpPr>
          <p:nvPr/>
        </p:nvSpPr>
        <p:spPr bwMode="auto">
          <a:xfrm>
            <a:off x="2362200" y="2432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48" name="Text Box 20"/>
          <p:cNvSpPr txBox="1">
            <a:spLocks noChangeArrowheads="1"/>
          </p:cNvSpPr>
          <p:nvPr/>
        </p:nvSpPr>
        <p:spPr bwMode="auto">
          <a:xfrm>
            <a:off x="1981200" y="2095500"/>
            <a:ext cx="4191000" cy="587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000"/>
              </a:spcBef>
              <a:spcAft>
                <a:spcPct val="0"/>
              </a:spcAft>
              <a:buClr>
                <a:srgbClr val="000044"/>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a:ln>
                  <a:noFill/>
                </a:ln>
                <a:solidFill>
                  <a:srgbClr val="000044"/>
                </a:solidFill>
                <a:effectLst/>
                <a:uLnTx/>
                <a:uFillTx/>
                <a:latin typeface="Arial" panose="020B0604020202020204" pitchFamily="34" charset="0"/>
                <a:ea typeface="MS PGothic" pitchFamily="34" charset="-128"/>
                <a:cs typeface="Arial" pitchFamily="34" charset="0"/>
              </a:rPr>
              <a:t>التوسع الأشوري</a:t>
            </a:r>
            <a:endParaRPr kumimoji="0" lang="en-GB" sz="3200" b="1" i="0" u="none" strike="noStrike" kern="1200" cap="none" spc="0" normalizeH="0" baseline="0" noProof="0">
              <a:ln>
                <a:noFill/>
              </a:ln>
              <a:solidFill>
                <a:srgbClr val="000044"/>
              </a:solidFill>
              <a:effectLst/>
              <a:uLnTx/>
              <a:uFillTx/>
              <a:latin typeface="Arial" panose="020B0604020202020204" pitchFamily="34" charset="0"/>
              <a:ea typeface="MS PGothic" pitchFamily="34" charset="-128"/>
              <a:cs typeface="Arial" pitchFamily="34" charset="0"/>
            </a:endParaRPr>
          </a:p>
        </p:txBody>
      </p:sp>
      <p:sp>
        <p:nvSpPr>
          <p:cNvPr id="48149" name="AutoShape 21"/>
          <p:cNvSpPr>
            <a:spLocks noChangeArrowheads="1"/>
          </p:cNvSpPr>
          <p:nvPr/>
        </p:nvSpPr>
        <p:spPr bwMode="auto">
          <a:xfrm>
            <a:off x="2006600" y="4203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nvGrpSpPr>
          <p:cNvPr id="287764" name="Group 22"/>
          <p:cNvGrpSpPr>
            <a:grpSpLocks/>
          </p:cNvGrpSpPr>
          <p:nvPr/>
        </p:nvGrpSpPr>
        <p:grpSpPr bwMode="auto">
          <a:xfrm>
            <a:off x="2422525" y="4384675"/>
            <a:ext cx="166688" cy="1225550"/>
            <a:chOff x="1526" y="2762"/>
            <a:chExt cx="105" cy="772"/>
          </a:xfrm>
        </p:grpSpPr>
        <p:sp>
          <p:nvSpPr>
            <p:cNvPr id="287772" name="AutoShape 23"/>
            <p:cNvSpPr>
              <a:spLocks noChangeArrowheads="1"/>
            </p:cNvSpPr>
            <p:nvPr/>
          </p:nvSpPr>
          <p:spPr bwMode="auto">
            <a:xfrm>
              <a:off x="1593" y="2863"/>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no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73" name="AutoShape 24"/>
            <p:cNvSpPr>
              <a:spLocks noChangeArrowheads="1"/>
            </p:cNvSpPr>
            <p:nvPr/>
          </p:nvSpPr>
          <p:spPr bwMode="auto">
            <a:xfrm>
              <a:off x="1526" y="3255"/>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FF99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74" name="AutoShape 25"/>
            <p:cNvSpPr>
              <a:spLocks noChangeArrowheads="1"/>
            </p:cNvSpPr>
            <p:nvPr/>
          </p:nvSpPr>
          <p:spPr bwMode="auto">
            <a:xfrm>
              <a:off x="1550" y="2762"/>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FF99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48154" name="Text Box 26"/>
          <p:cNvSpPr txBox="1">
            <a:spLocks noChangeArrowheads="1"/>
          </p:cNvSpPr>
          <p:nvPr/>
        </p:nvSpPr>
        <p:spPr bwMode="auto">
          <a:xfrm>
            <a:off x="2055813" y="4343400"/>
            <a:ext cx="1398587" cy="587375"/>
          </a:xfrm>
          <a:prstGeom prst="rect">
            <a:avLst/>
          </a:prstGeom>
          <a:noFill/>
          <a:ln w="9525">
            <a:noFill/>
            <a:miter lim="800000"/>
            <a:headEnd/>
            <a:tailEnd/>
          </a:ln>
        </p:spPr>
        <p:txBody>
          <a:bodyPr lIns="90000" tIns="46800" rIns="90000" bIns="46800">
            <a:spAutoFit/>
          </a:bodyPr>
          <a:lstStyle/>
          <a:p>
            <a:pPr marL="0" marR="0" lvl="0" indent="0" algn="l"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rPr>
              <a:t>إسرائيل</a:t>
            </a:r>
            <a:endParaRPr kumimoji="0" lang="en-GB" sz="32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287766" name="AutoShape 27"/>
          <p:cNvSpPr>
            <a:spLocks noChangeArrowheads="1"/>
          </p:cNvSpPr>
          <p:nvPr/>
        </p:nvSpPr>
        <p:spPr bwMode="auto">
          <a:xfrm>
            <a:off x="7848600" y="5334000"/>
            <a:ext cx="1430338" cy="17557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67" name="Text Box 28"/>
          <p:cNvSpPr txBox="1">
            <a:spLocks noChangeArrowheads="1"/>
          </p:cNvSpPr>
          <p:nvPr/>
        </p:nvSpPr>
        <p:spPr bwMode="auto">
          <a:xfrm>
            <a:off x="8081963" y="5791200"/>
            <a:ext cx="1225550" cy="401638"/>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25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rPr>
              <a:t>خليج فارس</a:t>
            </a:r>
            <a:endParaRPr kumimoji="0" lang="en-GB" sz="20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48160" name="AutoShape 32"/>
          <p:cNvSpPr>
            <a:spLocks noChangeArrowheads="1"/>
          </p:cNvSpPr>
          <p:nvPr/>
        </p:nvSpPr>
        <p:spPr bwMode="auto">
          <a:xfrm>
            <a:off x="5867400" y="2667000"/>
            <a:ext cx="533400" cy="533400"/>
          </a:xfrm>
          <a:prstGeom prst="irregularSeal2">
            <a:avLst/>
          </a:prstGeom>
          <a:solidFill>
            <a:srgbClr val="FF0000"/>
          </a:solidFill>
          <a:ln w="9360">
            <a:solidFill>
              <a:srgbClr val="FFFFFF"/>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287769" name="Text Box 33"/>
          <p:cNvSpPr txBox="1">
            <a:spLocks noChangeArrowheads="1"/>
          </p:cNvSpPr>
          <p:nvPr/>
        </p:nvSpPr>
        <p:spPr bwMode="auto">
          <a:xfrm>
            <a:off x="8382000" y="0"/>
            <a:ext cx="755650" cy="460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rPr>
              <a:t>454</a:t>
            </a:r>
            <a:endParaRPr kumimoji="0" lang="en-GB" sz="24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287770" name="Text Box 34"/>
          <p:cNvSpPr txBox="1">
            <a:spLocks noChangeArrowheads="1"/>
          </p:cNvSpPr>
          <p:nvPr/>
        </p:nvSpPr>
        <p:spPr bwMode="auto">
          <a:xfrm>
            <a:off x="5486400" y="5922963"/>
            <a:ext cx="1828800" cy="587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rPr>
              <a:t>أشعياء 7 </a:t>
            </a:r>
            <a:endParaRPr kumimoji="0" lang="en-GB" sz="32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2" name="Title 1"/>
          <p:cNvSpPr>
            <a:spLocks noGrp="1"/>
          </p:cNvSpPr>
          <p:nvPr>
            <p:ph type="title" idx="4294967295"/>
          </p:nvPr>
        </p:nvSpPr>
        <p:spPr>
          <a:xfrm>
            <a:off x="0" y="333375"/>
            <a:ext cx="9144000" cy="935038"/>
          </a:xfrm>
        </p:spPr>
        <p:txBody>
          <a:bodyPr/>
          <a:lstStyle/>
          <a:p>
            <a:pPr>
              <a:buFont typeface="Times New Roman" charset="0"/>
              <a:buNone/>
              <a:defRPr/>
            </a:pPr>
            <a:r>
              <a:rPr lang="ar-JO" sz="6000" b="1" kern="1200" dirty="0">
                <a:latin typeface="Arial" panose="020B0604020202020204" pitchFamily="34" charset="0"/>
                <a:ea typeface="ＭＳ Ｐゴシック"/>
                <a:cs typeface="Arial" panose="020B0604020202020204" pitchFamily="34" charset="0"/>
              </a:rPr>
              <a:t>التهديد الأشوري</a:t>
            </a:r>
            <a:endParaRPr lang="en-US"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22206057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afterEffect">
                                  <p:stCondLst>
                                    <p:cond delay="0"/>
                                  </p:stCondLst>
                                  <p:iterate type="lt">
                                    <p:tmPct val="100000"/>
                                  </p:iterate>
                                  <p:childTnLst>
                                    <p:set>
                                      <p:cBhvr additive="repl">
                                        <p:cTn id="6" dur="1" fill="hold">
                                          <p:stCondLst>
                                            <p:cond delay="0"/>
                                          </p:stCondLst>
                                        </p:cTn>
                                        <p:tgtEl>
                                          <p:spTgt spid="48131"/>
                                        </p:tgtEl>
                                        <p:attrNameLst>
                                          <p:attrName>style.visibility</p:attrName>
                                        </p:attrNameLst>
                                      </p:cBhvr>
                                      <p:to>
                                        <p:strVal val="visible"/>
                                      </p:to>
                                    </p:set>
                                    <p:anim calcmode="lin" valueType="num">
                                      <p:cBhvr additive="repl">
                                        <p:cTn id="7" dur="75" fill="hold"/>
                                        <p:tgtEl>
                                          <p:spTgt spid="48131"/>
                                        </p:tgtEl>
                                        <p:attrNameLst>
                                          <p:attrName>ppt_w</p:attrName>
                                        </p:attrNameLst>
                                      </p:cBhvr>
                                      <p:tavLst>
                                        <p:tav tm="100000">
                                          <p:val>
                                            <p:fltVal val="0"/>
                                          </p:val>
                                        </p:tav>
                                        <p:tav>
                                          <p:val>
                                            <p:strVal val="#ppt_w"/>
                                          </p:val>
                                        </p:tav>
                                      </p:tavLst>
                                    </p:anim>
                                    <p:anim calcmode="lin" valueType="num">
                                      <p:cBhvr additive="repl">
                                        <p:cTn id="8" dur="75" fill="hold"/>
                                        <p:tgtEl>
                                          <p:spTgt spid="48131"/>
                                        </p:tgtEl>
                                        <p:attrNameLst>
                                          <p:attrName>ppt_h</p:attrName>
                                        </p:attrNameLst>
                                      </p:cBhvr>
                                      <p:tavLst>
                                        <p:tav tm="100000">
                                          <p:val>
                                            <p:strVal val="#ppt_h"/>
                                          </p:val>
                                        </p:tav>
                                        <p:tav>
                                          <p:val>
                                            <p:strVal val="#ppt_h"/>
                                          </p:val>
                                        </p:tav>
                                      </p:tavLst>
                                    </p:anim>
                                  </p:childTnLst>
                                </p:cTn>
                              </p:par>
                            </p:childTnLst>
                          </p:cTn>
                        </p:par>
                        <p:par>
                          <p:cTn id="9" fill="hold" nodeType="afterGroup">
                            <p:stCondLst>
                              <p:cond delay="1275"/>
                            </p:stCondLst>
                            <p:childTnLst>
                              <p:par>
                                <p:cTn id="10" presetID="1" presetClass="entr" fill="hold" grpId="0" nodeType="afterEffect">
                                  <p:stCondLst>
                                    <p:cond delay="0"/>
                                  </p:stCondLst>
                                  <p:childTnLst>
                                    <p:set>
                                      <p:cBhvr additive="repl">
                                        <p:cTn id="11" dur="1" fill="hold">
                                          <p:stCondLst>
                                            <p:cond delay="0"/>
                                          </p:stCondLst>
                                        </p:cTn>
                                        <p:tgtEl>
                                          <p:spTgt spid="48160"/>
                                        </p:tgtEl>
                                        <p:attrNameLst>
                                          <p:attrName>style.visibility</p:attrName>
                                        </p:attrNameLst>
                                      </p:cBhvr>
                                      <p:to>
                                        <p:strVal val="visible"/>
                                      </p:to>
                                    </p:set>
                                  </p:childTnLst>
                                </p:cTn>
                              </p:par>
                            </p:childTnLst>
                          </p:cTn>
                        </p:par>
                        <p:par>
                          <p:cTn id="12" fill="hold" nodeType="afterGroup">
                            <p:stCondLst>
                              <p:cond delay="2775"/>
                            </p:stCondLst>
                            <p:childTnLst>
                              <p:par>
                                <p:cTn id="13" presetID="4" presetClass="entr" presetSubtype="32" fill="hold" nodeType="afterEffect">
                                  <p:stCondLst>
                                    <p:cond delay="0"/>
                                  </p:stCondLst>
                                  <p:childTnLst>
                                    <p:set>
                                      <p:cBhvr additive="repl">
                                        <p:cTn id="14" dur="1" fill="hold">
                                          <p:stCondLst>
                                            <p:cond delay="0"/>
                                          </p:stCondLst>
                                        </p:cTn>
                                        <p:tgtEl>
                                          <p:spTgt spid="48141"/>
                                        </p:tgtEl>
                                        <p:attrNameLst>
                                          <p:attrName>style.visibility</p:attrName>
                                        </p:attrNameLst>
                                      </p:cBhvr>
                                      <p:to>
                                        <p:strVal val="visible"/>
                                      </p:to>
                                    </p:set>
                                    <p:animEffect transition="in" filter="box(out)">
                                      <p:cBhvr additive="repl">
                                        <p:cTn id="15" dur="500"/>
                                        <p:tgtEl>
                                          <p:spTgt spid="48141"/>
                                        </p:tgtEl>
                                      </p:cBhvr>
                                    </p:animEffect>
                                  </p:childTnLst>
                                </p:cTn>
                              </p:par>
                            </p:childTnLst>
                          </p:cTn>
                        </p:par>
                        <p:par>
                          <p:cTn id="16" fill="hold" nodeType="afterGroup">
                            <p:stCondLst>
                              <p:cond delay="4275"/>
                            </p:stCondLst>
                            <p:childTnLst>
                              <p:par>
                                <p:cTn id="17" presetID="4" presetClass="entr" presetSubtype="32" fill="hold" grpId="0" nodeType="afterEffect">
                                  <p:stCondLst>
                                    <p:cond delay="0"/>
                                  </p:stCondLst>
                                  <p:childTnLst>
                                    <p:set>
                                      <p:cBhvr additive="repl">
                                        <p:cTn id="18" dur="1" fill="hold">
                                          <p:stCondLst>
                                            <p:cond delay="0"/>
                                          </p:stCondLst>
                                        </p:cTn>
                                        <p:tgtEl>
                                          <p:spTgt spid="48130"/>
                                        </p:tgtEl>
                                        <p:attrNameLst>
                                          <p:attrName>style.visibility</p:attrName>
                                        </p:attrNameLst>
                                      </p:cBhvr>
                                      <p:to>
                                        <p:strVal val="visible"/>
                                      </p:to>
                                    </p:set>
                                    <p:animEffect transition="in" filter="box(out)">
                                      <p:cBhvr additive="repl">
                                        <p:cTn id="19" dur="500"/>
                                        <p:tgtEl>
                                          <p:spTgt spid="48130"/>
                                        </p:tgtEl>
                                      </p:cBhvr>
                                    </p:animEffect>
                                  </p:childTnLst>
                                </p:cTn>
                              </p:par>
                            </p:childTnLst>
                          </p:cTn>
                        </p:par>
                        <p:par>
                          <p:cTn id="20" fill="hold" nodeType="afterGroup">
                            <p:stCondLst>
                              <p:cond delay="5775"/>
                            </p:stCondLst>
                            <p:childTnLst>
                              <p:par>
                                <p:cTn id="21" presetID="22" presetClass="entr" presetSubtype="2" fill="hold" grpId="0" nodeType="afterEffect">
                                  <p:stCondLst>
                                    <p:cond delay="0"/>
                                  </p:stCondLst>
                                  <p:childTnLst>
                                    <p:set>
                                      <p:cBhvr additive="repl">
                                        <p:cTn id="22" dur="1" fill="hold">
                                          <p:stCondLst>
                                            <p:cond delay="0"/>
                                          </p:stCondLst>
                                        </p:cTn>
                                        <p:tgtEl>
                                          <p:spTgt spid="48145"/>
                                        </p:tgtEl>
                                        <p:attrNameLst>
                                          <p:attrName>style.visibility</p:attrName>
                                        </p:attrNameLst>
                                      </p:cBhvr>
                                      <p:to>
                                        <p:strVal val="visible"/>
                                      </p:to>
                                    </p:set>
                                    <p:animEffect transition="in" filter="wipe(right)">
                                      <p:cBhvr additive="repl">
                                        <p:cTn id="23" dur="500"/>
                                        <p:tgtEl>
                                          <p:spTgt spid="48145"/>
                                        </p:tgtEl>
                                      </p:cBhvr>
                                    </p:animEffect>
                                  </p:childTnLst>
                                </p:cTn>
                              </p:par>
                            </p:childTnLst>
                          </p:cTn>
                        </p:par>
                        <p:par>
                          <p:cTn id="24" fill="hold" nodeType="afterGroup">
                            <p:stCondLst>
                              <p:cond delay="7275"/>
                            </p:stCondLst>
                            <p:childTnLst>
                              <p:par>
                                <p:cTn id="25" presetID="22" presetClass="entr" presetSubtype="2" fill="hold" grpId="0" nodeType="afterEffect">
                                  <p:stCondLst>
                                    <p:cond delay="0"/>
                                  </p:stCondLst>
                                  <p:childTnLst>
                                    <p:set>
                                      <p:cBhvr additive="repl">
                                        <p:cTn id="26" dur="1" fill="hold">
                                          <p:stCondLst>
                                            <p:cond delay="0"/>
                                          </p:stCondLst>
                                        </p:cTn>
                                        <p:tgtEl>
                                          <p:spTgt spid="48146"/>
                                        </p:tgtEl>
                                        <p:attrNameLst>
                                          <p:attrName>style.visibility</p:attrName>
                                        </p:attrNameLst>
                                      </p:cBhvr>
                                      <p:to>
                                        <p:strVal val="visible"/>
                                      </p:to>
                                    </p:set>
                                    <p:animEffect transition="in" filter="wipe(right)">
                                      <p:cBhvr additive="repl">
                                        <p:cTn id="27" dur="500"/>
                                        <p:tgtEl>
                                          <p:spTgt spid="48146"/>
                                        </p:tgtEl>
                                      </p:cBhvr>
                                    </p:animEffect>
                                  </p:childTnLst>
                                </p:cTn>
                              </p:par>
                            </p:childTnLst>
                          </p:cTn>
                        </p:par>
                        <p:par>
                          <p:cTn id="28" fill="hold" nodeType="afterGroup">
                            <p:stCondLst>
                              <p:cond delay="8775"/>
                            </p:stCondLst>
                            <p:childTnLst>
                              <p:par>
                                <p:cTn id="29" presetID="22" presetClass="entr" presetSubtype="2" fill="hold" grpId="0" nodeType="afterEffect">
                                  <p:stCondLst>
                                    <p:cond delay="0"/>
                                  </p:stCondLst>
                                  <p:childTnLst>
                                    <p:set>
                                      <p:cBhvr additive="repl">
                                        <p:cTn id="30" dur="1" fill="hold">
                                          <p:stCondLst>
                                            <p:cond delay="0"/>
                                          </p:stCondLst>
                                        </p:cTn>
                                        <p:tgtEl>
                                          <p:spTgt spid="48147"/>
                                        </p:tgtEl>
                                        <p:attrNameLst>
                                          <p:attrName>style.visibility</p:attrName>
                                        </p:attrNameLst>
                                      </p:cBhvr>
                                      <p:to>
                                        <p:strVal val="visible"/>
                                      </p:to>
                                    </p:set>
                                    <p:animEffect transition="in" filter="wipe(right)">
                                      <p:cBhvr additive="repl">
                                        <p:cTn id="31" dur="500"/>
                                        <p:tgtEl>
                                          <p:spTgt spid="48147"/>
                                        </p:tgtEl>
                                      </p:cBhvr>
                                    </p:animEffect>
                                  </p:childTnLst>
                                </p:cTn>
                              </p:par>
                            </p:childTnLst>
                          </p:cTn>
                        </p:par>
                        <p:par>
                          <p:cTn id="32" fill="hold" nodeType="afterGroup">
                            <p:stCondLst>
                              <p:cond delay="10275"/>
                            </p:stCondLst>
                            <p:childTnLst>
                              <p:par>
                                <p:cTn id="33" presetID="3" presetClass="entr" presetSubtype="10" fill="hold" nodeType="afterEffect">
                                  <p:stCondLst>
                                    <p:cond delay="0"/>
                                  </p:stCondLst>
                                  <p:childTnLst>
                                    <p:set>
                                      <p:cBhvr additive="repl">
                                        <p:cTn id="34" dur="1" fill="hold">
                                          <p:stCondLst>
                                            <p:cond delay="0"/>
                                          </p:stCondLst>
                                        </p:cTn>
                                        <p:tgtEl>
                                          <p:spTgt spid="48148"/>
                                        </p:tgtEl>
                                        <p:attrNameLst>
                                          <p:attrName>style.visibility</p:attrName>
                                        </p:attrNameLst>
                                      </p:cBhvr>
                                      <p:to>
                                        <p:strVal val="visible"/>
                                      </p:to>
                                    </p:set>
                                    <p:animEffect transition="in" filter="blinds(horizontal)">
                                      <p:cBhvr additive="repl">
                                        <p:cTn id="35" dur="500"/>
                                        <p:tgtEl>
                                          <p:spTgt spid="48148"/>
                                        </p:tgtEl>
                                      </p:cBhvr>
                                    </p:animEffect>
                                  </p:childTnLst>
                                </p:cTn>
                              </p:par>
                            </p:childTnLst>
                          </p:cTn>
                        </p:par>
                        <p:par>
                          <p:cTn id="36" fill="hold" nodeType="afterGroup">
                            <p:stCondLst>
                              <p:cond delay="11775"/>
                            </p:stCondLst>
                            <p:childTnLst>
                              <p:par>
                                <p:cTn id="37" presetID="9" presetClass="entr" fill="hold" grpId="0" nodeType="afterEffect">
                                  <p:stCondLst>
                                    <p:cond delay="0"/>
                                  </p:stCondLst>
                                  <p:childTnLst>
                                    <p:set>
                                      <p:cBhvr additive="repl">
                                        <p:cTn id="38" dur="1" fill="hold">
                                          <p:stCondLst>
                                            <p:cond delay="0"/>
                                          </p:stCondLst>
                                        </p:cTn>
                                        <p:tgtEl>
                                          <p:spTgt spid="48133"/>
                                        </p:tgtEl>
                                        <p:attrNameLst>
                                          <p:attrName>style.visibility</p:attrName>
                                        </p:attrNameLst>
                                      </p:cBhvr>
                                      <p:to>
                                        <p:strVal val="visible"/>
                                      </p:to>
                                    </p:set>
                                    <p:animEffect transition="in" filter="dissolve">
                                      <p:cBhvr additive="repl">
                                        <p:cTn id="39" dur="500"/>
                                        <p:tgtEl>
                                          <p:spTgt spid="48133"/>
                                        </p:tgtEl>
                                      </p:cBhvr>
                                    </p:animEffect>
                                  </p:childTnLst>
                                </p:cTn>
                              </p:par>
                            </p:childTnLst>
                          </p:cTn>
                        </p:par>
                        <p:par>
                          <p:cTn id="40" fill="hold" nodeType="afterGroup">
                            <p:stCondLst>
                              <p:cond delay="13275"/>
                            </p:stCondLst>
                            <p:childTnLst>
                              <p:par>
                                <p:cTn id="41" presetID="9" presetClass="entr" fill="hold" nodeType="afterEffect">
                                  <p:stCondLst>
                                    <p:cond delay="0"/>
                                  </p:stCondLst>
                                  <p:childTnLst>
                                    <p:set>
                                      <p:cBhvr additive="repl">
                                        <p:cTn id="42" dur="1" fill="hold">
                                          <p:stCondLst>
                                            <p:cond delay="0"/>
                                          </p:stCondLst>
                                        </p:cTn>
                                        <p:tgtEl>
                                          <p:spTgt spid="48136"/>
                                        </p:tgtEl>
                                        <p:attrNameLst>
                                          <p:attrName>style.visibility</p:attrName>
                                        </p:attrNameLst>
                                      </p:cBhvr>
                                      <p:to>
                                        <p:strVal val="visible"/>
                                      </p:to>
                                    </p:set>
                                    <p:animEffect transition="in" filter="dissolve">
                                      <p:cBhvr additive="repl">
                                        <p:cTn id="43" dur="500"/>
                                        <p:tgtEl>
                                          <p:spTgt spid="48136"/>
                                        </p:tgtEl>
                                      </p:cBhvr>
                                    </p:animEffect>
                                  </p:childTnLst>
                                </p:cTn>
                              </p:par>
                            </p:childTnLst>
                          </p:cTn>
                        </p:par>
                        <p:par>
                          <p:cTn id="44" fill="hold" nodeType="afterGroup">
                            <p:stCondLst>
                              <p:cond delay="14775"/>
                            </p:stCondLst>
                            <p:childTnLst>
                              <p:par>
                                <p:cTn id="45" presetID="9" presetClass="entr" fill="hold" grpId="0" nodeType="afterEffect">
                                  <p:stCondLst>
                                    <p:cond delay="0"/>
                                  </p:stCondLst>
                                  <p:childTnLst>
                                    <p:set>
                                      <p:cBhvr additive="repl">
                                        <p:cTn id="46" dur="1" fill="hold">
                                          <p:stCondLst>
                                            <p:cond delay="0"/>
                                          </p:stCondLst>
                                        </p:cTn>
                                        <p:tgtEl>
                                          <p:spTgt spid="48149"/>
                                        </p:tgtEl>
                                        <p:attrNameLst>
                                          <p:attrName>style.visibility</p:attrName>
                                        </p:attrNameLst>
                                      </p:cBhvr>
                                      <p:to>
                                        <p:strVal val="visible"/>
                                      </p:to>
                                    </p:set>
                                    <p:animEffect transition="in" filter="dissolve">
                                      <p:cBhvr additive="repl">
                                        <p:cTn id="47" dur="500"/>
                                        <p:tgtEl>
                                          <p:spTgt spid="48149"/>
                                        </p:tgtEl>
                                      </p:cBhvr>
                                    </p:animEffect>
                                  </p:childTnLst>
                                </p:cTn>
                              </p:par>
                            </p:childTnLst>
                          </p:cTn>
                        </p:par>
                        <p:par>
                          <p:cTn id="48" fill="hold" nodeType="afterGroup">
                            <p:stCondLst>
                              <p:cond delay="16274"/>
                            </p:stCondLst>
                            <p:childTnLst>
                              <p:par>
                                <p:cTn id="49" presetID="9" presetClass="entr" fill="hold" nodeType="afterEffect">
                                  <p:stCondLst>
                                    <p:cond delay="0"/>
                                  </p:stCondLst>
                                  <p:childTnLst>
                                    <p:set>
                                      <p:cBhvr additive="repl">
                                        <p:cTn id="50" dur="1" fill="hold">
                                          <p:stCondLst>
                                            <p:cond delay="0"/>
                                          </p:stCondLst>
                                        </p:cTn>
                                        <p:tgtEl>
                                          <p:spTgt spid="48154"/>
                                        </p:tgtEl>
                                        <p:attrNameLst>
                                          <p:attrName>style.visibility</p:attrName>
                                        </p:attrNameLst>
                                      </p:cBhvr>
                                      <p:to>
                                        <p:strVal val="visible"/>
                                      </p:to>
                                    </p:set>
                                    <p:animEffect transition="in" filter="dissolve">
                                      <p:cBhvr additive="repl">
                                        <p:cTn id="51" dur="500"/>
                                        <p:tgtEl>
                                          <p:spTgt spid="48154"/>
                                        </p:tgtEl>
                                      </p:cBhvr>
                                    </p:animEffect>
                                  </p:childTnLst>
                                </p:cTn>
                              </p:par>
                            </p:childTnLst>
                          </p:cTn>
                        </p:par>
                        <p:par>
                          <p:cTn id="52" fill="hold" nodeType="afterGroup">
                            <p:stCondLst>
                              <p:cond delay="17775"/>
                            </p:stCondLst>
                            <p:childTnLst>
                              <p:par>
                                <p:cTn id="53" presetID="9" presetClass="entr" fill="hold" grpId="0" nodeType="afterEffect">
                                  <p:stCondLst>
                                    <p:cond delay="0"/>
                                  </p:stCondLst>
                                  <p:childTnLst>
                                    <p:set>
                                      <p:cBhvr additive="repl">
                                        <p:cTn id="54" dur="1" fill="hold">
                                          <p:stCondLst>
                                            <p:cond delay="0"/>
                                          </p:stCondLst>
                                        </p:cTn>
                                        <p:tgtEl>
                                          <p:spTgt spid="48134"/>
                                        </p:tgtEl>
                                        <p:attrNameLst>
                                          <p:attrName>style.visibility</p:attrName>
                                        </p:attrNameLst>
                                      </p:cBhvr>
                                      <p:to>
                                        <p:strVal val="visible"/>
                                      </p:to>
                                    </p:set>
                                    <p:animEffect transition="in" filter="dissolve">
                                      <p:cBhvr additive="repl">
                                        <p:cTn id="55" dur="500"/>
                                        <p:tgtEl>
                                          <p:spTgt spid="48134"/>
                                        </p:tgtEl>
                                      </p:cBhvr>
                                    </p:animEffect>
                                  </p:childTnLst>
                                </p:cTn>
                              </p:par>
                            </p:childTnLst>
                          </p:cTn>
                        </p:par>
                        <p:par>
                          <p:cTn id="56" fill="hold" nodeType="afterGroup">
                            <p:stCondLst>
                              <p:cond delay="19275"/>
                            </p:stCondLst>
                            <p:childTnLst>
                              <p:par>
                                <p:cTn id="57" presetID="9" presetClass="entr" fill="hold" nodeType="afterEffect">
                                  <p:stCondLst>
                                    <p:cond delay="0"/>
                                  </p:stCondLst>
                                  <p:childTnLst>
                                    <p:set>
                                      <p:cBhvr additive="repl">
                                        <p:cTn id="58" dur="1" fill="hold">
                                          <p:stCondLst>
                                            <p:cond delay="0"/>
                                          </p:stCondLst>
                                        </p:cTn>
                                        <p:tgtEl>
                                          <p:spTgt spid="48137"/>
                                        </p:tgtEl>
                                        <p:attrNameLst>
                                          <p:attrName>style.visibility</p:attrName>
                                        </p:attrNameLst>
                                      </p:cBhvr>
                                      <p:to>
                                        <p:strVal val="visible"/>
                                      </p:to>
                                    </p:set>
                                    <p:animEffect transition="in" filter="dissolve">
                                      <p:cBhvr additive="repl">
                                        <p:cTn id="59" dur="500"/>
                                        <p:tgtEl>
                                          <p:spTgt spid="48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animBg="1"/>
      <p:bldP spid="48133" grpId="0" animBg="1"/>
      <p:bldP spid="48134" grpId="0" animBg="1"/>
      <p:bldP spid="48145" grpId="0" animBg="1"/>
      <p:bldP spid="48146" grpId="0" animBg="1"/>
      <p:bldP spid="48147" grpId="0" animBg="1"/>
      <p:bldP spid="48149" grpId="0" animBg="1"/>
      <p:bldP spid="4816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5"/>
          <p:cNvSpPr>
            <a:spLocks noGrp="1" noChangeArrowheads="1"/>
          </p:cNvSpPr>
          <p:nvPr>
            <p:ph type="title"/>
          </p:nvPr>
        </p:nvSpPr>
        <p:spPr>
          <a:xfrm>
            <a:off x="34925" y="381000"/>
            <a:ext cx="2581275" cy="3276600"/>
          </a:xfrm>
        </p:spPr>
        <p:txBody>
          <a:bodyPr/>
          <a:lstStyle/>
          <a:p>
            <a:pPr algn="ctr" eaLnBrk="1" hangingPunct="1">
              <a:defRPr/>
            </a:pPr>
            <a:r>
              <a:rPr lang="ar-JO" b="1" dirty="0">
                <a:effectLst>
                  <a:outerShdw blurRad="50800" dist="38100" dir="2700000">
                    <a:srgbClr val="000000">
                      <a:alpha val="43000"/>
                    </a:srgbClr>
                  </a:outerShdw>
                </a:effectLst>
                <a:latin typeface="Arial" charset="0"/>
                <a:ea typeface="ＭＳ Ｐゴシック" charset="0"/>
              </a:rPr>
              <a:t>حصار الأشوريين لمدينة     لخيش</a:t>
            </a:r>
            <a:endParaRPr lang="en-US" b="1" dirty="0">
              <a:effectLst>
                <a:outerShdw blurRad="50800" dist="38100" dir="2700000">
                  <a:srgbClr val="000000">
                    <a:alpha val="43000"/>
                  </a:srgbClr>
                </a:outerShdw>
              </a:effectLst>
              <a:latin typeface="Arial" charset="0"/>
              <a:ea typeface="ＭＳ Ｐゴシック" charset="0"/>
            </a:endParaRPr>
          </a:p>
        </p:txBody>
      </p:sp>
      <p:pic>
        <p:nvPicPr>
          <p:cNvPr id="132098" name="Picture 4" descr="Assyrians at Lachish"/>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2616200" y="0"/>
            <a:ext cx="6527800" cy="6858000"/>
          </a:xfr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5"/>
          <p:cNvSpPr>
            <a:spLocks noGrp="1" noChangeArrowheads="1"/>
          </p:cNvSpPr>
          <p:nvPr>
            <p:ph type="title"/>
          </p:nvPr>
        </p:nvSpPr>
        <p:spPr>
          <a:xfrm>
            <a:off x="2514600" y="0"/>
            <a:ext cx="4191000" cy="1600200"/>
          </a:xfrm>
        </p:spPr>
        <p:txBody>
          <a:bodyPr/>
          <a:lstStyle/>
          <a:p>
            <a:pPr eaLnBrk="1" hangingPunct="1"/>
            <a:r>
              <a:rPr lang="ar-EG" dirty="0">
                <a:latin typeface="Arial" panose="020B0604020202020204" pitchFamily="34" charset="0"/>
                <a:ea typeface="ＭＳ Ｐゴシック" charset="0"/>
                <a:cs typeface="Arial" panose="020B0604020202020204" pitchFamily="34" charset="0"/>
              </a:rPr>
              <a:t>التطورات الآشورية</a:t>
            </a:r>
            <a:endParaRPr lang="en-US" dirty="0">
              <a:latin typeface="Arial" panose="020B0604020202020204" pitchFamily="34" charset="0"/>
              <a:ea typeface="ＭＳ Ｐゴシック" charset="0"/>
              <a:cs typeface="Arial" panose="020B0604020202020204" pitchFamily="34" charset="0"/>
            </a:endParaRPr>
          </a:p>
        </p:txBody>
      </p:sp>
      <p:pic>
        <p:nvPicPr>
          <p:cNvPr id="134146" name="Picture 8" descr="60 Assyria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09600" y="1465263"/>
            <a:ext cx="8534400" cy="5468937"/>
          </a:xfrm>
        </p:spPr>
      </p:pic>
      <p:sp>
        <p:nvSpPr>
          <p:cNvPr id="73737" name="Text Box 9"/>
          <p:cNvSpPr txBox="1">
            <a:spLocks noChangeArrowheads="1"/>
          </p:cNvSpPr>
          <p:nvPr/>
        </p:nvSpPr>
        <p:spPr bwMode="auto">
          <a:xfrm>
            <a:off x="2819400" y="5085184"/>
            <a:ext cx="3886200" cy="523875"/>
          </a:xfrm>
          <a:prstGeom prst="rect">
            <a:avLst/>
          </a:prstGeom>
          <a:solidFill>
            <a:srgbClr val="0100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1" eaLnBrk="1" fontAlgn="base" latinLnBrk="0" hangingPunct="1">
              <a:lnSpc>
                <a:spcPct val="100000"/>
              </a:lnSpc>
              <a:spcBef>
                <a:spcPct val="50000"/>
              </a:spcBef>
              <a:spcAft>
                <a:spcPct val="0"/>
              </a:spcAft>
              <a:buClrTx/>
              <a:buSzTx/>
              <a:buFont typeface="Arial"/>
              <a:buChar char="•"/>
              <a:tabLst/>
              <a:defRPr/>
            </a:pPr>
            <a:r>
              <a:rPr kumimoji="0" lang="ar-EG"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سقوط السامرة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3738" name="Text Box 10"/>
          <p:cNvSpPr txBox="1">
            <a:spLocks noChangeArrowheads="1"/>
          </p:cNvSpPr>
          <p:nvPr/>
        </p:nvSpPr>
        <p:spPr bwMode="auto">
          <a:xfrm>
            <a:off x="6858000" y="0"/>
            <a:ext cx="2286000" cy="5078313"/>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وأخيرا، في السنة التاسعة من حكم الملك هوشع، سقطت السامرة، وتم سبي شعب إسرائيل إلى أشور. واستوطنوا في مستعمرات في </a:t>
            </a:r>
            <a:r>
              <a:rPr kumimoji="0" lang="ar-EG" sz="24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حلح</a:t>
            </a:r>
            <a:r>
              <a:rPr kumimoji="0" lang="ar-EG"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وعلى ضفاف نهر الخابور في جوزان، وبين مدن الميديين.</a:t>
            </a:r>
          </a:p>
          <a:p>
            <a:pPr marL="0" marR="0" lvl="0" indent="0" defTabSz="914400" rtl="0" eaLnBrk="1" fontAlgn="base" latinLnBrk="0" hangingPunct="1">
              <a:lnSpc>
                <a:spcPct val="100000"/>
              </a:lnSpc>
              <a:spcBef>
                <a:spcPct val="0"/>
              </a:spcBef>
              <a:spcAft>
                <a:spcPct val="0"/>
              </a:spcAft>
              <a:buClrTx/>
              <a:buSzTx/>
              <a:buFontTx/>
              <a:buNone/>
              <a:tabLst/>
              <a:defRPr/>
            </a:pPr>
            <a:r>
              <a:rPr kumimoji="0" lang="ar-EG" sz="3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مل 17: 6)</a:t>
            </a:r>
            <a:endParaRPr kumimoji="0" lang="en-US" sz="3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3740" name="Text Box 12"/>
          <p:cNvSpPr txBox="1">
            <a:spLocks noChangeArrowheads="1"/>
          </p:cNvSpPr>
          <p:nvPr/>
        </p:nvSpPr>
        <p:spPr bwMode="auto">
          <a:xfrm>
            <a:off x="0" y="0"/>
            <a:ext cx="2286000" cy="5262979"/>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ونقل ملك أشور جماعات من بابل وكوث وعبا وحماة </a:t>
            </a:r>
            <a:r>
              <a:rPr kumimoji="0" lang="ar-EG" sz="28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وسفروايم</a:t>
            </a:r>
            <a:r>
              <a:rPr kumimoji="0" lang="ar-EG"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وأسكنهم في مدن السامرة عوضا عن بني إسرائيل. فاستولى الآشوريون على السامرة ومدن إسرائيل الأخرى</a:t>
            </a:r>
          </a:p>
          <a:p>
            <a:pPr marL="0" marR="0" lvl="0" indent="0" defTabSz="914400" rtl="0" eaLnBrk="1" fontAlgn="base" latinLnBrk="0" hangingPunct="1">
              <a:lnSpc>
                <a:spcPct val="100000"/>
              </a:lnSpc>
              <a:spcBef>
                <a:spcPct val="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مل 17: 24)</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3741" name="Oval 13"/>
          <p:cNvSpPr>
            <a:spLocks noChangeArrowheads="1"/>
          </p:cNvSpPr>
          <p:nvPr/>
        </p:nvSpPr>
        <p:spPr bwMode="auto">
          <a:xfrm>
            <a:off x="3352800" y="2971800"/>
            <a:ext cx="1066800" cy="1066800"/>
          </a:xfrm>
          <a:prstGeom prst="ellipse">
            <a:avLst/>
          </a:prstGeom>
          <a:noFill/>
          <a:ln w="57150" cap="sq">
            <a:solidFill>
              <a:srgbClr val="FFFFFF"/>
            </a:solidFill>
            <a:round/>
            <a:headEnd type="none" w="sm" len="sm"/>
            <a:tailEnd type="none" w="sm" len="sm"/>
          </a:ln>
          <a:effectLst>
            <a:glow rad="228600">
              <a:schemeClr val="bg2">
                <a:alpha val="63816"/>
              </a:schemeClr>
            </a:glo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3742" name="Oval 14"/>
          <p:cNvSpPr>
            <a:spLocks noChangeArrowheads="1"/>
          </p:cNvSpPr>
          <p:nvPr/>
        </p:nvSpPr>
        <p:spPr bwMode="auto">
          <a:xfrm>
            <a:off x="5715000" y="3276600"/>
            <a:ext cx="1066800" cy="1066800"/>
          </a:xfrm>
          <a:prstGeom prst="ellipse">
            <a:avLst/>
          </a:prstGeom>
          <a:noFill/>
          <a:ln w="57150" cap="sq">
            <a:solidFill>
              <a:srgbClr val="FFFFFF"/>
            </a:solidFill>
            <a:round/>
            <a:headEnd type="none" w="sm" len="sm"/>
            <a:tailEnd type="none" w="sm" len="sm"/>
          </a:ln>
          <a:effectLst>
            <a:glow rad="228600">
              <a:schemeClr val="bg2">
                <a:alpha val="63816"/>
              </a:schemeClr>
            </a:glo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3743" name="Line 15"/>
          <p:cNvSpPr>
            <a:spLocks noChangeShapeType="1"/>
          </p:cNvSpPr>
          <p:nvPr/>
        </p:nvSpPr>
        <p:spPr bwMode="auto">
          <a:xfrm flipV="1">
            <a:off x="2590800" y="4038600"/>
            <a:ext cx="914400" cy="914400"/>
          </a:xfrm>
          <a:prstGeom prst="line">
            <a:avLst/>
          </a:prstGeom>
          <a:noFill/>
          <a:ln w="76200" cap="sq">
            <a:solidFill>
              <a:schemeClr val="tx1"/>
            </a:solidFill>
            <a:round/>
            <a:headEnd type="none" w="sm" len="sm"/>
            <a:tailEnd type="triangle" w="sm" len="sm"/>
          </a:ln>
          <a:effectLst>
            <a:glow rad="228600">
              <a:schemeClr val="bg2">
                <a:alpha val="63816"/>
              </a:schemeClr>
            </a:glow>
          </a:effectLst>
          <a:extLst>
            <a:ext uri="{909E8E84-426E-40dd-AFC4-6F175D3DCCD1}">
              <a14:hiddenFill xmlns=""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3744" name="Line 16"/>
          <p:cNvSpPr>
            <a:spLocks noChangeShapeType="1"/>
          </p:cNvSpPr>
          <p:nvPr/>
        </p:nvSpPr>
        <p:spPr bwMode="auto">
          <a:xfrm>
            <a:off x="4495800" y="3581400"/>
            <a:ext cx="1066800" cy="76200"/>
          </a:xfrm>
          <a:prstGeom prst="line">
            <a:avLst/>
          </a:prstGeom>
          <a:noFill/>
          <a:ln w="76200" cap="sq">
            <a:solidFill>
              <a:schemeClr val="tx1"/>
            </a:solidFill>
            <a:round/>
            <a:headEnd type="none" w="sm" len="sm"/>
            <a:tailEnd type="triangle" w="sm" len="sm"/>
          </a:ln>
          <a:effectLst>
            <a:glow rad="228600">
              <a:schemeClr val="bg2">
                <a:alpha val="63816"/>
              </a:schemeClr>
            </a:glow>
          </a:effectLst>
          <a:extLst>
            <a:ext uri="{909E8E84-426E-40dd-AFC4-6F175D3DCCD1}">
              <a14:hiddenFill xmlns=""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3745" name="Text Box 17"/>
          <p:cNvSpPr txBox="1">
            <a:spLocks noChangeArrowheads="1"/>
          </p:cNvSpPr>
          <p:nvPr/>
        </p:nvSpPr>
        <p:spPr bwMode="auto">
          <a:xfrm>
            <a:off x="2819400" y="5602485"/>
            <a:ext cx="3886200" cy="523875"/>
          </a:xfrm>
          <a:prstGeom prst="rect">
            <a:avLst/>
          </a:prstGeom>
          <a:solidFill>
            <a:srgbClr val="01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defPPr>
              <a:defRPr lang="en-US"/>
            </a:defPPr>
            <a:lvl1pPr algn="l" eaLnBrk="1" hangingPunct="1">
              <a:spcBef>
                <a:spcPct val="50000"/>
              </a:spcBef>
              <a:defRPr sz="2800" b="1">
                <a:solidFill>
                  <a:srgbClr val="FFFFFF"/>
                </a:solidFill>
                <a:latin typeface="Arial" charset="0"/>
                <a:cs typeface="Arial"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457200" marR="0" lvl="0" indent="-457200" algn="r" defTabSz="914400" rtl="1" eaLnBrk="1" fontAlgn="base" latinLnBrk="0" hangingPunct="1">
              <a:lnSpc>
                <a:spcPct val="100000"/>
              </a:lnSpc>
              <a:spcBef>
                <a:spcPct val="50000"/>
              </a:spcBef>
              <a:spcAft>
                <a:spcPct val="0"/>
              </a:spcAft>
              <a:buClrTx/>
              <a:buSzTx/>
              <a:buFont typeface="Arial"/>
              <a:buChar char="•"/>
              <a:tabLst/>
              <a:defRPr/>
            </a:pPr>
            <a:r>
              <a:rPr kumimoji="0" lang="ar-EG"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صعود السامريين</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3746" name="Line 18"/>
          <p:cNvSpPr>
            <a:spLocks noChangeShapeType="1"/>
          </p:cNvSpPr>
          <p:nvPr/>
        </p:nvSpPr>
        <p:spPr bwMode="auto">
          <a:xfrm rot="5400000">
            <a:off x="2513484" y="4051549"/>
            <a:ext cx="762000" cy="533400"/>
          </a:xfrm>
          <a:prstGeom prst="line">
            <a:avLst/>
          </a:prstGeom>
          <a:noFill/>
          <a:ln w="76200" cap="sq">
            <a:solidFill>
              <a:srgbClr val="FFFF00"/>
            </a:solidFill>
            <a:round/>
            <a:headEnd type="none" w="sm" len="sm"/>
            <a:tailEnd type="triangle" w="sm" len="sm"/>
          </a:ln>
          <a:effectLst>
            <a:glow rad="228600">
              <a:schemeClr val="bg2">
                <a:alpha val="63816"/>
              </a:schemeClr>
            </a:glow>
          </a:effectLst>
          <a:extLst>
            <a:ext uri="{909E8E84-426E-40dd-AFC4-6F175D3DCCD1}">
              <a14:hiddenFill xmlns=""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3747" name="Line 19"/>
          <p:cNvSpPr>
            <a:spLocks noChangeShapeType="1"/>
          </p:cNvSpPr>
          <p:nvPr/>
        </p:nvSpPr>
        <p:spPr bwMode="auto">
          <a:xfrm rot="16200000" flipV="1">
            <a:off x="4075584" y="3556249"/>
            <a:ext cx="685800" cy="1295400"/>
          </a:xfrm>
          <a:prstGeom prst="line">
            <a:avLst/>
          </a:prstGeom>
          <a:noFill/>
          <a:ln w="76200" cap="sq">
            <a:solidFill>
              <a:srgbClr val="FFFF00"/>
            </a:solidFill>
            <a:round/>
            <a:headEnd type="none" w="sm" len="sm"/>
            <a:tailEnd type="triangle" w="sm" len="sm"/>
          </a:ln>
          <a:effectLst>
            <a:glow rad="228600">
              <a:schemeClr val="bg2">
                <a:alpha val="63816"/>
              </a:schemeClr>
            </a:glow>
          </a:effectLst>
          <a:extLst>
            <a:ext uri="{909E8E84-426E-40dd-AFC4-6F175D3DCCD1}">
              <a14:hiddenFill xmlns="" xmlns:a14="http://schemas.microsoft.com/office/drawing/2010/main">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3748" name="Text Box 20"/>
          <p:cNvSpPr txBox="1">
            <a:spLocks noChangeArrowheads="1"/>
          </p:cNvSpPr>
          <p:nvPr/>
        </p:nvSpPr>
        <p:spPr bwMode="auto">
          <a:xfrm>
            <a:off x="8605838" y="76200"/>
            <a:ext cx="533400" cy="45720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Text Box 6"/>
          <p:cNvSpPr txBox="1">
            <a:spLocks noChangeArrowheads="1"/>
          </p:cNvSpPr>
          <p:nvPr/>
        </p:nvSpPr>
        <p:spPr bwMode="auto">
          <a:xfrm>
            <a:off x="0" y="6557282"/>
            <a:ext cx="9144000" cy="369332"/>
          </a:xfrm>
          <a:prstGeom prst="rect">
            <a:avLst/>
          </a:prstGeom>
          <a:solidFill>
            <a:srgbClr val="000090"/>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EG" sz="18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بيتزل</a:t>
            </a:r>
            <a:r>
              <a:rPr kumimoji="0" lang="ar-EG"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أطلس مودي لأراضي الكتاب المقدس، الطبعة الأولى، ١٣٩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ext Box 6">
            <a:extLst>
              <a:ext uri="{FF2B5EF4-FFF2-40B4-BE49-F238E27FC236}">
                <a16:creationId xmlns:a16="http://schemas.microsoft.com/office/drawing/2014/main" id="{4C26B66C-0973-B987-FF79-CD317CC4A970}"/>
              </a:ext>
            </a:extLst>
          </p:cNvPr>
          <p:cNvSpPr txBox="1">
            <a:spLocks noChangeArrowheads="1"/>
          </p:cNvSpPr>
          <p:nvPr/>
        </p:nvSpPr>
        <p:spPr bwMode="auto">
          <a:xfrm>
            <a:off x="0" y="6135687"/>
            <a:ext cx="9144000" cy="461665"/>
          </a:xfrm>
          <a:prstGeom prst="rect">
            <a:avLst/>
          </a:prstGeom>
          <a:solidFill>
            <a:schemeClr val="bg2"/>
          </a:solidFill>
          <a:ln w="12700" cap="sq">
            <a:noFill/>
            <a:miter lim="800000"/>
            <a:headEnd type="none" w="sm" len="sm"/>
            <a:tailEnd type="none" w="sm" len="sm"/>
          </a:ln>
          <a:effectLst/>
        </p:spPr>
        <p:txBody>
          <a:bodyPr wrap="square">
            <a:spAutoFit/>
          </a:body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تظهر الأرقام المكتوبة بخط اليد عدد السنوات التي سبقت يونان عام 760 قبل الميلاد</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2576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737"/>
                                        </p:tgtEl>
                                        <p:attrNameLst>
                                          <p:attrName>style.visibility</p:attrName>
                                        </p:attrNameLst>
                                      </p:cBhvr>
                                      <p:to>
                                        <p:strVal val="visible"/>
                                      </p:to>
                                    </p:set>
                                    <p:anim calcmode="lin" valueType="num">
                                      <p:cBhvr additive="base">
                                        <p:cTn id="7" dur="500" fill="hold"/>
                                        <p:tgtEl>
                                          <p:spTgt spid="73737"/>
                                        </p:tgtEl>
                                        <p:attrNameLst>
                                          <p:attrName>ppt_x</p:attrName>
                                        </p:attrNameLst>
                                      </p:cBhvr>
                                      <p:tavLst>
                                        <p:tav tm="0">
                                          <p:val>
                                            <p:strVal val="#ppt_x"/>
                                          </p:val>
                                        </p:tav>
                                        <p:tav tm="100000">
                                          <p:val>
                                            <p:strVal val="#ppt_x"/>
                                          </p:val>
                                        </p:tav>
                                      </p:tavLst>
                                    </p:anim>
                                    <p:anim calcmode="lin" valueType="num">
                                      <p:cBhvr additive="base">
                                        <p:cTn id="8" dur="500" fill="hold"/>
                                        <p:tgtEl>
                                          <p:spTgt spid="7373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3738"/>
                                        </p:tgtEl>
                                        <p:attrNameLst>
                                          <p:attrName>style.visibility</p:attrName>
                                        </p:attrNameLst>
                                      </p:cBhvr>
                                      <p:to>
                                        <p:strVal val="visible"/>
                                      </p:to>
                                    </p:set>
                                    <p:animEffect transition="in" filter="fade">
                                      <p:cBhvr>
                                        <p:cTn id="13" dur="500"/>
                                        <p:tgtEl>
                                          <p:spTgt spid="7373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3743"/>
                                        </p:tgtEl>
                                        <p:attrNameLst>
                                          <p:attrName>style.visibility</p:attrName>
                                        </p:attrNameLst>
                                      </p:cBhvr>
                                      <p:to>
                                        <p:strVal val="visible"/>
                                      </p:to>
                                    </p:set>
                                    <p:animEffect transition="in" filter="fade">
                                      <p:cBhvr>
                                        <p:cTn id="18" dur="500"/>
                                        <p:tgtEl>
                                          <p:spTgt spid="7374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3741"/>
                                        </p:tgtEl>
                                        <p:attrNameLst>
                                          <p:attrName>style.visibility</p:attrName>
                                        </p:attrNameLst>
                                      </p:cBhvr>
                                      <p:to>
                                        <p:strVal val="visible"/>
                                      </p:to>
                                    </p:set>
                                    <p:animEffect transition="in" filter="fade">
                                      <p:cBhvr>
                                        <p:cTn id="23" dur="500"/>
                                        <p:tgtEl>
                                          <p:spTgt spid="7374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3744"/>
                                        </p:tgtEl>
                                        <p:attrNameLst>
                                          <p:attrName>style.visibility</p:attrName>
                                        </p:attrNameLst>
                                      </p:cBhvr>
                                      <p:to>
                                        <p:strVal val="visible"/>
                                      </p:to>
                                    </p:set>
                                    <p:animEffect transition="in" filter="fade">
                                      <p:cBhvr>
                                        <p:cTn id="28" dur="500"/>
                                        <p:tgtEl>
                                          <p:spTgt spid="7374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3742"/>
                                        </p:tgtEl>
                                        <p:attrNameLst>
                                          <p:attrName>style.visibility</p:attrName>
                                        </p:attrNameLst>
                                      </p:cBhvr>
                                      <p:to>
                                        <p:strVal val="visible"/>
                                      </p:to>
                                    </p:set>
                                    <p:animEffect transition="in" filter="fade">
                                      <p:cBhvr>
                                        <p:cTn id="33" dur="500"/>
                                        <p:tgtEl>
                                          <p:spTgt spid="7374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73745"/>
                                        </p:tgtEl>
                                        <p:attrNameLst>
                                          <p:attrName>style.visibility</p:attrName>
                                        </p:attrNameLst>
                                      </p:cBhvr>
                                      <p:to>
                                        <p:strVal val="visible"/>
                                      </p:to>
                                    </p:set>
                                    <p:anim calcmode="lin" valueType="num">
                                      <p:cBhvr additive="base">
                                        <p:cTn id="38" dur="500" fill="hold"/>
                                        <p:tgtEl>
                                          <p:spTgt spid="73745"/>
                                        </p:tgtEl>
                                        <p:attrNameLst>
                                          <p:attrName>ppt_x</p:attrName>
                                        </p:attrNameLst>
                                      </p:cBhvr>
                                      <p:tavLst>
                                        <p:tav tm="0">
                                          <p:val>
                                            <p:strVal val="#ppt_x"/>
                                          </p:val>
                                        </p:tav>
                                        <p:tav tm="100000">
                                          <p:val>
                                            <p:strVal val="#ppt_x"/>
                                          </p:val>
                                        </p:tav>
                                      </p:tavLst>
                                    </p:anim>
                                    <p:anim calcmode="lin" valueType="num">
                                      <p:cBhvr additive="base">
                                        <p:cTn id="39" dur="500" fill="hold"/>
                                        <p:tgtEl>
                                          <p:spTgt spid="73745"/>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3740"/>
                                        </p:tgtEl>
                                        <p:attrNameLst>
                                          <p:attrName>style.visibility</p:attrName>
                                        </p:attrNameLst>
                                      </p:cBhvr>
                                      <p:to>
                                        <p:strVal val="visible"/>
                                      </p:to>
                                    </p:set>
                                    <p:animEffect transition="in" filter="fade">
                                      <p:cBhvr>
                                        <p:cTn id="44" dur="500"/>
                                        <p:tgtEl>
                                          <p:spTgt spid="7374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3747"/>
                                        </p:tgtEl>
                                        <p:attrNameLst>
                                          <p:attrName>style.visibility</p:attrName>
                                        </p:attrNameLst>
                                      </p:cBhvr>
                                      <p:to>
                                        <p:strVal val="visible"/>
                                      </p:to>
                                    </p:set>
                                    <p:animEffect transition="in" filter="fade">
                                      <p:cBhvr>
                                        <p:cTn id="49" dur="500"/>
                                        <p:tgtEl>
                                          <p:spTgt spid="7374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73746"/>
                                        </p:tgtEl>
                                        <p:attrNameLst>
                                          <p:attrName>style.visibility</p:attrName>
                                        </p:attrNameLst>
                                      </p:cBhvr>
                                      <p:to>
                                        <p:strVal val="visible"/>
                                      </p:to>
                                    </p:set>
                                    <p:animEffect transition="in" filter="fade">
                                      <p:cBhvr>
                                        <p:cTn id="54" dur="500"/>
                                        <p:tgtEl>
                                          <p:spTgt spid="73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7" grpId="0" animBg="1" autoUpdateAnimBg="0"/>
      <p:bldP spid="73738" grpId="0" animBg="1" autoUpdateAnimBg="0"/>
      <p:bldP spid="73740" grpId="0" animBg="1" autoUpdateAnimBg="0"/>
      <p:bldP spid="73741" grpId="0" animBg="1"/>
      <p:bldP spid="73742" grpId="0" animBg="1"/>
      <p:bldP spid="73743" grpId="0" animBg="1"/>
      <p:bldP spid="73744" grpId="0" animBg="1"/>
      <p:bldP spid="73745" grpId="0" animBg="1" autoUpdateAnimBg="0"/>
      <p:bldP spid="73746" grpId="0" animBg="1"/>
      <p:bldP spid="7374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a:latin typeface="Arial" panose="020B0604020202020204" pitchFamily="34" charset="0"/>
              <a:cs typeface="Arial" panose="020B0604020202020204" pitchFamily="34" charset="0"/>
            </a:endParaRPr>
          </a:p>
        </p:txBody>
      </p:sp>
      <p:sp>
        <p:nvSpPr>
          <p:cNvPr id="136194" name="Rectangle 3"/>
          <p:cNvSpPr>
            <a:spLocks noChangeArrowheads="1"/>
          </p:cNvSpPr>
          <p:nvPr/>
        </p:nvSpPr>
        <p:spPr bwMode="auto">
          <a:xfrm>
            <a:off x="2819400" y="6248400"/>
            <a:ext cx="2895600" cy="381000"/>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a:latin typeface="Arial" panose="020B0604020202020204" pitchFamily="34" charset="0"/>
              <a:cs typeface="Arial" panose="020B0604020202020204" pitchFamily="34" charset="0"/>
            </a:endParaRPr>
          </a:p>
        </p:txBody>
      </p:sp>
      <p:pic>
        <p:nvPicPr>
          <p:cNvPr id="136195" name="Picture 4" descr="Israel &amp; Babylon Titl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81600" y="228600"/>
            <a:ext cx="3743325" cy="477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6196" name="Picture 5" descr="Before the Exi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4800" y="6324600"/>
            <a:ext cx="2439988" cy="27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6197" name="Picture 6" descr="The Exile Period"/>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05125" y="6324600"/>
            <a:ext cx="2733675" cy="27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6198" name="Picture 7" descr="After the Exil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30888" y="6324600"/>
            <a:ext cx="2322512"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6199" name="Picture 8" descr="Home">
            <a:hlinkClick r:id="rId7" action="ppaction://hlinksldjump"/>
          </p:cNvPr>
          <p:cNvPicPr>
            <a:picLocks noGrp="1" noChangeAspect="1" noChangeArrowheads="1"/>
          </p:cNvPicPr>
          <p:nvPr>
            <p:ph sz="half" idx="1"/>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136200" name="Line 9"/>
          <p:cNvSpPr>
            <a:spLocks noChangeShapeType="1"/>
          </p:cNvSpPr>
          <p:nvPr/>
        </p:nvSpPr>
        <p:spPr bwMode="auto">
          <a:xfrm>
            <a:off x="5029200" y="762000"/>
            <a:ext cx="3886200" cy="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13674" name="Text Box 10"/>
          <p:cNvSpPr txBox="1">
            <a:spLocks noChangeArrowheads="1"/>
          </p:cNvSpPr>
          <p:nvPr/>
        </p:nvSpPr>
        <p:spPr bwMode="auto">
          <a:xfrm>
            <a:off x="1371600" y="5334000"/>
            <a:ext cx="1752600" cy="64611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1800" b="1" i="1">
                <a:effectLst>
                  <a:outerShdw blurRad="38100" dist="38100" dir="2700000" algn="tl">
                    <a:srgbClr val="DDDDDD"/>
                  </a:outerShdw>
                </a:effectLst>
                <a:latin typeface="Arial" panose="020B0604020202020204" pitchFamily="34" charset="0"/>
                <a:cs typeface="Arial" panose="020B0604020202020204" pitchFamily="34" charset="0"/>
              </a:rPr>
              <a:t>The City of Babylon</a:t>
            </a:r>
          </a:p>
        </p:txBody>
      </p:sp>
      <p:pic>
        <p:nvPicPr>
          <p:cNvPr id="136202" name="Picture 11" descr="BABYLONA.gif"/>
          <p:cNvPicPr>
            <a:picLocks noGrp="1" noChangeAspect="1" noChangeArrowheads="1"/>
          </p:cNvPicPr>
          <p:nvPr>
            <p:ph sz="half" idx="2"/>
          </p:nvPr>
        </p:nvPicPr>
        <p:blipFill>
          <a:blip r:embed="rId9">
            <a:lum bright="-18000"/>
            <a:extLst>
              <a:ext uri="{28A0092B-C50C-407E-A947-70E740481C1C}">
                <a14:useLocalDpi xmlns:a14="http://schemas.microsoft.com/office/drawing/2010/main"/>
              </a:ext>
            </a:extLst>
          </a:blip>
          <a:srcRect/>
          <a:stretch>
            <a:fillRect/>
          </a:stretch>
        </p:blipFill>
        <p:spPr>
          <a:xfrm>
            <a:off x="0" y="-762000"/>
            <a:ext cx="9144000" cy="8505825"/>
          </a:xfrm>
        </p:spPr>
      </p:pic>
      <p:sp>
        <p:nvSpPr>
          <p:cNvPr id="113677" name="Rectangle 13"/>
          <p:cNvSpPr>
            <a:spLocks noGrp="1" noChangeArrowheads="1"/>
          </p:cNvSpPr>
          <p:nvPr>
            <p:ph type="title"/>
          </p:nvPr>
        </p:nvSpPr>
        <p:spPr>
          <a:xfrm>
            <a:off x="1143000" y="609600"/>
            <a:ext cx="7620000" cy="838200"/>
          </a:xfrm>
          <a:solidFill>
            <a:schemeClr val="tx1"/>
          </a:solidFill>
          <a:effectLst>
            <a:outerShdw blurRad="63500" dist="35921" dir="2700000" algn="ctr" rotWithShape="0">
              <a:schemeClr val="tx1">
                <a:alpha val="74998"/>
              </a:schemeClr>
            </a:outerShdw>
          </a:effectLst>
        </p:spPr>
        <p:txBody>
          <a:bodyPr lIns="92075" tIns="46038" rIns="92075" bIns="46038"/>
          <a:lstStyle/>
          <a:p>
            <a:pPr eaLnBrk="1" hangingPunct="1">
              <a:defRPr/>
            </a:pPr>
            <a:r>
              <a:rPr lang="ar-JO" sz="4000" dirty="0">
                <a:solidFill>
                  <a:schemeClr val="bg1"/>
                </a:solidFill>
                <a:latin typeface="Arial" panose="020B0604020202020204" pitchFamily="34" charset="0"/>
                <a:ea typeface="+mj-ea"/>
                <a:cs typeface="Arial" panose="020B0604020202020204" pitchFamily="34" charset="0"/>
              </a:rPr>
              <a:t>النبوات في دانيال</a:t>
            </a:r>
            <a:endParaRPr lang="en-US" sz="4000" dirty="0">
              <a:solidFill>
                <a:schemeClr val="bg1"/>
              </a:solidFill>
              <a:latin typeface="Arial" panose="020B0604020202020204" pitchFamily="34" charset="0"/>
              <a:ea typeface="+mj-ea"/>
              <a:cs typeface="Arial" panose="020B0604020202020204" pitchFamily="34" charset="0"/>
            </a:endParaRPr>
          </a:p>
        </p:txBody>
      </p:sp>
      <p:sp>
        <p:nvSpPr>
          <p:cNvPr id="113678" name="Rectangle 14"/>
          <p:cNvSpPr>
            <a:spLocks noChangeArrowheads="1"/>
          </p:cNvSpPr>
          <p:nvPr/>
        </p:nvSpPr>
        <p:spPr bwMode="auto">
          <a:xfrm>
            <a:off x="381000" y="1946275"/>
            <a:ext cx="8561388" cy="720725"/>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a:lstStyle/>
          <a:p>
            <a:pPr marL="342900" indent="-342900" algn="r" rtl="1">
              <a:spcBef>
                <a:spcPct val="20000"/>
              </a:spcBef>
              <a:buFontTx/>
              <a:buChar char="•"/>
              <a:defRPr/>
            </a:pPr>
            <a:r>
              <a:rPr lang="ar-JO" sz="2800" dirty="0">
                <a:solidFill>
                  <a:schemeClr val="bg1"/>
                </a:solidFill>
                <a:latin typeface="Arial" panose="020B0604020202020204" pitchFamily="34" charset="0"/>
                <a:cs typeface="Arial" panose="020B0604020202020204" pitchFamily="34" charset="0"/>
              </a:rPr>
              <a:t>السياق: كتب خلال السبي (605-536 ق.م)</a:t>
            </a:r>
            <a:endParaRPr lang="en-US" sz="2800" dirty="0">
              <a:solidFill>
                <a:schemeClr val="bg1"/>
              </a:solidFill>
              <a:latin typeface="Arial" panose="020B0604020202020204" pitchFamily="34" charset="0"/>
              <a:cs typeface="Arial" panose="020B0604020202020204" pitchFamily="34" charset="0"/>
            </a:endParaRPr>
          </a:p>
          <a:p>
            <a:pPr marL="342900" indent="-342900" algn="l">
              <a:spcBef>
                <a:spcPct val="20000"/>
              </a:spcBef>
              <a:defRPr/>
            </a:pPr>
            <a:endParaRPr lang="en-US" sz="2800" dirty="0">
              <a:solidFill>
                <a:schemeClr val="bg1"/>
              </a:solidFill>
              <a:latin typeface="Arial" panose="020B0604020202020204" pitchFamily="34" charset="0"/>
              <a:cs typeface="Arial" panose="020B0604020202020204" pitchFamily="34" charset="0"/>
            </a:endParaRPr>
          </a:p>
        </p:txBody>
      </p:sp>
      <p:sp>
        <p:nvSpPr>
          <p:cNvPr id="113679" name="Text Box 15"/>
          <p:cNvSpPr txBox="1">
            <a:spLocks noChangeArrowheads="1"/>
          </p:cNvSpPr>
          <p:nvPr/>
        </p:nvSpPr>
        <p:spPr bwMode="auto">
          <a:xfrm>
            <a:off x="8458200" y="76200"/>
            <a:ext cx="533400" cy="400050"/>
          </a:xfrm>
          <a:prstGeom prst="rect">
            <a:avLst/>
          </a:prstGeom>
          <a:solidFill>
            <a:schemeClr val="tx1"/>
          </a:solidFill>
          <a:ln w="12700" cap="sq">
            <a:noFill/>
            <a:miter lim="800000"/>
            <a:headEnd type="none" w="sm" len="sm"/>
            <a:tailEnd type="none" w="sm" len="sm"/>
          </a:ln>
          <a:effectLst>
            <a:outerShdw blurRad="63500" dist="38099" dir="2700000" algn="ctr" rotWithShape="0">
              <a:srgbClr val="343434">
                <a:alpha val="74998"/>
              </a:srgbClr>
            </a:outerShdw>
          </a:effectLst>
        </p:spPr>
        <p:txBody>
          <a:bodyPr>
            <a:spAutoFit/>
          </a:bodyPr>
          <a:lstStyle/>
          <a:p>
            <a:pPr algn="l">
              <a:spcBef>
                <a:spcPct val="50000"/>
              </a:spcBef>
              <a:defRPr/>
            </a:pPr>
            <a:r>
              <a:rPr lang="ar-JO" sz="2000" b="1" dirty="0">
                <a:solidFill>
                  <a:schemeClr val="bg1"/>
                </a:solidFill>
                <a:latin typeface="Arial" panose="020B0604020202020204" pitchFamily="34" charset="0"/>
                <a:ea typeface="+mn-ea"/>
                <a:cs typeface="Arial" panose="020B0604020202020204" pitchFamily="34" charset="0"/>
              </a:rPr>
              <a:t>48</a:t>
            </a:r>
            <a:endParaRPr lang="en-US" sz="2000" b="1" dirty="0">
              <a:solidFill>
                <a:schemeClr val="bg1"/>
              </a:solidFill>
              <a:latin typeface="Arial" panose="020B0604020202020204" pitchFamily="34" charset="0"/>
              <a:ea typeface="+mn-ea"/>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7" name="Freeform 4"/>
          <p:cNvSpPr>
            <a:spLocks/>
          </p:cNvSpPr>
          <p:nvPr/>
        </p:nvSpPr>
        <p:spPr bwMode="auto">
          <a:xfrm>
            <a:off x="0" y="2438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57" name="Freeform 5"/>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6600"/>
          </a:solidFill>
          <a:ln w="9525">
            <a:solidFill>
              <a:schemeClr val="folHlink"/>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58" name="Freeform 6"/>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60" name="Text Box 7"/>
          <p:cNvSpPr txBox="1">
            <a:spLocks noChangeArrowheads="1"/>
          </p:cNvSpPr>
          <p:nvPr/>
        </p:nvSpPr>
        <p:spPr bwMode="auto">
          <a:xfrm>
            <a:off x="152400" y="3124200"/>
            <a:ext cx="1828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البحر الأبيض المتوسط</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30760" name="Text Box 8"/>
          <p:cNvSpPr txBox="1">
            <a:spLocks noChangeArrowheads="1"/>
          </p:cNvSpPr>
          <p:nvPr/>
        </p:nvSpPr>
        <p:spPr bwMode="auto">
          <a:xfrm>
            <a:off x="2438400" y="3352800"/>
            <a:ext cx="12954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سوريا</a:t>
            </a: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330762" name="Text Box 10"/>
          <p:cNvSpPr txBox="1">
            <a:spLocks noChangeArrowheads="1"/>
          </p:cNvSpPr>
          <p:nvPr/>
        </p:nvSpPr>
        <p:spPr bwMode="auto">
          <a:xfrm>
            <a:off x="0" y="5791200"/>
            <a:ext cx="14478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مصر</a:t>
            </a: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557063" name="Freeform 11"/>
          <p:cNvSpPr>
            <a:spLocks/>
          </p:cNvSpPr>
          <p:nvPr/>
        </p:nvSpPr>
        <p:spPr bwMode="auto">
          <a:xfrm>
            <a:off x="2438400" y="5969000"/>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64" name="Freeform 12"/>
          <p:cNvSpPr>
            <a:spLocks/>
          </p:cNvSpPr>
          <p:nvPr/>
        </p:nvSpPr>
        <p:spPr bwMode="auto">
          <a:xfrm rot="-1060246">
            <a:off x="1524000" y="6096000"/>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nvGrpSpPr>
          <p:cNvPr id="557065" name="Group 14"/>
          <p:cNvGrpSpPr>
            <a:grpSpLocks/>
          </p:cNvGrpSpPr>
          <p:nvPr/>
        </p:nvGrpSpPr>
        <p:grpSpPr bwMode="auto">
          <a:xfrm>
            <a:off x="3330575" y="1193800"/>
            <a:ext cx="5203825" cy="4292600"/>
            <a:chOff x="2002" y="992"/>
            <a:chExt cx="3278" cy="2704"/>
          </a:xfrm>
        </p:grpSpPr>
        <p:sp>
          <p:nvSpPr>
            <p:cNvPr id="557087" name="Freeform 15"/>
            <p:cNvSpPr>
              <a:spLocks/>
            </p:cNvSpPr>
            <p:nvPr/>
          </p:nvSpPr>
          <p:spPr bwMode="auto">
            <a:xfrm>
              <a:off x="3474" y="1152"/>
              <a:ext cx="1806" cy="2544"/>
            </a:xfrm>
            <a:custGeom>
              <a:avLst/>
              <a:gdLst>
                <a:gd name="T0" fmla="*/ 246762 w 1556"/>
                <a:gd name="T1" fmla="*/ 5861763 h 2012"/>
                <a:gd name="T2" fmla="*/ 213761 w 1556"/>
                <a:gd name="T3" fmla="*/ 5557827 h 2012"/>
                <a:gd name="T4" fmla="*/ 199501 w 1556"/>
                <a:gd name="T5" fmla="*/ 5385170 h 2012"/>
                <a:gd name="T6" fmla="*/ 197285 w 1556"/>
                <a:gd name="T7" fmla="*/ 5041305 h 2012"/>
                <a:gd name="T8" fmla="*/ 190287 w 1556"/>
                <a:gd name="T9" fmla="*/ 4954450 h 2012"/>
                <a:gd name="T10" fmla="*/ 176188 w 1556"/>
                <a:gd name="T11" fmla="*/ 4738931 h 2012"/>
                <a:gd name="T12" fmla="*/ 169043 w 1556"/>
                <a:gd name="T13" fmla="*/ 4478809 h 2012"/>
                <a:gd name="T14" fmla="*/ 155029 w 1556"/>
                <a:gd name="T15" fmla="*/ 4049246 h 2012"/>
                <a:gd name="T16" fmla="*/ 152742 w 1556"/>
                <a:gd name="T17" fmla="*/ 3918378 h 2012"/>
                <a:gd name="T18" fmla="*/ 138468 w 1556"/>
                <a:gd name="T19" fmla="*/ 3788636 h 2012"/>
                <a:gd name="T20" fmla="*/ 115079 w 1556"/>
                <a:gd name="T21" fmla="*/ 2665764 h 2012"/>
                <a:gd name="T22" fmla="*/ 107810 w 1556"/>
                <a:gd name="T23" fmla="*/ 2498466 h 2012"/>
                <a:gd name="T24" fmla="*/ 103380 w 1556"/>
                <a:gd name="T25" fmla="*/ 2365376 h 2012"/>
                <a:gd name="T26" fmla="*/ 89136 w 1556"/>
                <a:gd name="T27" fmla="*/ 2191954 h 2012"/>
                <a:gd name="T28" fmla="*/ 63549 w 1556"/>
                <a:gd name="T29" fmla="*/ 1846694 h 2012"/>
                <a:gd name="T30" fmla="*/ 51693 w 1556"/>
                <a:gd name="T31" fmla="*/ 1589638 h 2012"/>
                <a:gd name="T32" fmla="*/ 42317 w 1556"/>
                <a:gd name="T33" fmla="*/ 1156047 h 2012"/>
                <a:gd name="T34" fmla="*/ 32734 w 1556"/>
                <a:gd name="T35" fmla="*/ 900219 h 2012"/>
                <a:gd name="T36" fmla="*/ 21080 w 1556"/>
                <a:gd name="T37" fmla="*/ 426177 h 2012"/>
                <a:gd name="T38" fmla="*/ 0 w 1556"/>
                <a:gd name="T39" fmla="*/ 121565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88" name="Freeform 16"/>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330769" name="Freeform 17"/>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70" name="Freeform 18"/>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71" name="Freeform 19"/>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72" name="Text Box 20"/>
          <p:cNvSpPr txBox="1">
            <a:spLocks noChangeArrowheads="1"/>
          </p:cNvSpPr>
          <p:nvPr/>
        </p:nvSpPr>
        <p:spPr bwMode="auto">
          <a:xfrm>
            <a:off x="3019424" y="1630363"/>
            <a:ext cx="3228975" cy="523875"/>
          </a:xfrm>
          <a:prstGeom prst="rect">
            <a:avLst/>
          </a:prstGeom>
          <a:noFill/>
          <a:ln w="9525">
            <a:noFill/>
            <a:miter lim="800000"/>
            <a:headEnd/>
            <a:tailEnd/>
          </a:ln>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rPr>
              <a:t>التوسع البابلي</a:t>
            </a: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330773" name="Freeform 21"/>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nvGrpSpPr>
          <p:cNvPr id="557071" name="Group 22"/>
          <p:cNvGrpSpPr>
            <a:grpSpLocks/>
          </p:cNvGrpSpPr>
          <p:nvPr/>
        </p:nvGrpSpPr>
        <p:grpSpPr bwMode="auto">
          <a:xfrm>
            <a:off x="2574925" y="4003675"/>
            <a:ext cx="168275" cy="1227138"/>
            <a:chOff x="1046" y="2763"/>
            <a:chExt cx="106" cy="773"/>
          </a:xfrm>
        </p:grpSpPr>
        <p:sp>
          <p:nvSpPr>
            <p:cNvPr id="557084" name="Freeform 23"/>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85" name="Freeform 24"/>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86" name="Freeform 25"/>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330778" name="Text Box 26"/>
          <p:cNvSpPr txBox="1">
            <a:spLocks noChangeArrowheads="1"/>
          </p:cNvSpPr>
          <p:nvPr/>
        </p:nvSpPr>
        <p:spPr bwMode="auto">
          <a:xfrm>
            <a:off x="2286000" y="3962400"/>
            <a:ext cx="12192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إسرائيل</a:t>
            </a: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557073" name="Freeform 27"/>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74" name="Text Box 28"/>
          <p:cNvSpPr txBox="1">
            <a:spLocks noChangeArrowheads="1"/>
          </p:cNvSpPr>
          <p:nvPr/>
        </p:nvSpPr>
        <p:spPr bwMode="auto">
          <a:xfrm>
            <a:off x="8001000" y="5638800"/>
            <a:ext cx="10668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خليج فارس</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30782" name="Freeform 30"/>
          <p:cNvSpPr>
            <a:spLocks/>
          </p:cNvSpPr>
          <p:nvPr/>
        </p:nvSpPr>
        <p:spPr bwMode="auto">
          <a:xfrm>
            <a:off x="2819400" y="2590800"/>
            <a:ext cx="1230313" cy="24257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84" name="AutoShape 32"/>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0785" name="AutoShape 33"/>
          <p:cNvSpPr>
            <a:spLocks noChangeArrowheads="1"/>
          </p:cNvSpPr>
          <p:nvPr/>
        </p:nvSpPr>
        <p:spPr bwMode="auto">
          <a:xfrm flipH="1">
            <a:off x="2667000" y="2133600"/>
            <a:ext cx="3429000" cy="1752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16" y="5399"/>
                  <a:pt x="5541" y="7665"/>
                  <a:pt x="5405" y="10546"/>
                </a:cubicBezTo>
                <a:lnTo>
                  <a:pt x="11" y="10292"/>
                </a:lnTo>
                <a:cubicBezTo>
                  <a:pt x="282" y="4531"/>
                  <a:pt x="5032" y="-1"/>
                  <a:pt x="10800" y="-1"/>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CCFF33"/>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61" name="Text Box 9"/>
          <p:cNvSpPr txBox="1">
            <a:spLocks noChangeArrowheads="1"/>
          </p:cNvSpPr>
          <p:nvPr/>
        </p:nvSpPr>
        <p:spPr bwMode="auto">
          <a:xfrm>
            <a:off x="2133600" y="4495800"/>
            <a:ext cx="12954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يهوذا</a:t>
            </a: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330787" name="AutoShape 35"/>
          <p:cNvSpPr>
            <a:spLocks noChangeArrowheads="1"/>
          </p:cNvSpPr>
          <p:nvPr/>
        </p:nvSpPr>
        <p:spPr bwMode="auto">
          <a:xfrm rot="-1555194">
            <a:off x="3303588" y="3852863"/>
            <a:ext cx="1657350" cy="990600"/>
          </a:xfrm>
          <a:prstGeom prst="rightArrow">
            <a:avLst>
              <a:gd name="adj1" fmla="val 50000"/>
              <a:gd name="adj2" fmla="val 41827"/>
            </a:avLst>
          </a:prstGeom>
          <a:solidFill>
            <a:srgbClr val="FF0066"/>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0754" name="Freeform 2"/>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65" name="Text Box 13"/>
          <p:cNvSpPr txBox="1">
            <a:spLocks noChangeArrowheads="1"/>
          </p:cNvSpPr>
          <p:nvPr/>
        </p:nvSpPr>
        <p:spPr bwMode="auto">
          <a:xfrm>
            <a:off x="4953000" y="3276600"/>
            <a:ext cx="2057400" cy="64611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بابل</a:t>
            </a:r>
            <a:endPar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330788" name="Text Box 36"/>
          <p:cNvSpPr txBox="1">
            <a:spLocks noChangeArrowheads="1"/>
          </p:cNvSpPr>
          <p:nvPr/>
        </p:nvSpPr>
        <p:spPr bwMode="auto">
          <a:xfrm>
            <a:off x="4038600" y="4572000"/>
            <a:ext cx="15240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586 ق.م</a:t>
            </a: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557083" name="Title 33"/>
          <p:cNvSpPr>
            <a:spLocks noGrp="1"/>
          </p:cNvSpPr>
          <p:nvPr>
            <p:ph type="title" idx="4294967295"/>
          </p:nvPr>
        </p:nvSpPr>
        <p:spPr>
          <a:xfrm>
            <a:off x="685800" y="0"/>
            <a:ext cx="7772400" cy="1143000"/>
          </a:xfrm>
        </p:spPr>
        <p:txBody>
          <a:bodyPr/>
          <a:lstStyle/>
          <a:p>
            <a:r>
              <a:rPr lang="ar-JO" sz="5400" b="1" dirty="0">
                <a:solidFill>
                  <a:srgbClr val="CCFF33"/>
                </a:solidFill>
                <a:latin typeface="Arial" charset="0"/>
                <a:ea typeface="ＭＳ Ｐゴシック" charset="0"/>
                <a:cs typeface="Arial" charset="0"/>
              </a:rPr>
              <a:t>التهديد البابلي</a:t>
            </a:r>
            <a:endParaRPr lang="en-US" sz="4000" dirty="0">
              <a:latin typeface="Arial" charset="0"/>
              <a:ea typeface="ＭＳ Ｐゴシック" charset="0"/>
              <a:cs typeface="Arial" charset="0"/>
            </a:endParaRPr>
          </a:p>
        </p:txBody>
      </p:sp>
    </p:spTree>
    <p:extLst>
      <p:ext uri="{BB962C8B-B14F-4D97-AF65-F5344CB8AC3E}">
        <p14:creationId xmlns:p14="http://schemas.microsoft.com/office/powerpoint/2010/main" val="39408861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30784"/>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330765"/>
                                        </p:tgtEl>
                                        <p:attrNameLst>
                                          <p:attrName>style.visibility</p:attrName>
                                        </p:attrNameLst>
                                      </p:cBhvr>
                                      <p:to>
                                        <p:strVal val="visible"/>
                                      </p:to>
                                    </p:set>
                                    <p:anim calcmode="lin" valueType="num">
                                      <p:cBhvr>
                                        <p:cTn id="10" dur="1000" fill="hold"/>
                                        <p:tgtEl>
                                          <p:spTgt spid="330765"/>
                                        </p:tgtEl>
                                        <p:attrNameLst>
                                          <p:attrName>ppt_w</p:attrName>
                                        </p:attrNameLst>
                                      </p:cBhvr>
                                      <p:tavLst>
                                        <p:tav tm="0">
                                          <p:val>
                                            <p:fltVal val="0"/>
                                          </p:val>
                                        </p:tav>
                                        <p:tav tm="100000">
                                          <p:val>
                                            <p:strVal val="#ppt_w"/>
                                          </p:val>
                                        </p:tav>
                                      </p:tavLst>
                                    </p:anim>
                                    <p:anim calcmode="lin" valueType="num">
                                      <p:cBhvr>
                                        <p:cTn id="11" dur="1000" fill="hold"/>
                                        <p:tgtEl>
                                          <p:spTgt spid="330765"/>
                                        </p:tgtEl>
                                        <p:attrNameLst>
                                          <p:attrName>ppt_h</p:attrName>
                                        </p:attrNameLst>
                                      </p:cBhvr>
                                      <p:tavLst>
                                        <p:tav tm="0">
                                          <p:val>
                                            <p:fltVal val="0"/>
                                          </p:val>
                                        </p:tav>
                                        <p:tav tm="100000">
                                          <p:val>
                                            <p:strVal val="#ppt_h"/>
                                          </p:val>
                                        </p:tav>
                                      </p:tavLst>
                                    </p:anim>
                                    <p:anim calcmode="lin" valueType="num">
                                      <p:cBhvr>
                                        <p:cTn id="12" dur="1000" fill="hold"/>
                                        <p:tgtEl>
                                          <p:spTgt spid="330765"/>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330765"/>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22" presetClass="entr" presetSubtype="2" fill="hold" grpId="0" nodeType="afterEffect">
                                  <p:stCondLst>
                                    <p:cond delay="0"/>
                                  </p:stCondLst>
                                  <p:childTnLst>
                                    <p:set>
                                      <p:cBhvr>
                                        <p:cTn id="16" dur="1" fill="hold">
                                          <p:stCondLst>
                                            <p:cond delay="0"/>
                                          </p:stCondLst>
                                        </p:cTn>
                                        <p:tgtEl>
                                          <p:spTgt spid="330785"/>
                                        </p:tgtEl>
                                        <p:attrNameLst>
                                          <p:attrName>style.visibility</p:attrName>
                                        </p:attrNameLst>
                                      </p:cBhvr>
                                      <p:to>
                                        <p:strVal val="visible"/>
                                      </p:to>
                                    </p:set>
                                    <p:animEffect transition="in" filter="wipe(right)">
                                      <p:cBhvr>
                                        <p:cTn id="17" dur="500"/>
                                        <p:tgtEl>
                                          <p:spTgt spid="330785"/>
                                        </p:tgtEl>
                                      </p:cBhvr>
                                    </p:animEffect>
                                  </p:childTnLst>
                                </p:cTn>
                              </p:par>
                            </p:childTnLst>
                          </p:cTn>
                        </p:par>
                        <p:par>
                          <p:cTn id="18" fill="hold" nodeType="afterGroup">
                            <p:stCondLst>
                              <p:cond delay="2000"/>
                            </p:stCondLst>
                            <p:childTnLst>
                              <p:par>
                                <p:cTn id="19" presetID="4" presetClass="entr" presetSubtype="32" fill="hold" grpId="0" nodeType="afterEffect">
                                  <p:stCondLst>
                                    <p:cond delay="1000"/>
                                  </p:stCondLst>
                                  <p:childTnLst>
                                    <p:set>
                                      <p:cBhvr>
                                        <p:cTn id="20" dur="1" fill="hold">
                                          <p:stCondLst>
                                            <p:cond delay="0"/>
                                          </p:stCondLst>
                                        </p:cTn>
                                        <p:tgtEl>
                                          <p:spTgt spid="330754"/>
                                        </p:tgtEl>
                                        <p:attrNameLst>
                                          <p:attrName>style.visibility</p:attrName>
                                        </p:attrNameLst>
                                      </p:cBhvr>
                                      <p:to>
                                        <p:strVal val="visible"/>
                                      </p:to>
                                    </p:set>
                                    <p:animEffect transition="in" filter="box(out)">
                                      <p:cBhvr>
                                        <p:cTn id="21" dur="500"/>
                                        <p:tgtEl>
                                          <p:spTgt spid="330754"/>
                                        </p:tgtEl>
                                      </p:cBhvr>
                                    </p:animEffect>
                                  </p:childTnLst>
                                </p:cTn>
                              </p:par>
                            </p:childTnLst>
                          </p:cTn>
                        </p:par>
                        <p:par>
                          <p:cTn id="22" fill="hold" nodeType="afterGroup">
                            <p:stCondLst>
                              <p:cond delay="3500"/>
                            </p:stCondLst>
                            <p:childTnLst>
                              <p:par>
                                <p:cTn id="23" presetID="22" presetClass="entr" presetSubtype="2" fill="hold" grpId="0" nodeType="afterEffect">
                                  <p:stCondLst>
                                    <p:cond delay="0"/>
                                  </p:stCondLst>
                                  <p:childTnLst>
                                    <p:set>
                                      <p:cBhvr>
                                        <p:cTn id="24" dur="1" fill="hold">
                                          <p:stCondLst>
                                            <p:cond delay="0"/>
                                          </p:stCondLst>
                                        </p:cTn>
                                        <p:tgtEl>
                                          <p:spTgt spid="330769"/>
                                        </p:tgtEl>
                                        <p:attrNameLst>
                                          <p:attrName>style.visibility</p:attrName>
                                        </p:attrNameLst>
                                      </p:cBhvr>
                                      <p:to>
                                        <p:strVal val="visible"/>
                                      </p:to>
                                    </p:set>
                                    <p:animEffect transition="in" filter="wipe(right)">
                                      <p:cBhvr>
                                        <p:cTn id="25" dur="500"/>
                                        <p:tgtEl>
                                          <p:spTgt spid="330769"/>
                                        </p:tgtEl>
                                      </p:cBhvr>
                                    </p:animEffect>
                                  </p:childTnLst>
                                </p:cTn>
                              </p:par>
                            </p:childTnLst>
                          </p:cTn>
                        </p:par>
                        <p:par>
                          <p:cTn id="26" fill="hold" nodeType="afterGroup">
                            <p:stCondLst>
                              <p:cond delay="4000"/>
                            </p:stCondLst>
                            <p:childTnLst>
                              <p:par>
                                <p:cTn id="27" presetID="22" presetClass="entr" presetSubtype="2" fill="hold" grpId="0" nodeType="afterEffect">
                                  <p:stCondLst>
                                    <p:cond delay="1000"/>
                                  </p:stCondLst>
                                  <p:childTnLst>
                                    <p:set>
                                      <p:cBhvr>
                                        <p:cTn id="28" dur="1" fill="hold">
                                          <p:stCondLst>
                                            <p:cond delay="0"/>
                                          </p:stCondLst>
                                        </p:cTn>
                                        <p:tgtEl>
                                          <p:spTgt spid="330770"/>
                                        </p:tgtEl>
                                        <p:attrNameLst>
                                          <p:attrName>style.visibility</p:attrName>
                                        </p:attrNameLst>
                                      </p:cBhvr>
                                      <p:to>
                                        <p:strVal val="visible"/>
                                      </p:to>
                                    </p:set>
                                    <p:animEffect transition="in" filter="wipe(right)">
                                      <p:cBhvr>
                                        <p:cTn id="29" dur="500"/>
                                        <p:tgtEl>
                                          <p:spTgt spid="330770"/>
                                        </p:tgtEl>
                                      </p:cBhvr>
                                    </p:animEffect>
                                  </p:childTnLst>
                                </p:cTn>
                              </p:par>
                            </p:childTnLst>
                          </p:cTn>
                        </p:par>
                        <p:par>
                          <p:cTn id="30" fill="hold" nodeType="afterGroup">
                            <p:stCondLst>
                              <p:cond delay="5500"/>
                            </p:stCondLst>
                            <p:childTnLst>
                              <p:par>
                                <p:cTn id="31" presetID="22" presetClass="entr" presetSubtype="2" fill="hold" grpId="0" nodeType="afterEffect">
                                  <p:stCondLst>
                                    <p:cond delay="0"/>
                                  </p:stCondLst>
                                  <p:childTnLst>
                                    <p:set>
                                      <p:cBhvr>
                                        <p:cTn id="32" dur="1" fill="hold">
                                          <p:stCondLst>
                                            <p:cond delay="0"/>
                                          </p:stCondLst>
                                        </p:cTn>
                                        <p:tgtEl>
                                          <p:spTgt spid="330771"/>
                                        </p:tgtEl>
                                        <p:attrNameLst>
                                          <p:attrName>style.visibility</p:attrName>
                                        </p:attrNameLst>
                                      </p:cBhvr>
                                      <p:to>
                                        <p:strVal val="visible"/>
                                      </p:to>
                                    </p:set>
                                    <p:animEffect transition="in" filter="wipe(right)">
                                      <p:cBhvr>
                                        <p:cTn id="33" dur="500"/>
                                        <p:tgtEl>
                                          <p:spTgt spid="330771"/>
                                        </p:tgtEl>
                                      </p:cBhvr>
                                    </p:animEffect>
                                  </p:childTnLst>
                                </p:cTn>
                              </p:par>
                            </p:childTnLst>
                          </p:cTn>
                        </p:par>
                        <p:par>
                          <p:cTn id="34" fill="hold" nodeType="afterGroup">
                            <p:stCondLst>
                              <p:cond delay="6000"/>
                            </p:stCondLst>
                            <p:childTnLst>
                              <p:par>
                                <p:cTn id="35" presetID="3" presetClass="entr" presetSubtype="10" fill="hold" grpId="0" nodeType="afterEffect">
                                  <p:stCondLst>
                                    <p:cond delay="0"/>
                                  </p:stCondLst>
                                  <p:childTnLst>
                                    <p:set>
                                      <p:cBhvr>
                                        <p:cTn id="36" dur="1" fill="hold">
                                          <p:stCondLst>
                                            <p:cond delay="0"/>
                                          </p:stCondLst>
                                        </p:cTn>
                                        <p:tgtEl>
                                          <p:spTgt spid="330772"/>
                                        </p:tgtEl>
                                        <p:attrNameLst>
                                          <p:attrName>style.visibility</p:attrName>
                                        </p:attrNameLst>
                                      </p:cBhvr>
                                      <p:to>
                                        <p:strVal val="visible"/>
                                      </p:to>
                                    </p:set>
                                    <p:animEffect transition="in" filter="blinds(horizontal)">
                                      <p:cBhvr>
                                        <p:cTn id="37" dur="500"/>
                                        <p:tgtEl>
                                          <p:spTgt spid="330772"/>
                                        </p:tgtEl>
                                      </p:cBhvr>
                                    </p:animEffect>
                                  </p:childTnLst>
                                </p:cTn>
                              </p:par>
                            </p:childTnLst>
                          </p:cTn>
                        </p:par>
                        <p:par>
                          <p:cTn id="38" fill="hold" nodeType="afterGroup">
                            <p:stCondLst>
                              <p:cond delay="6500"/>
                            </p:stCondLst>
                            <p:childTnLst>
                              <p:par>
                                <p:cTn id="39" presetID="9" presetClass="entr" presetSubtype="0" fill="hold" grpId="0" nodeType="afterEffect">
                                  <p:stCondLst>
                                    <p:cond delay="1000"/>
                                  </p:stCondLst>
                                  <p:childTnLst>
                                    <p:set>
                                      <p:cBhvr>
                                        <p:cTn id="40" dur="1" fill="hold">
                                          <p:stCondLst>
                                            <p:cond delay="0"/>
                                          </p:stCondLst>
                                        </p:cTn>
                                        <p:tgtEl>
                                          <p:spTgt spid="330757"/>
                                        </p:tgtEl>
                                        <p:attrNameLst>
                                          <p:attrName>style.visibility</p:attrName>
                                        </p:attrNameLst>
                                      </p:cBhvr>
                                      <p:to>
                                        <p:strVal val="visible"/>
                                      </p:to>
                                    </p:set>
                                    <p:animEffect transition="in" filter="dissolve">
                                      <p:cBhvr>
                                        <p:cTn id="41" dur="500"/>
                                        <p:tgtEl>
                                          <p:spTgt spid="330757"/>
                                        </p:tgtEl>
                                      </p:cBhvr>
                                    </p:animEffect>
                                  </p:childTnLst>
                                </p:cTn>
                              </p:par>
                            </p:childTnLst>
                          </p:cTn>
                        </p:par>
                        <p:par>
                          <p:cTn id="42" fill="hold" nodeType="afterGroup">
                            <p:stCondLst>
                              <p:cond delay="8000"/>
                            </p:stCondLst>
                            <p:childTnLst>
                              <p:par>
                                <p:cTn id="43" presetID="9" presetClass="entr" presetSubtype="0" fill="hold" grpId="0" nodeType="afterEffect">
                                  <p:stCondLst>
                                    <p:cond delay="0"/>
                                  </p:stCondLst>
                                  <p:childTnLst>
                                    <p:set>
                                      <p:cBhvr>
                                        <p:cTn id="44" dur="1" fill="hold">
                                          <p:stCondLst>
                                            <p:cond delay="0"/>
                                          </p:stCondLst>
                                        </p:cTn>
                                        <p:tgtEl>
                                          <p:spTgt spid="330760"/>
                                        </p:tgtEl>
                                        <p:attrNameLst>
                                          <p:attrName>style.visibility</p:attrName>
                                        </p:attrNameLst>
                                      </p:cBhvr>
                                      <p:to>
                                        <p:strVal val="visible"/>
                                      </p:to>
                                    </p:set>
                                    <p:animEffect transition="in" filter="dissolve">
                                      <p:cBhvr>
                                        <p:cTn id="45" dur="500"/>
                                        <p:tgtEl>
                                          <p:spTgt spid="330760"/>
                                        </p:tgtEl>
                                      </p:cBhvr>
                                    </p:animEffect>
                                  </p:childTnLst>
                                </p:cTn>
                              </p:par>
                            </p:childTnLst>
                          </p:cTn>
                        </p:par>
                        <p:par>
                          <p:cTn id="46" fill="hold" nodeType="afterGroup">
                            <p:stCondLst>
                              <p:cond delay="8500"/>
                            </p:stCondLst>
                            <p:childTnLst>
                              <p:par>
                                <p:cTn id="47" presetID="9" presetClass="entr" presetSubtype="0" fill="hold" grpId="0" nodeType="afterEffect">
                                  <p:stCondLst>
                                    <p:cond delay="1000"/>
                                  </p:stCondLst>
                                  <p:childTnLst>
                                    <p:set>
                                      <p:cBhvr>
                                        <p:cTn id="48" dur="1" fill="hold">
                                          <p:stCondLst>
                                            <p:cond delay="0"/>
                                          </p:stCondLst>
                                        </p:cTn>
                                        <p:tgtEl>
                                          <p:spTgt spid="330773"/>
                                        </p:tgtEl>
                                        <p:attrNameLst>
                                          <p:attrName>style.visibility</p:attrName>
                                        </p:attrNameLst>
                                      </p:cBhvr>
                                      <p:to>
                                        <p:strVal val="visible"/>
                                      </p:to>
                                    </p:set>
                                    <p:animEffect transition="in" filter="dissolve">
                                      <p:cBhvr>
                                        <p:cTn id="49" dur="500"/>
                                        <p:tgtEl>
                                          <p:spTgt spid="330773"/>
                                        </p:tgtEl>
                                      </p:cBhvr>
                                    </p:animEffect>
                                  </p:childTnLst>
                                </p:cTn>
                              </p:par>
                            </p:childTnLst>
                          </p:cTn>
                        </p:par>
                        <p:par>
                          <p:cTn id="50" fill="hold" nodeType="afterGroup">
                            <p:stCondLst>
                              <p:cond delay="10000"/>
                            </p:stCondLst>
                            <p:childTnLst>
                              <p:par>
                                <p:cTn id="51" presetID="9" presetClass="entr" presetSubtype="0" fill="hold" grpId="0" nodeType="afterEffect">
                                  <p:stCondLst>
                                    <p:cond delay="0"/>
                                  </p:stCondLst>
                                  <p:childTnLst>
                                    <p:set>
                                      <p:cBhvr>
                                        <p:cTn id="52" dur="1" fill="hold">
                                          <p:stCondLst>
                                            <p:cond delay="0"/>
                                          </p:stCondLst>
                                        </p:cTn>
                                        <p:tgtEl>
                                          <p:spTgt spid="330778"/>
                                        </p:tgtEl>
                                        <p:attrNameLst>
                                          <p:attrName>style.visibility</p:attrName>
                                        </p:attrNameLst>
                                      </p:cBhvr>
                                      <p:to>
                                        <p:strVal val="visible"/>
                                      </p:to>
                                    </p:set>
                                    <p:animEffect transition="in" filter="dissolve">
                                      <p:cBhvr>
                                        <p:cTn id="53" dur="500"/>
                                        <p:tgtEl>
                                          <p:spTgt spid="330778"/>
                                        </p:tgtEl>
                                      </p:cBhvr>
                                    </p:animEffect>
                                  </p:childTnLst>
                                </p:cTn>
                              </p:par>
                            </p:childTnLst>
                          </p:cTn>
                        </p:par>
                        <p:par>
                          <p:cTn id="54" fill="hold" nodeType="afterGroup">
                            <p:stCondLst>
                              <p:cond delay="10500"/>
                            </p:stCondLst>
                            <p:childTnLst>
                              <p:par>
                                <p:cTn id="55" presetID="9" presetClass="entr" presetSubtype="0" fill="hold" grpId="0" nodeType="afterEffect">
                                  <p:stCondLst>
                                    <p:cond delay="1000"/>
                                  </p:stCondLst>
                                  <p:childTnLst>
                                    <p:set>
                                      <p:cBhvr>
                                        <p:cTn id="56" dur="1" fill="hold">
                                          <p:stCondLst>
                                            <p:cond delay="0"/>
                                          </p:stCondLst>
                                        </p:cTn>
                                        <p:tgtEl>
                                          <p:spTgt spid="330758"/>
                                        </p:tgtEl>
                                        <p:attrNameLst>
                                          <p:attrName>style.visibility</p:attrName>
                                        </p:attrNameLst>
                                      </p:cBhvr>
                                      <p:to>
                                        <p:strVal val="visible"/>
                                      </p:to>
                                    </p:set>
                                    <p:animEffect transition="in" filter="dissolve">
                                      <p:cBhvr>
                                        <p:cTn id="57" dur="500"/>
                                        <p:tgtEl>
                                          <p:spTgt spid="330758"/>
                                        </p:tgtEl>
                                      </p:cBhvr>
                                    </p:animEffect>
                                  </p:childTnLst>
                                </p:cTn>
                              </p:par>
                            </p:childTnLst>
                          </p:cTn>
                        </p:par>
                        <p:par>
                          <p:cTn id="58" fill="hold" nodeType="afterGroup">
                            <p:stCondLst>
                              <p:cond delay="12000"/>
                            </p:stCondLst>
                            <p:childTnLst>
                              <p:par>
                                <p:cTn id="59" presetID="9" presetClass="entr" presetSubtype="0" fill="hold" grpId="0" nodeType="afterEffect">
                                  <p:stCondLst>
                                    <p:cond delay="0"/>
                                  </p:stCondLst>
                                  <p:childTnLst>
                                    <p:set>
                                      <p:cBhvr>
                                        <p:cTn id="60" dur="1" fill="hold">
                                          <p:stCondLst>
                                            <p:cond delay="0"/>
                                          </p:stCondLst>
                                        </p:cTn>
                                        <p:tgtEl>
                                          <p:spTgt spid="330761"/>
                                        </p:tgtEl>
                                        <p:attrNameLst>
                                          <p:attrName>style.visibility</p:attrName>
                                        </p:attrNameLst>
                                      </p:cBhvr>
                                      <p:to>
                                        <p:strVal val="visible"/>
                                      </p:to>
                                    </p:set>
                                    <p:animEffect transition="in" filter="dissolve">
                                      <p:cBhvr>
                                        <p:cTn id="61" dur="500"/>
                                        <p:tgtEl>
                                          <p:spTgt spid="330761"/>
                                        </p:tgtEl>
                                      </p:cBhvr>
                                    </p:animEffect>
                                  </p:childTnLst>
                                </p:cTn>
                              </p:par>
                            </p:childTnLst>
                          </p:cTn>
                        </p:par>
                        <p:par>
                          <p:cTn id="62" fill="hold" nodeType="afterGroup">
                            <p:stCondLst>
                              <p:cond delay="12500"/>
                            </p:stCondLst>
                            <p:childTnLst>
                              <p:par>
                                <p:cTn id="63" presetID="22" presetClass="entr" presetSubtype="4" fill="hold" grpId="0" nodeType="afterEffect">
                                  <p:stCondLst>
                                    <p:cond delay="7000"/>
                                  </p:stCondLst>
                                  <p:childTnLst>
                                    <p:set>
                                      <p:cBhvr>
                                        <p:cTn id="64" dur="1" fill="hold">
                                          <p:stCondLst>
                                            <p:cond delay="0"/>
                                          </p:stCondLst>
                                        </p:cTn>
                                        <p:tgtEl>
                                          <p:spTgt spid="330782"/>
                                        </p:tgtEl>
                                        <p:attrNameLst>
                                          <p:attrName>style.visibility</p:attrName>
                                        </p:attrNameLst>
                                      </p:cBhvr>
                                      <p:to>
                                        <p:strVal val="visible"/>
                                      </p:to>
                                    </p:set>
                                    <p:animEffect transition="in" filter="wipe(down)">
                                      <p:cBhvr>
                                        <p:cTn id="65" dur="500"/>
                                        <p:tgtEl>
                                          <p:spTgt spid="330782"/>
                                        </p:tgtEl>
                                      </p:cBhvr>
                                    </p:animEffect>
                                  </p:childTnLst>
                                </p:cTn>
                              </p:par>
                            </p:childTnLst>
                          </p:cTn>
                        </p:par>
                        <p:par>
                          <p:cTn id="66" fill="hold" nodeType="afterGroup">
                            <p:stCondLst>
                              <p:cond delay="20000"/>
                            </p:stCondLst>
                            <p:childTnLst>
                              <p:par>
                                <p:cTn id="67" presetID="22" presetClass="entr" presetSubtype="8" fill="hold" grpId="0" nodeType="afterEffect">
                                  <p:stCondLst>
                                    <p:cond delay="2000"/>
                                  </p:stCondLst>
                                  <p:childTnLst>
                                    <p:set>
                                      <p:cBhvr>
                                        <p:cTn id="68" dur="1" fill="hold">
                                          <p:stCondLst>
                                            <p:cond delay="0"/>
                                          </p:stCondLst>
                                        </p:cTn>
                                        <p:tgtEl>
                                          <p:spTgt spid="330787"/>
                                        </p:tgtEl>
                                        <p:attrNameLst>
                                          <p:attrName>style.visibility</p:attrName>
                                        </p:attrNameLst>
                                      </p:cBhvr>
                                      <p:to>
                                        <p:strVal val="visible"/>
                                      </p:to>
                                    </p:set>
                                    <p:animEffect transition="in" filter="wipe(left)">
                                      <p:cBhvr>
                                        <p:cTn id="69" dur="500"/>
                                        <p:tgtEl>
                                          <p:spTgt spid="330787"/>
                                        </p:tgtEl>
                                      </p:cBhvr>
                                    </p:animEffect>
                                  </p:childTnLst>
                                </p:cTn>
                              </p:par>
                            </p:childTnLst>
                          </p:cTn>
                        </p:par>
                        <p:par>
                          <p:cTn id="70" fill="hold" nodeType="afterGroup">
                            <p:stCondLst>
                              <p:cond delay="22500"/>
                            </p:stCondLst>
                            <p:childTnLst>
                              <p:par>
                                <p:cTn id="71" presetID="9" presetClass="entr" presetSubtype="0" fill="hold" grpId="0" nodeType="afterEffect">
                                  <p:stCondLst>
                                    <p:cond delay="0"/>
                                  </p:stCondLst>
                                  <p:childTnLst>
                                    <p:set>
                                      <p:cBhvr>
                                        <p:cTn id="72" dur="1" fill="hold">
                                          <p:stCondLst>
                                            <p:cond delay="0"/>
                                          </p:stCondLst>
                                        </p:cTn>
                                        <p:tgtEl>
                                          <p:spTgt spid="330788"/>
                                        </p:tgtEl>
                                        <p:attrNameLst>
                                          <p:attrName>style.visibility</p:attrName>
                                        </p:attrNameLst>
                                      </p:cBhvr>
                                      <p:to>
                                        <p:strVal val="visible"/>
                                      </p:to>
                                    </p:set>
                                    <p:animEffect transition="in" filter="dissolve">
                                      <p:cBhvr>
                                        <p:cTn id="73" dur="500"/>
                                        <p:tgtEl>
                                          <p:spTgt spid="330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7" grpId="0" animBg="1"/>
      <p:bldP spid="330758" grpId="0" animBg="1"/>
      <p:bldP spid="330760" grpId="0" autoUpdateAnimBg="0"/>
      <p:bldP spid="330769" grpId="0" animBg="1"/>
      <p:bldP spid="330770" grpId="0" animBg="1"/>
      <p:bldP spid="330771" grpId="0" animBg="1"/>
      <p:bldP spid="330772" grpId="0" autoUpdateAnimBg="0"/>
      <p:bldP spid="330773" grpId="0" animBg="1"/>
      <p:bldP spid="330778" grpId="0" autoUpdateAnimBg="0"/>
      <p:bldP spid="330782" grpId="0" animBg="1"/>
      <p:bldP spid="330784" grpId="0" animBg="1"/>
      <p:bldP spid="330785" grpId="0" animBg="1"/>
      <p:bldP spid="330761" grpId="0" autoUpdateAnimBg="0"/>
      <p:bldP spid="330787" grpId="0" animBg="1"/>
      <p:bldP spid="330754" grpId="0" animBg="1"/>
      <p:bldP spid="330765" grpId="0" autoUpdateAnimBg="0"/>
      <p:bldP spid="330788"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6" descr="Babyl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0290" name="Text Box 5"/>
          <p:cNvSpPr txBox="1">
            <a:spLocks noChangeArrowheads="1"/>
          </p:cNvSpPr>
          <p:nvPr/>
        </p:nvSpPr>
        <p:spPr bwMode="auto">
          <a:xfrm>
            <a:off x="8458200" y="76200"/>
            <a:ext cx="533400" cy="4572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ar-JO" dirty="0">
                <a:latin typeface="Arial" charset="0"/>
                <a:cs typeface="Arial" charset="0"/>
              </a:rPr>
              <a:t>50</a:t>
            </a:r>
            <a:endParaRPr lang="en-US" dirty="0">
              <a:latin typeface="Arial" charset="0"/>
              <a:cs typeface="Arial" charset="0"/>
            </a:endParaRPr>
          </a:p>
        </p:txBody>
      </p:sp>
      <p:sp>
        <p:nvSpPr>
          <p:cNvPr id="140291" name="Rectangle 11"/>
          <p:cNvSpPr>
            <a:spLocks noChangeArrowheads="1"/>
          </p:cNvSpPr>
          <p:nvPr/>
        </p:nvSpPr>
        <p:spPr bwMode="auto">
          <a:xfrm>
            <a:off x="6858000" y="3657600"/>
            <a:ext cx="2286000" cy="342900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a:latin typeface="Arial" charset="0"/>
              <a:cs typeface="Arial" charset="0"/>
            </a:endParaRPr>
          </a:p>
        </p:txBody>
      </p:sp>
      <p:sp>
        <p:nvSpPr>
          <p:cNvPr id="140292" name="Rectangle 13"/>
          <p:cNvSpPr>
            <a:spLocks noChangeArrowheads="1"/>
          </p:cNvSpPr>
          <p:nvPr/>
        </p:nvSpPr>
        <p:spPr bwMode="auto">
          <a:xfrm>
            <a:off x="0" y="0"/>
            <a:ext cx="2438400" cy="71628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latin typeface="Arial" charset="0"/>
              <a:cs typeface="Arial" charset="0"/>
            </a:endParaRPr>
          </a:p>
        </p:txBody>
      </p:sp>
      <p:sp>
        <p:nvSpPr>
          <p:cNvPr id="140293" name="Rectangle 2"/>
          <p:cNvSpPr>
            <a:spLocks noGrp="1" noChangeArrowheads="1"/>
          </p:cNvSpPr>
          <p:nvPr>
            <p:ph type="title"/>
          </p:nvPr>
        </p:nvSpPr>
        <p:spPr>
          <a:xfrm>
            <a:off x="6629400" y="5057775"/>
            <a:ext cx="2462213" cy="2105025"/>
          </a:xfrm>
        </p:spPr>
        <p:txBody>
          <a:bodyPr/>
          <a:lstStyle/>
          <a:p>
            <a:pPr algn="ctr" eaLnBrk="1" hangingPunct="1"/>
            <a:r>
              <a:rPr lang="ar-JO" sz="3200" b="1" dirty="0">
                <a:solidFill>
                  <a:schemeClr val="bg1"/>
                </a:solidFill>
                <a:latin typeface="Arial" charset="0"/>
                <a:ea typeface="ＭＳ Ｐゴシック" charset="0"/>
              </a:rPr>
              <a:t>نبوات        دانيال           في بابل</a:t>
            </a:r>
            <a:endParaRPr lang="en-US" sz="3200" b="1" dirty="0">
              <a:solidFill>
                <a:schemeClr val="bg1"/>
              </a:solidFill>
              <a:latin typeface="Arial" charset="0"/>
              <a:ea typeface="ＭＳ Ｐゴシック" charset="0"/>
            </a:endParaRPr>
          </a:p>
        </p:txBody>
      </p:sp>
      <p:sp>
        <p:nvSpPr>
          <p:cNvPr id="50179" name="Rectangle 3"/>
          <p:cNvSpPr>
            <a:spLocks noGrp="1" noChangeArrowheads="1"/>
          </p:cNvSpPr>
          <p:nvPr>
            <p:ph type="body" idx="1"/>
          </p:nvPr>
        </p:nvSpPr>
        <p:spPr>
          <a:xfrm>
            <a:off x="0" y="685800"/>
            <a:ext cx="2438400" cy="1828800"/>
          </a:xfrm>
        </p:spPr>
        <p:txBody>
          <a:bodyPr/>
          <a:lstStyle/>
          <a:p>
            <a:pPr algn="r" rtl="1" eaLnBrk="1" hangingPunct="1">
              <a:lnSpc>
                <a:spcPct val="80000"/>
              </a:lnSpc>
              <a:defRPr/>
            </a:pPr>
            <a:r>
              <a:rPr lang="ar-JO" sz="2800" b="1" dirty="0">
                <a:solidFill>
                  <a:srgbClr val="FFFF00"/>
                </a:solidFill>
                <a:latin typeface="Arial" charset="0"/>
                <a:ea typeface="ＭＳ Ｐゴシック" charset="0"/>
              </a:rPr>
              <a:t>السياق:</a:t>
            </a:r>
            <a:r>
              <a:rPr lang="ar-JO" sz="2800" dirty="0">
                <a:latin typeface="Arial" charset="0"/>
                <a:ea typeface="ＭＳ Ｐゴシック" charset="0"/>
              </a:rPr>
              <a:t>      كتب خلال السبي (605-536 ق.م)</a:t>
            </a:r>
            <a:endParaRPr lang="en-US" sz="2800" dirty="0">
              <a:latin typeface="Arial" charset="0"/>
              <a:ea typeface="ＭＳ Ｐゴシック" charset="0"/>
            </a:endParaRPr>
          </a:p>
        </p:txBody>
      </p:sp>
      <p:sp>
        <p:nvSpPr>
          <p:cNvPr id="50180" name="Rectangle 4"/>
          <p:cNvSpPr>
            <a:spLocks noChangeArrowheads="1"/>
          </p:cNvSpPr>
          <p:nvPr/>
        </p:nvSpPr>
        <p:spPr bwMode="auto">
          <a:xfrm>
            <a:off x="0" y="3124200"/>
            <a:ext cx="2438400" cy="2667000"/>
          </a:xfrm>
          <a:prstGeom prst="rect">
            <a:avLst/>
          </a:prstGeom>
          <a:noFill/>
          <a:ln w="9525">
            <a:noFill/>
            <a:miter lim="800000"/>
            <a:headEnd/>
            <a:tailEnd/>
          </a:ln>
          <a:effectLst/>
        </p:spPr>
        <p:txBody>
          <a:bodyPr/>
          <a:lstStyle/>
          <a:p>
            <a:pPr marL="342900" indent="-342900" algn="r" rtl="1">
              <a:spcBef>
                <a:spcPct val="20000"/>
              </a:spcBef>
              <a:buClr>
                <a:schemeClr val="tx2"/>
              </a:buClr>
              <a:buSzPct val="75000"/>
              <a:buFont typeface="Wingdings" charset="0"/>
              <a:buChar char="n"/>
              <a:defRPr/>
            </a:pPr>
            <a:r>
              <a:rPr lang="ar-JO" sz="2800" b="1" dirty="0">
                <a:solidFill>
                  <a:srgbClr val="FFFF00"/>
                </a:solidFill>
                <a:effectLst>
                  <a:outerShdw blurRad="38100" dist="38100" dir="2700000" algn="tl">
                    <a:srgbClr val="000000"/>
                  </a:outerShdw>
                </a:effectLst>
                <a:latin typeface="Arial" charset="0"/>
                <a:cs typeface="Arial" charset="0"/>
              </a:rPr>
              <a:t>المحتوى:</a:t>
            </a:r>
            <a:r>
              <a:rPr lang="ar-JO" sz="2800" dirty="0">
                <a:solidFill>
                  <a:srgbClr val="FFFF00"/>
                </a:solidFill>
                <a:effectLst>
                  <a:outerShdw blurRad="38100" dist="38100" dir="2700000" algn="tl">
                    <a:srgbClr val="000000"/>
                  </a:outerShdw>
                </a:effectLst>
                <a:latin typeface="Arial" charset="0"/>
                <a:cs typeface="Arial" charset="0"/>
              </a:rPr>
              <a:t>     </a:t>
            </a:r>
            <a:r>
              <a:rPr lang="ar-JO" sz="2800" dirty="0">
                <a:effectLst>
                  <a:outerShdw blurRad="38100" dist="38100" dir="2700000" algn="tl">
                    <a:srgbClr val="000000"/>
                  </a:outerShdw>
                </a:effectLst>
                <a:latin typeface="Arial" charset="0"/>
                <a:cs typeface="Arial" charset="0"/>
              </a:rPr>
              <a:t>يتنبأ بأربع ممالك (605 ق.م. - 476 م)</a:t>
            </a:r>
            <a:endParaRPr lang="en-US" sz="2800" dirty="0">
              <a:effectLst>
                <a:outerShdw blurRad="38100" dist="38100" dir="2700000" algn="tl">
                  <a:srgbClr val="000000"/>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Effect transition="in" filter="dissolve">
                                      <p:cBhvr>
                                        <p:cTn id="7" dur="500"/>
                                        <p:tgtEl>
                                          <p:spTgt spid="501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5" presetClass="entr" presetSubtype="0" fill="hold" nodeType="clickEffect">
                                  <p:stCondLst>
                                    <p:cond delay="0"/>
                                  </p:stCondLst>
                                  <p:childTnLst>
                                    <p:set>
                                      <p:cBhvr>
                                        <p:cTn id="11" dur="1" fill="hold">
                                          <p:stCondLst>
                                            <p:cond delay="0"/>
                                          </p:stCondLst>
                                        </p:cTn>
                                        <p:tgtEl>
                                          <p:spTgt spid="50180">
                                            <p:txEl>
                                              <p:pRg st="0" end="0"/>
                                            </p:txEl>
                                          </p:spTgt>
                                        </p:tgtEl>
                                        <p:attrNameLst>
                                          <p:attrName>style.visibility</p:attrName>
                                        </p:attrNameLst>
                                      </p:cBhvr>
                                      <p:to>
                                        <p:strVal val="visible"/>
                                      </p:to>
                                    </p:set>
                                    <p:anim calcmode="lin" valueType="num">
                                      <p:cBhvr>
                                        <p:cTn id="12" dur="500" decel="50000" fill="hold">
                                          <p:stCondLst>
                                            <p:cond delay="0"/>
                                          </p:stCondLst>
                                        </p:cTn>
                                        <p:tgtEl>
                                          <p:spTgt spid="50180">
                                            <p:txEl>
                                              <p:pRg st="0" end="0"/>
                                            </p:txEl>
                                          </p:spTgt>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50180">
                                            <p:txEl>
                                              <p:pRg st="0" end="0"/>
                                            </p:txEl>
                                          </p:spTgt>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50180">
                                            <p:txEl>
                                              <p:pRg st="0" end="0"/>
                                            </p:txEl>
                                          </p:spTgt>
                                        </p:tgtEl>
                                        <p:attrNameLst>
                                          <p:attrName>ppt_w</p:attrName>
                                        </p:attrNameLst>
                                      </p:cBhvr>
                                      <p:tavLst>
                                        <p:tav tm="0">
                                          <p:val>
                                            <p:strVal val="#ppt_w*.05"/>
                                          </p:val>
                                        </p:tav>
                                        <p:tav tm="100000">
                                          <p:val>
                                            <p:strVal val="#ppt_w"/>
                                          </p:val>
                                        </p:tav>
                                      </p:tavLst>
                                    </p:anim>
                                    <p:anim calcmode="lin" valueType="num">
                                      <p:cBhvr>
                                        <p:cTn id="15" dur="1000" fill="hold"/>
                                        <p:tgtEl>
                                          <p:spTgt spid="50180">
                                            <p:txEl>
                                              <p:pRg st="0" end="0"/>
                                            </p:txEl>
                                          </p:spTgt>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50180">
                                            <p:txEl>
                                              <p:pRg st="0" end="0"/>
                                            </p:txEl>
                                          </p:spTgt>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50180">
                                            <p:txEl>
                                              <p:pRg st="0" end="0"/>
                                            </p:txEl>
                                          </p:spTgt>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50180">
                                            <p:txEl>
                                              <p:pRg st="0" end="0"/>
                                            </p:txEl>
                                          </p:spTgt>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501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4" descr="Ziggure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83820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38" name="Rectangle 2"/>
          <p:cNvSpPr>
            <a:spLocks noGrp="1" noChangeArrowheads="1"/>
          </p:cNvSpPr>
          <p:nvPr>
            <p:ph type="title"/>
          </p:nvPr>
        </p:nvSpPr>
        <p:spPr>
          <a:xfrm>
            <a:off x="4572000" y="3810000"/>
            <a:ext cx="4572000" cy="3124200"/>
          </a:xfrm>
          <a:solidFill>
            <a:schemeClr val="bg2"/>
          </a:solidFill>
        </p:spPr>
        <p:txBody>
          <a:bodyPr/>
          <a:lstStyle/>
          <a:p>
            <a:pPr algn="ctr" eaLnBrk="1" hangingPunct="1"/>
            <a:r>
              <a:rPr lang="ar-JO" sz="4000" dirty="0">
                <a:solidFill>
                  <a:schemeClr val="tx1"/>
                </a:solidFill>
                <a:latin typeface="Arial" charset="0"/>
                <a:ea typeface="ＭＳ Ｐゴシック" charset="0"/>
              </a:rPr>
              <a:t>ماذا سيحدث ليهوذا     وسط أقدم ديانة            في العالم؟</a:t>
            </a:r>
            <a:endParaRPr lang="en-US" sz="4000" dirty="0">
              <a:solidFill>
                <a:schemeClr val="tx1"/>
              </a:solidFill>
              <a:latin typeface="Arial" charset="0"/>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4" descr="31 Babylonian"/>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142038"/>
          </a:xfrm>
          <a:noFill/>
          <a:extLst>
            <a:ext uri="{909E8E84-426E-40dd-AFC4-6F175D3DCCD1}">
              <a14:hiddenFill xmlns:a14="http://schemas.microsoft.com/office/drawing/2010/main" xmlns="">
                <a:solidFill>
                  <a:srgbClr val="FFFFFF"/>
                </a:solidFill>
              </a14:hiddenFill>
            </a:ext>
          </a:extLst>
        </p:spPr>
      </p:pic>
      <p:sp>
        <p:nvSpPr>
          <p:cNvPr id="57346" name="Rectangle 2"/>
          <p:cNvSpPr>
            <a:spLocks noGrp="1" noChangeArrowheads="1"/>
          </p:cNvSpPr>
          <p:nvPr>
            <p:ph type="title"/>
          </p:nvPr>
        </p:nvSpPr>
        <p:spPr>
          <a:xfrm>
            <a:off x="0" y="5181600"/>
            <a:ext cx="9144000" cy="1143000"/>
          </a:xfrm>
          <a:solidFill>
            <a:schemeClr val="bg1"/>
          </a:solidFill>
        </p:spPr>
        <p:txBody>
          <a:bodyPr/>
          <a:lstStyle/>
          <a:p>
            <a:pPr algn="ctr" eaLnBrk="1" hangingPunct="1">
              <a:defRPr/>
            </a:pPr>
            <a:r>
              <a:rPr lang="ar-JO" b="1" dirty="0">
                <a:solidFill>
                  <a:schemeClr val="tx1"/>
                </a:solidFill>
                <a:effectLst>
                  <a:outerShdw blurRad="38100" dist="38100" dir="2700000" algn="tl">
                    <a:srgbClr val="000000"/>
                  </a:outerShdw>
                </a:effectLst>
                <a:latin typeface="Arial" charset="0"/>
                <a:ea typeface="ＭＳ Ｐゴシック" charset="0"/>
              </a:rPr>
              <a:t>الحكم البابلي على فلسطين</a:t>
            </a:r>
            <a:endParaRPr lang="en-US" b="1" dirty="0">
              <a:solidFill>
                <a:schemeClr val="tx1"/>
              </a:solidFill>
              <a:effectLst>
                <a:outerShdw blurRad="38100" dist="38100" dir="2700000" algn="tl">
                  <a:srgbClr val="000000"/>
                </a:outerShdw>
              </a:effectLst>
              <a:latin typeface="Arial" charset="0"/>
              <a:ea typeface="ＭＳ Ｐゴシック" charset="0"/>
            </a:endParaRPr>
          </a:p>
        </p:txBody>
      </p:sp>
      <p:sp>
        <p:nvSpPr>
          <p:cNvPr id="57347" name="Rectangle 3"/>
          <p:cNvSpPr>
            <a:spLocks noGrp="1" noChangeArrowheads="1"/>
          </p:cNvSpPr>
          <p:nvPr>
            <p:ph type="body" sz="half" idx="1"/>
          </p:nvPr>
        </p:nvSpPr>
        <p:spPr>
          <a:xfrm>
            <a:off x="76200" y="2286000"/>
            <a:ext cx="3271838" cy="1143000"/>
          </a:xfrm>
          <a:solidFill>
            <a:schemeClr val="bg1"/>
          </a:solidFill>
        </p:spPr>
        <p:txBody>
          <a:bodyPr/>
          <a:lstStyle/>
          <a:p>
            <a:pPr algn="r" rtl="1" eaLnBrk="1" hangingPunct="1">
              <a:defRPr/>
            </a:pPr>
            <a:r>
              <a:rPr lang="ar-JO" sz="2800" b="1" dirty="0">
                <a:latin typeface="Arial" charset="0"/>
                <a:ea typeface="ＭＳ Ｐゴシック" charset="0"/>
              </a:rPr>
              <a:t>الترحيلات</a:t>
            </a:r>
            <a:endParaRPr lang="en-US" sz="2800" b="1" dirty="0">
              <a:latin typeface="Arial" charset="0"/>
              <a:ea typeface="ＭＳ Ｐゴシック" charset="0"/>
            </a:endParaRPr>
          </a:p>
          <a:p>
            <a:pPr algn="r" rtl="1" eaLnBrk="1" hangingPunct="1">
              <a:defRPr/>
            </a:pPr>
            <a:r>
              <a:rPr lang="ar-JO" sz="2800" b="1" dirty="0">
                <a:latin typeface="Arial" charset="0"/>
                <a:ea typeface="ＭＳ Ｐゴシック" charset="0"/>
              </a:rPr>
              <a:t>التطورات</a:t>
            </a:r>
            <a:endParaRPr lang="en-US" sz="2800" b="1" dirty="0">
              <a:latin typeface="Arial" charset="0"/>
              <a:ea typeface="ＭＳ Ｐゴシック" charset="0"/>
            </a:endParaRPr>
          </a:p>
        </p:txBody>
      </p:sp>
      <p:sp>
        <p:nvSpPr>
          <p:cNvPr id="48132" name="Text Box 8"/>
          <p:cNvSpPr txBox="1">
            <a:spLocks noChangeArrowheads="1"/>
          </p:cNvSpPr>
          <p:nvPr/>
        </p:nvSpPr>
        <p:spPr bwMode="auto">
          <a:xfrm>
            <a:off x="9252520" y="116632"/>
            <a:ext cx="533400" cy="457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56</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57353" name="AutoShape 9"/>
          <p:cNvSpPr>
            <a:spLocks noChangeArrowheads="1"/>
          </p:cNvSpPr>
          <p:nvPr/>
        </p:nvSpPr>
        <p:spPr bwMode="auto">
          <a:xfrm>
            <a:off x="5314950" y="2590800"/>
            <a:ext cx="3505200" cy="1752600"/>
          </a:xfrm>
          <a:prstGeom prst="wedgeRoundRectCallout">
            <a:avLst>
              <a:gd name="adj1" fmla="val -113361"/>
              <a:gd name="adj2" fmla="val -21468"/>
              <a:gd name="adj3" fmla="val 16667"/>
            </a:avLst>
          </a:prstGeom>
          <a:solidFill>
            <a:schemeClr val="tx2">
              <a:lumMod val="20000"/>
              <a:lumOff val="80000"/>
            </a:schemeClr>
          </a:solidFill>
          <a:ln w="12700" cap="sq">
            <a:solidFill>
              <a:schemeClr val="tx1"/>
            </a:solidFill>
            <a:miter lim="800000"/>
            <a:headEnd type="none" w="sm" len="sm"/>
            <a:tailEnd type="none" w="sm" len="sm"/>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الإنفصال</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المجمع</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لا مزيد من الوثنية</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9" name="Text Box 6"/>
          <p:cNvSpPr txBox="1">
            <a:spLocks noChangeArrowheads="1"/>
          </p:cNvSpPr>
          <p:nvPr/>
        </p:nvSpPr>
        <p:spPr bwMode="auto">
          <a:xfrm>
            <a:off x="0" y="6413266"/>
            <a:ext cx="8892480" cy="40011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بيتزيل, أطلس مودي للأراضي الكتابية, الطبعة الأولى, 145</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05513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Effect transition="in" filter="wipe(down)">
                                      <p:cBhvr>
                                        <p:cTn id="7" dur="580">
                                          <p:stCondLst>
                                            <p:cond delay="0"/>
                                          </p:stCondLst>
                                        </p:cTn>
                                        <p:tgtEl>
                                          <p:spTgt spid="57347">
                                            <p:txEl>
                                              <p:pRg st="0" end="0"/>
                                            </p:txEl>
                                          </p:spTgt>
                                        </p:tgtEl>
                                      </p:cBhvr>
                                    </p:animEffect>
                                    <p:anim calcmode="lin" valueType="num">
                                      <p:cBhvr>
                                        <p:cTn id="8" dur="1822" tmFilter="0,0; 0.14,0.36; 0.43,0.73; 0.71,0.91; 1.0,1.0">
                                          <p:stCondLst>
                                            <p:cond delay="0"/>
                                          </p:stCondLst>
                                        </p:cTn>
                                        <p:tgtEl>
                                          <p:spTgt spid="57347">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7347">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7347">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7347">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7347">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7347">
                                            <p:txEl>
                                              <p:pRg st="0" end="0"/>
                                            </p:txEl>
                                          </p:spTgt>
                                        </p:tgtEl>
                                      </p:cBhvr>
                                      <p:to x="100000" y="60000"/>
                                    </p:animScale>
                                    <p:animScale>
                                      <p:cBhvr>
                                        <p:cTn id="14" dur="166" decel="50000">
                                          <p:stCondLst>
                                            <p:cond delay="676"/>
                                          </p:stCondLst>
                                        </p:cTn>
                                        <p:tgtEl>
                                          <p:spTgt spid="57347">
                                            <p:txEl>
                                              <p:pRg st="0" end="0"/>
                                            </p:txEl>
                                          </p:spTgt>
                                        </p:tgtEl>
                                      </p:cBhvr>
                                      <p:to x="100000" y="100000"/>
                                    </p:animScale>
                                    <p:animScale>
                                      <p:cBhvr>
                                        <p:cTn id="15" dur="26">
                                          <p:stCondLst>
                                            <p:cond delay="1312"/>
                                          </p:stCondLst>
                                        </p:cTn>
                                        <p:tgtEl>
                                          <p:spTgt spid="57347">
                                            <p:txEl>
                                              <p:pRg st="0" end="0"/>
                                            </p:txEl>
                                          </p:spTgt>
                                        </p:tgtEl>
                                      </p:cBhvr>
                                      <p:to x="100000" y="80000"/>
                                    </p:animScale>
                                    <p:animScale>
                                      <p:cBhvr>
                                        <p:cTn id="16" dur="166" decel="50000">
                                          <p:stCondLst>
                                            <p:cond delay="1338"/>
                                          </p:stCondLst>
                                        </p:cTn>
                                        <p:tgtEl>
                                          <p:spTgt spid="57347">
                                            <p:txEl>
                                              <p:pRg st="0" end="0"/>
                                            </p:txEl>
                                          </p:spTgt>
                                        </p:tgtEl>
                                      </p:cBhvr>
                                      <p:to x="100000" y="100000"/>
                                    </p:animScale>
                                    <p:animScale>
                                      <p:cBhvr>
                                        <p:cTn id="17" dur="26">
                                          <p:stCondLst>
                                            <p:cond delay="1642"/>
                                          </p:stCondLst>
                                        </p:cTn>
                                        <p:tgtEl>
                                          <p:spTgt spid="57347">
                                            <p:txEl>
                                              <p:pRg st="0" end="0"/>
                                            </p:txEl>
                                          </p:spTgt>
                                        </p:tgtEl>
                                      </p:cBhvr>
                                      <p:to x="100000" y="90000"/>
                                    </p:animScale>
                                    <p:animScale>
                                      <p:cBhvr>
                                        <p:cTn id="18" dur="166" decel="50000">
                                          <p:stCondLst>
                                            <p:cond delay="1668"/>
                                          </p:stCondLst>
                                        </p:cTn>
                                        <p:tgtEl>
                                          <p:spTgt spid="57347">
                                            <p:txEl>
                                              <p:pRg st="0" end="0"/>
                                            </p:txEl>
                                          </p:spTgt>
                                        </p:tgtEl>
                                      </p:cBhvr>
                                      <p:to x="100000" y="100000"/>
                                    </p:animScale>
                                    <p:animScale>
                                      <p:cBhvr>
                                        <p:cTn id="19" dur="26">
                                          <p:stCondLst>
                                            <p:cond delay="1808"/>
                                          </p:stCondLst>
                                        </p:cTn>
                                        <p:tgtEl>
                                          <p:spTgt spid="57347">
                                            <p:txEl>
                                              <p:pRg st="0" end="0"/>
                                            </p:txEl>
                                          </p:spTgt>
                                        </p:tgtEl>
                                      </p:cBhvr>
                                      <p:to x="100000" y="95000"/>
                                    </p:animScale>
                                    <p:animScale>
                                      <p:cBhvr>
                                        <p:cTn id="20" dur="166" decel="50000">
                                          <p:stCondLst>
                                            <p:cond delay="1834"/>
                                          </p:stCondLst>
                                        </p:cTn>
                                        <p:tgtEl>
                                          <p:spTgt spid="57347">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7347">
                                            <p:txEl>
                                              <p:pRg st="1" end="1"/>
                                            </p:txEl>
                                          </p:spTgt>
                                        </p:tgtEl>
                                        <p:attrNameLst>
                                          <p:attrName>style.visibility</p:attrName>
                                        </p:attrNameLst>
                                      </p:cBhvr>
                                      <p:to>
                                        <p:strVal val="visible"/>
                                      </p:to>
                                    </p:set>
                                    <p:animEffect transition="in" filter="wipe(down)">
                                      <p:cBhvr>
                                        <p:cTn id="25" dur="580">
                                          <p:stCondLst>
                                            <p:cond delay="0"/>
                                          </p:stCondLst>
                                        </p:cTn>
                                        <p:tgtEl>
                                          <p:spTgt spid="57347">
                                            <p:txEl>
                                              <p:pRg st="1" end="1"/>
                                            </p:txEl>
                                          </p:spTgt>
                                        </p:tgtEl>
                                      </p:cBhvr>
                                    </p:animEffect>
                                    <p:anim calcmode="lin" valueType="num">
                                      <p:cBhvr>
                                        <p:cTn id="26" dur="1822" tmFilter="0,0; 0.14,0.36; 0.43,0.73; 0.71,0.91; 1.0,1.0">
                                          <p:stCondLst>
                                            <p:cond delay="0"/>
                                          </p:stCondLst>
                                        </p:cTn>
                                        <p:tgtEl>
                                          <p:spTgt spid="57347">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7347">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7347">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7347">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7347">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7347">
                                            <p:txEl>
                                              <p:pRg st="1" end="1"/>
                                            </p:txEl>
                                          </p:spTgt>
                                        </p:tgtEl>
                                      </p:cBhvr>
                                      <p:to x="100000" y="60000"/>
                                    </p:animScale>
                                    <p:animScale>
                                      <p:cBhvr>
                                        <p:cTn id="32" dur="166" decel="50000">
                                          <p:stCondLst>
                                            <p:cond delay="676"/>
                                          </p:stCondLst>
                                        </p:cTn>
                                        <p:tgtEl>
                                          <p:spTgt spid="57347">
                                            <p:txEl>
                                              <p:pRg st="1" end="1"/>
                                            </p:txEl>
                                          </p:spTgt>
                                        </p:tgtEl>
                                      </p:cBhvr>
                                      <p:to x="100000" y="100000"/>
                                    </p:animScale>
                                    <p:animScale>
                                      <p:cBhvr>
                                        <p:cTn id="33" dur="26">
                                          <p:stCondLst>
                                            <p:cond delay="1312"/>
                                          </p:stCondLst>
                                        </p:cTn>
                                        <p:tgtEl>
                                          <p:spTgt spid="57347">
                                            <p:txEl>
                                              <p:pRg st="1" end="1"/>
                                            </p:txEl>
                                          </p:spTgt>
                                        </p:tgtEl>
                                      </p:cBhvr>
                                      <p:to x="100000" y="80000"/>
                                    </p:animScale>
                                    <p:animScale>
                                      <p:cBhvr>
                                        <p:cTn id="34" dur="166" decel="50000">
                                          <p:stCondLst>
                                            <p:cond delay="1338"/>
                                          </p:stCondLst>
                                        </p:cTn>
                                        <p:tgtEl>
                                          <p:spTgt spid="57347">
                                            <p:txEl>
                                              <p:pRg st="1" end="1"/>
                                            </p:txEl>
                                          </p:spTgt>
                                        </p:tgtEl>
                                      </p:cBhvr>
                                      <p:to x="100000" y="100000"/>
                                    </p:animScale>
                                    <p:animScale>
                                      <p:cBhvr>
                                        <p:cTn id="35" dur="26">
                                          <p:stCondLst>
                                            <p:cond delay="1642"/>
                                          </p:stCondLst>
                                        </p:cTn>
                                        <p:tgtEl>
                                          <p:spTgt spid="57347">
                                            <p:txEl>
                                              <p:pRg st="1" end="1"/>
                                            </p:txEl>
                                          </p:spTgt>
                                        </p:tgtEl>
                                      </p:cBhvr>
                                      <p:to x="100000" y="90000"/>
                                    </p:animScale>
                                    <p:animScale>
                                      <p:cBhvr>
                                        <p:cTn id="36" dur="166" decel="50000">
                                          <p:stCondLst>
                                            <p:cond delay="1668"/>
                                          </p:stCondLst>
                                        </p:cTn>
                                        <p:tgtEl>
                                          <p:spTgt spid="57347">
                                            <p:txEl>
                                              <p:pRg st="1" end="1"/>
                                            </p:txEl>
                                          </p:spTgt>
                                        </p:tgtEl>
                                      </p:cBhvr>
                                      <p:to x="100000" y="100000"/>
                                    </p:animScale>
                                    <p:animScale>
                                      <p:cBhvr>
                                        <p:cTn id="37" dur="26">
                                          <p:stCondLst>
                                            <p:cond delay="1808"/>
                                          </p:stCondLst>
                                        </p:cTn>
                                        <p:tgtEl>
                                          <p:spTgt spid="57347">
                                            <p:txEl>
                                              <p:pRg st="1" end="1"/>
                                            </p:txEl>
                                          </p:spTgt>
                                        </p:tgtEl>
                                      </p:cBhvr>
                                      <p:to x="100000" y="95000"/>
                                    </p:animScale>
                                    <p:animScale>
                                      <p:cBhvr>
                                        <p:cTn id="38" dur="166" decel="50000">
                                          <p:stCondLst>
                                            <p:cond delay="1834"/>
                                          </p:stCondLst>
                                        </p:cTn>
                                        <p:tgtEl>
                                          <p:spTgt spid="57347">
                                            <p:txEl>
                                              <p:pRg st="1" end="1"/>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57353">
                                            <p:bg/>
                                          </p:spTgt>
                                        </p:tgtEl>
                                        <p:attrNameLst>
                                          <p:attrName>style.visibility</p:attrName>
                                        </p:attrNameLst>
                                      </p:cBhvr>
                                      <p:to>
                                        <p:strVal val="visible"/>
                                      </p:to>
                                    </p:set>
                                    <p:animEffect transition="in" filter="wipe(down)">
                                      <p:cBhvr>
                                        <p:cTn id="43" dur="580">
                                          <p:stCondLst>
                                            <p:cond delay="0"/>
                                          </p:stCondLst>
                                        </p:cTn>
                                        <p:tgtEl>
                                          <p:spTgt spid="57353">
                                            <p:bg/>
                                          </p:spTgt>
                                        </p:tgtEl>
                                      </p:cBhvr>
                                    </p:animEffect>
                                    <p:anim calcmode="lin" valueType="num">
                                      <p:cBhvr>
                                        <p:cTn id="44" dur="1822" tmFilter="0,0; 0.14,0.36; 0.43,0.73; 0.71,0.91; 1.0,1.0">
                                          <p:stCondLst>
                                            <p:cond delay="0"/>
                                          </p:stCondLst>
                                        </p:cTn>
                                        <p:tgtEl>
                                          <p:spTgt spid="57353">
                                            <p:bg/>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57353">
                                            <p:bg/>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57353">
                                            <p:bg/>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57353">
                                            <p:bg/>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57353">
                                            <p:bg/>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57353">
                                            <p:bg/>
                                          </p:spTgt>
                                        </p:tgtEl>
                                      </p:cBhvr>
                                      <p:to x="100000" y="60000"/>
                                    </p:animScale>
                                    <p:animScale>
                                      <p:cBhvr>
                                        <p:cTn id="50" dur="166" decel="50000">
                                          <p:stCondLst>
                                            <p:cond delay="676"/>
                                          </p:stCondLst>
                                        </p:cTn>
                                        <p:tgtEl>
                                          <p:spTgt spid="57353">
                                            <p:bg/>
                                          </p:spTgt>
                                        </p:tgtEl>
                                      </p:cBhvr>
                                      <p:to x="100000" y="100000"/>
                                    </p:animScale>
                                    <p:animScale>
                                      <p:cBhvr>
                                        <p:cTn id="51" dur="26">
                                          <p:stCondLst>
                                            <p:cond delay="1312"/>
                                          </p:stCondLst>
                                        </p:cTn>
                                        <p:tgtEl>
                                          <p:spTgt spid="57353">
                                            <p:bg/>
                                          </p:spTgt>
                                        </p:tgtEl>
                                      </p:cBhvr>
                                      <p:to x="100000" y="80000"/>
                                    </p:animScale>
                                    <p:animScale>
                                      <p:cBhvr>
                                        <p:cTn id="52" dur="166" decel="50000">
                                          <p:stCondLst>
                                            <p:cond delay="1338"/>
                                          </p:stCondLst>
                                        </p:cTn>
                                        <p:tgtEl>
                                          <p:spTgt spid="57353">
                                            <p:bg/>
                                          </p:spTgt>
                                        </p:tgtEl>
                                      </p:cBhvr>
                                      <p:to x="100000" y="100000"/>
                                    </p:animScale>
                                    <p:animScale>
                                      <p:cBhvr>
                                        <p:cTn id="53" dur="26">
                                          <p:stCondLst>
                                            <p:cond delay="1642"/>
                                          </p:stCondLst>
                                        </p:cTn>
                                        <p:tgtEl>
                                          <p:spTgt spid="57353">
                                            <p:bg/>
                                          </p:spTgt>
                                        </p:tgtEl>
                                      </p:cBhvr>
                                      <p:to x="100000" y="90000"/>
                                    </p:animScale>
                                    <p:animScale>
                                      <p:cBhvr>
                                        <p:cTn id="54" dur="166" decel="50000">
                                          <p:stCondLst>
                                            <p:cond delay="1668"/>
                                          </p:stCondLst>
                                        </p:cTn>
                                        <p:tgtEl>
                                          <p:spTgt spid="57353">
                                            <p:bg/>
                                          </p:spTgt>
                                        </p:tgtEl>
                                      </p:cBhvr>
                                      <p:to x="100000" y="100000"/>
                                    </p:animScale>
                                    <p:animScale>
                                      <p:cBhvr>
                                        <p:cTn id="55" dur="26">
                                          <p:stCondLst>
                                            <p:cond delay="1808"/>
                                          </p:stCondLst>
                                        </p:cTn>
                                        <p:tgtEl>
                                          <p:spTgt spid="57353">
                                            <p:bg/>
                                          </p:spTgt>
                                        </p:tgtEl>
                                      </p:cBhvr>
                                      <p:to x="100000" y="95000"/>
                                    </p:animScale>
                                    <p:animScale>
                                      <p:cBhvr>
                                        <p:cTn id="56" dur="166" decel="50000">
                                          <p:stCondLst>
                                            <p:cond delay="1834"/>
                                          </p:stCondLst>
                                        </p:cTn>
                                        <p:tgtEl>
                                          <p:spTgt spid="57353">
                                            <p:bg/>
                                          </p:spTgt>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57353">
                                            <p:txEl>
                                              <p:pRg st="0" end="0"/>
                                            </p:txEl>
                                          </p:spTgt>
                                        </p:tgtEl>
                                        <p:attrNameLst>
                                          <p:attrName>style.visibility</p:attrName>
                                        </p:attrNameLst>
                                      </p:cBhvr>
                                      <p:to>
                                        <p:strVal val="visible"/>
                                      </p:to>
                                    </p:set>
                                    <p:animEffect transition="in" filter="wipe(down)">
                                      <p:cBhvr>
                                        <p:cTn id="61" dur="580">
                                          <p:stCondLst>
                                            <p:cond delay="0"/>
                                          </p:stCondLst>
                                        </p:cTn>
                                        <p:tgtEl>
                                          <p:spTgt spid="57353">
                                            <p:txEl>
                                              <p:pRg st="0" end="0"/>
                                            </p:txEl>
                                          </p:spTgt>
                                        </p:tgtEl>
                                      </p:cBhvr>
                                    </p:animEffect>
                                    <p:anim calcmode="lin" valueType="num">
                                      <p:cBhvr>
                                        <p:cTn id="62" dur="1822" tmFilter="0,0; 0.14,0.36; 0.43,0.73; 0.71,0.91; 1.0,1.0">
                                          <p:stCondLst>
                                            <p:cond delay="0"/>
                                          </p:stCondLst>
                                        </p:cTn>
                                        <p:tgtEl>
                                          <p:spTgt spid="57353">
                                            <p:txEl>
                                              <p:pRg st="0" end="0"/>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57353">
                                            <p:txEl>
                                              <p:pRg st="0" end="0"/>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57353">
                                            <p:txEl>
                                              <p:pRg st="0" end="0"/>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57353">
                                            <p:txEl>
                                              <p:pRg st="0" end="0"/>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57353">
                                            <p:txEl>
                                              <p:pRg st="0" end="0"/>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57353">
                                            <p:txEl>
                                              <p:pRg st="0" end="0"/>
                                            </p:txEl>
                                          </p:spTgt>
                                        </p:tgtEl>
                                      </p:cBhvr>
                                      <p:to x="100000" y="60000"/>
                                    </p:animScale>
                                    <p:animScale>
                                      <p:cBhvr>
                                        <p:cTn id="68" dur="166" decel="50000">
                                          <p:stCondLst>
                                            <p:cond delay="676"/>
                                          </p:stCondLst>
                                        </p:cTn>
                                        <p:tgtEl>
                                          <p:spTgt spid="57353">
                                            <p:txEl>
                                              <p:pRg st="0" end="0"/>
                                            </p:txEl>
                                          </p:spTgt>
                                        </p:tgtEl>
                                      </p:cBhvr>
                                      <p:to x="100000" y="100000"/>
                                    </p:animScale>
                                    <p:animScale>
                                      <p:cBhvr>
                                        <p:cTn id="69" dur="26">
                                          <p:stCondLst>
                                            <p:cond delay="1312"/>
                                          </p:stCondLst>
                                        </p:cTn>
                                        <p:tgtEl>
                                          <p:spTgt spid="57353">
                                            <p:txEl>
                                              <p:pRg st="0" end="0"/>
                                            </p:txEl>
                                          </p:spTgt>
                                        </p:tgtEl>
                                      </p:cBhvr>
                                      <p:to x="100000" y="80000"/>
                                    </p:animScale>
                                    <p:animScale>
                                      <p:cBhvr>
                                        <p:cTn id="70" dur="166" decel="50000">
                                          <p:stCondLst>
                                            <p:cond delay="1338"/>
                                          </p:stCondLst>
                                        </p:cTn>
                                        <p:tgtEl>
                                          <p:spTgt spid="57353">
                                            <p:txEl>
                                              <p:pRg st="0" end="0"/>
                                            </p:txEl>
                                          </p:spTgt>
                                        </p:tgtEl>
                                      </p:cBhvr>
                                      <p:to x="100000" y="100000"/>
                                    </p:animScale>
                                    <p:animScale>
                                      <p:cBhvr>
                                        <p:cTn id="71" dur="26">
                                          <p:stCondLst>
                                            <p:cond delay="1642"/>
                                          </p:stCondLst>
                                        </p:cTn>
                                        <p:tgtEl>
                                          <p:spTgt spid="57353">
                                            <p:txEl>
                                              <p:pRg st="0" end="0"/>
                                            </p:txEl>
                                          </p:spTgt>
                                        </p:tgtEl>
                                      </p:cBhvr>
                                      <p:to x="100000" y="90000"/>
                                    </p:animScale>
                                    <p:animScale>
                                      <p:cBhvr>
                                        <p:cTn id="72" dur="166" decel="50000">
                                          <p:stCondLst>
                                            <p:cond delay="1668"/>
                                          </p:stCondLst>
                                        </p:cTn>
                                        <p:tgtEl>
                                          <p:spTgt spid="57353">
                                            <p:txEl>
                                              <p:pRg st="0" end="0"/>
                                            </p:txEl>
                                          </p:spTgt>
                                        </p:tgtEl>
                                      </p:cBhvr>
                                      <p:to x="100000" y="100000"/>
                                    </p:animScale>
                                    <p:animScale>
                                      <p:cBhvr>
                                        <p:cTn id="73" dur="26">
                                          <p:stCondLst>
                                            <p:cond delay="1808"/>
                                          </p:stCondLst>
                                        </p:cTn>
                                        <p:tgtEl>
                                          <p:spTgt spid="57353">
                                            <p:txEl>
                                              <p:pRg st="0" end="0"/>
                                            </p:txEl>
                                          </p:spTgt>
                                        </p:tgtEl>
                                      </p:cBhvr>
                                      <p:to x="100000" y="95000"/>
                                    </p:animScale>
                                    <p:animScale>
                                      <p:cBhvr>
                                        <p:cTn id="74" dur="166" decel="50000">
                                          <p:stCondLst>
                                            <p:cond delay="1834"/>
                                          </p:stCondLst>
                                        </p:cTn>
                                        <p:tgtEl>
                                          <p:spTgt spid="57353">
                                            <p:txEl>
                                              <p:pRg st="0" end="0"/>
                                            </p:txEl>
                                          </p:spTgt>
                                        </p:tgtEl>
                                      </p:cBhvr>
                                      <p:to x="100000" y="100000"/>
                                    </p:animScale>
                                  </p:childTnLst>
                                </p:cTn>
                              </p:par>
                              <p:par>
                                <p:cTn id="75" presetID="26" presetClass="entr" presetSubtype="0" fill="hold" grpId="0" nodeType="withEffect">
                                  <p:stCondLst>
                                    <p:cond delay="0"/>
                                  </p:stCondLst>
                                  <p:childTnLst>
                                    <p:set>
                                      <p:cBhvr>
                                        <p:cTn id="76" dur="1" fill="hold">
                                          <p:stCondLst>
                                            <p:cond delay="0"/>
                                          </p:stCondLst>
                                        </p:cTn>
                                        <p:tgtEl>
                                          <p:spTgt spid="57353">
                                            <p:txEl>
                                              <p:pRg st="1" end="1"/>
                                            </p:txEl>
                                          </p:spTgt>
                                        </p:tgtEl>
                                        <p:attrNameLst>
                                          <p:attrName>style.visibility</p:attrName>
                                        </p:attrNameLst>
                                      </p:cBhvr>
                                      <p:to>
                                        <p:strVal val="visible"/>
                                      </p:to>
                                    </p:set>
                                    <p:animEffect transition="in" filter="wipe(down)">
                                      <p:cBhvr>
                                        <p:cTn id="77" dur="580">
                                          <p:stCondLst>
                                            <p:cond delay="0"/>
                                          </p:stCondLst>
                                        </p:cTn>
                                        <p:tgtEl>
                                          <p:spTgt spid="57353">
                                            <p:txEl>
                                              <p:pRg st="1" end="1"/>
                                            </p:txEl>
                                          </p:spTgt>
                                        </p:tgtEl>
                                      </p:cBhvr>
                                    </p:animEffect>
                                    <p:anim calcmode="lin" valueType="num">
                                      <p:cBhvr>
                                        <p:cTn id="78" dur="1822" tmFilter="0,0; 0.14,0.36; 0.43,0.73; 0.71,0.91; 1.0,1.0">
                                          <p:stCondLst>
                                            <p:cond delay="0"/>
                                          </p:stCondLst>
                                        </p:cTn>
                                        <p:tgtEl>
                                          <p:spTgt spid="57353">
                                            <p:txEl>
                                              <p:pRg st="1" end="1"/>
                                            </p:txEl>
                                          </p:spTgt>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57353">
                                            <p:txEl>
                                              <p:pRg st="1" end="1"/>
                                            </p:txEl>
                                          </p:spTgt>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57353">
                                            <p:txEl>
                                              <p:pRg st="1" end="1"/>
                                            </p:txEl>
                                          </p:spTgt>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57353">
                                            <p:txEl>
                                              <p:pRg st="1" end="1"/>
                                            </p:txEl>
                                          </p:spTgt>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57353">
                                            <p:txEl>
                                              <p:pRg st="1" end="1"/>
                                            </p:txEl>
                                          </p:spTgt>
                                        </p:tgtEl>
                                        <p:attrNameLst>
                                          <p:attrName>ppt_y</p:attrName>
                                        </p:attrNameLst>
                                      </p:cBhvr>
                                      <p:tavLst>
                                        <p:tav tm="0" fmla="#ppt_y-sin(pi*$)/81">
                                          <p:val>
                                            <p:fltVal val="0"/>
                                          </p:val>
                                        </p:tav>
                                        <p:tav tm="100000">
                                          <p:val>
                                            <p:fltVal val="1"/>
                                          </p:val>
                                        </p:tav>
                                      </p:tavLst>
                                    </p:anim>
                                    <p:animScale>
                                      <p:cBhvr>
                                        <p:cTn id="83" dur="26">
                                          <p:stCondLst>
                                            <p:cond delay="650"/>
                                          </p:stCondLst>
                                        </p:cTn>
                                        <p:tgtEl>
                                          <p:spTgt spid="57353">
                                            <p:txEl>
                                              <p:pRg st="1" end="1"/>
                                            </p:txEl>
                                          </p:spTgt>
                                        </p:tgtEl>
                                      </p:cBhvr>
                                      <p:to x="100000" y="60000"/>
                                    </p:animScale>
                                    <p:animScale>
                                      <p:cBhvr>
                                        <p:cTn id="84" dur="166" decel="50000">
                                          <p:stCondLst>
                                            <p:cond delay="676"/>
                                          </p:stCondLst>
                                        </p:cTn>
                                        <p:tgtEl>
                                          <p:spTgt spid="57353">
                                            <p:txEl>
                                              <p:pRg st="1" end="1"/>
                                            </p:txEl>
                                          </p:spTgt>
                                        </p:tgtEl>
                                      </p:cBhvr>
                                      <p:to x="100000" y="100000"/>
                                    </p:animScale>
                                    <p:animScale>
                                      <p:cBhvr>
                                        <p:cTn id="85" dur="26">
                                          <p:stCondLst>
                                            <p:cond delay="1312"/>
                                          </p:stCondLst>
                                        </p:cTn>
                                        <p:tgtEl>
                                          <p:spTgt spid="57353">
                                            <p:txEl>
                                              <p:pRg st="1" end="1"/>
                                            </p:txEl>
                                          </p:spTgt>
                                        </p:tgtEl>
                                      </p:cBhvr>
                                      <p:to x="100000" y="80000"/>
                                    </p:animScale>
                                    <p:animScale>
                                      <p:cBhvr>
                                        <p:cTn id="86" dur="166" decel="50000">
                                          <p:stCondLst>
                                            <p:cond delay="1338"/>
                                          </p:stCondLst>
                                        </p:cTn>
                                        <p:tgtEl>
                                          <p:spTgt spid="57353">
                                            <p:txEl>
                                              <p:pRg st="1" end="1"/>
                                            </p:txEl>
                                          </p:spTgt>
                                        </p:tgtEl>
                                      </p:cBhvr>
                                      <p:to x="100000" y="100000"/>
                                    </p:animScale>
                                    <p:animScale>
                                      <p:cBhvr>
                                        <p:cTn id="87" dur="26">
                                          <p:stCondLst>
                                            <p:cond delay="1642"/>
                                          </p:stCondLst>
                                        </p:cTn>
                                        <p:tgtEl>
                                          <p:spTgt spid="57353">
                                            <p:txEl>
                                              <p:pRg st="1" end="1"/>
                                            </p:txEl>
                                          </p:spTgt>
                                        </p:tgtEl>
                                      </p:cBhvr>
                                      <p:to x="100000" y="90000"/>
                                    </p:animScale>
                                    <p:animScale>
                                      <p:cBhvr>
                                        <p:cTn id="88" dur="166" decel="50000">
                                          <p:stCondLst>
                                            <p:cond delay="1668"/>
                                          </p:stCondLst>
                                        </p:cTn>
                                        <p:tgtEl>
                                          <p:spTgt spid="57353">
                                            <p:txEl>
                                              <p:pRg st="1" end="1"/>
                                            </p:txEl>
                                          </p:spTgt>
                                        </p:tgtEl>
                                      </p:cBhvr>
                                      <p:to x="100000" y="100000"/>
                                    </p:animScale>
                                    <p:animScale>
                                      <p:cBhvr>
                                        <p:cTn id="89" dur="26">
                                          <p:stCondLst>
                                            <p:cond delay="1808"/>
                                          </p:stCondLst>
                                        </p:cTn>
                                        <p:tgtEl>
                                          <p:spTgt spid="57353">
                                            <p:txEl>
                                              <p:pRg st="1" end="1"/>
                                            </p:txEl>
                                          </p:spTgt>
                                        </p:tgtEl>
                                      </p:cBhvr>
                                      <p:to x="100000" y="95000"/>
                                    </p:animScale>
                                    <p:animScale>
                                      <p:cBhvr>
                                        <p:cTn id="90" dur="166" decel="50000">
                                          <p:stCondLst>
                                            <p:cond delay="1834"/>
                                          </p:stCondLst>
                                        </p:cTn>
                                        <p:tgtEl>
                                          <p:spTgt spid="57353">
                                            <p:txEl>
                                              <p:pRg st="1" end="1"/>
                                            </p:txEl>
                                          </p:spTgt>
                                        </p:tgtEl>
                                      </p:cBhvr>
                                      <p:to x="100000" y="100000"/>
                                    </p:animScale>
                                  </p:childTnLst>
                                </p:cTn>
                              </p:par>
                              <p:par>
                                <p:cTn id="91" presetID="26" presetClass="entr" presetSubtype="0" fill="hold" grpId="0" nodeType="withEffect">
                                  <p:stCondLst>
                                    <p:cond delay="0"/>
                                  </p:stCondLst>
                                  <p:childTnLst>
                                    <p:set>
                                      <p:cBhvr>
                                        <p:cTn id="92" dur="1" fill="hold">
                                          <p:stCondLst>
                                            <p:cond delay="0"/>
                                          </p:stCondLst>
                                        </p:cTn>
                                        <p:tgtEl>
                                          <p:spTgt spid="57353">
                                            <p:txEl>
                                              <p:pRg st="2" end="2"/>
                                            </p:txEl>
                                          </p:spTgt>
                                        </p:tgtEl>
                                        <p:attrNameLst>
                                          <p:attrName>style.visibility</p:attrName>
                                        </p:attrNameLst>
                                      </p:cBhvr>
                                      <p:to>
                                        <p:strVal val="visible"/>
                                      </p:to>
                                    </p:set>
                                    <p:animEffect transition="in" filter="wipe(down)">
                                      <p:cBhvr>
                                        <p:cTn id="93" dur="580">
                                          <p:stCondLst>
                                            <p:cond delay="0"/>
                                          </p:stCondLst>
                                        </p:cTn>
                                        <p:tgtEl>
                                          <p:spTgt spid="57353">
                                            <p:txEl>
                                              <p:pRg st="2" end="2"/>
                                            </p:txEl>
                                          </p:spTgt>
                                        </p:tgtEl>
                                      </p:cBhvr>
                                    </p:animEffect>
                                    <p:anim calcmode="lin" valueType="num">
                                      <p:cBhvr>
                                        <p:cTn id="94" dur="1822" tmFilter="0,0; 0.14,0.36; 0.43,0.73; 0.71,0.91; 1.0,1.0">
                                          <p:stCondLst>
                                            <p:cond delay="0"/>
                                          </p:stCondLst>
                                        </p:cTn>
                                        <p:tgtEl>
                                          <p:spTgt spid="57353">
                                            <p:txEl>
                                              <p:pRg st="2" end="2"/>
                                            </p:txEl>
                                          </p:spTgt>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57353">
                                            <p:txEl>
                                              <p:pRg st="2" end="2"/>
                                            </p:txEl>
                                          </p:spTgt>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57353">
                                            <p:txEl>
                                              <p:pRg st="2" end="2"/>
                                            </p:txEl>
                                          </p:spTgt>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57353">
                                            <p:txEl>
                                              <p:pRg st="2" end="2"/>
                                            </p:txEl>
                                          </p:spTgt>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57353">
                                            <p:txEl>
                                              <p:pRg st="2" end="2"/>
                                            </p:txEl>
                                          </p:spTgt>
                                        </p:tgtEl>
                                        <p:attrNameLst>
                                          <p:attrName>ppt_y</p:attrName>
                                        </p:attrNameLst>
                                      </p:cBhvr>
                                      <p:tavLst>
                                        <p:tav tm="0" fmla="#ppt_y-sin(pi*$)/81">
                                          <p:val>
                                            <p:fltVal val="0"/>
                                          </p:val>
                                        </p:tav>
                                        <p:tav tm="100000">
                                          <p:val>
                                            <p:fltVal val="1"/>
                                          </p:val>
                                        </p:tav>
                                      </p:tavLst>
                                    </p:anim>
                                    <p:animScale>
                                      <p:cBhvr>
                                        <p:cTn id="99" dur="26">
                                          <p:stCondLst>
                                            <p:cond delay="650"/>
                                          </p:stCondLst>
                                        </p:cTn>
                                        <p:tgtEl>
                                          <p:spTgt spid="57353">
                                            <p:txEl>
                                              <p:pRg st="2" end="2"/>
                                            </p:txEl>
                                          </p:spTgt>
                                        </p:tgtEl>
                                      </p:cBhvr>
                                      <p:to x="100000" y="60000"/>
                                    </p:animScale>
                                    <p:animScale>
                                      <p:cBhvr>
                                        <p:cTn id="100" dur="166" decel="50000">
                                          <p:stCondLst>
                                            <p:cond delay="676"/>
                                          </p:stCondLst>
                                        </p:cTn>
                                        <p:tgtEl>
                                          <p:spTgt spid="57353">
                                            <p:txEl>
                                              <p:pRg st="2" end="2"/>
                                            </p:txEl>
                                          </p:spTgt>
                                        </p:tgtEl>
                                      </p:cBhvr>
                                      <p:to x="100000" y="100000"/>
                                    </p:animScale>
                                    <p:animScale>
                                      <p:cBhvr>
                                        <p:cTn id="101" dur="26">
                                          <p:stCondLst>
                                            <p:cond delay="1312"/>
                                          </p:stCondLst>
                                        </p:cTn>
                                        <p:tgtEl>
                                          <p:spTgt spid="57353">
                                            <p:txEl>
                                              <p:pRg st="2" end="2"/>
                                            </p:txEl>
                                          </p:spTgt>
                                        </p:tgtEl>
                                      </p:cBhvr>
                                      <p:to x="100000" y="80000"/>
                                    </p:animScale>
                                    <p:animScale>
                                      <p:cBhvr>
                                        <p:cTn id="102" dur="166" decel="50000">
                                          <p:stCondLst>
                                            <p:cond delay="1338"/>
                                          </p:stCondLst>
                                        </p:cTn>
                                        <p:tgtEl>
                                          <p:spTgt spid="57353">
                                            <p:txEl>
                                              <p:pRg st="2" end="2"/>
                                            </p:txEl>
                                          </p:spTgt>
                                        </p:tgtEl>
                                      </p:cBhvr>
                                      <p:to x="100000" y="100000"/>
                                    </p:animScale>
                                    <p:animScale>
                                      <p:cBhvr>
                                        <p:cTn id="103" dur="26">
                                          <p:stCondLst>
                                            <p:cond delay="1642"/>
                                          </p:stCondLst>
                                        </p:cTn>
                                        <p:tgtEl>
                                          <p:spTgt spid="57353">
                                            <p:txEl>
                                              <p:pRg st="2" end="2"/>
                                            </p:txEl>
                                          </p:spTgt>
                                        </p:tgtEl>
                                      </p:cBhvr>
                                      <p:to x="100000" y="90000"/>
                                    </p:animScale>
                                    <p:animScale>
                                      <p:cBhvr>
                                        <p:cTn id="104" dur="166" decel="50000">
                                          <p:stCondLst>
                                            <p:cond delay="1668"/>
                                          </p:stCondLst>
                                        </p:cTn>
                                        <p:tgtEl>
                                          <p:spTgt spid="57353">
                                            <p:txEl>
                                              <p:pRg st="2" end="2"/>
                                            </p:txEl>
                                          </p:spTgt>
                                        </p:tgtEl>
                                      </p:cBhvr>
                                      <p:to x="100000" y="100000"/>
                                    </p:animScale>
                                    <p:animScale>
                                      <p:cBhvr>
                                        <p:cTn id="105" dur="26">
                                          <p:stCondLst>
                                            <p:cond delay="1808"/>
                                          </p:stCondLst>
                                        </p:cTn>
                                        <p:tgtEl>
                                          <p:spTgt spid="57353">
                                            <p:txEl>
                                              <p:pRg st="2" end="2"/>
                                            </p:txEl>
                                          </p:spTgt>
                                        </p:tgtEl>
                                      </p:cBhvr>
                                      <p:to x="100000" y="95000"/>
                                    </p:animScale>
                                    <p:animScale>
                                      <p:cBhvr>
                                        <p:cTn id="106" dur="166" decel="50000">
                                          <p:stCondLst>
                                            <p:cond delay="1834"/>
                                          </p:stCondLst>
                                        </p:cTn>
                                        <p:tgtEl>
                                          <p:spTgt spid="5735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3" grpId="0" build="allAtOnce"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01443" name="Picture 6" descr="Daniel "/>
          <p:cNvPicPr>
            <a:picLocks noChangeAspect="1" noChangeArrowheads="1"/>
          </p:cNvPicPr>
          <p:nvPr/>
        </p:nvPicPr>
        <p:blipFill>
          <a:blip r:embed="rId4" cstate="screen">
            <a:extLst>
              <a:ext uri="{28A0092B-C50C-407E-A947-70E740481C1C}">
                <a14:useLocalDpi xmlns:a14="http://schemas.microsoft.com/office/drawing/2010/main"/>
              </a:ext>
            </a:extLst>
          </a:blip>
          <a:srcRect b="53519"/>
          <a:stretch>
            <a:fillRect/>
          </a:stretch>
        </p:blipFill>
        <p:spPr bwMode="auto">
          <a:xfrm>
            <a:off x="0" y="1228725"/>
            <a:ext cx="9144000" cy="562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6" name="Rectangle 2"/>
          <p:cNvSpPr>
            <a:spLocks noGrp="1" noChangeArrowheads="1"/>
          </p:cNvSpPr>
          <p:nvPr>
            <p:ph type="title"/>
          </p:nvPr>
        </p:nvSpPr>
        <p:spPr>
          <a:xfrm>
            <a:off x="2771775" y="44450"/>
            <a:ext cx="4752975" cy="1143000"/>
          </a:xfrm>
          <a:effectLst>
            <a:outerShdw blurRad="63500" dist="38099" dir="2700000" algn="ctr" rotWithShape="0">
              <a:schemeClr val="tx1">
                <a:alpha val="74998"/>
              </a:schemeClr>
            </a:outerShdw>
          </a:effectLst>
        </p:spPr>
        <p:txBody>
          <a:bodyPr/>
          <a:lstStyle/>
          <a:p>
            <a:pPr eaLnBrk="1" hangingPunct="1">
              <a:defRPr/>
            </a:pPr>
            <a:r>
              <a:rPr lang="ar-JO" dirty="0">
                <a:latin typeface="Arial" charset="0"/>
                <a:ea typeface="ＭＳ Ｐゴシック" charset="0"/>
                <a:cs typeface="Arial" charset="0"/>
              </a:rPr>
              <a:t>إمبراطوريات العالم </a:t>
            </a:r>
            <a:br>
              <a:rPr lang="ar-JO" dirty="0">
                <a:latin typeface="Arial" charset="0"/>
                <a:ea typeface="ＭＳ Ｐゴシック" charset="0"/>
                <a:cs typeface="Arial" charset="0"/>
              </a:rPr>
            </a:br>
            <a:r>
              <a:rPr lang="ar-JO" dirty="0">
                <a:latin typeface="Arial" charset="0"/>
                <a:ea typeface="ＭＳ Ｐゴシック" charset="0"/>
                <a:cs typeface="Arial" charset="0"/>
              </a:rPr>
              <a:t>في دانيال</a:t>
            </a:r>
            <a:endParaRPr lang="en-US" dirty="0">
              <a:latin typeface="Arial" charset="0"/>
              <a:ea typeface="ＭＳ Ｐゴシック" charset="0"/>
              <a:cs typeface="Arial" charset="0"/>
            </a:endParaRPr>
          </a:p>
        </p:txBody>
      </p:sp>
      <p:sp>
        <p:nvSpPr>
          <p:cNvPr id="52231" name="Text Box 7"/>
          <p:cNvSpPr txBox="1">
            <a:spLocks noChangeArrowheads="1"/>
          </p:cNvSpPr>
          <p:nvPr/>
        </p:nvSpPr>
        <p:spPr bwMode="auto">
          <a:xfrm>
            <a:off x="8251825" y="76200"/>
            <a:ext cx="892175"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545</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2232" name="Text Box 8"/>
          <p:cNvSpPr txBox="1">
            <a:spLocks noChangeArrowheads="1"/>
          </p:cNvSpPr>
          <p:nvPr/>
        </p:nvSpPr>
        <p:spPr bwMode="auto">
          <a:xfrm>
            <a:off x="4648200" y="6477000"/>
            <a:ext cx="4495800" cy="396875"/>
          </a:xfrm>
          <a:prstGeom prst="rect">
            <a:avLst/>
          </a:prstGeom>
          <a:solidFill>
            <a:schemeClr val="bg1"/>
          </a:solid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i="1" u="none" strike="noStrike" kern="1200" cap="none" spc="0" normalizeH="0" baseline="0" noProof="0" dirty="0">
                <a:ln>
                  <a:noFill/>
                </a:ln>
                <a:solidFill>
                  <a:srgbClr val="000000"/>
                </a:solidFill>
                <a:effectLst/>
                <a:uLnTx/>
                <a:uFillTx/>
                <a:latin typeface="Arial"/>
                <a:ea typeface="ＭＳ Ｐゴシック" charset="0"/>
                <a:cs typeface="Arial"/>
              </a:rPr>
              <a:t>كتاب الموارد المرئية للكتاب المقدس، ١٣٣</a:t>
            </a:r>
            <a:endParaRPr kumimoji="0" lang="en-US" sz="20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pic>
        <p:nvPicPr>
          <p:cNvPr id="701446" name="Picture 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26988"/>
            <a:ext cx="2555875" cy="191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1888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90600"/>
            <a:ext cx="9144000" cy="578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562" name="Text Box 4"/>
          <p:cNvSpPr txBox="1">
            <a:spLocks noChangeArrowheads="1"/>
          </p:cNvSpPr>
          <p:nvPr/>
        </p:nvSpPr>
        <p:spPr bwMode="auto">
          <a:xfrm>
            <a:off x="1085308" y="153794"/>
            <a:ext cx="6973384"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جميع المناطق الجغرافية في أعمال الرسل / الرسائل</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66563" name="Text Box 5"/>
          <p:cNvSpPr txBox="1">
            <a:spLocks noChangeArrowheads="1"/>
          </p:cNvSpPr>
          <p:nvPr/>
        </p:nvSpPr>
        <p:spPr bwMode="auto">
          <a:xfrm>
            <a:off x="8540091" y="76200"/>
            <a:ext cx="5277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randombar(horizontal)">
                                      <p:cBhvr>
                                        <p:cTn id="7"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pic>
        <p:nvPicPr>
          <p:cNvPr id="148482" name="Picture 2" descr="Pict1020"/>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6038" y="1371600"/>
            <a:ext cx="9226551" cy="5486400"/>
          </a:xfrm>
          <a:solidFill>
            <a:srgbClr val="800000"/>
          </a:solidFill>
        </p:spPr>
      </p:pic>
      <p:sp>
        <p:nvSpPr>
          <p:cNvPr id="148483" name="Rectangle 3"/>
          <p:cNvSpPr>
            <a:spLocks noGrp="1" noChangeArrowheads="1"/>
          </p:cNvSpPr>
          <p:nvPr>
            <p:ph type="title"/>
          </p:nvPr>
        </p:nvSpPr>
        <p:spPr>
          <a:xfrm>
            <a:off x="755650" y="288925"/>
            <a:ext cx="7702550" cy="1484313"/>
          </a:xfrm>
          <a:solidFill>
            <a:schemeClr val="hlink"/>
          </a:solidFill>
          <a:ln w="57150">
            <a:solidFill>
              <a:schemeClr val="tx1"/>
            </a:solidFill>
            <a:miter lim="800000"/>
            <a:headEnd/>
            <a:tailEnd/>
          </a:ln>
        </p:spPr>
        <p:txBody>
          <a:bodyPr/>
          <a:lstStyle/>
          <a:p>
            <a:pPr eaLnBrk="1" hangingPunct="1"/>
            <a:r>
              <a:rPr lang="ar-JO" sz="4800" b="1" dirty="0">
                <a:solidFill>
                  <a:srgbClr val="800000"/>
                </a:solidFill>
                <a:latin typeface="Arial" panose="020B0604020202020204" pitchFamily="34" charset="0"/>
                <a:ea typeface="ＭＳ Ｐゴシック" charset="0"/>
                <a:cs typeface="Arial" panose="020B0604020202020204" pitchFamily="34" charset="0"/>
              </a:rPr>
              <a:t>اسابيع دانيال السبعين</a:t>
            </a:r>
            <a:br>
              <a:rPr lang="en-US" altLang="ja-JP" sz="4800" b="1" dirty="0">
                <a:solidFill>
                  <a:srgbClr val="800000"/>
                </a:solidFill>
                <a:latin typeface="Arial" panose="020B0604020202020204" pitchFamily="34" charset="0"/>
                <a:ea typeface="ＭＳ Ｐゴシック" charset="0"/>
                <a:cs typeface="Arial" panose="020B0604020202020204" pitchFamily="34" charset="0"/>
              </a:rPr>
            </a:br>
            <a:r>
              <a:rPr lang="en-US" altLang="ja-JP" sz="3200" b="1" dirty="0">
                <a:solidFill>
                  <a:srgbClr val="800000"/>
                </a:solidFill>
                <a:latin typeface="Arial" panose="020B0604020202020204" pitchFamily="34" charset="0"/>
                <a:ea typeface="ＭＳ Ｐゴシック" charset="0"/>
                <a:cs typeface="Arial" panose="020B0604020202020204" pitchFamily="34" charset="0"/>
              </a:rPr>
              <a:t>(</a:t>
            </a:r>
            <a:r>
              <a:rPr lang="ar-JO" altLang="ja-JP" sz="3200" b="1" dirty="0">
                <a:solidFill>
                  <a:srgbClr val="800000"/>
                </a:solidFill>
                <a:latin typeface="Arial" panose="020B0604020202020204" pitchFamily="34" charset="0"/>
                <a:ea typeface="ＭＳ Ｐゴシック" charset="0"/>
                <a:cs typeface="Arial" panose="020B0604020202020204" pitchFamily="34" charset="0"/>
              </a:rPr>
              <a:t>دانيال 9: 24-27</a:t>
            </a:r>
            <a:r>
              <a:rPr lang="en-US" altLang="ja-JP" sz="3200" b="1" dirty="0">
                <a:solidFill>
                  <a:srgbClr val="800000"/>
                </a:solidFill>
                <a:latin typeface="Arial" panose="020B0604020202020204" pitchFamily="34" charset="0"/>
                <a:ea typeface="ＭＳ Ｐゴシック" charset="0"/>
                <a:cs typeface="Arial" panose="020B0604020202020204" pitchFamily="34" charset="0"/>
              </a:rPr>
              <a:t>)</a:t>
            </a:r>
            <a:endParaRPr lang="en-US" sz="3200" b="1" dirty="0">
              <a:solidFill>
                <a:srgbClr val="800000"/>
              </a:solidFill>
              <a:latin typeface="Arial" panose="020B0604020202020204" pitchFamily="34" charset="0"/>
              <a:ea typeface="ＭＳ Ｐゴシック" charset="0"/>
              <a:cs typeface="Arial" panose="020B0604020202020204" pitchFamily="34" charset="0"/>
            </a:endParaRPr>
          </a:p>
        </p:txBody>
      </p:sp>
      <p:sp>
        <p:nvSpPr>
          <p:cNvPr id="111620" name="Rectangle 4"/>
          <p:cNvSpPr>
            <a:spLocks noChangeArrowheads="1"/>
          </p:cNvSpPr>
          <p:nvPr/>
        </p:nvSpPr>
        <p:spPr bwMode="auto">
          <a:xfrm>
            <a:off x="7362401" y="4384527"/>
            <a:ext cx="181822" cy="463846"/>
          </a:xfrm>
          <a:prstGeom prst="rect">
            <a:avLst/>
          </a:prstGeom>
          <a:noFill/>
          <a:ln w="76200">
            <a:solidFill>
              <a:srgbClr val="FF0000"/>
            </a:solidFill>
            <a:miter lim="800000"/>
            <a:headEnd/>
            <a:tailEnd type="none" w="lg" len="lg"/>
          </a:ln>
          <a:extLst>
            <a:ext uri="{909E8E84-426E-40dd-AFC4-6F175D3DCCD1}">
              <a14:hiddenFill xmlns:a14="http://schemas.microsoft.com/office/drawing/2010/main" xmlns="">
                <a:solidFill>
                  <a:srgbClr val="FFFFFF"/>
                </a:solidFill>
              </a14:hiddenFill>
            </a:ext>
          </a:extLst>
        </p:spPr>
        <p:txBody>
          <a:bodyPr wrap="none" lIns="90000" tIns="46800" rIns="90000" bIns="46800" anchor="ctr">
            <a:spAutoFit/>
          </a:bodyPr>
          <a:lstStyle/>
          <a:p>
            <a:endParaRPr lang="en-US">
              <a:latin typeface="Arial" panose="020B0604020202020204" pitchFamily="34" charset="0"/>
              <a:cs typeface="Arial" panose="020B0604020202020204" pitchFamily="34" charset="0"/>
            </a:endParaRPr>
          </a:p>
        </p:txBody>
      </p:sp>
      <p:sp>
        <p:nvSpPr>
          <p:cNvPr id="111621" name="Oval 5"/>
          <p:cNvSpPr>
            <a:spLocks noChangeArrowheads="1"/>
          </p:cNvSpPr>
          <p:nvPr/>
        </p:nvSpPr>
        <p:spPr bwMode="auto">
          <a:xfrm>
            <a:off x="2500268" y="4507016"/>
            <a:ext cx="255677" cy="652255"/>
          </a:xfrm>
          <a:prstGeom prst="ellipse">
            <a:avLst/>
          </a:prstGeom>
          <a:noFill/>
          <a:ln w="7620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wrap="none" lIns="90000" tIns="46800" rIns="90000" bIns="46800" anchor="ctr">
            <a:spAutoFit/>
          </a:bodyPr>
          <a:lstStyle/>
          <a:p>
            <a:endParaRPr lang="en-US">
              <a:latin typeface="Arial" panose="020B0604020202020204" pitchFamily="34" charset="0"/>
              <a:cs typeface="Arial" panose="020B0604020202020204" pitchFamily="34" charset="0"/>
            </a:endParaRPr>
          </a:p>
        </p:txBody>
      </p:sp>
      <p:sp>
        <p:nvSpPr>
          <p:cNvPr id="111622" name="Text Box 6"/>
          <p:cNvSpPr txBox="1">
            <a:spLocks noChangeArrowheads="1"/>
          </p:cNvSpPr>
          <p:nvPr/>
        </p:nvSpPr>
        <p:spPr bwMode="auto">
          <a:xfrm>
            <a:off x="692150" y="6381750"/>
            <a:ext cx="151765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ar-JO" b="1" dirty="0">
                <a:solidFill>
                  <a:srgbClr val="FF0000"/>
                </a:solidFill>
                <a:latin typeface="Arial" panose="020B0604020202020204" pitchFamily="34" charset="0"/>
                <a:cs typeface="Arial" panose="020B0604020202020204" pitchFamily="34" charset="0"/>
              </a:rPr>
              <a:t>444 ق.م</a:t>
            </a:r>
            <a:endParaRPr lang="en-US" sz="1800" b="1" dirty="0">
              <a:solidFill>
                <a:srgbClr val="FF0000"/>
              </a:solidFill>
              <a:latin typeface="Arial" panose="020B0604020202020204" pitchFamily="34" charset="0"/>
              <a:cs typeface="Arial" panose="020B0604020202020204" pitchFamily="34" charset="0"/>
            </a:endParaRPr>
          </a:p>
        </p:txBody>
      </p:sp>
      <p:sp>
        <p:nvSpPr>
          <p:cNvPr id="111623" name="Text Box 7"/>
          <p:cNvSpPr txBox="1">
            <a:spLocks noChangeArrowheads="1"/>
          </p:cNvSpPr>
          <p:nvPr/>
        </p:nvSpPr>
        <p:spPr bwMode="auto">
          <a:xfrm>
            <a:off x="2971800" y="6381750"/>
            <a:ext cx="1584325" cy="37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ar-JO" sz="1800" b="1" dirty="0">
                <a:solidFill>
                  <a:srgbClr val="FF0000"/>
                </a:solidFill>
                <a:latin typeface="Arial" panose="020B0604020202020204" pitchFamily="34" charset="0"/>
                <a:cs typeface="Arial" panose="020B0604020202020204" pitchFamily="34" charset="0"/>
              </a:rPr>
              <a:t>33 م</a:t>
            </a:r>
            <a:endParaRPr lang="en-US" dirty="0">
              <a:latin typeface="Arial" panose="020B0604020202020204" pitchFamily="34" charset="0"/>
              <a:cs typeface="Arial" panose="020B0604020202020204" pitchFamily="34" charset="0"/>
            </a:endParaRPr>
          </a:p>
        </p:txBody>
      </p:sp>
      <p:sp>
        <p:nvSpPr>
          <p:cNvPr id="111624" name="AutoShape 8"/>
          <p:cNvSpPr>
            <a:spLocks noChangeArrowheads="1"/>
          </p:cNvSpPr>
          <p:nvPr/>
        </p:nvSpPr>
        <p:spPr bwMode="auto">
          <a:xfrm>
            <a:off x="2361632" y="6414146"/>
            <a:ext cx="315462" cy="463846"/>
          </a:xfrm>
          <a:prstGeom prst="homePlate">
            <a:avLst>
              <a:gd name="adj" fmla="val 85715"/>
            </a:avLst>
          </a:prstGeom>
          <a:solidFill>
            <a:schemeClr val="accent1"/>
          </a:solidFill>
          <a:ln w="9525">
            <a:solidFill>
              <a:schemeClr val="tx1"/>
            </a:solidFill>
            <a:miter lim="800000"/>
            <a:headEnd/>
            <a:tailEnd type="none" w="lg" len="lg"/>
          </a:ln>
        </p:spPr>
        <p:txBody>
          <a:bodyPr wrap="none" lIns="90000" tIns="46800" rIns="90000" bIns="46800" anchor="ctr">
            <a:spAutoFit/>
          </a:bodyPr>
          <a:lstStyle/>
          <a:p>
            <a:endParaRPr lang="en-US">
              <a:latin typeface="Arial" panose="020B0604020202020204" pitchFamily="34" charset="0"/>
              <a:cs typeface="Arial" panose="020B0604020202020204" pitchFamily="34" charset="0"/>
            </a:endParaRPr>
          </a:p>
        </p:txBody>
      </p:sp>
      <p:sp>
        <p:nvSpPr>
          <p:cNvPr id="111625" name="Text Box 9"/>
          <p:cNvSpPr txBox="1">
            <a:spLocks noChangeArrowheads="1"/>
          </p:cNvSpPr>
          <p:nvPr/>
        </p:nvSpPr>
        <p:spPr bwMode="auto">
          <a:xfrm>
            <a:off x="1371600" y="6021388"/>
            <a:ext cx="2209800"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ar-JO" b="1" dirty="0">
                <a:solidFill>
                  <a:srgbClr val="FF0000"/>
                </a:solidFill>
                <a:latin typeface="Arial" panose="020B0604020202020204" pitchFamily="34" charset="0"/>
                <a:cs typeface="Arial" panose="020B0604020202020204" pitchFamily="34" charset="0"/>
              </a:rPr>
              <a:t>69 أسبوع</a:t>
            </a:r>
            <a:endParaRPr lang="en-US" sz="1800" b="1" dirty="0">
              <a:solidFill>
                <a:srgbClr val="FF0000"/>
              </a:solidFill>
              <a:latin typeface="Arial" panose="020B0604020202020204" pitchFamily="34" charset="0"/>
              <a:cs typeface="Arial" panose="020B0604020202020204" pitchFamily="34" charset="0"/>
            </a:endParaRPr>
          </a:p>
        </p:txBody>
      </p:sp>
      <p:sp>
        <p:nvSpPr>
          <p:cNvPr id="148490" name="Text Box 11"/>
          <p:cNvSpPr txBox="1">
            <a:spLocks noChangeArrowheads="1"/>
          </p:cNvSpPr>
          <p:nvPr/>
        </p:nvSpPr>
        <p:spPr bwMode="auto">
          <a:xfrm>
            <a:off x="8586722" y="104745"/>
            <a:ext cx="47320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chemeClr val="bg1"/>
                </a:solidFill>
                <a:latin typeface="Arial" panose="020B0604020202020204" pitchFamily="34" charset="0"/>
                <a:cs typeface="Arial" panose="020B0604020202020204" pitchFamily="34" charset="0"/>
              </a:rPr>
              <a:t>50</a:t>
            </a:r>
            <a:endParaRPr lang="en-US" sz="2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1622"/>
                                        </p:tgtEl>
                                        <p:attrNameLst>
                                          <p:attrName>style.visibility</p:attrName>
                                        </p:attrNameLst>
                                      </p:cBhvr>
                                      <p:to>
                                        <p:strVal val="visible"/>
                                      </p:to>
                                    </p:set>
                                    <p:animEffect transition="in" filter="wipe(left)">
                                      <p:cBhvr>
                                        <p:cTn id="7" dur="500"/>
                                        <p:tgtEl>
                                          <p:spTgt spid="111622"/>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1624"/>
                                        </p:tgtEl>
                                        <p:attrNameLst>
                                          <p:attrName>style.visibility</p:attrName>
                                        </p:attrNameLst>
                                      </p:cBhvr>
                                      <p:to>
                                        <p:strVal val="visible"/>
                                      </p:to>
                                    </p:set>
                                    <p:animEffect transition="in" filter="wipe(left)">
                                      <p:cBhvr>
                                        <p:cTn id="11" dur="500"/>
                                        <p:tgtEl>
                                          <p:spTgt spid="111624"/>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1623"/>
                                        </p:tgtEl>
                                        <p:attrNameLst>
                                          <p:attrName>style.visibility</p:attrName>
                                        </p:attrNameLst>
                                      </p:cBhvr>
                                      <p:to>
                                        <p:strVal val="visible"/>
                                      </p:to>
                                    </p:set>
                                    <p:animEffect transition="in" filter="wipe(left)">
                                      <p:cBhvr>
                                        <p:cTn id="15" dur="500"/>
                                        <p:tgtEl>
                                          <p:spTgt spid="11162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11625"/>
                                        </p:tgtEl>
                                        <p:attrNameLst>
                                          <p:attrName>style.visibility</p:attrName>
                                        </p:attrNameLst>
                                      </p:cBhvr>
                                      <p:to>
                                        <p:strVal val="visible"/>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11162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16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0" grpId="0" animBg="1"/>
      <p:bldP spid="111621" grpId="0" animBg="1"/>
      <p:bldP spid="111622" grpId="0" autoUpdateAnimBg="0"/>
      <p:bldP spid="111623" grpId="0" autoUpdateAnimBg="0"/>
      <p:bldP spid="111624" grpId="0" animBg="1"/>
      <p:bldP spid="111625"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338" name="Rectangle 2"/>
          <p:cNvSpPr>
            <a:spLocks noGrp="1" noChangeArrowheads="1"/>
          </p:cNvSpPr>
          <p:nvPr>
            <p:ph type="title"/>
          </p:nvPr>
        </p:nvSpPr>
        <p:spPr>
          <a:xfrm>
            <a:off x="0" y="277813"/>
            <a:ext cx="9144000" cy="1143000"/>
          </a:xfrm>
        </p:spPr>
        <p:txBody>
          <a:bodyPr/>
          <a:lstStyle/>
          <a:p>
            <a:pPr eaLnBrk="1" hangingPunct="1">
              <a:defRPr/>
            </a:pPr>
            <a:r>
              <a:rPr lang="ar-JO" sz="4000" dirty="0">
                <a:latin typeface="Arial" panose="020B0604020202020204" pitchFamily="34" charset="0"/>
                <a:ea typeface="ＭＳ Ｐゴシック" charset="0"/>
                <a:cs typeface="Arial" panose="020B0604020202020204" pitchFamily="34" charset="0"/>
              </a:rPr>
              <a:t>قرارات السبعين أسبوعًا</a:t>
            </a:r>
            <a:endParaRPr lang="en-US" sz="4000" dirty="0">
              <a:latin typeface="Arial" panose="020B0604020202020204" pitchFamily="34" charset="0"/>
              <a:ea typeface="ＭＳ Ｐゴシック" charset="0"/>
              <a:cs typeface="Arial" panose="020B0604020202020204" pitchFamily="34" charset="0"/>
            </a:endParaRPr>
          </a:p>
        </p:txBody>
      </p:sp>
      <p:sp>
        <p:nvSpPr>
          <p:cNvPr id="640002" name="Text Box 3"/>
          <p:cNvSpPr txBox="1">
            <a:spLocks noChangeArrowheads="1"/>
          </p:cNvSpPr>
          <p:nvPr/>
        </p:nvSpPr>
        <p:spPr bwMode="auto">
          <a:xfrm>
            <a:off x="8534400" y="87313"/>
            <a:ext cx="47320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85</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640003" name="Group 4"/>
          <p:cNvGrpSpPr>
            <a:grpSpLocks/>
          </p:cNvGrpSpPr>
          <p:nvPr/>
        </p:nvGrpSpPr>
        <p:grpSpPr bwMode="auto">
          <a:xfrm>
            <a:off x="304800" y="1219200"/>
            <a:ext cx="8458200" cy="5148263"/>
            <a:chOff x="192" y="981"/>
            <a:chExt cx="5328" cy="3243"/>
          </a:xfrm>
        </p:grpSpPr>
        <p:pic>
          <p:nvPicPr>
            <p:cNvPr id="640005" name="Picture 5" descr="Daniel 0001"/>
            <p:cNvPicPr>
              <a:picLocks noChangeAspect="1" noChangeArrowheads="1"/>
            </p:cNvPicPr>
            <p:nvPr/>
          </p:nvPicPr>
          <p:blipFill>
            <a:blip r:embed="rId3" cstate="screen">
              <a:extLst>
                <a:ext uri="{28A0092B-C50C-407E-A947-70E740481C1C}">
                  <a14:useLocalDpi xmlns:a14="http://schemas.microsoft.com/office/drawing/2010/main"/>
                </a:ext>
              </a:extLst>
            </a:blip>
            <a:srcRect l="21776" t="59973" r="8673" b="10085"/>
            <a:stretch>
              <a:fillRect/>
            </a:stretch>
          </p:blipFill>
          <p:spPr bwMode="auto">
            <a:xfrm>
              <a:off x="192" y="981"/>
              <a:ext cx="5328" cy="3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0006" name="Rectangle 6"/>
            <p:cNvSpPr>
              <a:spLocks noChangeArrowheads="1"/>
            </p:cNvSpPr>
            <p:nvPr/>
          </p:nvSpPr>
          <p:spPr bwMode="auto">
            <a:xfrm>
              <a:off x="3936" y="4176"/>
              <a:ext cx="1440" cy="48"/>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sp>
        <p:nvSpPr>
          <p:cNvPr id="640004" name="Text Box 7"/>
          <p:cNvSpPr txBox="1">
            <a:spLocks noChangeArrowheads="1"/>
          </p:cNvSpPr>
          <p:nvPr/>
        </p:nvSpPr>
        <p:spPr bwMode="auto">
          <a:xfrm>
            <a:off x="2895600" y="6438900"/>
            <a:ext cx="355898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هارولد هوينر، </a:t>
            </a:r>
            <a:r>
              <a:rPr kumimoji="0" lang="ar-JO" sz="1800" b="0" i="1" u="none" strike="noStrike" kern="1200" cap="none" spc="0" normalizeH="0" baseline="0" noProof="0" dirty="0">
                <a:ln>
                  <a:noFill/>
                </a:ln>
                <a:solidFill>
                  <a:srgbClr val="FFFFFF"/>
                </a:solidFill>
                <a:effectLst/>
                <a:uLnTx/>
                <a:uFillTx/>
                <a:latin typeface="Arial" charset="0"/>
                <a:ea typeface="ＭＳ Ｐゴシック" charset="0"/>
                <a:cs typeface="Arial" charset="0"/>
              </a:rPr>
              <a:t>الجوانب التاريخية لحياة المسيح</a:t>
            </a:r>
            <a:endParaRPr kumimoji="0" lang="en-US" sz="1800" b="0" i="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49" name="Picture 5" descr="rembra249">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7" name="Rectangle 2"/>
          <p:cNvSpPr>
            <a:spLocks noGrp="1" noChangeArrowheads="1"/>
          </p:cNvSpPr>
          <p:nvPr>
            <p:ph type="title"/>
          </p:nvPr>
        </p:nvSpPr>
        <p:spPr>
          <a:xfrm>
            <a:off x="152400" y="228600"/>
            <a:ext cx="3657600" cy="1524000"/>
          </a:xfrm>
        </p:spPr>
        <p:txBody>
          <a:bodyPr/>
          <a:lstStyle/>
          <a:p>
            <a:pPr eaLnBrk="1" hangingPunct="1">
              <a:defRPr/>
            </a:pPr>
            <a:r>
              <a:rPr lang="ar-JO"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إذلال بيلشاصر</a:t>
            </a:r>
            <a:endParaRPr lang="en-US"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5791200" y="6096000"/>
            <a:ext cx="3124200"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رامبرانت</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8435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533400" y="1219200"/>
            <a:ext cx="2209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618499" name="Picture 4" descr="Home">
            <a:hlinkClick r:id="" action="ppaction://noaction"/>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53400" y="6119813"/>
            <a:ext cx="723900"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8500"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2209800"/>
            <a:ext cx="4267200" cy="418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4790"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53000" y="3895725"/>
            <a:ext cx="4191000" cy="296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8502" name="Freeform 7"/>
          <p:cNvSpPr>
            <a:spLocks/>
          </p:cNvSpPr>
          <p:nvPr/>
        </p:nvSpPr>
        <p:spPr bwMode="auto">
          <a:xfrm>
            <a:off x="3355975" y="-212725"/>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74792" name="Freeform 8"/>
          <p:cNvSpPr>
            <a:spLocks/>
          </p:cNvSpPr>
          <p:nvPr/>
        </p:nvSpPr>
        <p:spPr bwMode="auto">
          <a:xfrm>
            <a:off x="228600" y="152400"/>
            <a:ext cx="3551238" cy="7162800"/>
          </a:xfrm>
          <a:custGeom>
            <a:avLst/>
            <a:gdLst>
              <a:gd name="T0" fmla="*/ 2147483647 w 2237"/>
              <a:gd name="T1" fmla="*/ 0 h 4512"/>
              <a:gd name="T2" fmla="*/ 2147483647 w 2237"/>
              <a:gd name="T3" fmla="*/ 2147483647 h 4512"/>
              <a:gd name="T4" fmla="*/ 2147483647 w 2237"/>
              <a:gd name="T5" fmla="*/ 2147483647 h 4512"/>
              <a:gd name="T6" fmla="*/ 2147483647 w 2237"/>
              <a:gd name="T7" fmla="*/ 2147483647 h 4512"/>
              <a:gd name="T8" fmla="*/ 2147483647 w 2237"/>
              <a:gd name="T9" fmla="*/ 2147483647 h 4512"/>
              <a:gd name="T10" fmla="*/ 2147483647 w 2237"/>
              <a:gd name="T11" fmla="*/ 2147483647 h 4512"/>
              <a:gd name="T12" fmla="*/ 2147483647 w 2237"/>
              <a:gd name="T13" fmla="*/ 2147483647 h 4512"/>
              <a:gd name="T14" fmla="*/ 2147483647 w 2237"/>
              <a:gd name="T15" fmla="*/ 2147483647 h 4512"/>
              <a:gd name="T16" fmla="*/ 2147483647 w 2237"/>
              <a:gd name="T17" fmla="*/ 2147483647 h 4512"/>
              <a:gd name="T18" fmla="*/ 2147483647 w 2237"/>
              <a:gd name="T19" fmla="*/ 2147483647 h 4512"/>
              <a:gd name="T20" fmla="*/ 2147483647 w 2237"/>
              <a:gd name="T21" fmla="*/ 2147483647 h 4512"/>
              <a:gd name="T22" fmla="*/ 2147483647 w 2237"/>
              <a:gd name="T23" fmla="*/ 2147483647 h 4512"/>
              <a:gd name="T24" fmla="*/ 2147483647 w 2237"/>
              <a:gd name="T25" fmla="*/ 2147483647 h 4512"/>
              <a:gd name="T26" fmla="*/ 2147483647 w 2237"/>
              <a:gd name="T27" fmla="*/ 2147483647 h 4512"/>
              <a:gd name="T28" fmla="*/ 2147483647 w 2237"/>
              <a:gd name="T29" fmla="*/ 2147483647 h 4512"/>
              <a:gd name="T30" fmla="*/ 2147483647 w 2237"/>
              <a:gd name="T31" fmla="*/ 2147483647 h 4512"/>
              <a:gd name="T32" fmla="*/ 2147483647 w 2237"/>
              <a:gd name="T33" fmla="*/ 2147483647 h 4512"/>
              <a:gd name="T34" fmla="*/ 2147483647 w 2237"/>
              <a:gd name="T35" fmla="*/ 2147483647 h 4512"/>
              <a:gd name="T36" fmla="*/ 2147483647 w 2237"/>
              <a:gd name="T37" fmla="*/ 2147483647 h 4512"/>
              <a:gd name="T38" fmla="*/ 2147483647 w 2237"/>
              <a:gd name="T39" fmla="*/ 2147483647 h 4512"/>
              <a:gd name="T40" fmla="*/ 2147483647 w 2237"/>
              <a:gd name="T41" fmla="*/ 2147483647 h 4512"/>
              <a:gd name="T42" fmla="*/ 0 w 2237"/>
              <a:gd name="T43" fmla="*/ 2147483647 h 4512"/>
              <a:gd name="T44" fmla="*/ 2147483647 w 2237"/>
              <a:gd name="T45" fmla="*/ 2147483647 h 4512"/>
              <a:gd name="T46" fmla="*/ 2147483647 w 2237"/>
              <a:gd name="T47" fmla="*/ 2147483647 h 4512"/>
              <a:gd name="T48" fmla="*/ 2147483647 w 2237"/>
              <a:gd name="T49" fmla="*/ 2147483647 h 4512"/>
              <a:gd name="T50" fmla="*/ 2147483647 w 2237"/>
              <a:gd name="T51" fmla="*/ 2147483647 h 4512"/>
              <a:gd name="T52" fmla="*/ 2147483647 w 2237"/>
              <a:gd name="T53" fmla="*/ 2147483647 h 4512"/>
              <a:gd name="T54" fmla="*/ 2147483647 w 2237"/>
              <a:gd name="T55" fmla="*/ 2147483647 h 4512"/>
              <a:gd name="T56" fmla="*/ 2147483647 w 2237"/>
              <a:gd name="T57" fmla="*/ 2147483647 h 4512"/>
              <a:gd name="T58" fmla="*/ 2147483647 w 2237"/>
              <a:gd name="T59" fmla="*/ 2147483647 h 4512"/>
              <a:gd name="T60" fmla="*/ 2147483647 w 2237"/>
              <a:gd name="T61" fmla="*/ 2147483647 h 4512"/>
              <a:gd name="T62" fmla="*/ 2147483647 w 2237"/>
              <a:gd name="T63" fmla="*/ 2147483647 h 4512"/>
              <a:gd name="T64" fmla="*/ 2147483647 w 2237"/>
              <a:gd name="T65" fmla="*/ 2147483647 h 4512"/>
              <a:gd name="T66" fmla="*/ 2147483647 w 2237"/>
              <a:gd name="T67" fmla="*/ 2147483647 h 45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37"/>
              <a:gd name="T103" fmla="*/ 0 h 4512"/>
              <a:gd name="T104" fmla="*/ 2237 w 2237"/>
              <a:gd name="T105" fmla="*/ 4512 h 45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37" h="4512">
                <a:moveTo>
                  <a:pt x="2237" y="0"/>
                </a:moveTo>
                <a:cubicBezTo>
                  <a:pt x="2153" y="108"/>
                  <a:pt x="2196" y="60"/>
                  <a:pt x="2112" y="144"/>
                </a:cubicBezTo>
                <a:cubicBezTo>
                  <a:pt x="2024" y="232"/>
                  <a:pt x="2148" y="81"/>
                  <a:pt x="2054" y="192"/>
                </a:cubicBezTo>
                <a:cubicBezTo>
                  <a:pt x="1994" y="263"/>
                  <a:pt x="2053" y="204"/>
                  <a:pt x="2006" y="249"/>
                </a:cubicBezTo>
                <a:cubicBezTo>
                  <a:pt x="2003" y="259"/>
                  <a:pt x="2002" y="269"/>
                  <a:pt x="1997" y="278"/>
                </a:cubicBezTo>
                <a:cubicBezTo>
                  <a:pt x="1986" y="298"/>
                  <a:pt x="1958" y="336"/>
                  <a:pt x="1958" y="336"/>
                </a:cubicBezTo>
                <a:cubicBezTo>
                  <a:pt x="1940" y="392"/>
                  <a:pt x="1907" y="438"/>
                  <a:pt x="1882" y="489"/>
                </a:cubicBezTo>
                <a:cubicBezTo>
                  <a:pt x="1877" y="498"/>
                  <a:pt x="1879" y="511"/>
                  <a:pt x="1872" y="518"/>
                </a:cubicBezTo>
                <a:cubicBezTo>
                  <a:pt x="1856" y="534"/>
                  <a:pt x="1832" y="541"/>
                  <a:pt x="1814" y="556"/>
                </a:cubicBezTo>
                <a:cubicBezTo>
                  <a:pt x="1728" y="626"/>
                  <a:pt x="1637" y="679"/>
                  <a:pt x="1526" y="700"/>
                </a:cubicBezTo>
                <a:cubicBezTo>
                  <a:pt x="1469" y="741"/>
                  <a:pt x="1532" y="702"/>
                  <a:pt x="1440" y="729"/>
                </a:cubicBezTo>
                <a:cubicBezTo>
                  <a:pt x="1358" y="753"/>
                  <a:pt x="1274" y="799"/>
                  <a:pt x="1190" y="816"/>
                </a:cubicBezTo>
                <a:cubicBezTo>
                  <a:pt x="1146" y="825"/>
                  <a:pt x="1101" y="829"/>
                  <a:pt x="1056" y="835"/>
                </a:cubicBezTo>
                <a:cubicBezTo>
                  <a:pt x="968" y="862"/>
                  <a:pt x="879" y="880"/>
                  <a:pt x="787" y="892"/>
                </a:cubicBezTo>
                <a:cubicBezTo>
                  <a:pt x="735" y="910"/>
                  <a:pt x="687" y="918"/>
                  <a:pt x="634" y="931"/>
                </a:cubicBezTo>
                <a:cubicBezTo>
                  <a:pt x="590" y="942"/>
                  <a:pt x="552" y="964"/>
                  <a:pt x="509" y="979"/>
                </a:cubicBezTo>
                <a:cubicBezTo>
                  <a:pt x="452" y="1045"/>
                  <a:pt x="405" y="1107"/>
                  <a:pt x="355" y="1180"/>
                </a:cubicBezTo>
                <a:cubicBezTo>
                  <a:pt x="332" y="1213"/>
                  <a:pt x="312" y="1252"/>
                  <a:pt x="278" y="1276"/>
                </a:cubicBezTo>
                <a:cubicBezTo>
                  <a:pt x="257" y="1291"/>
                  <a:pt x="233" y="1301"/>
                  <a:pt x="211" y="1315"/>
                </a:cubicBezTo>
                <a:cubicBezTo>
                  <a:pt x="189" y="1349"/>
                  <a:pt x="160" y="1361"/>
                  <a:pt x="134" y="1392"/>
                </a:cubicBezTo>
                <a:cubicBezTo>
                  <a:pt x="59" y="1482"/>
                  <a:pt x="165" y="1368"/>
                  <a:pt x="96" y="1440"/>
                </a:cubicBezTo>
                <a:cubicBezTo>
                  <a:pt x="16" y="1664"/>
                  <a:pt x="60" y="1912"/>
                  <a:pt x="0" y="2140"/>
                </a:cubicBezTo>
                <a:cubicBezTo>
                  <a:pt x="3" y="2556"/>
                  <a:pt x="4" y="2972"/>
                  <a:pt x="10" y="3388"/>
                </a:cubicBezTo>
                <a:cubicBezTo>
                  <a:pt x="13" y="3591"/>
                  <a:pt x="227" y="3640"/>
                  <a:pt x="346" y="3753"/>
                </a:cubicBezTo>
                <a:cubicBezTo>
                  <a:pt x="369" y="3828"/>
                  <a:pt x="336" y="3727"/>
                  <a:pt x="374" y="3820"/>
                </a:cubicBezTo>
                <a:cubicBezTo>
                  <a:pt x="402" y="3888"/>
                  <a:pt x="415" y="3941"/>
                  <a:pt x="490" y="3964"/>
                </a:cubicBezTo>
                <a:cubicBezTo>
                  <a:pt x="522" y="3998"/>
                  <a:pt x="561" y="4017"/>
                  <a:pt x="605" y="4032"/>
                </a:cubicBezTo>
                <a:cubicBezTo>
                  <a:pt x="680" y="4086"/>
                  <a:pt x="646" y="4072"/>
                  <a:pt x="701" y="4089"/>
                </a:cubicBezTo>
                <a:cubicBezTo>
                  <a:pt x="767" y="4132"/>
                  <a:pt x="863" y="4130"/>
                  <a:pt x="941" y="4137"/>
                </a:cubicBezTo>
                <a:cubicBezTo>
                  <a:pt x="1073" y="4172"/>
                  <a:pt x="1219" y="4133"/>
                  <a:pt x="1354" y="4118"/>
                </a:cubicBezTo>
                <a:cubicBezTo>
                  <a:pt x="1494" y="4123"/>
                  <a:pt x="1580" y="4116"/>
                  <a:pt x="1699" y="4147"/>
                </a:cubicBezTo>
                <a:cubicBezTo>
                  <a:pt x="1730" y="4168"/>
                  <a:pt x="1760" y="4174"/>
                  <a:pt x="1795" y="4185"/>
                </a:cubicBezTo>
                <a:cubicBezTo>
                  <a:pt x="1857" y="4227"/>
                  <a:pt x="1852" y="4232"/>
                  <a:pt x="1901" y="4281"/>
                </a:cubicBezTo>
                <a:cubicBezTo>
                  <a:pt x="1925" y="4358"/>
                  <a:pt x="1968" y="4428"/>
                  <a:pt x="1968" y="4512"/>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74793" name="Line 9"/>
          <p:cNvSpPr>
            <a:spLocks noChangeShapeType="1"/>
          </p:cNvSpPr>
          <p:nvPr/>
        </p:nvSpPr>
        <p:spPr bwMode="auto">
          <a:xfrm flipH="1">
            <a:off x="3657600" y="0"/>
            <a:ext cx="304800" cy="381000"/>
          </a:xfrm>
          <a:prstGeom prst="line">
            <a:avLst/>
          </a:prstGeom>
          <a:noFill/>
          <a:ln w="5715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74794" name="Text Box 10"/>
          <p:cNvSpPr txBox="1">
            <a:spLocks noChangeArrowheads="1"/>
          </p:cNvSpPr>
          <p:nvPr/>
        </p:nvSpPr>
        <p:spPr bwMode="auto">
          <a:xfrm>
            <a:off x="0" y="1371600"/>
            <a:ext cx="9067800" cy="63023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5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دخل الفرس تحت بوابات الماء</a:t>
            </a:r>
            <a:endParaRPr kumimoji="0" lang="en-US" sz="35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8506" name="Freeform 11"/>
          <p:cNvSpPr>
            <a:spLocks/>
          </p:cNvSpPr>
          <p:nvPr/>
        </p:nvSpPr>
        <p:spPr bwMode="auto">
          <a:xfrm rot="-687844">
            <a:off x="2743200" y="6172200"/>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74796" name="Text Box 12"/>
          <p:cNvSpPr txBox="1">
            <a:spLocks noChangeArrowheads="1"/>
          </p:cNvSpPr>
          <p:nvPr/>
        </p:nvSpPr>
        <p:spPr bwMode="auto">
          <a:xfrm>
            <a:off x="5105400" y="2573338"/>
            <a:ext cx="4038600" cy="1169987"/>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دانيال 5</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احتفال بيلشاصر</a:t>
            </a: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74798" name="Text Box 14"/>
          <p:cNvSpPr txBox="1">
            <a:spLocks noChangeArrowheads="1"/>
          </p:cNvSpPr>
          <p:nvPr/>
        </p:nvSpPr>
        <p:spPr bwMode="auto">
          <a:xfrm>
            <a:off x="8202693" y="76200"/>
            <a:ext cx="771366"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510أ</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itle 13"/>
          <p:cNvSpPr>
            <a:spLocks noGrp="1"/>
          </p:cNvSpPr>
          <p:nvPr>
            <p:ph type="title" idx="4294967295"/>
          </p:nvPr>
        </p:nvSpPr>
        <p:spPr>
          <a:xfrm>
            <a:off x="0" y="0"/>
            <a:ext cx="3276600" cy="1219200"/>
          </a:xfrm>
        </p:spPr>
        <p:txBody>
          <a:bodyPr/>
          <a:lstStyle/>
          <a:p>
            <a:pPr>
              <a:defRPr/>
            </a:pPr>
            <a:r>
              <a:rPr lang="ar-JO" sz="320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سقوط بابل</a:t>
            </a:r>
            <a:br>
              <a:rPr lang="ar-JO" sz="320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ar-JO" sz="320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539 ق.م</a:t>
            </a:r>
            <a:endParaRPr lang="en-US" sz="400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15" name="Title 13">
            <a:extLst>
              <a:ext uri="{FF2B5EF4-FFF2-40B4-BE49-F238E27FC236}">
                <a16:creationId xmlns:a16="http://schemas.microsoft.com/office/drawing/2014/main" id="{99A3D1AE-4FA1-5D47-AC11-D43010943784}"/>
              </a:ext>
            </a:extLst>
          </p:cNvPr>
          <p:cNvSpPr txBox="1">
            <a:spLocks/>
          </p:cNvSpPr>
          <p:nvPr/>
        </p:nvSpPr>
        <p:spPr bwMode="auto">
          <a:xfrm>
            <a:off x="828671" y="2209800"/>
            <a:ext cx="3276600" cy="441325"/>
          </a:xfrm>
          <a:prstGeom prst="rect">
            <a:avLst/>
          </a:prstGeom>
          <a:solidFill>
            <a:schemeClr val="tx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مدينة بابل</a:t>
            </a:r>
            <a:endParaRPr kumimoji="0" lang="en-US"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04937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374794"/>
                                        </p:tgtEl>
                                        <p:attrNameLst>
                                          <p:attrName>style.visibility</p:attrName>
                                        </p:attrNameLst>
                                      </p:cBhvr>
                                      <p:to>
                                        <p:strVal val="visible"/>
                                      </p:to>
                                    </p:set>
                                    <p:animEffect transition="in" filter="wipe(up)">
                                      <p:cBhvr>
                                        <p:cTn id="7" dur="300"/>
                                        <p:tgtEl>
                                          <p:spTgt spid="3747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74793"/>
                                        </p:tgtEl>
                                        <p:attrNameLst>
                                          <p:attrName>style.visibility</p:attrName>
                                        </p:attrNameLst>
                                      </p:cBhvr>
                                      <p:to>
                                        <p:strVal val="visible"/>
                                      </p:to>
                                    </p:set>
                                    <p:animEffect transition="in" filter="wipe(up)">
                                      <p:cBhvr>
                                        <p:cTn id="12" dur="500"/>
                                        <p:tgtEl>
                                          <p:spTgt spid="3747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74792"/>
                                        </p:tgtEl>
                                        <p:attrNameLst>
                                          <p:attrName>style.visibility</p:attrName>
                                        </p:attrNameLst>
                                      </p:cBhvr>
                                      <p:to>
                                        <p:strVal val="visible"/>
                                      </p:to>
                                    </p:set>
                                    <p:animEffect transition="in" filter="wipe(up)">
                                      <p:cBhvr>
                                        <p:cTn id="17" dur="500"/>
                                        <p:tgtEl>
                                          <p:spTgt spid="3747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374790"/>
                                        </p:tgtEl>
                                        <p:attrNameLst>
                                          <p:attrName>style.visibility</p:attrName>
                                        </p:attrNameLst>
                                      </p:cBhvr>
                                      <p:to>
                                        <p:strVal val="visible"/>
                                      </p:to>
                                    </p:set>
                                    <p:anim calcmode="lin" valueType="num">
                                      <p:cBhvr>
                                        <p:cTn id="22" dur="1000" fill="hold"/>
                                        <p:tgtEl>
                                          <p:spTgt spid="374790"/>
                                        </p:tgtEl>
                                        <p:attrNameLst>
                                          <p:attrName>ppt_w</p:attrName>
                                        </p:attrNameLst>
                                      </p:cBhvr>
                                      <p:tavLst>
                                        <p:tav tm="0">
                                          <p:val>
                                            <p:fltVal val="0"/>
                                          </p:val>
                                        </p:tav>
                                        <p:tav tm="100000">
                                          <p:val>
                                            <p:strVal val="#ppt_w"/>
                                          </p:val>
                                        </p:tav>
                                      </p:tavLst>
                                    </p:anim>
                                    <p:anim calcmode="lin" valueType="num">
                                      <p:cBhvr>
                                        <p:cTn id="23" dur="1000" fill="hold"/>
                                        <p:tgtEl>
                                          <p:spTgt spid="374790"/>
                                        </p:tgtEl>
                                        <p:attrNameLst>
                                          <p:attrName>ppt_h</p:attrName>
                                        </p:attrNameLst>
                                      </p:cBhvr>
                                      <p:tavLst>
                                        <p:tav tm="0">
                                          <p:val>
                                            <p:fltVal val="0"/>
                                          </p:val>
                                        </p:tav>
                                        <p:tav tm="100000">
                                          <p:val>
                                            <p:strVal val="#ppt_h"/>
                                          </p:val>
                                        </p:tav>
                                      </p:tavLst>
                                    </p:anim>
                                    <p:anim calcmode="lin" valueType="num">
                                      <p:cBhvr>
                                        <p:cTn id="24" dur="1000" fill="hold"/>
                                        <p:tgtEl>
                                          <p:spTgt spid="374790"/>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3747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74796"/>
                                        </p:tgtEl>
                                        <p:attrNameLst>
                                          <p:attrName>style.visibility</p:attrName>
                                        </p:attrNameLst>
                                      </p:cBhvr>
                                      <p:to>
                                        <p:strVal val="visible"/>
                                      </p:to>
                                    </p:set>
                                    <p:animEffect transition="in" filter="dissolve">
                                      <p:cBhvr>
                                        <p:cTn id="30" dur="500"/>
                                        <p:tgtEl>
                                          <p:spTgt spid="374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92" grpId="0" animBg="1"/>
      <p:bldP spid="374793" grpId="0" animBg="1"/>
      <p:bldP spid="374794" grpId="0" autoUpdateAnimBg="0"/>
      <p:bldP spid="374796"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title"/>
          </p:nvPr>
        </p:nvSpPr>
        <p:spPr>
          <a:xfrm>
            <a:off x="1143000" y="609600"/>
            <a:ext cx="3886200" cy="1143000"/>
          </a:xfrm>
        </p:spPr>
        <p:txBody>
          <a:bodyPr/>
          <a:lstStyle/>
          <a:p>
            <a:pPr algn="ctr" eaLnBrk="1" hangingPunct="1"/>
            <a:r>
              <a:rPr lang="ar-JO" sz="4000" dirty="0">
                <a:latin typeface="Arial" charset="0"/>
                <a:ea typeface="ＭＳ Ｐゴシック" charset="0"/>
              </a:rPr>
              <a:t>الحكم الفارسي      على إسرائيل</a:t>
            </a:r>
            <a:endParaRPr lang="en-US" sz="4000" dirty="0">
              <a:latin typeface="Arial" charset="0"/>
              <a:ea typeface="ＭＳ Ｐゴシック" charset="0"/>
            </a:endParaRPr>
          </a:p>
        </p:txBody>
      </p:sp>
      <p:pic>
        <p:nvPicPr>
          <p:cNvPr id="58372" name="Picture 4" descr="Cyrus"/>
          <p:cNvPicPr>
            <a:picLocks noGrp="1" noChangeAspect="1" noChangeArrowheads="1"/>
          </p:cNvPicPr>
          <p:nvPr>
            <p:ph sz="quarter" idx="2"/>
          </p:nvPr>
        </p:nvPicPr>
        <p:blipFill>
          <a:blip r:embed="rId3" cstate="screen">
            <a:extLst>
              <a:ext uri="{28A0092B-C50C-407E-A947-70E740481C1C}">
                <a14:useLocalDpi xmlns:a14="http://schemas.microsoft.com/office/drawing/2010/main"/>
              </a:ext>
            </a:extLst>
          </a:blip>
          <a:srcRect/>
          <a:stretch>
            <a:fillRect/>
          </a:stretch>
        </p:blipFill>
        <p:spPr>
          <a:xfrm>
            <a:off x="6438900" y="76200"/>
            <a:ext cx="2103438" cy="6781800"/>
          </a:xfrm>
          <a:noFill/>
          <a:extLst>
            <a:ext uri="{909E8E84-426E-40dd-AFC4-6F175D3DCCD1}">
              <a14:hiddenFill xmlns:a14="http://schemas.microsoft.com/office/drawing/2010/main" xmlns="">
                <a:solidFill>
                  <a:srgbClr val="FFFFFF"/>
                </a:solidFill>
              </a14:hiddenFill>
            </a:ext>
          </a:extLst>
        </p:spPr>
      </p:pic>
      <p:grpSp>
        <p:nvGrpSpPr>
          <p:cNvPr id="2" name="Group 9"/>
          <p:cNvGrpSpPr>
            <a:grpSpLocks/>
          </p:cNvGrpSpPr>
          <p:nvPr/>
        </p:nvGrpSpPr>
        <p:grpSpPr bwMode="auto">
          <a:xfrm>
            <a:off x="0" y="2743200"/>
            <a:ext cx="4267200" cy="4114800"/>
            <a:chOff x="0" y="1920"/>
            <a:chExt cx="2087" cy="2544"/>
          </a:xfrm>
        </p:grpSpPr>
        <p:pic>
          <p:nvPicPr>
            <p:cNvPr id="156680" name="Picture 6" descr="Belshazza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920"/>
              <a:ext cx="2087" cy="2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6681" name="Rectangle 8"/>
            <p:cNvSpPr>
              <a:spLocks noChangeArrowheads="1"/>
            </p:cNvSpPr>
            <p:nvPr/>
          </p:nvSpPr>
          <p:spPr bwMode="auto">
            <a:xfrm>
              <a:off x="0" y="1920"/>
              <a:ext cx="768" cy="96"/>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a:latin typeface="Arial" charset="0"/>
                <a:cs typeface="Arial" charset="0"/>
              </a:endParaRPr>
            </a:p>
          </p:txBody>
        </p:sp>
      </p:grpSp>
      <p:sp>
        <p:nvSpPr>
          <p:cNvPr id="58378" name="Text Box 10"/>
          <p:cNvSpPr txBox="1">
            <a:spLocks noChangeArrowheads="1"/>
          </p:cNvSpPr>
          <p:nvPr/>
        </p:nvSpPr>
        <p:spPr bwMode="auto">
          <a:xfrm>
            <a:off x="1331640" y="6248400"/>
            <a:ext cx="4680520" cy="461963"/>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charset="0"/>
                <a:cs typeface="Arial" charset="0"/>
              </a:rPr>
              <a:t>بيلشاصر البابلي</a:t>
            </a:r>
            <a:endParaRPr lang="en-US" b="1" dirty="0">
              <a:latin typeface="Arial" charset="0"/>
              <a:cs typeface="Arial" charset="0"/>
            </a:endParaRPr>
          </a:p>
        </p:txBody>
      </p:sp>
      <p:sp>
        <p:nvSpPr>
          <p:cNvPr id="58379" name="Text Box 11"/>
          <p:cNvSpPr txBox="1">
            <a:spLocks noChangeArrowheads="1"/>
          </p:cNvSpPr>
          <p:nvPr/>
        </p:nvSpPr>
        <p:spPr bwMode="auto">
          <a:xfrm>
            <a:off x="4067944" y="1447800"/>
            <a:ext cx="3456384" cy="461963"/>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charset="0"/>
                <a:cs typeface="Arial" charset="0"/>
              </a:rPr>
              <a:t>كورش الفارسي</a:t>
            </a:r>
            <a:endParaRPr lang="en-US" b="1" dirty="0">
              <a:latin typeface="Arial" charset="0"/>
              <a:cs typeface="Arial" charset="0"/>
            </a:endParaRPr>
          </a:p>
        </p:txBody>
      </p:sp>
      <p:pic>
        <p:nvPicPr>
          <p:cNvPr id="58381" name="Picture 13" descr="j0250370"/>
          <p:cNvPicPr>
            <a:picLocks noGrp="1" noChangeAspect="1" noChangeArrowheads="1"/>
          </p:cNvPicPr>
          <p:nvPr>
            <p:ph sz="half" idx="1"/>
          </p:nvPr>
        </p:nvPicPr>
        <p:blipFill>
          <a:blip r:embed="rId5">
            <a:extLst>
              <a:ext uri="{28A0092B-C50C-407E-A947-70E740481C1C}">
                <a14:useLocalDpi xmlns:a14="http://schemas.microsoft.com/office/drawing/2010/main"/>
              </a:ext>
            </a:extLst>
          </a:blip>
          <a:srcRect/>
          <a:stretch>
            <a:fillRect/>
          </a:stretch>
        </p:blipFill>
        <p:spPr>
          <a:xfrm rot="20239167" flipH="1" flipV="1">
            <a:off x="4122738" y="2514600"/>
            <a:ext cx="1752600" cy="1385888"/>
          </a:xfrm>
          <a:noFill/>
          <a:extLst>
            <a:ext uri="{909E8E84-426E-40dd-AFC4-6F175D3DCCD1}">
              <a14:hiddenFill xmlns:a14="http://schemas.microsoft.com/office/drawing/2010/main" xmlns="">
                <a:solidFill>
                  <a:srgbClr val="FFFFFF"/>
                </a:solidFill>
              </a14:hiddenFill>
            </a:ext>
          </a:extLst>
        </p:spPr>
      </p:pic>
      <p:sp>
        <p:nvSpPr>
          <p:cNvPr id="156679" name="Text Box 15"/>
          <p:cNvSpPr txBox="1">
            <a:spLocks noChangeArrowheads="1"/>
          </p:cNvSpPr>
          <p:nvPr/>
        </p:nvSpPr>
        <p:spPr bwMode="auto">
          <a:xfrm>
            <a:off x="8610600" y="0"/>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ar-JO" dirty="0">
                <a:latin typeface="Arial" charset="0"/>
                <a:cs typeface="Arial" charset="0"/>
              </a:rPr>
              <a:t>56</a:t>
            </a:r>
            <a:endParaRPr lang="en-US"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8378"/>
                                        </p:tgtEl>
                                        <p:attrNameLst>
                                          <p:attrName>style.visibility</p:attrName>
                                        </p:attrNameLst>
                                      </p:cBhvr>
                                      <p:to>
                                        <p:strVal val="visible"/>
                                      </p:to>
                                    </p:set>
                                    <p:animEffect transition="in" filter="dissolve">
                                      <p:cBhvr>
                                        <p:cTn id="7" dur="500"/>
                                        <p:tgtEl>
                                          <p:spTgt spid="58378"/>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58372"/>
                                        </p:tgtEl>
                                        <p:attrNameLst>
                                          <p:attrName>style.visibility</p:attrName>
                                        </p:attrNameLst>
                                      </p:cBhvr>
                                      <p:to>
                                        <p:strVal val="visible"/>
                                      </p:to>
                                    </p:set>
                                    <p:anim calcmode="lin" valueType="num">
                                      <p:cBhvr>
                                        <p:cTn id="15" dur="1000" fill="hold"/>
                                        <p:tgtEl>
                                          <p:spTgt spid="58372"/>
                                        </p:tgtEl>
                                        <p:attrNameLst>
                                          <p:attrName>ppt_w</p:attrName>
                                        </p:attrNameLst>
                                      </p:cBhvr>
                                      <p:tavLst>
                                        <p:tav tm="0">
                                          <p:val>
                                            <p:fltVal val="0"/>
                                          </p:val>
                                        </p:tav>
                                        <p:tav tm="100000">
                                          <p:val>
                                            <p:strVal val="#ppt_w"/>
                                          </p:val>
                                        </p:tav>
                                      </p:tavLst>
                                    </p:anim>
                                    <p:anim calcmode="lin" valueType="num">
                                      <p:cBhvr>
                                        <p:cTn id="16" dur="1000" fill="hold"/>
                                        <p:tgtEl>
                                          <p:spTgt spid="58372"/>
                                        </p:tgtEl>
                                        <p:attrNameLst>
                                          <p:attrName>ppt_h</p:attrName>
                                        </p:attrNameLst>
                                      </p:cBhvr>
                                      <p:tavLst>
                                        <p:tav tm="0">
                                          <p:val>
                                            <p:fltVal val="0"/>
                                          </p:val>
                                        </p:tav>
                                        <p:tav tm="100000">
                                          <p:val>
                                            <p:strVal val="#ppt_h"/>
                                          </p:val>
                                        </p:tav>
                                      </p:tavLst>
                                    </p:anim>
                                    <p:anim calcmode="lin" valueType="num">
                                      <p:cBhvr>
                                        <p:cTn id="17" dur="1000" fill="hold"/>
                                        <p:tgtEl>
                                          <p:spTgt spid="5837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8372"/>
                                        </p:tgtEl>
                                        <p:attrNameLst>
                                          <p:attrName>ppt_y</p:attrName>
                                        </p:attrNameLst>
                                      </p:cBhvr>
                                      <p:tavLst>
                                        <p:tav tm="0" fmla="#ppt_y+(sin(-2*pi*(1-$))*-#ppt_x+cos(-2*pi*(1-$))*(1-#ppt_y))*(1-$)">
                                          <p:val>
                                            <p:fltVal val="0"/>
                                          </p:val>
                                        </p:tav>
                                        <p:tav tm="100000">
                                          <p:val>
                                            <p:fltVal val="1"/>
                                          </p:val>
                                        </p:tav>
                                      </p:tavLst>
                                    </p:anim>
                                  </p:childTnLst>
                                </p:cTn>
                              </p:par>
                              <p:par>
                                <p:cTn id="19" presetID="15" presetClass="entr" presetSubtype="0" fill="hold" grpId="0" nodeType="withEffect">
                                  <p:stCondLst>
                                    <p:cond delay="0"/>
                                  </p:stCondLst>
                                  <p:childTnLst>
                                    <p:set>
                                      <p:cBhvr>
                                        <p:cTn id="20" dur="1" fill="hold">
                                          <p:stCondLst>
                                            <p:cond delay="0"/>
                                          </p:stCondLst>
                                        </p:cTn>
                                        <p:tgtEl>
                                          <p:spTgt spid="58379"/>
                                        </p:tgtEl>
                                        <p:attrNameLst>
                                          <p:attrName>style.visibility</p:attrName>
                                        </p:attrNameLst>
                                      </p:cBhvr>
                                      <p:to>
                                        <p:strVal val="visible"/>
                                      </p:to>
                                    </p:set>
                                    <p:anim calcmode="lin" valueType="num">
                                      <p:cBhvr>
                                        <p:cTn id="21" dur="1000" fill="hold"/>
                                        <p:tgtEl>
                                          <p:spTgt spid="58379"/>
                                        </p:tgtEl>
                                        <p:attrNameLst>
                                          <p:attrName>ppt_w</p:attrName>
                                        </p:attrNameLst>
                                      </p:cBhvr>
                                      <p:tavLst>
                                        <p:tav tm="0">
                                          <p:val>
                                            <p:fltVal val="0"/>
                                          </p:val>
                                        </p:tav>
                                        <p:tav tm="100000">
                                          <p:val>
                                            <p:strVal val="#ppt_w"/>
                                          </p:val>
                                        </p:tav>
                                      </p:tavLst>
                                    </p:anim>
                                    <p:anim calcmode="lin" valueType="num">
                                      <p:cBhvr>
                                        <p:cTn id="22" dur="1000" fill="hold"/>
                                        <p:tgtEl>
                                          <p:spTgt spid="58379"/>
                                        </p:tgtEl>
                                        <p:attrNameLst>
                                          <p:attrName>ppt_h</p:attrName>
                                        </p:attrNameLst>
                                      </p:cBhvr>
                                      <p:tavLst>
                                        <p:tav tm="0">
                                          <p:val>
                                            <p:fltVal val="0"/>
                                          </p:val>
                                        </p:tav>
                                        <p:tav tm="100000">
                                          <p:val>
                                            <p:strVal val="#ppt_h"/>
                                          </p:val>
                                        </p:tav>
                                      </p:tavLst>
                                    </p:anim>
                                    <p:anim calcmode="lin" valueType="num">
                                      <p:cBhvr>
                                        <p:cTn id="23" dur="1000" fill="hold"/>
                                        <p:tgtEl>
                                          <p:spTgt spid="58379"/>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583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nodeType="clickEffect">
                                  <p:stCondLst>
                                    <p:cond delay="0"/>
                                  </p:stCondLst>
                                  <p:childTnLst>
                                    <p:set>
                                      <p:cBhvr>
                                        <p:cTn id="28" dur="1" fill="hold">
                                          <p:stCondLst>
                                            <p:cond delay="0"/>
                                          </p:stCondLst>
                                        </p:cTn>
                                        <p:tgtEl>
                                          <p:spTgt spid="58381"/>
                                        </p:tgtEl>
                                        <p:attrNameLst>
                                          <p:attrName>style.visibility</p:attrName>
                                        </p:attrNameLst>
                                      </p:cBhvr>
                                      <p:to>
                                        <p:strVal val="visible"/>
                                      </p:to>
                                    </p:set>
                                    <p:animEffect transition="in" filter="dissolve">
                                      <p:cBhvr>
                                        <p:cTn id="29" dur="500"/>
                                        <p:tgtEl>
                                          <p:spTgt spid="58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8" grpId="0" animBg="1"/>
      <p:bldP spid="5837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5"/>
          <p:cNvSpPr>
            <a:spLocks noGrp="1" noChangeArrowheads="1"/>
          </p:cNvSpPr>
          <p:nvPr>
            <p:ph type="title"/>
          </p:nvPr>
        </p:nvSpPr>
        <p:spPr>
          <a:xfrm>
            <a:off x="1143000" y="0"/>
            <a:ext cx="2209800" cy="1752600"/>
          </a:xfrm>
        </p:spPr>
        <p:txBody>
          <a:bodyPr/>
          <a:lstStyle/>
          <a:p>
            <a:pPr eaLnBrk="1" hangingPunct="1"/>
            <a:r>
              <a:rPr lang="ar-JO" sz="4000" dirty="0">
                <a:latin typeface="Arial" panose="020B0604020202020204" pitchFamily="34" charset="0"/>
                <a:ea typeface="ＭＳ Ｐゴシック" charset="0"/>
                <a:cs typeface="Arial" panose="020B0604020202020204" pitchFamily="34" charset="0"/>
              </a:rPr>
              <a:t>الفترة الفارسية</a:t>
            </a:r>
            <a:endParaRPr lang="en-US" sz="4000" dirty="0">
              <a:latin typeface="Arial" panose="020B0604020202020204" pitchFamily="34" charset="0"/>
              <a:ea typeface="ＭＳ Ｐゴシック" charset="0"/>
              <a:cs typeface="Arial" panose="020B0604020202020204" pitchFamily="34" charset="0"/>
            </a:endParaRPr>
          </a:p>
        </p:txBody>
      </p:sp>
      <p:grpSp>
        <p:nvGrpSpPr>
          <p:cNvPr id="50178" name="Group 8"/>
          <p:cNvGrpSpPr>
            <a:grpSpLocks/>
          </p:cNvGrpSpPr>
          <p:nvPr/>
        </p:nvGrpSpPr>
        <p:grpSpPr bwMode="auto">
          <a:xfrm>
            <a:off x="-228600" y="1905000"/>
            <a:ext cx="9372600" cy="4295775"/>
            <a:chOff x="0" y="1344"/>
            <a:chExt cx="5760" cy="2562"/>
          </a:xfrm>
        </p:grpSpPr>
        <p:pic>
          <p:nvPicPr>
            <p:cNvPr id="50192" name="Picture 4" descr="32 Pers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44"/>
              <a:ext cx="5760" cy="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93" name="Picture 7" descr="32 Persi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 y="1344"/>
              <a:ext cx="3744" cy="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6025" name="Rectangle 9"/>
          <p:cNvSpPr>
            <a:spLocks noChangeArrowheads="1"/>
          </p:cNvSpPr>
          <p:nvPr/>
        </p:nvSpPr>
        <p:spPr bwMode="auto">
          <a:xfrm>
            <a:off x="3200400" y="152400"/>
            <a:ext cx="2895600" cy="14478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الرجوع المتكرر</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التطورات</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3" name="Group 15"/>
          <p:cNvGrpSpPr>
            <a:grpSpLocks/>
          </p:cNvGrpSpPr>
          <p:nvPr/>
        </p:nvGrpSpPr>
        <p:grpSpPr bwMode="auto">
          <a:xfrm>
            <a:off x="2590800" y="3276600"/>
            <a:ext cx="2590800" cy="914400"/>
            <a:chOff x="1536" y="2064"/>
            <a:chExt cx="1632" cy="576"/>
          </a:xfrm>
        </p:grpSpPr>
        <p:sp>
          <p:nvSpPr>
            <p:cNvPr id="50190" name="AutoShape 10"/>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0191" name="Text Box 14"/>
            <p:cNvSpPr txBox="1">
              <a:spLocks noChangeArrowheads="1"/>
            </p:cNvSpPr>
            <p:nvPr/>
          </p:nvSpPr>
          <p:spPr bwMode="auto">
            <a:xfrm>
              <a:off x="1536" y="2064"/>
              <a:ext cx="567"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الهيكل</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4" name="Group 16"/>
          <p:cNvGrpSpPr>
            <a:grpSpLocks/>
          </p:cNvGrpSpPr>
          <p:nvPr/>
        </p:nvGrpSpPr>
        <p:grpSpPr bwMode="auto">
          <a:xfrm>
            <a:off x="2590800" y="3581400"/>
            <a:ext cx="2590800" cy="914400"/>
            <a:chOff x="1536" y="2064"/>
            <a:chExt cx="1632" cy="576"/>
          </a:xfrm>
        </p:grpSpPr>
        <p:sp>
          <p:nvSpPr>
            <p:cNvPr id="50188" name="AutoShape 17"/>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0189" name="Text Box 18"/>
            <p:cNvSpPr txBox="1">
              <a:spLocks noChangeArrowheads="1"/>
            </p:cNvSpPr>
            <p:nvPr/>
          </p:nvSpPr>
          <p:spPr bwMode="auto">
            <a:xfrm>
              <a:off x="1536" y="2064"/>
              <a:ext cx="585"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الشعب</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5" name="Group 19"/>
          <p:cNvGrpSpPr>
            <a:grpSpLocks/>
          </p:cNvGrpSpPr>
          <p:nvPr/>
        </p:nvGrpSpPr>
        <p:grpSpPr bwMode="auto">
          <a:xfrm>
            <a:off x="2590800" y="3886200"/>
            <a:ext cx="2590800" cy="914400"/>
            <a:chOff x="1536" y="2064"/>
            <a:chExt cx="1632" cy="576"/>
          </a:xfrm>
        </p:grpSpPr>
        <p:sp>
          <p:nvSpPr>
            <p:cNvPr id="50186" name="AutoShape 20"/>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0187" name="Text Box 21"/>
            <p:cNvSpPr txBox="1">
              <a:spLocks noChangeArrowheads="1"/>
            </p:cNvSpPr>
            <p:nvPr/>
          </p:nvSpPr>
          <p:spPr bwMode="auto">
            <a:xfrm>
              <a:off x="1536" y="2064"/>
              <a:ext cx="663"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الأسوار</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50183" name="Text Box 22"/>
          <p:cNvSpPr txBox="1">
            <a:spLocks noChangeArrowheads="1"/>
          </p:cNvSpPr>
          <p:nvPr/>
        </p:nvSpPr>
        <p:spPr bwMode="auto">
          <a:xfrm>
            <a:off x="-1404664" y="116632"/>
            <a:ext cx="114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57, 59</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6039" name="Picture 23" descr="Cyru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16750" y="0"/>
            <a:ext cx="21272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ext Box 6"/>
          <p:cNvSpPr txBox="1">
            <a:spLocks noChangeArrowheads="1"/>
          </p:cNvSpPr>
          <p:nvPr/>
        </p:nvSpPr>
        <p:spPr bwMode="auto">
          <a:xfrm>
            <a:off x="0" y="6381328"/>
            <a:ext cx="6948264" cy="40011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بيتزيل, أطلس مودي للأراضي الكتابية, الطبعة الأولى, 150 </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8268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86025">
                                            <p:txEl>
                                              <p:pRg st="1" end="1"/>
                                            </p:txEl>
                                          </p:spTgt>
                                        </p:tgtEl>
                                        <p:attrNameLst>
                                          <p:attrName>style.visibility</p:attrName>
                                        </p:attrNameLst>
                                      </p:cBhvr>
                                      <p:to>
                                        <p:strVal val="visible"/>
                                      </p:to>
                                    </p:set>
                                    <p:animEffect transition="in" filter="wipe(down)">
                                      <p:cBhvr>
                                        <p:cTn id="7" dur="580">
                                          <p:stCondLst>
                                            <p:cond delay="0"/>
                                          </p:stCondLst>
                                        </p:cTn>
                                        <p:tgtEl>
                                          <p:spTgt spid="86025">
                                            <p:txEl>
                                              <p:pRg st="1" end="1"/>
                                            </p:txEl>
                                          </p:spTgt>
                                        </p:tgtEl>
                                      </p:cBhvr>
                                    </p:animEffect>
                                    <p:anim calcmode="lin" valueType="num">
                                      <p:cBhvr>
                                        <p:cTn id="8" dur="1822" tmFilter="0,0; 0.14,0.36; 0.43,0.73; 0.71,0.91; 1.0,1.0">
                                          <p:stCondLst>
                                            <p:cond delay="0"/>
                                          </p:stCondLst>
                                        </p:cTn>
                                        <p:tgtEl>
                                          <p:spTgt spid="86025">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6025">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6025">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6025">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6025">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86025">
                                            <p:txEl>
                                              <p:pRg st="1" end="1"/>
                                            </p:txEl>
                                          </p:spTgt>
                                        </p:tgtEl>
                                      </p:cBhvr>
                                      <p:to x="100000" y="60000"/>
                                    </p:animScale>
                                    <p:animScale>
                                      <p:cBhvr>
                                        <p:cTn id="14" dur="166" decel="50000">
                                          <p:stCondLst>
                                            <p:cond delay="676"/>
                                          </p:stCondLst>
                                        </p:cTn>
                                        <p:tgtEl>
                                          <p:spTgt spid="86025">
                                            <p:txEl>
                                              <p:pRg st="1" end="1"/>
                                            </p:txEl>
                                          </p:spTgt>
                                        </p:tgtEl>
                                      </p:cBhvr>
                                      <p:to x="100000" y="100000"/>
                                    </p:animScale>
                                    <p:animScale>
                                      <p:cBhvr>
                                        <p:cTn id="15" dur="26">
                                          <p:stCondLst>
                                            <p:cond delay="1312"/>
                                          </p:stCondLst>
                                        </p:cTn>
                                        <p:tgtEl>
                                          <p:spTgt spid="86025">
                                            <p:txEl>
                                              <p:pRg st="1" end="1"/>
                                            </p:txEl>
                                          </p:spTgt>
                                        </p:tgtEl>
                                      </p:cBhvr>
                                      <p:to x="100000" y="80000"/>
                                    </p:animScale>
                                    <p:animScale>
                                      <p:cBhvr>
                                        <p:cTn id="16" dur="166" decel="50000">
                                          <p:stCondLst>
                                            <p:cond delay="1338"/>
                                          </p:stCondLst>
                                        </p:cTn>
                                        <p:tgtEl>
                                          <p:spTgt spid="86025">
                                            <p:txEl>
                                              <p:pRg st="1" end="1"/>
                                            </p:txEl>
                                          </p:spTgt>
                                        </p:tgtEl>
                                      </p:cBhvr>
                                      <p:to x="100000" y="100000"/>
                                    </p:animScale>
                                    <p:animScale>
                                      <p:cBhvr>
                                        <p:cTn id="17" dur="26">
                                          <p:stCondLst>
                                            <p:cond delay="1642"/>
                                          </p:stCondLst>
                                        </p:cTn>
                                        <p:tgtEl>
                                          <p:spTgt spid="86025">
                                            <p:txEl>
                                              <p:pRg st="1" end="1"/>
                                            </p:txEl>
                                          </p:spTgt>
                                        </p:tgtEl>
                                      </p:cBhvr>
                                      <p:to x="100000" y="90000"/>
                                    </p:animScale>
                                    <p:animScale>
                                      <p:cBhvr>
                                        <p:cTn id="18" dur="166" decel="50000">
                                          <p:stCondLst>
                                            <p:cond delay="1668"/>
                                          </p:stCondLst>
                                        </p:cTn>
                                        <p:tgtEl>
                                          <p:spTgt spid="86025">
                                            <p:txEl>
                                              <p:pRg st="1" end="1"/>
                                            </p:txEl>
                                          </p:spTgt>
                                        </p:tgtEl>
                                      </p:cBhvr>
                                      <p:to x="100000" y="100000"/>
                                    </p:animScale>
                                    <p:animScale>
                                      <p:cBhvr>
                                        <p:cTn id="19" dur="26">
                                          <p:stCondLst>
                                            <p:cond delay="1808"/>
                                          </p:stCondLst>
                                        </p:cTn>
                                        <p:tgtEl>
                                          <p:spTgt spid="86025">
                                            <p:txEl>
                                              <p:pRg st="1" end="1"/>
                                            </p:txEl>
                                          </p:spTgt>
                                        </p:tgtEl>
                                      </p:cBhvr>
                                      <p:to x="100000" y="95000"/>
                                    </p:animScale>
                                    <p:animScale>
                                      <p:cBhvr>
                                        <p:cTn id="20" dur="166" decel="50000">
                                          <p:stCondLst>
                                            <p:cond delay="1834"/>
                                          </p:stCondLst>
                                        </p:cTn>
                                        <p:tgtEl>
                                          <p:spTgt spid="86025">
                                            <p:txEl>
                                              <p:pRg st="1" end="1"/>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86025">
                                            <p:txEl>
                                              <p:pRg st="0" end="0"/>
                                            </p:txEl>
                                          </p:spTgt>
                                        </p:tgtEl>
                                        <p:attrNameLst>
                                          <p:attrName>style.visibility</p:attrName>
                                        </p:attrNameLst>
                                      </p:cBhvr>
                                      <p:to>
                                        <p:strVal val="visible"/>
                                      </p:to>
                                    </p:set>
                                    <p:animEffect transition="in" filter="wipe(down)">
                                      <p:cBhvr>
                                        <p:cTn id="25" dur="580">
                                          <p:stCondLst>
                                            <p:cond delay="0"/>
                                          </p:stCondLst>
                                        </p:cTn>
                                        <p:tgtEl>
                                          <p:spTgt spid="86025">
                                            <p:txEl>
                                              <p:pRg st="0" end="0"/>
                                            </p:txEl>
                                          </p:spTgt>
                                        </p:tgtEl>
                                      </p:cBhvr>
                                    </p:animEffect>
                                    <p:anim calcmode="lin" valueType="num">
                                      <p:cBhvr>
                                        <p:cTn id="26" dur="1822" tmFilter="0,0; 0.14,0.36; 0.43,0.73; 0.71,0.91; 1.0,1.0">
                                          <p:stCondLst>
                                            <p:cond delay="0"/>
                                          </p:stCondLst>
                                        </p:cTn>
                                        <p:tgtEl>
                                          <p:spTgt spid="86025">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6025">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6025">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6025">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6025">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86025">
                                            <p:txEl>
                                              <p:pRg st="0" end="0"/>
                                            </p:txEl>
                                          </p:spTgt>
                                        </p:tgtEl>
                                      </p:cBhvr>
                                      <p:to x="100000" y="60000"/>
                                    </p:animScale>
                                    <p:animScale>
                                      <p:cBhvr>
                                        <p:cTn id="32" dur="166" decel="50000">
                                          <p:stCondLst>
                                            <p:cond delay="676"/>
                                          </p:stCondLst>
                                        </p:cTn>
                                        <p:tgtEl>
                                          <p:spTgt spid="86025">
                                            <p:txEl>
                                              <p:pRg st="0" end="0"/>
                                            </p:txEl>
                                          </p:spTgt>
                                        </p:tgtEl>
                                      </p:cBhvr>
                                      <p:to x="100000" y="100000"/>
                                    </p:animScale>
                                    <p:animScale>
                                      <p:cBhvr>
                                        <p:cTn id="33" dur="26">
                                          <p:stCondLst>
                                            <p:cond delay="1312"/>
                                          </p:stCondLst>
                                        </p:cTn>
                                        <p:tgtEl>
                                          <p:spTgt spid="86025">
                                            <p:txEl>
                                              <p:pRg st="0" end="0"/>
                                            </p:txEl>
                                          </p:spTgt>
                                        </p:tgtEl>
                                      </p:cBhvr>
                                      <p:to x="100000" y="80000"/>
                                    </p:animScale>
                                    <p:animScale>
                                      <p:cBhvr>
                                        <p:cTn id="34" dur="166" decel="50000">
                                          <p:stCondLst>
                                            <p:cond delay="1338"/>
                                          </p:stCondLst>
                                        </p:cTn>
                                        <p:tgtEl>
                                          <p:spTgt spid="86025">
                                            <p:txEl>
                                              <p:pRg st="0" end="0"/>
                                            </p:txEl>
                                          </p:spTgt>
                                        </p:tgtEl>
                                      </p:cBhvr>
                                      <p:to x="100000" y="100000"/>
                                    </p:animScale>
                                    <p:animScale>
                                      <p:cBhvr>
                                        <p:cTn id="35" dur="26">
                                          <p:stCondLst>
                                            <p:cond delay="1642"/>
                                          </p:stCondLst>
                                        </p:cTn>
                                        <p:tgtEl>
                                          <p:spTgt spid="86025">
                                            <p:txEl>
                                              <p:pRg st="0" end="0"/>
                                            </p:txEl>
                                          </p:spTgt>
                                        </p:tgtEl>
                                      </p:cBhvr>
                                      <p:to x="100000" y="90000"/>
                                    </p:animScale>
                                    <p:animScale>
                                      <p:cBhvr>
                                        <p:cTn id="36" dur="166" decel="50000">
                                          <p:stCondLst>
                                            <p:cond delay="1668"/>
                                          </p:stCondLst>
                                        </p:cTn>
                                        <p:tgtEl>
                                          <p:spTgt spid="86025">
                                            <p:txEl>
                                              <p:pRg st="0" end="0"/>
                                            </p:txEl>
                                          </p:spTgt>
                                        </p:tgtEl>
                                      </p:cBhvr>
                                      <p:to x="100000" y="100000"/>
                                    </p:animScale>
                                    <p:animScale>
                                      <p:cBhvr>
                                        <p:cTn id="37" dur="26">
                                          <p:stCondLst>
                                            <p:cond delay="1808"/>
                                          </p:stCondLst>
                                        </p:cTn>
                                        <p:tgtEl>
                                          <p:spTgt spid="86025">
                                            <p:txEl>
                                              <p:pRg st="0" end="0"/>
                                            </p:txEl>
                                          </p:spTgt>
                                        </p:tgtEl>
                                      </p:cBhvr>
                                      <p:to x="100000" y="95000"/>
                                    </p:animScale>
                                    <p:animScale>
                                      <p:cBhvr>
                                        <p:cTn id="38" dur="166" decel="50000">
                                          <p:stCondLst>
                                            <p:cond delay="1834"/>
                                          </p:stCondLst>
                                        </p:cTn>
                                        <p:tgtEl>
                                          <p:spTgt spid="86025">
                                            <p:txEl>
                                              <p:pRg st="0" end="0"/>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down)">
                                      <p:cBhvr>
                                        <p:cTn id="43" dur="500"/>
                                        <p:tgtEl>
                                          <p:spTgt spid="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4"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500"/>
                                        <p:tgtEl>
                                          <p:spTgt spid="4"/>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4"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wipe(down)">
                                      <p:cBhvr>
                                        <p:cTn id="53" dur="500"/>
                                        <p:tgtEl>
                                          <p:spTgt spid="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5" presetClass="entr" presetSubtype="0" fill="hold" nodeType="clickEffect">
                                  <p:stCondLst>
                                    <p:cond delay="0"/>
                                  </p:stCondLst>
                                  <p:childTnLst>
                                    <p:set>
                                      <p:cBhvr>
                                        <p:cTn id="57" dur="1" fill="hold">
                                          <p:stCondLst>
                                            <p:cond delay="0"/>
                                          </p:stCondLst>
                                        </p:cTn>
                                        <p:tgtEl>
                                          <p:spTgt spid="86039"/>
                                        </p:tgtEl>
                                        <p:attrNameLst>
                                          <p:attrName>style.visibility</p:attrName>
                                        </p:attrNameLst>
                                      </p:cBhvr>
                                      <p:to>
                                        <p:strVal val="visible"/>
                                      </p:to>
                                    </p:set>
                                    <p:anim calcmode="lin" valueType="num">
                                      <p:cBhvr>
                                        <p:cTn id="58" dur="1000" fill="hold"/>
                                        <p:tgtEl>
                                          <p:spTgt spid="86039"/>
                                        </p:tgtEl>
                                        <p:attrNameLst>
                                          <p:attrName>ppt_w</p:attrName>
                                        </p:attrNameLst>
                                      </p:cBhvr>
                                      <p:tavLst>
                                        <p:tav tm="0">
                                          <p:val>
                                            <p:fltVal val="0"/>
                                          </p:val>
                                        </p:tav>
                                        <p:tav tm="100000">
                                          <p:val>
                                            <p:strVal val="#ppt_w"/>
                                          </p:val>
                                        </p:tav>
                                      </p:tavLst>
                                    </p:anim>
                                    <p:anim calcmode="lin" valueType="num">
                                      <p:cBhvr>
                                        <p:cTn id="59" dur="1000" fill="hold"/>
                                        <p:tgtEl>
                                          <p:spTgt spid="86039"/>
                                        </p:tgtEl>
                                        <p:attrNameLst>
                                          <p:attrName>ppt_h</p:attrName>
                                        </p:attrNameLst>
                                      </p:cBhvr>
                                      <p:tavLst>
                                        <p:tav tm="0">
                                          <p:val>
                                            <p:fltVal val="0"/>
                                          </p:val>
                                        </p:tav>
                                        <p:tav tm="100000">
                                          <p:val>
                                            <p:strVal val="#ppt_h"/>
                                          </p:val>
                                        </p:tav>
                                      </p:tavLst>
                                    </p:anim>
                                    <p:anim calcmode="lin" valueType="num">
                                      <p:cBhvr>
                                        <p:cTn id="60" dur="1000" fill="hold"/>
                                        <p:tgtEl>
                                          <p:spTgt spid="86039"/>
                                        </p:tgtEl>
                                        <p:attrNameLst>
                                          <p:attrName>ppt_x</p:attrName>
                                        </p:attrNameLst>
                                      </p:cBhvr>
                                      <p:tavLst>
                                        <p:tav tm="0" fmla="#ppt_x+(cos(-2*pi*(1-$))*-#ppt_x-sin(-2*pi*(1-$))*(1-#ppt_y))*(1-$)">
                                          <p:val>
                                            <p:fltVal val="0"/>
                                          </p:val>
                                        </p:tav>
                                        <p:tav tm="100000">
                                          <p:val>
                                            <p:fltVal val="1"/>
                                          </p:val>
                                        </p:tav>
                                      </p:tavLst>
                                    </p:anim>
                                    <p:anim calcmode="lin" valueType="num">
                                      <p:cBhvr>
                                        <p:cTn id="61" dur="1000" fill="hold"/>
                                        <p:tgtEl>
                                          <p:spTgt spid="8603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1793" name="Group 8"/>
          <p:cNvGrpSpPr>
            <a:grpSpLocks/>
          </p:cNvGrpSpPr>
          <p:nvPr/>
        </p:nvGrpSpPr>
        <p:grpSpPr bwMode="auto">
          <a:xfrm>
            <a:off x="-228600" y="1905000"/>
            <a:ext cx="9372600" cy="4295775"/>
            <a:chOff x="0" y="1344"/>
            <a:chExt cx="5760" cy="2562"/>
          </a:xfrm>
        </p:grpSpPr>
        <p:pic>
          <p:nvPicPr>
            <p:cNvPr id="161797" name="Picture 4" descr="32 Persia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344"/>
              <a:ext cx="5760" cy="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1798" name="Picture 7" descr="32 Pers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 y="1344"/>
              <a:ext cx="3744" cy="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33123" name="Title 1"/>
          <p:cNvSpPr>
            <a:spLocks noGrp="1"/>
          </p:cNvSpPr>
          <p:nvPr>
            <p:ph type="title"/>
          </p:nvPr>
        </p:nvSpPr>
        <p:spPr>
          <a:xfrm>
            <a:off x="1116013" y="188913"/>
            <a:ext cx="6840537" cy="1655762"/>
          </a:xfrm>
        </p:spPr>
        <p:txBody>
          <a:bodyPr>
            <a:normAutofit fontScale="90000"/>
          </a:bodyPr>
          <a:lstStyle/>
          <a:p>
            <a:pPr algn="ctr">
              <a:defRPr/>
            </a:pPr>
            <a:r>
              <a:rPr lang="ar-JO" altLang="en-US" sz="6000" dirty="0">
                <a:solidFill>
                  <a:schemeClr val="tx1"/>
                </a:solidFill>
                <a:latin typeface="Arial" panose="020B0604020202020204" pitchFamily="34" charset="0"/>
                <a:cs typeface="Arial" pitchFamily="34" charset="0"/>
              </a:rPr>
              <a:t>التطورات الرئيسية            </a:t>
            </a:r>
            <a:r>
              <a:rPr lang="ar-JO" altLang="en-US" dirty="0">
                <a:solidFill>
                  <a:schemeClr val="tx1"/>
                </a:solidFill>
                <a:latin typeface="Arial" panose="020B0604020202020204" pitchFamily="34" charset="0"/>
                <a:cs typeface="Arial" pitchFamily="34" charset="0"/>
              </a:rPr>
              <a:t>مع إسرائيل تحت حكم فارس</a:t>
            </a:r>
            <a:endParaRPr lang="en-US" altLang="en-US" dirty="0">
              <a:solidFill>
                <a:schemeClr val="tx1"/>
              </a:solidFill>
              <a:latin typeface="Arial" panose="020B0604020202020204" pitchFamily="34" charset="0"/>
              <a:cs typeface="Arial" pitchFamily="34" charset="0"/>
            </a:endParaRPr>
          </a:p>
        </p:txBody>
      </p:sp>
      <p:sp>
        <p:nvSpPr>
          <p:cNvPr id="161796" name="Text Box 22"/>
          <p:cNvSpPr txBox="1">
            <a:spLocks noChangeArrowheads="1"/>
          </p:cNvSpPr>
          <p:nvPr/>
        </p:nvSpPr>
        <p:spPr bwMode="auto">
          <a:xfrm>
            <a:off x="8382000" y="76200"/>
            <a:ext cx="60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ar-JO" dirty="0">
                <a:latin typeface="Arial" charset="0"/>
                <a:cs typeface="Arial" charset="0"/>
              </a:rPr>
              <a:t>59</a:t>
            </a:r>
            <a:endParaRPr lang="en-US" dirty="0">
              <a:latin typeface="Arial" charset="0"/>
              <a:cs typeface="Arial"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2818"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904056" y="620688"/>
            <a:ext cx="7772400" cy="720080"/>
          </a:xfrm>
        </p:spPr>
        <p:txBody>
          <a:bodyPr>
            <a:normAutofit/>
          </a:bodyPr>
          <a:lstStyle/>
          <a:p>
            <a:pPr>
              <a:defRPr/>
            </a:pPr>
            <a:r>
              <a:rPr lang="ar-JO" sz="3600" b="1" dirty="0">
                <a:solidFill>
                  <a:schemeClr val="tx1"/>
                </a:solidFill>
                <a:effectLst>
                  <a:glow rad="355600">
                    <a:schemeClr val="bg2"/>
                  </a:glow>
                </a:effectLst>
                <a:latin typeface="Arial" panose="020B0604020202020204" pitchFamily="34" charset="0"/>
                <a:cs typeface="Arial" panose="020B0604020202020204" pitchFamily="34" charset="0"/>
              </a:rPr>
              <a:t>1. استرداد عبادة الهيكل</a:t>
            </a:r>
            <a:endParaRPr lang="en-SG" sz="3600" b="1" dirty="0">
              <a:effectLst>
                <a:glow rad="355600">
                  <a:schemeClr val="bg2"/>
                </a:glow>
              </a:effectLst>
              <a:latin typeface="Arial" panose="020B0604020202020204" pitchFamily="34" charset="0"/>
              <a:cs typeface="Arial" panose="020B0604020202020204" pitchFamily="34" charset="0"/>
            </a:endParaRPr>
          </a:p>
        </p:txBody>
      </p:sp>
      <p:sp>
        <p:nvSpPr>
          <p:cNvPr id="4" name="Text Box 22"/>
          <p:cNvSpPr txBox="1">
            <a:spLocks noChangeArrowheads="1"/>
          </p:cNvSpPr>
          <p:nvPr/>
        </p:nvSpPr>
        <p:spPr bwMode="auto">
          <a:xfrm>
            <a:off x="8382000" y="76200"/>
            <a:ext cx="60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ar-JO" b="1" dirty="0">
                <a:effectLst>
                  <a:glow rad="355600">
                    <a:schemeClr val="bg2"/>
                  </a:glow>
                </a:effectLst>
                <a:latin typeface="Arial" charset="0"/>
                <a:cs typeface="Arial" charset="0"/>
              </a:rPr>
              <a:t>59</a:t>
            </a:r>
            <a:endParaRPr lang="en-US" b="1" dirty="0">
              <a:effectLst>
                <a:glow rad="355600">
                  <a:schemeClr val="bg2"/>
                </a:glow>
              </a:effectLst>
              <a:latin typeface="Arial" charset="0"/>
              <a:cs typeface="Arial" charset="0"/>
            </a:endParaRPr>
          </a:p>
        </p:txBody>
      </p:sp>
      <p:sp>
        <p:nvSpPr>
          <p:cNvPr id="5" name="Subtitle 2"/>
          <p:cNvSpPr txBox="1">
            <a:spLocks/>
          </p:cNvSpPr>
          <p:nvPr/>
        </p:nvSpPr>
        <p:spPr bwMode="auto">
          <a:xfrm>
            <a:off x="0" y="1556792"/>
            <a:ext cx="9116634" cy="2304256"/>
          </a:xfrm>
          <a:prstGeom prst="rect">
            <a:avLst/>
          </a:prstGeom>
          <a:noFill/>
          <a:ln w="9525">
            <a:noFill/>
            <a:miter lim="800000"/>
            <a:headEnd/>
            <a:tailEnd/>
          </a:ln>
          <a:effectLst/>
        </p:spPr>
        <p:txBody>
          <a:bodyPr lIns="92075" tIns="46038" rIns="92075" bIns="46038">
            <a:normAutofit/>
          </a:bodyPr>
          <a:lstStyle>
            <a:lvl1pPr marL="0" indent="0" algn="ctr" rtl="0" eaLnBrk="0" fontAlgn="base" hangingPunct="0">
              <a:spcBef>
                <a:spcPct val="20000"/>
              </a:spcBef>
              <a:spcAft>
                <a:spcPct val="0"/>
              </a:spcAft>
              <a:buClr>
                <a:schemeClr val="tx2"/>
              </a:buClr>
              <a:buSzPct val="75000"/>
              <a:buFont typeface="Wingdings" pitchFamily="26" charset="2"/>
              <a:buNone/>
              <a:defRPr sz="3200">
                <a:solidFill>
                  <a:srgbClr val="FFFFFF"/>
                </a:solidFill>
                <a:effectLst>
                  <a:outerShdw blurRad="38100" dist="38100" dir="2700000" algn="tl">
                    <a:srgbClr val="000000"/>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26"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26"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9pPr>
          </a:lstStyle>
          <a:p>
            <a:pPr>
              <a:defRPr/>
            </a:pPr>
            <a:r>
              <a:rPr lang="ar-JO" sz="2800" b="1" dirty="0">
                <a:solidFill>
                  <a:schemeClr val="tx1"/>
                </a:solidFill>
                <a:effectLst>
                  <a:glow rad="355600">
                    <a:schemeClr val="bg2"/>
                  </a:glow>
                </a:effectLst>
                <a:latin typeface="Arial" panose="020B0604020202020204" pitchFamily="34" charset="0"/>
                <a:cs typeface="Arial" panose="020B0604020202020204" pitchFamily="34" charset="0"/>
              </a:rPr>
              <a:t>بدأ عصر الهيكل الثاني (العودة الأولى في عهد زربابل): في البداية تم إعادة تقديم الذبائح فقط، ولكن بعد إعادة بناء الهيكل تم إعادة نظام الهيكل بأكمله.</a:t>
            </a:r>
            <a:endParaRPr lang="en-SG" sz="2800" b="1" dirty="0">
              <a:solidFill>
                <a:schemeClr val="tx1"/>
              </a:solidFill>
              <a:effectLst>
                <a:glow rad="355600">
                  <a:schemeClr val="bg2"/>
                </a:glow>
              </a:effectLst>
              <a:latin typeface="Arial" panose="020B0604020202020204" pitchFamily="34"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4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5175"/>
            <a:ext cx="9153525"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4213" y="620713"/>
            <a:ext cx="7772400" cy="720725"/>
          </a:xfrm>
        </p:spPr>
        <p:txBody>
          <a:bodyPr>
            <a:normAutofit/>
          </a:bodyPr>
          <a:lstStyle/>
          <a:p>
            <a:pPr>
              <a:defRPr/>
            </a:pPr>
            <a:r>
              <a:rPr lang="ar-JO" sz="3600" b="1" dirty="0">
                <a:solidFill>
                  <a:schemeClr val="tx1"/>
                </a:solidFill>
                <a:latin typeface="Arial" panose="020B0604020202020204" pitchFamily="34" charset="0"/>
                <a:cs typeface="Arial" panose="020B0604020202020204" pitchFamily="34" charset="0"/>
              </a:rPr>
              <a:t>2. استرداد شريعة موسى</a:t>
            </a:r>
            <a:endParaRPr lang="en-SG" sz="3600" dirty="0">
              <a:latin typeface="Arial" panose="020B0604020202020204" pitchFamily="34" charset="0"/>
              <a:cs typeface="Arial" panose="020B0604020202020204" pitchFamily="34" charset="0"/>
            </a:endParaRPr>
          </a:p>
        </p:txBody>
      </p:sp>
      <p:sp>
        <p:nvSpPr>
          <p:cNvPr id="163844" name="Text Box 22"/>
          <p:cNvSpPr txBox="1">
            <a:spLocks noChangeArrowheads="1"/>
          </p:cNvSpPr>
          <p:nvPr/>
        </p:nvSpPr>
        <p:spPr bwMode="auto">
          <a:xfrm>
            <a:off x="8382000" y="76200"/>
            <a:ext cx="60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ar-JO" dirty="0">
                <a:latin typeface="Arial" charset="0"/>
                <a:cs typeface="Arial" charset="0"/>
              </a:rPr>
              <a:t>59</a:t>
            </a:r>
            <a:endParaRPr lang="en-US" dirty="0">
              <a:latin typeface="Arial" charset="0"/>
              <a:cs typeface="Arial" charset="0"/>
            </a:endParaRPr>
          </a:p>
        </p:txBody>
      </p:sp>
      <p:sp>
        <p:nvSpPr>
          <p:cNvPr id="5" name="Subtitle 2"/>
          <p:cNvSpPr txBox="1">
            <a:spLocks/>
          </p:cNvSpPr>
          <p:nvPr/>
        </p:nvSpPr>
        <p:spPr bwMode="auto">
          <a:xfrm>
            <a:off x="251520" y="4532946"/>
            <a:ext cx="8865114" cy="2304256"/>
          </a:xfrm>
          <a:prstGeom prst="rect">
            <a:avLst/>
          </a:prstGeom>
          <a:noFill/>
          <a:ln w="9525">
            <a:noFill/>
            <a:miter lim="800000"/>
            <a:headEnd/>
            <a:tailEnd/>
          </a:ln>
          <a:effectLst/>
        </p:spPr>
        <p:txBody>
          <a:bodyPr lIns="92075" tIns="46038" rIns="92075" bIns="46038">
            <a:normAutofit/>
          </a:bodyPr>
          <a:lstStyle>
            <a:defPPr>
              <a:defRPr lang="en-US"/>
            </a:defPPr>
            <a:lvl1pPr marL="0" indent="0" algn="l" eaLnBrk="0" hangingPunct="0">
              <a:spcBef>
                <a:spcPct val="20000"/>
              </a:spcBef>
              <a:buClr>
                <a:schemeClr val="tx2"/>
              </a:buClr>
              <a:buSzPct val="75000"/>
              <a:buFont typeface="Wingdings" pitchFamily="26" charset="2"/>
              <a:buNone/>
              <a:defRPr b="1">
                <a:effectLst>
                  <a:glow rad="355600">
                    <a:schemeClr val="bg2"/>
                  </a:glow>
                </a:effectLst>
                <a:latin typeface="Arial" panose="020B0604020202020204" pitchFamily="34" charset="0"/>
                <a:ea typeface="ＭＳ Ｐゴシック" pitchFamily="-107" charset="-128"/>
                <a:cs typeface="Arial" panose="020B0604020202020204" pitchFamily="34" charset="0"/>
              </a:defRPr>
            </a:lvl1pPr>
            <a:lvl2pPr marL="742950" indent="-285750" algn="l" eaLnBrk="0" hangingPunct="0">
              <a:spcBef>
                <a:spcPct val="20000"/>
              </a:spcBef>
              <a:buClr>
                <a:schemeClr val="folHlink"/>
              </a:buClr>
              <a:buSzPct val="60000"/>
              <a:buFont typeface="Wingdings" charset="0"/>
              <a:buChar char="u"/>
              <a:defRPr sz="3200">
                <a:effectLst>
                  <a:outerShdw blurRad="38100" dist="38100" dir="2700000" algn="tl">
                    <a:srgbClr val="000000"/>
                  </a:outerShdw>
                </a:effectLst>
                <a:latin typeface="Arial"/>
                <a:ea typeface="ＭＳ Ｐゴシック" pitchFamily="26" charset="-128"/>
                <a:cs typeface="Arial"/>
              </a:defRPr>
            </a:lvl2pPr>
            <a:lvl3pPr marL="1143000" indent="-228600" algn="l" eaLnBrk="0" hangingPunct="0">
              <a:spcBef>
                <a:spcPct val="20000"/>
              </a:spcBef>
              <a:buClr>
                <a:schemeClr val="tx2"/>
              </a:buClr>
              <a:buSzPct val="60000"/>
              <a:buFont typeface="Wingdings" charset="0"/>
              <a:buChar char="t"/>
              <a:defRPr sz="3200">
                <a:effectLst>
                  <a:outerShdw blurRad="38100" dist="38100" dir="2700000" algn="tl">
                    <a:srgbClr val="000000"/>
                  </a:outerShdw>
                </a:effectLst>
                <a:latin typeface="Arial"/>
                <a:ea typeface="ＭＳ Ｐゴシック" pitchFamily="26" charset="-128"/>
                <a:cs typeface="Arial"/>
              </a:defRPr>
            </a:lvl3pPr>
            <a:lvl4pPr marL="16002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4pPr>
            <a:lvl5pPr marL="20574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5pPr>
            <a:lvl6pPr marL="25146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6pPr>
            <a:lvl7pPr marL="29718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7pPr>
            <a:lvl8pPr marL="34290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8pPr>
            <a:lvl9pPr marL="38862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9pPr>
          </a:lstStyle>
          <a:p>
            <a:pPr algn="ctr">
              <a:defRPr/>
            </a:pPr>
            <a:r>
              <a:rPr lang="ar-JO" sz="2800" dirty="0"/>
              <a:t>عزرا الكاهن والكاتب (1 أخ 6: 3-15؛ عز 7: 6-7) علم الشريعة ونفذها بأمر الملك (عز 7: 14، 25-26)، خاصة فيما يتعلق بحظر الزواج المختلط. (عزرا ٩-١٠؛ نحميا ١٠:٣٠؛ ١٣: ٢٣-٣١) وقد أدى ذلك إلى نسخ لفائف العهد القديم المستخدمة حتى في زمن يسوع.</a:t>
            </a:r>
            <a:endParaRPr lang="en-SG" sz="2800" dirty="0"/>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4866"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628775"/>
            <a:ext cx="9194800" cy="522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7" name="Text Box 22"/>
          <p:cNvSpPr txBox="1">
            <a:spLocks noChangeArrowheads="1"/>
          </p:cNvSpPr>
          <p:nvPr/>
        </p:nvSpPr>
        <p:spPr bwMode="auto">
          <a:xfrm>
            <a:off x="8382000" y="76200"/>
            <a:ext cx="60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ar-JO" dirty="0">
                <a:latin typeface="Arial" charset="0"/>
                <a:cs typeface="Arial" charset="0"/>
              </a:rPr>
              <a:t>59</a:t>
            </a:r>
            <a:endParaRPr lang="en-US" dirty="0">
              <a:latin typeface="Arial" charset="0"/>
              <a:cs typeface="Arial" charset="0"/>
            </a:endParaRPr>
          </a:p>
        </p:txBody>
      </p:sp>
      <p:sp>
        <p:nvSpPr>
          <p:cNvPr id="5" name="Subtitle 2"/>
          <p:cNvSpPr txBox="1">
            <a:spLocks/>
          </p:cNvSpPr>
          <p:nvPr/>
        </p:nvSpPr>
        <p:spPr bwMode="auto">
          <a:xfrm>
            <a:off x="179512" y="1844824"/>
            <a:ext cx="8856984" cy="2088232"/>
          </a:xfrm>
          <a:prstGeom prst="rect">
            <a:avLst/>
          </a:prstGeom>
          <a:noFill/>
          <a:ln w="9525">
            <a:noFill/>
            <a:miter lim="800000"/>
            <a:headEnd/>
            <a:tailEnd/>
          </a:ln>
          <a:effectLst/>
        </p:spPr>
        <p:txBody>
          <a:bodyPr lIns="92075" tIns="46038" rIns="92075" bIns="46038">
            <a:normAutofit/>
          </a:bodyPr>
          <a:lstStyle>
            <a:defPPr>
              <a:defRPr lang="en-US"/>
            </a:defPPr>
            <a:lvl1pPr marL="0" indent="0" algn="l" eaLnBrk="0" hangingPunct="0">
              <a:spcBef>
                <a:spcPct val="20000"/>
              </a:spcBef>
              <a:buClr>
                <a:schemeClr val="tx2"/>
              </a:buClr>
              <a:buSzPct val="75000"/>
              <a:buFont typeface="Wingdings" pitchFamily="26" charset="2"/>
              <a:buNone/>
              <a:defRPr b="1">
                <a:effectLst>
                  <a:glow rad="355600">
                    <a:schemeClr val="bg2"/>
                  </a:glow>
                </a:effectLst>
                <a:latin typeface="Arial" panose="020B0604020202020204" pitchFamily="34" charset="0"/>
                <a:ea typeface="ＭＳ Ｐゴシック" pitchFamily="-107" charset="-128"/>
                <a:cs typeface="Arial" panose="020B0604020202020204" pitchFamily="34" charset="0"/>
              </a:defRPr>
            </a:lvl1pPr>
            <a:lvl2pPr marL="742950" indent="-285750" algn="l" eaLnBrk="0" hangingPunct="0">
              <a:spcBef>
                <a:spcPct val="20000"/>
              </a:spcBef>
              <a:buClr>
                <a:schemeClr val="folHlink"/>
              </a:buClr>
              <a:buSzPct val="60000"/>
              <a:buFont typeface="Wingdings" charset="0"/>
              <a:buChar char="u"/>
              <a:defRPr sz="3200">
                <a:effectLst>
                  <a:outerShdw blurRad="38100" dist="38100" dir="2700000" algn="tl">
                    <a:srgbClr val="000000"/>
                  </a:outerShdw>
                </a:effectLst>
                <a:latin typeface="Arial"/>
                <a:ea typeface="ＭＳ Ｐゴシック" pitchFamily="26" charset="-128"/>
                <a:cs typeface="Arial"/>
              </a:defRPr>
            </a:lvl2pPr>
            <a:lvl3pPr marL="1143000" indent="-228600" algn="l" eaLnBrk="0" hangingPunct="0">
              <a:spcBef>
                <a:spcPct val="20000"/>
              </a:spcBef>
              <a:buClr>
                <a:schemeClr val="tx2"/>
              </a:buClr>
              <a:buSzPct val="60000"/>
              <a:buFont typeface="Wingdings" charset="0"/>
              <a:buChar char="t"/>
              <a:defRPr sz="3200">
                <a:effectLst>
                  <a:outerShdw blurRad="38100" dist="38100" dir="2700000" algn="tl">
                    <a:srgbClr val="000000"/>
                  </a:outerShdw>
                </a:effectLst>
                <a:latin typeface="Arial"/>
                <a:ea typeface="ＭＳ Ｐゴシック" pitchFamily="26" charset="-128"/>
                <a:cs typeface="Arial"/>
              </a:defRPr>
            </a:lvl3pPr>
            <a:lvl4pPr marL="16002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4pPr>
            <a:lvl5pPr marL="20574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5pPr>
            <a:lvl6pPr marL="25146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6pPr>
            <a:lvl7pPr marL="29718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7pPr>
            <a:lvl8pPr marL="34290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8pPr>
            <a:lvl9pPr marL="38862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9pPr>
          </a:lstStyle>
          <a:p>
            <a:pPr algn="ctr">
              <a:defRPr/>
            </a:pPr>
            <a:r>
              <a:rPr lang="ar-JO" sz="2800" dirty="0"/>
              <a:t>بعد عودة نحميا الثالثة تم ترميم الأسوار وإعادة إسكان أورشليم وإعادة السبت، والنهضة الروحية بين الشعب، وتجديد تحريم الزواج المختلط. هذه وضعت إسرائيل بشكل أكثر ثباتاً في الأرض.</a:t>
            </a:r>
            <a:endParaRPr lang="en-SG" sz="2800" dirty="0"/>
          </a:p>
        </p:txBody>
      </p:sp>
      <p:sp>
        <p:nvSpPr>
          <p:cNvPr id="6" name="Title 5"/>
          <p:cNvSpPr>
            <a:spLocks noGrp="1"/>
          </p:cNvSpPr>
          <p:nvPr>
            <p:ph type="ctrTitle"/>
          </p:nvPr>
        </p:nvSpPr>
        <p:spPr>
          <a:xfrm>
            <a:off x="1042988" y="620713"/>
            <a:ext cx="8101012" cy="1143000"/>
          </a:xfrm>
        </p:spPr>
        <p:txBody>
          <a:bodyPr lIns="92075" tIns="46038" rIns="92075" bIns="46038" anchorCtr="0">
            <a:normAutofit/>
          </a:bodyPr>
          <a:lstStyle/>
          <a:p>
            <a:pPr>
              <a:defRPr/>
            </a:pPr>
            <a:r>
              <a:rPr lang="ar-JO" sz="3600" b="1" dirty="0">
                <a:solidFill>
                  <a:schemeClr val="tx1"/>
                </a:solidFill>
                <a:latin typeface="Arial" panose="020B0604020202020204" pitchFamily="34" charset="0"/>
                <a:cs typeface="Arial" panose="020B0604020202020204" pitchFamily="34" charset="0"/>
              </a:rPr>
              <a:t>3. إحياء الحياة الاقتصادية والروحية</a:t>
            </a:r>
            <a:endParaRPr lang="en-US" sz="3600" b="1" dirty="0">
              <a:solidFill>
                <a:schemeClr val="tx1"/>
              </a:solidFill>
              <a:latin typeface="Arial" panose="020B0604020202020204" pitchFamily="34"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11" descr="j017869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175"/>
            <a:ext cx="9144000" cy="685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76" name="Rectangle 20"/>
          <p:cNvSpPr>
            <a:spLocks noChangeArrowheads="1"/>
          </p:cNvSpPr>
          <p:nvPr/>
        </p:nvSpPr>
        <p:spPr bwMode="auto">
          <a:xfrm>
            <a:off x="228600" y="2514600"/>
            <a:ext cx="5257800" cy="3581400"/>
          </a:xfrm>
          <a:prstGeom prst="rect">
            <a:avLst/>
          </a:prstGeom>
          <a:noFill/>
          <a:ln w="9525">
            <a:noFill/>
            <a:miter lim="800000"/>
            <a:headEnd/>
            <a:tailEnd/>
          </a:ln>
          <a:effectLst/>
        </p:spPr>
        <p:txBody>
          <a:bodyPr/>
          <a:lstStyle/>
          <a:p>
            <a:pPr algn="r">
              <a:spcBef>
                <a:spcPct val="20000"/>
              </a:spcBef>
              <a:buClr>
                <a:schemeClr val="tx2"/>
              </a:buClr>
              <a:buSzPct val="75000"/>
              <a:buFont typeface="Wingdings" charset="0"/>
              <a:buNone/>
              <a:defRPr/>
            </a:pPr>
            <a:r>
              <a:rPr lang="ar-JO" sz="2800" b="1" dirty="0">
                <a:effectLst>
                  <a:outerShdw blurRad="38100" dist="38100" dir="2700000" algn="tl">
                    <a:srgbClr val="000000"/>
                  </a:outerShdw>
                </a:effectLst>
                <a:latin typeface="Arial" charset="0"/>
                <a:cs typeface="Arial" charset="0"/>
              </a:rPr>
              <a:t>نحن ندرس هذه الخلفيات عن العهد الجديد</a:t>
            </a:r>
            <a:endParaRPr lang="en-US" sz="2800" b="1" dirty="0">
              <a:effectLst>
                <a:outerShdw blurRad="38100" dist="38100" dir="2700000" algn="tl">
                  <a:srgbClr val="000000"/>
                </a:outerShdw>
              </a:effectLst>
              <a:latin typeface="Arial" charset="0"/>
              <a:cs typeface="Arial" charset="0"/>
            </a:endParaRPr>
          </a:p>
          <a:p>
            <a:pPr marL="442913" indent="-442913" algn="r" rtl="1">
              <a:spcBef>
                <a:spcPct val="20000"/>
              </a:spcBef>
              <a:buClr>
                <a:schemeClr val="tx2"/>
              </a:buClr>
              <a:buSzPct val="75000"/>
              <a:buFont typeface="Wingdings" charset="0"/>
              <a:buChar char="n"/>
              <a:defRPr/>
            </a:pPr>
            <a:r>
              <a:rPr lang="ar-JO" sz="2800" b="1" dirty="0">
                <a:effectLst>
                  <a:outerShdw blurRad="38100" dist="38100" dir="2700000" algn="tl">
                    <a:srgbClr val="000000"/>
                  </a:outerShdw>
                </a:effectLst>
                <a:latin typeface="Arial" charset="0"/>
                <a:cs typeface="Arial" charset="0"/>
              </a:rPr>
              <a:t>الجغرافيا (وعلم الآثار)</a:t>
            </a:r>
            <a:endParaRPr lang="en-US" sz="2800" b="1" dirty="0">
              <a:effectLst>
                <a:outerShdw blurRad="38100" dist="38100" dir="2700000" algn="tl">
                  <a:srgbClr val="000000"/>
                </a:outerShdw>
              </a:effectLst>
              <a:latin typeface="Arial" charset="0"/>
              <a:cs typeface="Arial" charset="0"/>
            </a:endParaRPr>
          </a:p>
          <a:p>
            <a:pPr marL="442913" indent="-442913" algn="r" rtl="1">
              <a:spcBef>
                <a:spcPct val="20000"/>
              </a:spcBef>
              <a:buClr>
                <a:schemeClr val="tx2"/>
              </a:buClr>
              <a:buSzPct val="75000"/>
              <a:buFont typeface="Wingdings" charset="0"/>
              <a:buChar char="n"/>
              <a:defRPr/>
            </a:pPr>
            <a:r>
              <a:rPr lang="ar-JO" sz="2800" b="1" dirty="0">
                <a:effectLst>
                  <a:outerShdw blurRad="38100" dist="38100" dir="2700000" algn="tl">
                    <a:srgbClr val="000000"/>
                  </a:outerShdw>
                </a:effectLst>
                <a:latin typeface="Arial" charset="0"/>
                <a:cs typeface="Arial" charset="0"/>
              </a:rPr>
              <a:t>السياسة (التاريخ)</a:t>
            </a:r>
            <a:endParaRPr lang="en-US" sz="2800" b="1" dirty="0">
              <a:effectLst>
                <a:outerShdw blurRad="38100" dist="38100" dir="2700000" algn="tl">
                  <a:srgbClr val="000000"/>
                </a:outerShdw>
              </a:effectLst>
              <a:latin typeface="Arial" charset="0"/>
              <a:cs typeface="Arial" charset="0"/>
            </a:endParaRPr>
          </a:p>
          <a:p>
            <a:pPr marL="442913" indent="-442913" algn="r" rtl="1">
              <a:spcBef>
                <a:spcPct val="20000"/>
              </a:spcBef>
              <a:buClr>
                <a:schemeClr val="tx2"/>
              </a:buClr>
              <a:buSzPct val="75000"/>
              <a:buFont typeface="Wingdings" charset="0"/>
              <a:buChar char="n"/>
              <a:defRPr/>
            </a:pPr>
            <a:r>
              <a:rPr lang="ar-JO" sz="2800" b="1" dirty="0">
                <a:effectLst>
                  <a:outerShdw blurRad="38100" dist="38100" dir="2700000" algn="tl">
                    <a:srgbClr val="000000"/>
                  </a:outerShdw>
                </a:effectLst>
                <a:latin typeface="Arial" charset="0"/>
                <a:cs typeface="Arial" charset="0"/>
              </a:rPr>
              <a:t>الحياة الإقتصادية والإجتماعية</a:t>
            </a:r>
            <a:endParaRPr lang="en-US" sz="2800" b="1" dirty="0">
              <a:effectLst>
                <a:outerShdw blurRad="38100" dist="38100" dir="2700000" algn="tl">
                  <a:srgbClr val="000000"/>
                </a:outerShdw>
              </a:effectLst>
              <a:latin typeface="Arial" charset="0"/>
              <a:cs typeface="Arial" charset="0"/>
            </a:endParaRPr>
          </a:p>
          <a:p>
            <a:pPr marL="442913" indent="-442913" algn="r" rtl="1">
              <a:spcBef>
                <a:spcPct val="20000"/>
              </a:spcBef>
              <a:buClr>
                <a:schemeClr val="tx2"/>
              </a:buClr>
              <a:buSzPct val="75000"/>
              <a:buFont typeface="Wingdings" charset="0"/>
              <a:buChar char="n"/>
              <a:defRPr/>
            </a:pPr>
            <a:r>
              <a:rPr lang="ar-JO" sz="2800" b="1" dirty="0">
                <a:effectLst>
                  <a:outerShdw blurRad="38100" dist="38100" dir="2700000" algn="tl">
                    <a:srgbClr val="000000"/>
                  </a:outerShdw>
                </a:effectLst>
                <a:latin typeface="Arial" charset="0"/>
                <a:cs typeface="Arial" charset="0"/>
              </a:rPr>
              <a:t>الدين</a:t>
            </a:r>
            <a:endParaRPr lang="en-US" sz="2800" b="1" dirty="0">
              <a:effectLst>
                <a:outerShdw blurRad="38100" dist="38100" dir="2700000" algn="tl">
                  <a:srgbClr val="000000"/>
                </a:outerShdw>
              </a:effectLst>
              <a:latin typeface="Arial" charset="0"/>
              <a:cs typeface="Arial" charset="0"/>
            </a:endParaRPr>
          </a:p>
          <a:p>
            <a:pPr marL="442913" indent="-442913" algn="r" rtl="1">
              <a:spcBef>
                <a:spcPct val="20000"/>
              </a:spcBef>
              <a:buClr>
                <a:schemeClr val="tx2"/>
              </a:buClr>
              <a:buSzPct val="75000"/>
              <a:buFont typeface="Wingdings" charset="0"/>
              <a:buChar char="n"/>
              <a:defRPr/>
            </a:pPr>
            <a:r>
              <a:rPr lang="ar-JO" sz="2800" b="1" dirty="0">
                <a:effectLst>
                  <a:outerShdw blurRad="38100" dist="38100" dir="2700000" algn="tl">
                    <a:srgbClr val="000000"/>
                  </a:outerShdw>
                </a:effectLst>
                <a:latin typeface="Arial" charset="0"/>
                <a:cs typeface="Arial" charset="0"/>
              </a:rPr>
              <a:t>الأدب</a:t>
            </a:r>
            <a:endParaRPr lang="en-US" sz="2800" b="1" dirty="0">
              <a:effectLst>
                <a:outerShdw blurRad="38100" dist="38100" dir="2700000" algn="tl">
                  <a:srgbClr val="000000"/>
                </a:outerShdw>
              </a:effectLst>
              <a:latin typeface="Arial" charset="0"/>
              <a:cs typeface="Arial" charset="0"/>
            </a:endParaRPr>
          </a:p>
        </p:txBody>
      </p:sp>
      <p:pic>
        <p:nvPicPr>
          <p:cNvPr id="113667" name="Picture 7" descr="j0236549"/>
          <p:cNvPicPr>
            <a:picLocks noGrp="1" noChangeAspect="1" noChangeArrowheads="1" noCrop="1"/>
          </p:cNvPicPr>
          <p:nvPr>
            <p:ph sz="quarter" idx="2"/>
          </p:nvPr>
        </p:nvPicPr>
        <p:blipFill>
          <a:blip r:embed="rId4">
            <a:extLst>
              <a:ext uri="{28A0092B-C50C-407E-A947-70E740481C1C}">
                <a14:useLocalDpi xmlns:a14="http://schemas.microsoft.com/office/drawing/2010/main"/>
              </a:ext>
            </a:extLst>
          </a:blip>
          <a:srcRect/>
          <a:stretch>
            <a:fillRect/>
          </a:stretch>
        </p:blipFill>
        <p:spPr>
          <a:xfrm>
            <a:off x="5410200" y="0"/>
            <a:ext cx="1247775" cy="990600"/>
          </a:xfrm>
          <a:noFill/>
          <a:extLst>
            <a:ext uri="{909E8E84-426E-40dd-AFC4-6F175D3DCCD1}">
              <a14:hiddenFill xmlns:a14="http://schemas.microsoft.com/office/drawing/2010/main" xmlns="">
                <a:solidFill>
                  <a:srgbClr val="FFFFFF"/>
                </a:solidFill>
              </a14:hiddenFill>
            </a:ext>
          </a:extLst>
        </p:spPr>
      </p:pic>
      <p:pic>
        <p:nvPicPr>
          <p:cNvPr id="113668" name="Picture 12" descr="j017876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86400" y="4419600"/>
            <a:ext cx="3657600" cy="245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669" name="Rectangle 2"/>
          <p:cNvSpPr>
            <a:spLocks noGrp="1" noChangeArrowheads="1"/>
          </p:cNvSpPr>
          <p:nvPr>
            <p:ph type="title"/>
          </p:nvPr>
        </p:nvSpPr>
        <p:spPr>
          <a:xfrm>
            <a:off x="4114800" y="533400"/>
            <a:ext cx="4921250" cy="1676400"/>
          </a:xfrm>
        </p:spPr>
        <p:txBody>
          <a:bodyPr/>
          <a:lstStyle/>
          <a:p>
            <a:pPr algn="ctr" eaLnBrk="1" hangingPunct="1"/>
            <a:r>
              <a:rPr lang="ar-JO" sz="4000" b="1" dirty="0">
                <a:solidFill>
                  <a:srgbClr val="FFFFFF"/>
                </a:solidFill>
                <a:latin typeface="Arial" charset="0"/>
                <a:ea typeface="ＭＳ Ｐゴシック" charset="0"/>
              </a:rPr>
              <a:t>نظرة عامة                  على هذا المساق</a:t>
            </a:r>
            <a:endParaRPr lang="en-US" sz="4000" b="1" dirty="0">
              <a:solidFill>
                <a:srgbClr val="FFFFFF"/>
              </a:solidFill>
              <a:latin typeface="Arial" charset="0"/>
              <a:ea typeface="ＭＳ Ｐゴシック" charset="0"/>
            </a:endParaRPr>
          </a:p>
        </p:txBody>
      </p:sp>
      <p:sp>
        <p:nvSpPr>
          <p:cNvPr id="45075" name="Oval 19"/>
          <p:cNvSpPr>
            <a:spLocks noChangeArrowheads="1"/>
          </p:cNvSpPr>
          <p:nvPr/>
        </p:nvSpPr>
        <p:spPr bwMode="auto">
          <a:xfrm>
            <a:off x="1259632" y="3962400"/>
            <a:ext cx="3960439" cy="609600"/>
          </a:xfrm>
          <a:prstGeom prst="ellipse">
            <a:avLst/>
          </a:prstGeom>
          <a:noFill/>
          <a:ln w="57150" cap="sq">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075"/>
                                        </p:tgtEl>
                                        <p:attrNameLst>
                                          <p:attrName>style.visibility</p:attrName>
                                        </p:attrNameLst>
                                      </p:cBhvr>
                                      <p:to>
                                        <p:strVal val="visible"/>
                                      </p:to>
                                    </p:set>
                                    <p:animEffect transition="in" filter="fade">
                                      <p:cBhvr>
                                        <p:cTn id="7" dur="500"/>
                                        <p:tgtEl>
                                          <p:spTgt spid="45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7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589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00213"/>
            <a:ext cx="9153525" cy="5157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1" name="Text Box 22"/>
          <p:cNvSpPr txBox="1">
            <a:spLocks noChangeArrowheads="1"/>
          </p:cNvSpPr>
          <p:nvPr/>
        </p:nvSpPr>
        <p:spPr bwMode="auto">
          <a:xfrm>
            <a:off x="8382000" y="76200"/>
            <a:ext cx="60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ar-JO" dirty="0">
                <a:latin typeface="Arial" charset="0"/>
                <a:cs typeface="Arial" charset="0"/>
              </a:rPr>
              <a:t>59</a:t>
            </a:r>
            <a:endParaRPr lang="en-US" dirty="0">
              <a:latin typeface="Arial" charset="0"/>
              <a:cs typeface="Arial" charset="0"/>
            </a:endParaRPr>
          </a:p>
        </p:txBody>
      </p:sp>
      <p:sp>
        <p:nvSpPr>
          <p:cNvPr id="5" name="Subtitle 2"/>
          <p:cNvSpPr txBox="1">
            <a:spLocks/>
          </p:cNvSpPr>
          <p:nvPr/>
        </p:nvSpPr>
        <p:spPr bwMode="auto">
          <a:xfrm>
            <a:off x="107504" y="1556792"/>
            <a:ext cx="8892480" cy="2376264"/>
          </a:xfrm>
          <a:prstGeom prst="rect">
            <a:avLst/>
          </a:prstGeom>
          <a:noFill/>
          <a:ln w="9525">
            <a:noFill/>
            <a:miter lim="800000"/>
            <a:headEnd/>
            <a:tailEnd/>
          </a:ln>
          <a:effectLst/>
        </p:spPr>
        <p:txBody>
          <a:bodyPr lIns="92075" tIns="46038" rIns="92075" bIns="46038">
            <a:normAutofit/>
          </a:bodyPr>
          <a:lstStyle>
            <a:defPPr>
              <a:defRPr lang="en-US"/>
            </a:defPPr>
            <a:lvl1pPr marL="0" indent="0" algn="l" eaLnBrk="0" hangingPunct="0">
              <a:spcBef>
                <a:spcPct val="20000"/>
              </a:spcBef>
              <a:buClr>
                <a:schemeClr val="tx2"/>
              </a:buClr>
              <a:buSzPct val="75000"/>
              <a:buFont typeface="Wingdings" pitchFamily="26" charset="2"/>
              <a:buNone/>
              <a:defRPr b="1">
                <a:effectLst>
                  <a:glow rad="355600">
                    <a:schemeClr val="bg2"/>
                  </a:glow>
                </a:effectLst>
                <a:latin typeface="Arial" panose="020B0604020202020204" pitchFamily="34" charset="0"/>
                <a:ea typeface="ＭＳ Ｐゴシック" pitchFamily="-107" charset="-128"/>
                <a:cs typeface="Arial" panose="020B0604020202020204" pitchFamily="34" charset="0"/>
              </a:defRPr>
            </a:lvl1pPr>
            <a:lvl2pPr marL="742950" indent="-285750" algn="l" eaLnBrk="0" hangingPunct="0">
              <a:spcBef>
                <a:spcPct val="20000"/>
              </a:spcBef>
              <a:buClr>
                <a:schemeClr val="folHlink"/>
              </a:buClr>
              <a:buSzPct val="60000"/>
              <a:buFont typeface="Wingdings" charset="0"/>
              <a:buChar char="u"/>
              <a:defRPr sz="3200">
                <a:effectLst>
                  <a:outerShdw blurRad="38100" dist="38100" dir="2700000" algn="tl">
                    <a:srgbClr val="000000"/>
                  </a:outerShdw>
                </a:effectLst>
                <a:latin typeface="Arial"/>
                <a:ea typeface="ＭＳ Ｐゴシック" pitchFamily="26" charset="-128"/>
                <a:cs typeface="Arial"/>
              </a:defRPr>
            </a:lvl2pPr>
            <a:lvl3pPr marL="1143000" indent="-228600" algn="l" eaLnBrk="0" hangingPunct="0">
              <a:spcBef>
                <a:spcPct val="20000"/>
              </a:spcBef>
              <a:buClr>
                <a:schemeClr val="tx2"/>
              </a:buClr>
              <a:buSzPct val="60000"/>
              <a:buFont typeface="Wingdings" charset="0"/>
              <a:buChar char="t"/>
              <a:defRPr sz="3200">
                <a:effectLst>
                  <a:outerShdw blurRad="38100" dist="38100" dir="2700000" algn="tl">
                    <a:srgbClr val="000000"/>
                  </a:outerShdw>
                </a:effectLst>
                <a:latin typeface="Arial"/>
                <a:ea typeface="ＭＳ Ｐゴシック" pitchFamily="26" charset="-128"/>
                <a:cs typeface="Arial"/>
              </a:defRPr>
            </a:lvl3pPr>
            <a:lvl4pPr marL="16002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4pPr>
            <a:lvl5pPr marL="20574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5pPr>
            <a:lvl6pPr marL="25146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6pPr>
            <a:lvl7pPr marL="29718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7pPr>
            <a:lvl8pPr marL="34290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8pPr>
            <a:lvl9pPr marL="38862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9pPr>
          </a:lstStyle>
          <a:p>
            <a:pPr algn="ctr">
              <a:defRPr/>
            </a:pPr>
            <a:r>
              <a:rPr lang="ar-JO" sz="2800" dirty="0"/>
              <a:t>على الرغم من أن يهوذا كانت لا تزال دولة تابعة، إلا أن بلاد فارس سمحت لشعبها بقدر كبير من الاستقلال الذاتي (خاصة في الأمور الثقافية والدينية) لكسب ولائهم. وأدى ذلك إلى السلام والازدهار والأمن. في نهاية المطاف، تم استبدال الحاكم الفارسي بمجلس من الحكماء متحالف بشكل وثيق مع العائلات الكهنوتية الرائدة ومسؤول مباشرة أمام الملك الفارسي.</a:t>
            </a:r>
            <a:endParaRPr lang="en-SG" sz="2800" dirty="0"/>
          </a:p>
        </p:txBody>
      </p:sp>
      <p:sp>
        <p:nvSpPr>
          <p:cNvPr id="6" name="Title 5"/>
          <p:cNvSpPr>
            <a:spLocks noGrp="1"/>
          </p:cNvSpPr>
          <p:nvPr>
            <p:ph type="ctrTitle"/>
          </p:nvPr>
        </p:nvSpPr>
        <p:spPr>
          <a:xfrm>
            <a:off x="1042988" y="476250"/>
            <a:ext cx="8101012" cy="1143000"/>
          </a:xfrm>
        </p:spPr>
        <p:txBody>
          <a:bodyPr lIns="92075" tIns="46038" rIns="92075" bIns="46038" anchorCtr="0">
            <a:normAutofit/>
          </a:bodyPr>
          <a:lstStyle/>
          <a:p>
            <a:pPr>
              <a:defRPr/>
            </a:pPr>
            <a:r>
              <a:rPr lang="ar-JO" sz="3600" b="1" dirty="0">
                <a:solidFill>
                  <a:schemeClr val="tx1"/>
                </a:solidFill>
                <a:latin typeface="Arial" panose="020B0604020202020204" pitchFamily="34" charset="0"/>
                <a:cs typeface="Arial" panose="020B0604020202020204" pitchFamily="34" charset="0"/>
              </a:rPr>
              <a:t>4. صعود دولة الهيكل</a:t>
            </a:r>
            <a:endParaRPr lang="en-US" sz="3600" b="1" dirty="0">
              <a:solidFill>
                <a:schemeClr val="tx1"/>
              </a:solidFill>
              <a:latin typeface="Arial" panose="020B0604020202020204" pitchFamily="34"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6914" name="Picture 8"/>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1844675"/>
            <a:ext cx="9199563" cy="501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5" name="Text Box 22"/>
          <p:cNvSpPr txBox="1">
            <a:spLocks noChangeArrowheads="1"/>
          </p:cNvSpPr>
          <p:nvPr/>
        </p:nvSpPr>
        <p:spPr bwMode="auto">
          <a:xfrm>
            <a:off x="8382000" y="76200"/>
            <a:ext cx="60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ar-JO" dirty="0">
                <a:latin typeface="Arial" charset="0"/>
                <a:cs typeface="Arial" charset="0"/>
              </a:rPr>
              <a:t>59</a:t>
            </a:r>
            <a:endParaRPr lang="en-US" dirty="0">
              <a:latin typeface="Arial" charset="0"/>
              <a:cs typeface="Arial" charset="0"/>
            </a:endParaRPr>
          </a:p>
        </p:txBody>
      </p:sp>
      <p:sp>
        <p:nvSpPr>
          <p:cNvPr id="5" name="Subtitle 2"/>
          <p:cNvSpPr txBox="1">
            <a:spLocks/>
          </p:cNvSpPr>
          <p:nvPr/>
        </p:nvSpPr>
        <p:spPr bwMode="auto">
          <a:xfrm>
            <a:off x="323528" y="1988840"/>
            <a:ext cx="8496944" cy="4608512"/>
          </a:xfrm>
          <a:prstGeom prst="rect">
            <a:avLst/>
          </a:prstGeom>
          <a:noFill/>
          <a:ln w="9525">
            <a:noFill/>
            <a:miter lim="800000"/>
            <a:headEnd/>
            <a:tailEnd/>
          </a:ln>
          <a:effectLst/>
        </p:spPr>
        <p:txBody>
          <a:bodyPr lIns="92075" tIns="46038" rIns="92075" bIns="46038">
            <a:normAutofit/>
          </a:bodyPr>
          <a:lstStyle>
            <a:defPPr>
              <a:defRPr lang="en-US"/>
            </a:defPPr>
            <a:lvl1pPr marL="0" indent="0" algn="l" eaLnBrk="0" hangingPunct="0">
              <a:spcBef>
                <a:spcPct val="20000"/>
              </a:spcBef>
              <a:buClr>
                <a:schemeClr val="tx2"/>
              </a:buClr>
              <a:buSzPct val="75000"/>
              <a:buFont typeface="Wingdings" pitchFamily="26" charset="2"/>
              <a:buNone/>
              <a:defRPr b="1">
                <a:effectLst>
                  <a:glow rad="355600">
                    <a:schemeClr val="bg2"/>
                  </a:glow>
                </a:effectLst>
                <a:latin typeface="Arial" panose="020B0604020202020204" pitchFamily="34" charset="0"/>
                <a:ea typeface="ＭＳ Ｐゴシック" pitchFamily="-107" charset="-128"/>
                <a:cs typeface="Arial" panose="020B0604020202020204" pitchFamily="34" charset="0"/>
              </a:defRPr>
            </a:lvl1pPr>
            <a:lvl2pPr marL="742950" indent="-285750" algn="l" eaLnBrk="0" hangingPunct="0">
              <a:spcBef>
                <a:spcPct val="20000"/>
              </a:spcBef>
              <a:buClr>
                <a:schemeClr val="folHlink"/>
              </a:buClr>
              <a:buSzPct val="60000"/>
              <a:buFont typeface="Wingdings" charset="0"/>
              <a:buChar char="u"/>
              <a:defRPr sz="3200">
                <a:effectLst>
                  <a:outerShdw blurRad="38100" dist="38100" dir="2700000" algn="tl">
                    <a:srgbClr val="000000"/>
                  </a:outerShdw>
                </a:effectLst>
                <a:latin typeface="Arial"/>
                <a:ea typeface="ＭＳ Ｐゴシック" pitchFamily="26" charset="-128"/>
                <a:cs typeface="Arial"/>
              </a:defRPr>
            </a:lvl2pPr>
            <a:lvl3pPr marL="1143000" indent="-228600" algn="l" eaLnBrk="0" hangingPunct="0">
              <a:spcBef>
                <a:spcPct val="20000"/>
              </a:spcBef>
              <a:buClr>
                <a:schemeClr val="tx2"/>
              </a:buClr>
              <a:buSzPct val="60000"/>
              <a:buFont typeface="Wingdings" charset="0"/>
              <a:buChar char="t"/>
              <a:defRPr sz="3200">
                <a:effectLst>
                  <a:outerShdw blurRad="38100" dist="38100" dir="2700000" algn="tl">
                    <a:srgbClr val="000000"/>
                  </a:outerShdw>
                </a:effectLst>
                <a:latin typeface="Arial"/>
                <a:ea typeface="ＭＳ Ｐゴシック" pitchFamily="26" charset="-128"/>
                <a:cs typeface="Arial"/>
              </a:defRPr>
            </a:lvl3pPr>
            <a:lvl4pPr marL="16002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4pPr>
            <a:lvl5pPr marL="20574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5pPr>
            <a:lvl6pPr marL="25146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6pPr>
            <a:lvl7pPr marL="29718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7pPr>
            <a:lvl8pPr marL="34290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8pPr>
            <a:lvl9pPr marL="38862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9pPr>
          </a:lstStyle>
          <a:p>
            <a:pPr algn="ctr">
              <a:defRPr/>
            </a:pPr>
            <a:r>
              <a:rPr lang="ar-JO" sz="2800" dirty="0"/>
              <a:t>أصبحت لغة آرام هي اللغة الرسمية للإمبراطورية، لذا بدأت اللغة العبرية في الإختفاء كلغة يومية لليهود. بحلول وقت المسيح كان عدد قليل من اليهود يعرفون العبرية وكانت الآرامية هي اللغة المشتركة لليهود الفلسطينيين.</a:t>
            </a:r>
            <a:endParaRPr lang="en-SG" sz="2800" dirty="0"/>
          </a:p>
        </p:txBody>
      </p:sp>
      <p:sp>
        <p:nvSpPr>
          <p:cNvPr id="6" name="Title 5"/>
          <p:cNvSpPr>
            <a:spLocks noGrp="1"/>
          </p:cNvSpPr>
          <p:nvPr>
            <p:ph type="ctrTitle"/>
          </p:nvPr>
        </p:nvSpPr>
        <p:spPr>
          <a:xfrm>
            <a:off x="1116013" y="549275"/>
            <a:ext cx="7772400" cy="1143000"/>
          </a:xfrm>
        </p:spPr>
        <p:txBody>
          <a:bodyPr lIns="92075" tIns="46038" rIns="92075" bIns="46038" anchorCtr="0">
            <a:normAutofit/>
          </a:bodyPr>
          <a:lstStyle/>
          <a:p>
            <a:pPr>
              <a:defRPr/>
            </a:pPr>
            <a:r>
              <a:rPr lang="ar-JO" sz="3600" b="1" dirty="0">
                <a:solidFill>
                  <a:schemeClr val="tx1"/>
                </a:solidFill>
                <a:latin typeface="Arial" panose="020B0604020202020204" pitchFamily="34" charset="0"/>
                <a:cs typeface="Arial" panose="020B0604020202020204" pitchFamily="34" charset="0"/>
              </a:rPr>
              <a:t>5. اللغة الآرامية</a:t>
            </a:r>
            <a:endParaRPr lang="en-US" sz="3600" b="1" dirty="0">
              <a:solidFill>
                <a:schemeClr val="tx1"/>
              </a:solidFill>
              <a:latin typeface="Arial" panose="020B0604020202020204" pitchFamily="34"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ransition/>
</p:sld>
</file>

<file path=ppt/slides/slide3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5603" name="Rectangle 2"/>
          <p:cNvSpPr>
            <a:spLocks noGrp="1" noChangeArrowheads="1"/>
          </p:cNvSpPr>
          <p:nvPr>
            <p:ph type="ctrTitle"/>
          </p:nvPr>
        </p:nvSpPr>
        <p:spPr>
          <a:xfrm>
            <a:off x="0" y="0"/>
            <a:ext cx="9180513" cy="762000"/>
          </a:xfrm>
        </p:spPr>
        <p:txBody>
          <a:bodyPr/>
          <a:lstStyle/>
          <a:p>
            <a:pPr eaLnBrk="1" hangingPunct="1">
              <a:defRPr/>
            </a:pPr>
            <a:r>
              <a:rPr lang="ar-JO" sz="2800" i="1" dirty="0">
                <a:solidFill>
                  <a:srgbClr val="FFFF00"/>
                </a:solidFill>
                <a:latin typeface="Arial" panose="020B0604020202020204" pitchFamily="34" charset="0"/>
                <a:cs typeface="Arial" panose="020B0604020202020204" pitchFamily="34" charset="0"/>
              </a:rPr>
              <a:t>التأثير الآرامي الرئيسي خلال الحكم الفارسي</a:t>
            </a:r>
            <a:endParaRPr lang="en-US" sz="2800" i="1" dirty="0">
              <a:solidFill>
                <a:srgbClr val="FFFF00"/>
              </a:solidFill>
              <a:latin typeface="Arial" panose="020B0604020202020204" pitchFamily="34" charset="0"/>
              <a:cs typeface="Arial" panose="020B0604020202020204" pitchFamily="34" charset="0"/>
            </a:endParaRPr>
          </a:p>
        </p:txBody>
      </p:sp>
      <p:sp>
        <p:nvSpPr>
          <p:cNvPr id="167939" name="Rectangle 5"/>
          <p:cNvSpPr>
            <a:spLocks noChangeArrowheads="1"/>
          </p:cNvSpPr>
          <p:nvPr/>
        </p:nvSpPr>
        <p:spPr bwMode="auto">
          <a:xfrm>
            <a:off x="1714500" y="2971800"/>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endParaRPr lang="en-US">
              <a:solidFill>
                <a:srgbClr val="FFFFFF"/>
              </a:solidFill>
              <a:latin typeface="Arial" panose="020B0604020202020204" pitchFamily="34" charset="0"/>
              <a:cs typeface="Arial" panose="020B0604020202020204" pitchFamily="34" charset="0"/>
            </a:endParaRPr>
          </a:p>
        </p:txBody>
      </p:sp>
      <p:pic>
        <p:nvPicPr>
          <p:cNvPr id="40964" name="Picture 4" descr="Aramaic alphab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4038600"/>
            <a:ext cx="8991600" cy="1436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txBox="1">
            <a:spLocks noChangeArrowheads="1"/>
          </p:cNvSpPr>
          <p:nvPr/>
        </p:nvSpPr>
        <p:spPr bwMode="auto">
          <a:xfrm>
            <a:off x="1031875" y="1052513"/>
            <a:ext cx="8077200" cy="2514600"/>
          </a:xfrm>
          <a:prstGeom prst="rect">
            <a:avLst/>
          </a:prstGeom>
          <a:noFill/>
          <a:ln w="9525">
            <a:noFill/>
            <a:miter lim="800000"/>
            <a:headEnd/>
            <a:tailEnd/>
          </a:ln>
          <a:effectLst/>
        </p:spPr>
        <p:txBody>
          <a:bodyPr lIns="92075" tIns="46038" rIns="92075" bIns="46038"/>
          <a:lstStyle>
            <a:lvl1pPr marL="0" indent="0" algn="ctr" rtl="0" eaLnBrk="0" fontAlgn="base" hangingPunct="0">
              <a:spcBef>
                <a:spcPct val="20000"/>
              </a:spcBef>
              <a:spcAft>
                <a:spcPct val="0"/>
              </a:spcAft>
              <a:buClr>
                <a:schemeClr val="tx2"/>
              </a:buClr>
              <a:buSzPct val="75000"/>
              <a:buFont typeface="Wingdings" pitchFamily="-128" charset="0"/>
              <a:buNone/>
              <a:defRPr sz="3200" b="1">
                <a:solidFill>
                  <a:srgbClr val="FFFFFF"/>
                </a:solidFill>
                <a:effectLst>
                  <a:outerShdw blurRad="38100" dist="38100" dir="2700000" algn="tl">
                    <a:srgbClr val="000000">
                      <a:alpha val="43137"/>
                    </a:srgbClr>
                  </a:outerShdw>
                </a:effectLst>
                <a:latin typeface="Arial"/>
                <a:ea typeface="Geneva" charset="0"/>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b="1">
                <a:solidFill>
                  <a:schemeClr val="tx1"/>
                </a:solidFill>
                <a:effectLst>
                  <a:outerShdw blurRad="38100" dist="38100" dir="2700000" algn="tl">
                    <a:srgbClr val="000000">
                      <a:alpha val="43137"/>
                    </a:srgbClr>
                  </a:outerShdw>
                </a:effectLst>
                <a:latin typeface="Arial"/>
                <a:ea typeface="Geneva" pitchFamily="-108"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b="1">
                <a:solidFill>
                  <a:schemeClr val="tx1"/>
                </a:solidFill>
                <a:effectLst>
                  <a:outerShdw blurRad="38100" dist="38100" dir="2700000" algn="tl">
                    <a:srgbClr val="000000">
                      <a:alpha val="43137"/>
                    </a:srgbClr>
                  </a:outerShdw>
                </a:effectLst>
                <a:latin typeface="Arial"/>
                <a:ea typeface="Geneva" pitchFamily="-108" charset="-128"/>
                <a:cs typeface="Arial"/>
              </a:defRPr>
            </a:lvl3pPr>
            <a:lvl4pPr marL="1600200" indent="-228600" algn="l" rtl="0" eaLnBrk="0" fontAlgn="base" hangingPunct="0">
              <a:spcBef>
                <a:spcPct val="20000"/>
              </a:spcBef>
              <a:spcAft>
                <a:spcPct val="0"/>
              </a:spcAft>
              <a:buClr>
                <a:schemeClr val="tx1"/>
              </a:buClr>
              <a:buSzPct val="100000"/>
              <a:buChar char="•"/>
              <a:defRPr sz="3200" b="1">
                <a:solidFill>
                  <a:schemeClr val="tx1"/>
                </a:solidFill>
                <a:effectLst>
                  <a:outerShdw blurRad="38100" dist="38100" dir="2700000" algn="tl">
                    <a:srgbClr val="000000">
                      <a:alpha val="43137"/>
                    </a:srgbClr>
                  </a:outerShdw>
                </a:effectLst>
                <a:latin typeface="Arial"/>
                <a:ea typeface="Geneva" pitchFamily="-108" charset="-128"/>
                <a:cs typeface="Arial"/>
              </a:defRPr>
            </a:lvl4pPr>
            <a:lvl5pPr marL="2057400" indent="-228600" algn="l" rtl="0" eaLnBrk="0" fontAlgn="base" hangingPunct="0">
              <a:spcBef>
                <a:spcPct val="20000"/>
              </a:spcBef>
              <a:spcAft>
                <a:spcPct val="0"/>
              </a:spcAft>
              <a:buClr>
                <a:schemeClr val="tx1"/>
              </a:buClr>
              <a:buSzPct val="100000"/>
              <a:buChar char="–"/>
              <a:defRPr sz="3200" b="1">
                <a:solidFill>
                  <a:schemeClr val="tx1"/>
                </a:solidFill>
                <a:effectLst>
                  <a:outerShdw blurRad="38100" dist="38100" dir="2700000" algn="tl">
                    <a:srgbClr val="000000">
                      <a:alpha val="43137"/>
                    </a:srgbClr>
                  </a:outerShdw>
                </a:effectLst>
                <a:latin typeface="Arial"/>
                <a:ea typeface="Geneva" pitchFamily="-108"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9pPr>
          </a:lstStyle>
          <a:p>
            <a:pPr marL="609600" indent="-609600" eaLnBrk="1" hangingPunct="1">
              <a:buFont typeface="Wingdings" charset="0"/>
              <a:buNone/>
              <a:defRPr/>
            </a:pPr>
            <a:r>
              <a:rPr lang="ar-JO" sz="4400"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الحروف الهجائية الآرامية</a:t>
            </a:r>
            <a:endParaRPr lang="en-US" sz="4400"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609600" indent="-609600" algn="l" eaLnBrk="1" hangingPunct="1">
              <a:buFont typeface="Wingdings" charset="0"/>
              <a:buChar char="n"/>
              <a:defRPr/>
            </a:pPr>
            <a:endParaRPr lang="en-US" sz="2400"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609600" indent="-609600" algn="r" rtl="1" eaLnBrk="1" hangingPunct="1">
              <a:buFont typeface="Wingdings" charset="0"/>
              <a:buChar char="n"/>
              <a:defRPr/>
            </a:pPr>
            <a:r>
              <a:rPr lang="ar-JO" sz="2400"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أبجدية ساكنة مع عدم وجود إشارة حرف العلة</a:t>
            </a:r>
          </a:p>
          <a:p>
            <a:pPr algn="l" eaLnBrk="1" hangingPunct="1">
              <a:defRPr/>
            </a:pPr>
            <a:endParaRPr lang="en-US" sz="2400"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609600" indent="-609600" algn="r" rtl="1" eaLnBrk="1" hangingPunct="1">
              <a:buFont typeface="Wingdings" charset="0"/>
              <a:buChar char="n"/>
              <a:defRPr/>
            </a:pPr>
            <a:r>
              <a:rPr lang="ar-JO" sz="2400"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مكتوب من اليمين إلى اليسار في خطوط أفقية</a:t>
            </a:r>
            <a:endParaRPr lang="en-US" sz="2400"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0964"/>
                                        </p:tgtEl>
                                        <p:attrNameLst>
                                          <p:attrName>style.visibility</p:attrName>
                                        </p:attrNameLst>
                                      </p:cBhvr>
                                      <p:to>
                                        <p:strVal val="visible"/>
                                      </p:to>
                                    </p:set>
                                    <p:anim calcmode="lin" valueType="num">
                                      <p:cBhvr additive="base">
                                        <p:cTn id="7" dur="500" fill="hold"/>
                                        <p:tgtEl>
                                          <p:spTgt spid="40964"/>
                                        </p:tgtEl>
                                        <p:attrNameLst>
                                          <p:attrName>ppt_x</p:attrName>
                                        </p:attrNameLst>
                                      </p:cBhvr>
                                      <p:tavLst>
                                        <p:tav tm="0">
                                          <p:val>
                                            <p:strVal val="0-#ppt_w/2"/>
                                          </p:val>
                                        </p:tav>
                                        <p:tav tm="100000">
                                          <p:val>
                                            <p:strVal val="#ppt_x"/>
                                          </p:val>
                                        </p:tav>
                                      </p:tavLst>
                                    </p:anim>
                                    <p:anim calcmode="lin" valueType="num">
                                      <p:cBhvr additive="base">
                                        <p:cTn id="8" dur="500" fill="hold"/>
                                        <p:tgtEl>
                                          <p:spTgt spid="4096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9201" name="Rectangle 5"/>
          <p:cNvSpPr>
            <a:spLocks noGrp="1" noChangeArrowheads="1"/>
          </p:cNvSpPr>
          <p:nvPr>
            <p:ph type="title"/>
          </p:nvPr>
        </p:nvSpPr>
        <p:spPr>
          <a:xfrm>
            <a:off x="0" y="338138"/>
            <a:ext cx="9144000" cy="1219200"/>
          </a:xfrm>
        </p:spPr>
        <p:txBody>
          <a:bodyPr/>
          <a:lstStyle/>
          <a:p>
            <a:pPr eaLnBrk="1" hangingPunct="1">
              <a:defRPr/>
            </a:pPr>
            <a:r>
              <a:rPr lang="ar-JO" sz="4000" b="1" dirty="0">
                <a:latin typeface="Arial" panose="020B0604020202020204" pitchFamily="34" charset="0"/>
                <a:ea typeface="ＭＳ Ｐゴシック" charset="0"/>
                <a:cs typeface="Arial" panose="020B0604020202020204" pitchFamily="34" charset="0"/>
              </a:rPr>
              <a:t>الآرامية في الفترة الفارسية</a:t>
            </a:r>
            <a:endParaRPr lang="en-US" sz="4000" b="1" dirty="0">
              <a:latin typeface="Arial" panose="020B0604020202020204" pitchFamily="34" charset="0"/>
              <a:ea typeface="ＭＳ Ｐゴシック" charset="0"/>
              <a:cs typeface="Arial" panose="020B0604020202020204" pitchFamily="34" charset="0"/>
            </a:endParaRPr>
          </a:p>
        </p:txBody>
      </p:sp>
      <p:grpSp>
        <p:nvGrpSpPr>
          <p:cNvPr id="168963" name="Group 8"/>
          <p:cNvGrpSpPr>
            <a:grpSpLocks/>
          </p:cNvGrpSpPr>
          <p:nvPr/>
        </p:nvGrpSpPr>
        <p:grpSpPr bwMode="auto">
          <a:xfrm>
            <a:off x="-228600" y="1581150"/>
            <a:ext cx="9372600" cy="4295775"/>
            <a:chOff x="0" y="1344"/>
            <a:chExt cx="5760" cy="2562"/>
          </a:xfrm>
        </p:grpSpPr>
        <p:pic>
          <p:nvPicPr>
            <p:cNvPr id="168969" name="Picture 4" descr="32 Persi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344"/>
              <a:ext cx="5760" cy="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8970" name="Picture 7" descr="32 Persi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6" y="1344"/>
              <a:ext cx="3744" cy="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68964" name="Text Box 14"/>
          <p:cNvSpPr txBox="1">
            <a:spLocks noChangeArrowheads="1"/>
          </p:cNvSpPr>
          <p:nvPr/>
        </p:nvSpPr>
        <p:spPr bwMode="auto">
          <a:xfrm>
            <a:off x="2987675" y="3249613"/>
            <a:ext cx="63350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ar-JO" sz="2800" b="1" dirty="0">
                <a:solidFill>
                  <a:srgbClr val="000000"/>
                </a:solidFill>
                <a:effectLst>
                  <a:glow rad="228600">
                    <a:schemeClr val="tx1"/>
                  </a:glow>
                </a:effectLst>
                <a:latin typeface="Arial" panose="020B0604020202020204" pitchFamily="34" charset="0"/>
                <a:cs typeface="Arial" panose="020B0604020202020204" pitchFamily="34" charset="0"/>
              </a:rPr>
              <a:t>آرام</a:t>
            </a:r>
            <a:endParaRPr lang="en-US" sz="2800" b="1" dirty="0">
              <a:solidFill>
                <a:srgbClr val="000000"/>
              </a:solidFill>
              <a:effectLst>
                <a:glow rad="228600">
                  <a:schemeClr val="tx1"/>
                </a:glow>
              </a:effectLst>
              <a:latin typeface="Arial" panose="020B0604020202020204" pitchFamily="34" charset="0"/>
              <a:cs typeface="Arial" panose="020B0604020202020204" pitchFamily="34" charset="0"/>
            </a:endParaRPr>
          </a:p>
        </p:txBody>
      </p:sp>
      <p:sp>
        <p:nvSpPr>
          <p:cNvPr id="168965" name="Text Box 22"/>
          <p:cNvSpPr txBox="1">
            <a:spLocks noChangeArrowheads="1"/>
          </p:cNvSpPr>
          <p:nvPr/>
        </p:nvSpPr>
        <p:spPr bwMode="auto">
          <a:xfrm>
            <a:off x="7956376" y="76200"/>
            <a:ext cx="104360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ar-JO" dirty="0">
                <a:solidFill>
                  <a:srgbClr val="FFFFFF"/>
                </a:solidFill>
                <a:latin typeface="Arial" panose="020B0604020202020204" pitchFamily="34" charset="0"/>
                <a:cs typeface="Arial" panose="020B0604020202020204" pitchFamily="34" charset="0"/>
              </a:rPr>
              <a:t>57، 59</a:t>
            </a:r>
            <a:endParaRPr lang="en-US" dirty="0">
              <a:solidFill>
                <a:srgbClr val="FFFFFF"/>
              </a:solidFill>
              <a:latin typeface="Arial" panose="020B0604020202020204" pitchFamily="34" charset="0"/>
              <a:cs typeface="Arial" panose="020B0604020202020204" pitchFamily="34" charset="0"/>
            </a:endParaRPr>
          </a:p>
        </p:txBody>
      </p:sp>
      <p:sp>
        <p:nvSpPr>
          <p:cNvPr id="2" name="Quad Arrow 1"/>
          <p:cNvSpPr/>
          <p:nvPr/>
        </p:nvSpPr>
        <p:spPr bwMode="auto">
          <a:xfrm>
            <a:off x="2195736" y="2132856"/>
            <a:ext cx="3167558" cy="3203103"/>
          </a:xfrm>
          <a:prstGeom prst="quadArrow">
            <a:avLst>
              <a:gd name="adj1" fmla="val 21586"/>
              <a:gd name="adj2" fmla="val 16561"/>
              <a:gd name="adj3" fmla="val 19759"/>
            </a:avLst>
          </a:prstGeom>
          <a:noFill/>
          <a:ln w="57150" cap="sq" cmpd="sng" algn="ctr">
            <a:solidFill>
              <a:srgbClr val="FF0000"/>
            </a:solidFill>
            <a:prstDash val="solid"/>
            <a:round/>
            <a:headEnd type="none" w="med" len="med"/>
            <a:tailEnd type="none" w="med" len="med"/>
          </a:ln>
          <a:effec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17" name="Text Box 14"/>
          <p:cNvSpPr txBox="1">
            <a:spLocks noChangeArrowheads="1"/>
          </p:cNvSpPr>
          <p:nvPr/>
        </p:nvSpPr>
        <p:spPr bwMode="auto">
          <a:xfrm>
            <a:off x="2987675" y="3609975"/>
            <a:ext cx="106792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ar-JO" sz="2800" b="1" dirty="0">
                <a:solidFill>
                  <a:srgbClr val="000000"/>
                </a:solidFill>
                <a:effectLst>
                  <a:glow rad="228600">
                    <a:schemeClr val="tx1"/>
                  </a:glow>
                </a:effectLst>
                <a:latin typeface="Arial" panose="020B0604020202020204" pitchFamily="34" charset="0"/>
                <a:cs typeface="Arial" panose="020B0604020202020204" pitchFamily="34" charset="0"/>
              </a:rPr>
              <a:t>الارامية</a:t>
            </a:r>
            <a:endParaRPr lang="en-US" sz="2800" b="1" dirty="0">
              <a:solidFill>
                <a:srgbClr val="000000"/>
              </a:solidFill>
              <a:effectLst>
                <a:glow rad="228600">
                  <a:schemeClr val="tx1"/>
                </a:glow>
              </a:effectLst>
              <a:latin typeface="Arial" panose="020B0604020202020204" pitchFamily="34" charset="0"/>
              <a:cs typeface="Arial" panose="020B0604020202020204" pitchFamily="34" charset="0"/>
            </a:endParaRPr>
          </a:p>
        </p:txBody>
      </p:sp>
      <p:sp>
        <p:nvSpPr>
          <p:cNvPr id="168968" name="Rectangle 5"/>
          <p:cNvSpPr txBox="1">
            <a:spLocks noChangeArrowheads="1"/>
          </p:cNvSpPr>
          <p:nvPr/>
        </p:nvSpPr>
        <p:spPr bwMode="auto">
          <a:xfrm>
            <a:off x="-107950" y="5876925"/>
            <a:ext cx="9288463" cy="9810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dirty="0">
                <a:latin typeface="Arial" panose="020B0604020202020204" pitchFamily="34" charset="0"/>
                <a:cs typeface="Arial" panose="020B0604020202020204" pitchFamily="34" charset="0"/>
              </a:rPr>
              <a:t>أصبحت الآرامية لغة التجارة القديمة في الشرق الأوسط بسبب موقع آرام ولغتها</a:t>
            </a:r>
            <a:endParaRPr lang="en-US" sz="2800" dirty="0">
              <a:latin typeface="Arial" panose="020B0604020202020204" pitchFamily="34"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strVal val="#ppt_w*0.70"/>
                                          </p:val>
                                        </p:tav>
                                        <p:tav tm="100000">
                                          <p:val>
                                            <p:strVal val="#ppt_w"/>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101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00213"/>
            <a:ext cx="9150350" cy="5189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1011" name="Text Box 22"/>
          <p:cNvSpPr txBox="1">
            <a:spLocks noChangeArrowheads="1"/>
          </p:cNvSpPr>
          <p:nvPr/>
        </p:nvSpPr>
        <p:spPr bwMode="auto">
          <a:xfrm>
            <a:off x="8382000" y="76200"/>
            <a:ext cx="60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ar-JO" dirty="0">
                <a:latin typeface="Arial" charset="0"/>
                <a:cs typeface="Arial" charset="0"/>
              </a:rPr>
              <a:t>59</a:t>
            </a:r>
            <a:endParaRPr lang="en-US" dirty="0">
              <a:latin typeface="Arial" charset="0"/>
              <a:cs typeface="Arial" charset="0"/>
            </a:endParaRPr>
          </a:p>
        </p:txBody>
      </p:sp>
      <p:sp>
        <p:nvSpPr>
          <p:cNvPr id="5" name="Subtitle 2"/>
          <p:cNvSpPr txBox="1">
            <a:spLocks/>
          </p:cNvSpPr>
          <p:nvPr/>
        </p:nvSpPr>
        <p:spPr bwMode="auto">
          <a:xfrm>
            <a:off x="179512" y="1988840"/>
            <a:ext cx="7632848" cy="2808312"/>
          </a:xfrm>
          <a:prstGeom prst="rect">
            <a:avLst/>
          </a:prstGeom>
          <a:noFill/>
          <a:ln w="9525">
            <a:noFill/>
            <a:miter lim="800000"/>
            <a:headEnd/>
            <a:tailEnd/>
          </a:ln>
          <a:effectLst/>
        </p:spPr>
        <p:txBody>
          <a:bodyPr lIns="92075" tIns="46038" rIns="92075" bIns="46038">
            <a:normAutofit/>
          </a:bodyPr>
          <a:lstStyle>
            <a:defPPr>
              <a:defRPr lang="en-US"/>
            </a:defPPr>
            <a:lvl1pPr marL="0" indent="0" algn="l" eaLnBrk="0" hangingPunct="0">
              <a:spcBef>
                <a:spcPct val="20000"/>
              </a:spcBef>
              <a:buClr>
                <a:schemeClr val="tx2"/>
              </a:buClr>
              <a:buSzPct val="75000"/>
              <a:buFont typeface="Wingdings" pitchFamily="26" charset="2"/>
              <a:buNone/>
              <a:defRPr b="1">
                <a:effectLst>
                  <a:glow rad="355600">
                    <a:schemeClr val="bg2"/>
                  </a:glow>
                </a:effectLst>
                <a:latin typeface="Arial" panose="020B0604020202020204" pitchFamily="34" charset="0"/>
                <a:ea typeface="ＭＳ Ｐゴシック" pitchFamily="-107" charset="-128"/>
                <a:cs typeface="Arial" panose="020B0604020202020204" pitchFamily="34" charset="0"/>
              </a:defRPr>
            </a:lvl1pPr>
            <a:lvl2pPr marL="742950" indent="-285750" algn="l" eaLnBrk="0" hangingPunct="0">
              <a:spcBef>
                <a:spcPct val="20000"/>
              </a:spcBef>
              <a:buClr>
                <a:schemeClr val="folHlink"/>
              </a:buClr>
              <a:buSzPct val="60000"/>
              <a:buFont typeface="Wingdings" charset="0"/>
              <a:buChar char="u"/>
              <a:defRPr sz="3200">
                <a:effectLst>
                  <a:outerShdw blurRad="38100" dist="38100" dir="2700000" algn="tl">
                    <a:srgbClr val="000000"/>
                  </a:outerShdw>
                </a:effectLst>
                <a:latin typeface="Arial"/>
                <a:ea typeface="ＭＳ Ｐゴシック" pitchFamily="26" charset="-128"/>
                <a:cs typeface="Arial"/>
              </a:defRPr>
            </a:lvl2pPr>
            <a:lvl3pPr marL="1143000" indent="-228600" algn="l" eaLnBrk="0" hangingPunct="0">
              <a:spcBef>
                <a:spcPct val="20000"/>
              </a:spcBef>
              <a:buClr>
                <a:schemeClr val="tx2"/>
              </a:buClr>
              <a:buSzPct val="60000"/>
              <a:buFont typeface="Wingdings" charset="0"/>
              <a:buChar char="t"/>
              <a:defRPr sz="3200">
                <a:effectLst>
                  <a:outerShdw blurRad="38100" dist="38100" dir="2700000" algn="tl">
                    <a:srgbClr val="000000"/>
                  </a:outerShdw>
                </a:effectLst>
                <a:latin typeface="Arial"/>
                <a:ea typeface="ＭＳ Ｐゴシック" pitchFamily="26" charset="-128"/>
                <a:cs typeface="Arial"/>
              </a:defRPr>
            </a:lvl3pPr>
            <a:lvl4pPr marL="16002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4pPr>
            <a:lvl5pPr marL="20574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5pPr>
            <a:lvl6pPr marL="25146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6pPr>
            <a:lvl7pPr marL="29718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7pPr>
            <a:lvl8pPr marL="34290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8pPr>
            <a:lvl9pPr marL="38862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9pPr>
          </a:lstStyle>
          <a:p>
            <a:pPr algn="ctr">
              <a:defRPr/>
            </a:pPr>
            <a:r>
              <a:rPr lang="ar-JO" sz="2800" dirty="0"/>
              <a:t>سمح الفرس لليهود بالعودة إلى إسرائيل وإعادة تأسيس دينهم وعاداتهم، لكن القليل منهم فعلوا ذلك. أولئك الذين بقوا في الأراضي الأجنبية أصبحوا يعرفون باسم الشتات بحيث يمكن العثور على العديد من المستوطنات اليهودية حول الإمبراطورية. استخدم بولس فيما بعد مجامع هذه المجموعات كنقاط اتصال في تبشير العالم الروماني.</a:t>
            </a:r>
            <a:endParaRPr lang="en-SG" sz="2800" dirty="0"/>
          </a:p>
        </p:txBody>
      </p:sp>
      <p:sp>
        <p:nvSpPr>
          <p:cNvPr id="6" name="Title 5"/>
          <p:cNvSpPr>
            <a:spLocks noGrp="1"/>
          </p:cNvSpPr>
          <p:nvPr>
            <p:ph type="ctrTitle"/>
          </p:nvPr>
        </p:nvSpPr>
        <p:spPr>
          <a:xfrm>
            <a:off x="1116013" y="549275"/>
            <a:ext cx="7772400" cy="1143000"/>
          </a:xfrm>
        </p:spPr>
        <p:txBody>
          <a:bodyPr lIns="92075" tIns="46038" rIns="92075" bIns="46038" anchorCtr="0">
            <a:normAutofit/>
          </a:bodyPr>
          <a:lstStyle/>
          <a:p>
            <a:pPr>
              <a:defRPr/>
            </a:pPr>
            <a:r>
              <a:rPr lang="ar-JO" sz="3600" b="1" dirty="0">
                <a:solidFill>
                  <a:schemeClr val="tx1"/>
                </a:solidFill>
                <a:latin typeface="Arial" panose="020B0604020202020204" pitchFamily="34" charset="0"/>
                <a:cs typeface="Arial" panose="020B0604020202020204" pitchFamily="34" charset="0"/>
              </a:rPr>
              <a:t>6. الشتات اليهودي</a:t>
            </a:r>
            <a:endParaRPr lang="en-US" sz="3600" b="1" dirty="0">
              <a:solidFill>
                <a:schemeClr val="tx1"/>
              </a:solidFill>
              <a:latin typeface="Arial" panose="020B0604020202020204" pitchFamily="34"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2034"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88988"/>
            <a:ext cx="9144000" cy="6069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35" name="Text Box 22"/>
          <p:cNvSpPr txBox="1">
            <a:spLocks noChangeArrowheads="1"/>
          </p:cNvSpPr>
          <p:nvPr/>
        </p:nvSpPr>
        <p:spPr bwMode="auto">
          <a:xfrm>
            <a:off x="8382000" y="76200"/>
            <a:ext cx="60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ar-JO" dirty="0">
                <a:latin typeface="Arial" charset="0"/>
                <a:cs typeface="Arial" charset="0"/>
              </a:rPr>
              <a:t>59</a:t>
            </a:r>
            <a:endParaRPr lang="en-US" dirty="0">
              <a:latin typeface="Arial" charset="0"/>
              <a:cs typeface="Arial" charset="0"/>
            </a:endParaRPr>
          </a:p>
        </p:txBody>
      </p:sp>
      <p:sp>
        <p:nvSpPr>
          <p:cNvPr id="2" name="Title 1"/>
          <p:cNvSpPr>
            <a:spLocks noGrp="1"/>
          </p:cNvSpPr>
          <p:nvPr>
            <p:ph type="ctrTitle"/>
          </p:nvPr>
        </p:nvSpPr>
        <p:spPr>
          <a:xfrm>
            <a:off x="827088" y="30163"/>
            <a:ext cx="7772400" cy="806450"/>
          </a:xfrm>
        </p:spPr>
        <p:txBody>
          <a:bodyPr lIns="92075" tIns="46038" rIns="92075" bIns="46038" anchorCtr="0">
            <a:normAutofit/>
          </a:bodyPr>
          <a:lstStyle/>
          <a:p>
            <a:pPr>
              <a:defRPr/>
            </a:pPr>
            <a:r>
              <a:rPr lang="ar-JO" sz="3600" b="1" dirty="0">
                <a:solidFill>
                  <a:schemeClr val="tx1"/>
                </a:solidFill>
                <a:latin typeface="Arial" panose="020B0604020202020204" pitchFamily="34" charset="0"/>
                <a:cs typeface="Arial" panose="020B0604020202020204" pitchFamily="34" charset="0"/>
              </a:rPr>
              <a:t>7. السامريون</a:t>
            </a:r>
            <a:endParaRPr lang="en-US" sz="3600" b="1" dirty="0">
              <a:solidFill>
                <a:schemeClr val="tx1"/>
              </a:solidFill>
              <a:latin typeface="Arial" panose="020B0604020202020204" pitchFamily="34" charset="0"/>
              <a:cs typeface="Arial" panose="020B0604020202020204" pitchFamily="34" charset="0"/>
            </a:endParaRPr>
          </a:p>
        </p:txBody>
      </p:sp>
      <p:sp>
        <p:nvSpPr>
          <p:cNvPr id="5" name="Subtitle 2"/>
          <p:cNvSpPr txBox="1">
            <a:spLocks/>
          </p:cNvSpPr>
          <p:nvPr/>
        </p:nvSpPr>
        <p:spPr bwMode="auto">
          <a:xfrm>
            <a:off x="0" y="908720"/>
            <a:ext cx="9142361" cy="4824536"/>
          </a:xfrm>
          <a:prstGeom prst="rect">
            <a:avLst/>
          </a:prstGeom>
          <a:noFill/>
          <a:ln w="9525">
            <a:noFill/>
            <a:miter lim="800000"/>
            <a:headEnd/>
            <a:tailEnd/>
          </a:ln>
          <a:effectLst/>
        </p:spPr>
        <p:txBody>
          <a:bodyPr lIns="92075" tIns="46038" rIns="92075" bIns="46038">
            <a:normAutofit/>
          </a:bodyPr>
          <a:lstStyle>
            <a:defPPr>
              <a:defRPr lang="en-US"/>
            </a:defPPr>
            <a:lvl1pPr marL="0" indent="0" algn="l" eaLnBrk="0" hangingPunct="0">
              <a:spcBef>
                <a:spcPct val="20000"/>
              </a:spcBef>
              <a:buClr>
                <a:schemeClr val="tx2"/>
              </a:buClr>
              <a:buSzPct val="75000"/>
              <a:buFont typeface="Wingdings" pitchFamily="26" charset="2"/>
              <a:buNone/>
              <a:defRPr b="1">
                <a:effectLst>
                  <a:glow rad="355600">
                    <a:schemeClr val="bg2"/>
                  </a:glow>
                </a:effectLst>
                <a:latin typeface="Arial" panose="020B0604020202020204" pitchFamily="34" charset="0"/>
                <a:ea typeface="ＭＳ Ｐゴシック" pitchFamily="-107" charset="-128"/>
                <a:cs typeface="Arial" panose="020B0604020202020204" pitchFamily="34" charset="0"/>
              </a:defRPr>
            </a:lvl1pPr>
            <a:lvl2pPr marL="742950" indent="-285750" algn="l" eaLnBrk="0" hangingPunct="0">
              <a:spcBef>
                <a:spcPct val="20000"/>
              </a:spcBef>
              <a:buClr>
                <a:schemeClr val="folHlink"/>
              </a:buClr>
              <a:buSzPct val="60000"/>
              <a:buFont typeface="Wingdings" charset="0"/>
              <a:buChar char="u"/>
              <a:defRPr sz="3200">
                <a:effectLst>
                  <a:outerShdw blurRad="38100" dist="38100" dir="2700000" algn="tl">
                    <a:srgbClr val="000000"/>
                  </a:outerShdw>
                </a:effectLst>
                <a:latin typeface="Arial"/>
                <a:ea typeface="ＭＳ Ｐゴシック" pitchFamily="26" charset="-128"/>
                <a:cs typeface="Arial"/>
              </a:defRPr>
            </a:lvl2pPr>
            <a:lvl3pPr marL="1143000" indent="-228600" algn="l" eaLnBrk="0" hangingPunct="0">
              <a:spcBef>
                <a:spcPct val="20000"/>
              </a:spcBef>
              <a:buClr>
                <a:schemeClr val="tx2"/>
              </a:buClr>
              <a:buSzPct val="60000"/>
              <a:buFont typeface="Wingdings" charset="0"/>
              <a:buChar char="t"/>
              <a:defRPr sz="3200">
                <a:effectLst>
                  <a:outerShdw blurRad="38100" dist="38100" dir="2700000" algn="tl">
                    <a:srgbClr val="000000"/>
                  </a:outerShdw>
                </a:effectLst>
                <a:latin typeface="Arial"/>
                <a:ea typeface="ＭＳ Ｐゴシック" pitchFamily="26" charset="-128"/>
                <a:cs typeface="Arial"/>
              </a:defRPr>
            </a:lvl3pPr>
            <a:lvl4pPr marL="16002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4pPr>
            <a:lvl5pPr marL="20574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5pPr>
            <a:lvl6pPr marL="25146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6pPr>
            <a:lvl7pPr marL="29718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7pPr>
            <a:lvl8pPr marL="34290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8pPr>
            <a:lvl9pPr marL="38862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9pPr>
          </a:lstStyle>
          <a:p>
            <a:pPr algn="ctr">
              <a:defRPr/>
            </a:pPr>
            <a:r>
              <a:rPr lang="ar-JO" sz="2800" dirty="0"/>
              <a:t>كان سكان السامرة الواقعة شمال القدس قد نتجوا في وقت سابق عن التزاوج مع الوثنيين أثناء السبي الآشوري في إسرائيل. لقد رفضهم اليهود باعتبارهم إسرائيليين حقيقيين بسبب دمهم المختلط (2 ملوك 17). لذلك انفصل مجتمع أورشليم عنهم (عز 4: 1-12) وأدى هذا الإغتراب والتنافس في النهاية إلى إنشاء مقاطعات سياسية (السامرة ويهودا) ومقدسين للعبادة (جبل جرزيم وأورشليم) في وقت لاحق في عهد الإسكندر الأكبر. وبعد سنوات تحدثت المرأة السامرية مع يسوع عند البئر عن هذين المقدسين (يو 4: 20).</a:t>
            </a:r>
            <a:endParaRPr lang="en-SG" sz="2800" dirty="0"/>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3058"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3588"/>
            <a:ext cx="9144000" cy="6094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3059" name="Text Box 22"/>
          <p:cNvSpPr txBox="1">
            <a:spLocks noChangeArrowheads="1"/>
          </p:cNvSpPr>
          <p:nvPr/>
        </p:nvSpPr>
        <p:spPr bwMode="auto">
          <a:xfrm>
            <a:off x="8382000" y="76200"/>
            <a:ext cx="60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ar-JO" dirty="0">
                <a:latin typeface="Arial" charset="0"/>
                <a:cs typeface="Arial" charset="0"/>
              </a:rPr>
              <a:t>59</a:t>
            </a:r>
            <a:endParaRPr lang="en-US" dirty="0">
              <a:latin typeface="Arial" charset="0"/>
              <a:cs typeface="Arial" charset="0"/>
            </a:endParaRPr>
          </a:p>
        </p:txBody>
      </p:sp>
      <p:sp>
        <p:nvSpPr>
          <p:cNvPr id="2" name="Title 1"/>
          <p:cNvSpPr>
            <a:spLocks noGrp="1"/>
          </p:cNvSpPr>
          <p:nvPr>
            <p:ph type="ctrTitle"/>
          </p:nvPr>
        </p:nvSpPr>
        <p:spPr>
          <a:xfrm>
            <a:off x="539750" y="44450"/>
            <a:ext cx="7772400" cy="647700"/>
          </a:xfrm>
        </p:spPr>
        <p:txBody>
          <a:bodyPr lIns="92075" tIns="46038" rIns="92075" bIns="46038" anchorCtr="0">
            <a:normAutofit/>
          </a:bodyPr>
          <a:lstStyle/>
          <a:p>
            <a:pPr>
              <a:defRPr/>
            </a:pPr>
            <a:r>
              <a:rPr lang="ar-JO" sz="3600" b="1" dirty="0">
                <a:solidFill>
                  <a:schemeClr val="tx1"/>
                </a:solidFill>
                <a:latin typeface="Arial" panose="020B0604020202020204" pitchFamily="34" charset="0"/>
                <a:cs typeface="Arial" panose="020B0604020202020204" pitchFamily="34" charset="0"/>
              </a:rPr>
              <a:t>8. الفوريم</a:t>
            </a:r>
            <a:endParaRPr lang="en-US" sz="3600" b="1" dirty="0">
              <a:solidFill>
                <a:schemeClr val="tx1"/>
              </a:solidFill>
              <a:latin typeface="Arial" panose="020B0604020202020204" pitchFamily="34" charset="0"/>
              <a:cs typeface="Arial" panose="020B0604020202020204" pitchFamily="34" charset="0"/>
            </a:endParaRPr>
          </a:p>
        </p:txBody>
      </p:sp>
      <p:sp>
        <p:nvSpPr>
          <p:cNvPr id="5" name="Subtitle 2"/>
          <p:cNvSpPr txBox="1">
            <a:spLocks/>
          </p:cNvSpPr>
          <p:nvPr/>
        </p:nvSpPr>
        <p:spPr bwMode="auto">
          <a:xfrm>
            <a:off x="1115616" y="1268760"/>
            <a:ext cx="7848872" cy="5040560"/>
          </a:xfrm>
          <a:prstGeom prst="rect">
            <a:avLst/>
          </a:prstGeom>
          <a:noFill/>
          <a:ln w="9525">
            <a:noFill/>
            <a:miter lim="800000"/>
            <a:headEnd/>
            <a:tailEnd/>
          </a:ln>
          <a:effectLst/>
        </p:spPr>
        <p:txBody>
          <a:bodyPr lIns="92075" tIns="46038" rIns="92075" bIns="46038">
            <a:normAutofit/>
          </a:bodyPr>
          <a:lstStyle>
            <a:defPPr>
              <a:defRPr lang="en-US"/>
            </a:defPPr>
            <a:lvl1pPr marL="0" indent="0" algn="l" eaLnBrk="0" hangingPunct="0">
              <a:spcBef>
                <a:spcPct val="20000"/>
              </a:spcBef>
              <a:buClr>
                <a:schemeClr val="tx2"/>
              </a:buClr>
              <a:buSzPct val="75000"/>
              <a:buFont typeface="Wingdings" pitchFamily="26" charset="2"/>
              <a:buNone/>
              <a:defRPr b="1">
                <a:effectLst>
                  <a:glow rad="355600">
                    <a:schemeClr val="bg2"/>
                  </a:glow>
                </a:effectLst>
                <a:latin typeface="Arial" panose="020B0604020202020204" pitchFamily="34" charset="0"/>
                <a:ea typeface="ＭＳ Ｐゴシック" pitchFamily="-107" charset="-128"/>
                <a:cs typeface="Arial" panose="020B0604020202020204" pitchFamily="34" charset="0"/>
              </a:defRPr>
            </a:lvl1pPr>
            <a:lvl2pPr marL="742950" indent="-285750" algn="l" eaLnBrk="0" hangingPunct="0">
              <a:spcBef>
                <a:spcPct val="20000"/>
              </a:spcBef>
              <a:buClr>
                <a:schemeClr val="folHlink"/>
              </a:buClr>
              <a:buSzPct val="60000"/>
              <a:buFont typeface="Wingdings" charset="0"/>
              <a:buChar char="u"/>
              <a:defRPr sz="3200">
                <a:effectLst>
                  <a:outerShdw blurRad="38100" dist="38100" dir="2700000" algn="tl">
                    <a:srgbClr val="000000"/>
                  </a:outerShdw>
                </a:effectLst>
                <a:latin typeface="Arial"/>
                <a:ea typeface="ＭＳ Ｐゴシック" pitchFamily="26" charset="-128"/>
                <a:cs typeface="Arial"/>
              </a:defRPr>
            </a:lvl2pPr>
            <a:lvl3pPr marL="1143000" indent="-228600" algn="l" eaLnBrk="0" hangingPunct="0">
              <a:spcBef>
                <a:spcPct val="20000"/>
              </a:spcBef>
              <a:buClr>
                <a:schemeClr val="tx2"/>
              </a:buClr>
              <a:buSzPct val="60000"/>
              <a:buFont typeface="Wingdings" charset="0"/>
              <a:buChar char="t"/>
              <a:defRPr sz="3200">
                <a:effectLst>
                  <a:outerShdw blurRad="38100" dist="38100" dir="2700000" algn="tl">
                    <a:srgbClr val="000000"/>
                  </a:outerShdw>
                </a:effectLst>
                <a:latin typeface="Arial"/>
                <a:ea typeface="ＭＳ Ｐゴシック" pitchFamily="26" charset="-128"/>
                <a:cs typeface="Arial"/>
              </a:defRPr>
            </a:lvl3pPr>
            <a:lvl4pPr marL="16002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4pPr>
            <a:lvl5pPr marL="20574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5pPr>
            <a:lvl6pPr marL="25146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6pPr>
            <a:lvl7pPr marL="29718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7pPr>
            <a:lvl8pPr marL="34290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8pPr>
            <a:lvl9pPr marL="38862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9pPr>
          </a:lstStyle>
          <a:p>
            <a:pPr algn="ctr">
              <a:defRPr/>
            </a:pPr>
            <a:r>
              <a:rPr lang="ar-JO" sz="2800" dirty="0">
                <a:effectLst>
                  <a:glow rad="228600">
                    <a:schemeClr val="bg2"/>
                  </a:glow>
                </a:effectLst>
              </a:rPr>
              <a:t>انضم عيد الفوريم إلى أعياد إسرائيل في عهد الملك أحشويروش الأول (486-465 ق.م). تسجل إستير كيف سعى هامان رئيس وزراء أحشويروش وعدو اليهود، إلى إبادة جميع اليهود في يوم معين (الرابع عشر من شهر آذار)، لكن خطته أحبطت بشجاعة الملكة أستير، اليهودية. لقد عكس أحشويروش مخطط هامان الشيطاني وسمح لليهود بالدفاع عن أنفسهم. ولأن هامان اختار اليوم برمي الفوريم (القرعة)، فقد تم اختيار يومي 14 و 15 من شهر أذار (شباط / آذار) لمهرجان تذكاري يسمى عيد الفوريم.</a:t>
            </a:r>
            <a:endParaRPr lang="en-SG" sz="2800" dirty="0">
              <a:effectLst>
                <a:glow rad="228600">
                  <a:schemeClr val="bg2"/>
                </a:glow>
              </a:effectLst>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082"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52513"/>
            <a:ext cx="9150350" cy="580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083" name="Text Box 22"/>
          <p:cNvSpPr txBox="1">
            <a:spLocks noChangeArrowheads="1"/>
          </p:cNvSpPr>
          <p:nvPr/>
        </p:nvSpPr>
        <p:spPr bwMode="auto">
          <a:xfrm>
            <a:off x="8382000" y="76200"/>
            <a:ext cx="60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ar-JO" dirty="0">
                <a:latin typeface="Arial" charset="0"/>
                <a:cs typeface="Arial" charset="0"/>
              </a:rPr>
              <a:t>59</a:t>
            </a:r>
            <a:endParaRPr lang="en-US" dirty="0">
              <a:latin typeface="Arial" charset="0"/>
              <a:cs typeface="Arial" charset="0"/>
            </a:endParaRPr>
          </a:p>
        </p:txBody>
      </p:sp>
      <p:sp>
        <p:nvSpPr>
          <p:cNvPr id="2" name="Title 1"/>
          <p:cNvSpPr>
            <a:spLocks noGrp="1"/>
          </p:cNvSpPr>
          <p:nvPr>
            <p:ph type="ctrTitle"/>
          </p:nvPr>
        </p:nvSpPr>
        <p:spPr>
          <a:xfrm>
            <a:off x="900113" y="-26988"/>
            <a:ext cx="7772400" cy="1143001"/>
          </a:xfrm>
        </p:spPr>
        <p:txBody>
          <a:bodyPr lIns="92075" tIns="46038" rIns="92075" bIns="46038" anchorCtr="0">
            <a:normAutofit/>
          </a:bodyPr>
          <a:lstStyle/>
          <a:p>
            <a:pPr>
              <a:defRPr/>
            </a:pPr>
            <a:r>
              <a:rPr lang="ar-JO" sz="3600" b="1" dirty="0">
                <a:solidFill>
                  <a:schemeClr val="tx1"/>
                </a:solidFill>
                <a:latin typeface="Arial" panose="020B0604020202020204" pitchFamily="34" charset="0"/>
                <a:cs typeface="Arial" panose="020B0604020202020204" pitchFamily="34" charset="0"/>
              </a:rPr>
              <a:t>9. إغلاق قانون العهد القديم</a:t>
            </a:r>
            <a:endParaRPr lang="en-US" sz="3600" b="1" dirty="0">
              <a:solidFill>
                <a:schemeClr val="tx1"/>
              </a:solidFill>
              <a:latin typeface="Arial" panose="020B0604020202020204" pitchFamily="34" charset="0"/>
              <a:cs typeface="Arial" panose="020B0604020202020204" pitchFamily="34" charset="0"/>
            </a:endParaRPr>
          </a:p>
        </p:txBody>
      </p:sp>
      <p:sp>
        <p:nvSpPr>
          <p:cNvPr id="5" name="Subtitle 2"/>
          <p:cNvSpPr txBox="1">
            <a:spLocks/>
          </p:cNvSpPr>
          <p:nvPr/>
        </p:nvSpPr>
        <p:spPr bwMode="auto">
          <a:xfrm>
            <a:off x="899592" y="1916832"/>
            <a:ext cx="8064896" cy="4104456"/>
          </a:xfrm>
          <a:prstGeom prst="rect">
            <a:avLst/>
          </a:prstGeom>
          <a:noFill/>
          <a:ln w="9525">
            <a:noFill/>
            <a:miter lim="800000"/>
            <a:headEnd/>
            <a:tailEnd/>
          </a:ln>
          <a:effectLst/>
        </p:spPr>
        <p:txBody>
          <a:bodyPr lIns="92075" tIns="46038" rIns="92075" bIns="46038">
            <a:normAutofit/>
          </a:bodyPr>
          <a:lstStyle>
            <a:defPPr>
              <a:defRPr lang="en-US"/>
            </a:defPPr>
            <a:lvl1pPr marL="0" indent="0" algn="l" eaLnBrk="0" hangingPunct="0">
              <a:spcBef>
                <a:spcPct val="20000"/>
              </a:spcBef>
              <a:buClr>
                <a:schemeClr val="tx2"/>
              </a:buClr>
              <a:buSzPct val="75000"/>
              <a:buFont typeface="Wingdings" pitchFamily="26" charset="2"/>
              <a:buNone/>
              <a:defRPr b="1">
                <a:effectLst>
                  <a:glow rad="355600">
                    <a:schemeClr val="bg2"/>
                  </a:glow>
                </a:effectLst>
                <a:latin typeface="Arial" panose="020B0604020202020204" pitchFamily="34" charset="0"/>
                <a:ea typeface="ＭＳ Ｐゴシック" pitchFamily="-107" charset="-128"/>
                <a:cs typeface="Arial" panose="020B0604020202020204" pitchFamily="34" charset="0"/>
              </a:defRPr>
            </a:lvl1pPr>
            <a:lvl2pPr marL="742950" indent="-285750" algn="l" eaLnBrk="0" hangingPunct="0">
              <a:spcBef>
                <a:spcPct val="20000"/>
              </a:spcBef>
              <a:buClr>
                <a:schemeClr val="folHlink"/>
              </a:buClr>
              <a:buSzPct val="60000"/>
              <a:buFont typeface="Wingdings" charset="0"/>
              <a:buChar char="u"/>
              <a:defRPr sz="3200">
                <a:effectLst>
                  <a:outerShdw blurRad="38100" dist="38100" dir="2700000" algn="tl">
                    <a:srgbClr val="000000"/>
                  </a:outerShdw>
                </a:effectLst>
                <a:latin typeface="Arial"/>
                <a:ea typeface="ＭＳ Ｐゴシック" pitchFamily="26" charset="-128"/>
                <a:cs typeface="Arial"/>
              </a:defRPr>
            </a:lvl2pPr>
            <a:lvl3pPr marL="1143000" indent="-228600" algn="l" eaLnBrk="0" hangingPunct="0">
              <a:spcBef>
                <a:spcPct val="20000"/>
              </a:spcBef>
              <a:buClr>
                <a:schemeClr val="tx2"/>
              </a:buClr>
              <a:buSzPct val="60000"/>
              <a:buFont typeface="Wingdings" charset="0"/>
              <a:buChar char="t"/>
              <a:defRPr sz="3200">
                <a:effectLst>
                  <a:outerShdw blurRad="38100" dist="38100" dir="2700000" algn="tl">
                    <a:srgbClr val="000000"/>
                  </a:outerShdw>
                </a:effectLst>
                <a:latin typeface="Arial"/>
                <a:ea typeface="ＭＳ Ｐゴシック" pitchFamily="26" charset="-128"/>
                <a:cs typeface="Arial"/>
              </a:defRPr>
            </a:lvl3pPr>
            <a:lvl4pPr marL="16002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4pPr>
            <a:lvl5pPr marL="20574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5pPr>
            <a:lvl6pPr marL="25146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6pPr>
            <a:lvl7pPr marL="29718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7pPr>
            <a:lvl8pPr marL="34290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8pPr>
            <a:lvl9pPr marL="38862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9pPr>
          </a:lstStyle>
          <a:p>
            <a:pPr algn="ctr">
              <a:defRPr/>
            </a:pPr>
            <a:r>
              <a:rPr lang="ar-JO" sz="2800" dirty="0"/>
              <a:t>بشر النبي ملاخي أثناء الحكم الفارسي (432-425 ق.م.). وباعتباره آخر الأنبياء بدأت نهاية خدمته ما يعرف الآن بـالأربعمائة سنة الصامتة (425-5 قبل الميلاد) عندما لم يتكلم أي أنبياء حتى زمن يوحنا المعمدان.</a:t>
            </a:r>
            <a:endParaRPr lang="en-SG" sz="2800" dirty="0"/>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510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68338"/>
            <a:ext cx="9134475" cy="6189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5107" name="Text Box 22"/>
          <p:cNvSpPr txBox="1">
            <a:spLocks noChangeArrowheads="1"/>
          </p:cNvSpPr>
          <p:nvPr/>
        </p:nvSpPr>
        <p:spPr bwMode="auto">
          <a:xfrm>
            <a:off x="8382000" y="76200"/>
            <a:ext cx="60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ar-JO" dirty="0">
                <a:latin typeface="Arial" charset="0"/>
                <a:cs typeface="Arial" charset="0"/>
              </a:rPr>
              <a:t>59</a:t>
            </a:r>
            <a:endParaRPr lang="en-US" dirty="0">
              <a:latin typeface="Arial" charset="0"/>
              <a:cs typeface="Arial" charset="0"/>
            </a:endParaRPr>
          </a:p>
        </p:txBody>
      </p:sp>
      <p:sp>
        <p:nvSpPr>
          <p:cNvPr id="2" name="Title 1"/>
          <p:cNvSpPr>
            <a:spLocks noGrp="1"/>
          </p:cNvSpPr>
          <p:nvPr>
            <p:ph type="ctrTitle"/>
          </p:nvPr>
        </p:nvSpPr>
        <p:spPr>
          <a:xfrm>
            <a:off x="900113" y="-26988"/>
            <a:ext cx="7772400" cy="1143001"/>
          </a:xfrm>
        </p:spPr>
        <p:txBody>
          <a:bodyPr lIns="92075" tIns="46038" rIns="92075" bIns="46038" anchorCtr="0">
            <a:normAutofit/>
          </a:bodyPr>
          <a:lstStyle/>
          <a:p>
            <a:pPr>
              <a:defRPr/>
            </a:pPr>
            <a:r>
              <a:rPr lang="ar-JO" sz="3600" b="1" dirty="0">
                <a:solidFill>
                  <a:schemeClr val="tx1"/>
                </a:solidFill>
                <a:latin typeface="Arial" panose="020B0604020202020204" pitchFamily="34" charset="0"/>
                <a:cs typeface="Arial" panose="020B0604020202020204" pitchFamily="34" charset="0"/>
              </a:rPr>
              <a:t>10. اليهودية</a:t>
            </a:r>
            <a:endParaRPr lang="en-US" sz="3600" b="1" dirty="0">
              <a:solidFill>
                <a:schemeClr val="tx1"/>
              </a:solidFill>
              <a:latin typeface="Arial" panose="020B0604020202020204" pitchFamily="34" charset="0"/>
              <a:cs typeface="Arial" panose="020B0604020202020204" pitchFamily="34" charset="0"/>
            </a:endParaRPr>
          </a:p>
        </p:txBody>
      </p:sp>
      <p:sp>
        <p:nvSpPr>
          <p:cNvPr id="5" name="Subtitle 2"/>
          <p:cNvSpPr txBox="1">
            <a:spLocks/>
          </p:cNvSpPr>
          <p:nvPr/>
        </p:nvSpPr>
        <p:spPr bwMode="auto">
          <a:xfrm>
            <a:off x="683568" y="1844824"/>
            <a:ext cx="8280920" cy="2592288"/>
          </a:xfrm>
          <a:prstGeom prst="rect">
            <a:avLst/>
          </a:prstGeom>
          <a:noFill/>
          <a:ln w="9525">
            <a:noFill/>
            <a:miter lim="800000"/>
            <a:headEnd/>
            <a:tailEnd/>
          </a:ln>
          <a:effectLst/>
        </p:spPr>
        <p:txBody>
          <a:bodyPr lIns="92075" tIns="46038" rIns="92075" bIns="46038">
            <a:normAutofit/>
          </a:bodyPr>
          <a:lstStyle>
            <a:defPPr>
              <a:defRPr lang="en-US"/>
            </a:defPPr>
            <a:lvl1pPr marL="0" indent="0" algn="l" eaLnBrk="0" hangingPunct="0">
              <a:spcBef>
                <a:spcPct val="20000"/>
              </a:spcBef>
              <a:buClr>
                <a:schemeClr val="tx2"/>
              </a:buClr>
              <a:buSzPct val="75000"/>
              <a:buFont typeface="Wingdings" pitchFamily="26" charset="2"/>
              <a:buNone/>
              <a:defRPr b="1">
                <a:effectLst>
                  <a:glow rad="355600">
                    <a:schemeClr val="bg2"/>
                  </a:glow>
                </a:effectLst>
                <a:latin typeface="Arial" panose="020B0604020202020204" pitchFamily="34" charset="0"/>
                <a:ea typeface="ＭＳ Ｐゴシック" pitchFamily="-107" charset="-128"/>
                <a:cs typeface="Arial" panose="020B0604020202020204" pitchFamily="34" charset="0"/>
              </a:defRPr>
            </a:lvl1pPr>
            <a:lvl2pPr marL="742950" indent="-285750" algn="l" eaLnBrk="0" hangingPunct="0">
              <a:spcBef>
                <a:spcPct val="20000"/>
              </a:spcBef>
              <a:buClr>
                <a:schemeClr val="folHlink"/>
              </a:buClr>
              <a:buSzPct val="60000"/>
              <a:buFont typeface="Wingdings" charset="0"/>
              <a:buChar char="u"/>
              <a:defRPr sz="3200">
                <a:effectLst>
                  <a:outerShdw blurRad="38100" dist="38100" dir="2700000" algn="tl">
                    <a:srgbClr val="000000"/>
                  </a:outerShdw>
                </a:effectLst>
                <a:latin typeface="Arial"/>
                <a:ea typeface="ＭＳ Ｐゴシック" pitchFamily="26" charset="-128"/>
                <a:cs typeface="Arial"/>
              </a:defRPr>
            </a:lvl2pPr>
            <a:lvl3pPr marL="1143000" indent="-228600" algn="l" eaLnBrk="0" hangingPunct="0">
              <a:spcBef>
                <a:spcPct val="20000"/>
              </a:spcBef>
              <a:buClr>
                <a:schemeClr val="tx2"/>
              </a:buClr>
              <a:buSzPct val="60000"/>
              <a:buFont typeface="Wingdings" charset="0"/>
              <a:buChar char="t"/>
              <a:defRPr sz="3200">
                <a:effectLst>
                  <a:outerShdw blurRad="38100" dist="38100" dir="2700000" algn="tl">
                    <a:srgbClr val="000000"/>
                  </a:outerShdw>
                </a:effectLst>
                <a:latin typeface="Arial"/>
                <a:ea typeface="ＭＳ Ｐゴシック" pitchFamily="26" charset="-128"/>
                <a:cs typeface="Arial"/>
              </a:defRPr>
            </a:lvl3pPr>
            <a:lvl4pPr marL="16002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4pPr>
            <a:lvl5pPr marL="2057400" indent="-228600" algn="l" eaLnBrk="0" hangingPunct="0">
              <a:spcBef>
                <a:spcPct val="20000"/>
              </a:spcBef>
              <a:buClr>
                <a:schemeClr val="tx1"/>
              </a:buClr>
              <a:buSzPct val="100000"/>
              <a:buChar char="–"/>
              <a:defRPr sz="3200">
                <a:effectLst>
                  <a:outerShdw blurRad="38100" dist="38100" dir="2700000" algn="tl">
                    <a:srgbClr val="000000"/>
                  </a:outerShdw>
                </a:effectLst>
                <a:latin typeface="Arial"/>
                <a:ea typeface="ＭＳ Ｐゴシック" pitchFamily="26" charset="-128"/>
                <a:cs typeface="Arial"/>
              </a:defRPr>
            </a:lvl5pPr>
            <a:lvl6pPr marL="25146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6pPr>
            <a:lvl7pPr marL="29718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7pPr>
            <a:lvl8pPr marL="34290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8pPr>
            <a:lvl9pPr marL="3886200" indent="-228600" fontAlgn="base">
              <a:spcBef>
                <a:spcPct val="20000"/>
              </a:spcBef>
              <a:spcAft>
                <a:spcPct val="0"/>
              </a:spcAft>
              <a:buClr>
                <a:schemeClr val="tx1"/>
              </a:buClr>
              <a:buSzPct val="100000"/>
              <a:buChar char="–"/>
              <a:defRPr sz="3200">
                <a:effectLst>
                  <a:outerShdw blurRad="38100" dist="38100" dir="2700000" algn="tl">
                    <a:srgbClr val="000000"/>
                  </a:outerShdw>
                </a:effectLst>
                <a:latin typeface="+mn-lt"/>
                <a:ea typeface="ＭＳ Ｐゴシック" pitchFamily="26" charset="-128"/>
              </a:defRPr>
            </a:lvl9pPr>
          </a:lstStyle>
          <a:p>
            <a:pPr algn="ctr">
              <a:defRPr/>
            </a:pPr>
            <a:r>
              <a:rPr lang="ar-JO" sz="2800" dirty="0"/>
              <a:t>أصبحت اليهودية المصطلح الذي يصور طريقة الحياة اليهودية في جوانبها الثقافية والدينية منذ فترة ما بعد السبي فصاعدًا. قاومت اليهودية الأرثوذكسية بشدة التأثيرات الخارجية التي قد تسعى إلى استيعابها أو تغييرها.</a:t>
            </a:r>
            <a:endParaRPr lang="en-SG" sz="2800" dirty="0"/>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6129" name="Group 8"/>
          <p:cNvGrpSpPr>
            <a:grpSpLocks/>
          </p:cNvGrpSpPr>
          <p:nvPr/>
        </p:nvGrpSpPr>
        <p:grpSpPr bwMode="auto">
          <a:xfrm>
            <a:off x="-228600" y="1905000"/>
            <a:ext cx="9372600" cy="4295775"/>
            <a:chOff x="0" y="1344"/>
            <a:chExt cx="5760" cy="2562"/>
          </a:xfrm>
        </p:grpSpPr>
        <p:pic>
          <p:nvPicPr>
            <p:cNvPr id="176133" name="Picture 4" descr="32 Persia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344"/>
              <a:ext cx="5760" cy="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6134" name="Picture 7" descr="32 Pers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 y="1344"/>
              <a:ext cx="3744" cy="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76130" name="Title 1"/>
          <p:cNvSpPr>
            <a:spLocks noGrp="1"/>
          </p:cNvSpPr>
          <p:nvPr>
            <p:ph type="title"/>
          </p:nvPr>
        </p:nvSpPr>
        <p:spPr>
          <a:xfrm>
            <a:off x="1116013" y="188913"/>
            <a:ext cx="6840537" cy="1655762"/>
          </a:xfrm>
        </p:spPr>
        <p:txBody>
          <a:bodyPr/>
          <a:lstStyle/>
          <a:p>
            <a:pPr algn="ctr"/>
            <a:r>
              <a:rPr lang="ar-JO" sz="6000" dirty="0">
                <a:solidFill>
                  <a:schemeClr val="tx1"/>
                </a:solidFill>
                <a:latin typeface="Arial" charset="0"/>
                <a:ea typeface="ＭＳ Ｐゴシック" charset="0"/>
              </a:rPr>
              <a:t>التطورات الرئيسية         </a:t>
            </a:r>
            <a:r>
              <a:rPr lang="ar-JO" dirty="0">
                <a:solidFill>
                  <a:schemeClr val="tx1"/>
                </a:solidFill>
                <a:latin typeface="Arial" charset="0"/>
                <a:ea typeface="ＭＳ Ｐゴシック" charset="0"/>
              </a:rPr>
              <a:t>مع إسرائيل تحت الحكم الفارسي</a:t>
            </a:r>
            <a:endParaRPr lang="en-US" dirty="0">
              <a:solidFill>
                <a:schemeClr val="tx1"/>
              </a:solidFill>
              <a:latin typeface="Arial" charset="0"/>
              <a:ea typeface="ＭＳ Ｐゴシック" charset="0"/>
            </a:endParaRPr>
          </a:p>
        </p:txBody>
      </p:sp>
      <p:sp>
        <p:nvSpPr>
          <p:cNvPr id="3" name="Title 1"/>
          <p:cNvSpPr txBox="1">
            <a:spLocks/>
          </p:cNvSpPr>
          <p:nvPr/>
        </p:nvSpPr>
        <p:spPr bwMode="auto">
          <a:xfrm>
            <a:off x="539750" y="2060575"/>
            <a:ext cx="8604250" cy="3600450"/>
          </a:xfrm>
          <a:prstGeom prst="rect">
            <a:avLst/>
          </a:prstGeom>
          <a:solidFill>
            <a:schemeClr val="bg2"/>
          </a:solidFill>
          <a:ln>
            <a:noFill/>
          </a:ln>
          <a:effectLst>
            <a:outerShdw blurRad="50800" dist="38100" dir="2700000">
              <a:srgbClr val="000000">
                <a:alpha val="43000"/>
              </a:srgbClr>
            </a:outerShdw>
          </a:effectLst>
          <a:extLst>
            <a:ext uri="{FAA26D3D-D897-4be2-8F04-BA451C77F1D7}">
              <ma14:placeholderFlag xmlns:ma14="http://schemas.microsoft.com/office/mac/drawingml/2011/main" xmlns="" val="1"/>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a:lstStyle>
          <a:p>
            <a:pPr algn="r">
              <a:defRPr/>
            </a:pPr>
            <a:r>
              <a:rPr lang="ar-JO" sz="3600" b="1" dirty="0">
                <a:solidFill>
                  <a:schemeClr val="tx1"/>
                </a:solidFill>
                <a:effectLst>
                  <a:outerShdw blurRad="50800" dist="38100" dir="2700000">
                    <a:srgbClr val="000000">
                      <a:alpha val="43000"/>
                    </a:srgbClr>
                  </a:outerShdw>
                </a:effectLst>
              </a:rPr>
              <a:t>1. استرداد عبادة الهيكل</a:t>
            </a:r>
          </a:p>
          <a:p>
            <a:pPr algn="r">
              <a:defRPr/>
            </a:pPr>
            <a:r>
              <a:rPr lang="ar-JO" sz="3600" b="1" dirty="0">
                <a:solidFill>
                  <a:schemeClr val="tx1"/>
                </a:solidFill>
                <a:effectLst>
                  <a:outerShdw blurRad="50800" dist="38100" dir="2700000">
                    <a:srgbClr val="000000">
                      <a:alpha val="43000"/>
                    </a:srgbClr>
                  </a:outerShdw>
                </a:effectLst>
              </a:rPr>
              <a:t>2. استرداد شريعة موسى</a:t>
            </a:r>
          </a:p>
          <a:p>
            <a:pPr algn="r">
              <a:defRPr/>
            </a:pPr>
            <a:r>
              <a:rPr lang="ar-JO" sz="3600" b="1" dirty="0">
                <a:solidFill>
                  <a:schemeClr val="tx1"/>
                </a:solidFill>
                <a:effectLst>
                  <a:outerShdw blurRad="50800" dist="38100" dir="2700000">
                    <a:srgbClr val="000000">
                      <a:alpha val="43000"/>
                    </a:srgbClr>
                  </a:outerShdw>
                </a:effectLst>
              </a:rPr>
              <a:t>3. إحياء الحياة الإقتصادية والروحية</a:t>
            </a:r>
          </a:p>
          <a:p>
            <a:pPr algn="r">
              <a:defRPr/>
            </a:pPr>
            <a:r>
              <a:rPr lang="ar-JO" sz="3600" b="1" dirty="0">
                <a:solidFill>
                  <a:schemeClr val="tx1"/>
                </a:solidFill>
                <a:effectLst>
                  <a:outerShdw blurRad="50800" dist="38100" dir="2700000">
                    <a:srgbClr val="000000">
                      <a:alpha val="43000"/>
                    </a:srgbClr>
                  </a:outerShdw>
                </a:effectLst>
              </a:rPr>
              <a:t>4. قيام دولة الهيكل</a:t>
            </a:r>
          </a:p>
          <a:p>
            <a:pPr algn="r">
              <a:defRPr/>
            </a:pPr>
            <a:r>
              <a:rPr lang="ar-JO" sz="3600" b="1" dirty="0">
                <a:solidFill>
                  <a:schemeClr val="tx1"/>
                </a:solidFill>
                <a:effectLst>
                  <a:outerShdw blurRad="50800" dist="38100" dir="2700000">
                    <a:srgbClr val="000000">
                      <a:alpha val="43000"/>
                    </a:srgbClr>
                  </a:outerShdw>
                </a:effectLst>
              </a:rPr>
              <a:t>5. اللغة الآرامية</a:t>
            </a:r>
            <a:endParaRPr lang="en-US" sz="3600" b="1" dirty="0">
              <a:solidFill>
                <a:schemeClr val="tx1"/>
              </a:solidFill>
              <a:effectLst>
                <a:outerShdw blurRad="50800" dist="38100" dir="2700000">
                  <a:srgbClr val="000000">
                    <a:alpha val="43000"/>
                  </a:srgbClr>
                </a:outerShdw>
              </a:effectLst>
            </a:endParaRPr>
          </a:p>
        </p:txBody>
      </p:sp>
      <p:sp>
        <p:nvSpPr>
          <p:cNvPr id="176132" name="Text Box 22"/>
          <p:cNvSpPr txBox="1">
            <a:spLocks noChangeArrowheads="1"/>
          </p:cNvSpPr>
          <p:nvPr/>
        </p:nvSpPr>
        <p:spPr bwMode="auto">
          <a:xfrm>
            <a:off x="8382000" y="76200"/>
            <a:ext cx="60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ar-JO" dirty="0">
                <a:latin typeface="Arial" charset="0"/>
                <a:cs typeface="Arial" charset="0"/>
              </a:rPr>
              <a:t>59</a:t>
            </a:r>
            <a:endParaRPr lang="en-US"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8"/>
          <p:cNvSpPr>
            <a:spLocks noGrp="1" noChangeArrowheads="1"/>
          </p:cNvSpPr>
          <p:nvPr>
            <p:ph type="title" idx="4294967295"/>
          </p:nvPr>
        </p:nvSpPr>
        <p:spPr>
          <a:xfrm>
            <a:off x="0" y="152400"/>
            <a:ext cx="9144000" cy="1143000"/>
          </a:xfrm>
        </p:spPr>
        <p:txBody>
          <a:bodyPr/>
          <a:lstStyle/>
          <a:p>
            <a:pPr algn="ctr" eaLnBrk="1" hangingPunct="1"/>
            <a:r>
              <a:rPr lang="ar-JO" dirty="0">
                <a:latin typeface="Arial" panose="020B0604020202020204" pitchFamily="34" charset="0"/>
                <a:ea typeface="ＭＳ Ｐゴシック" charset="0"/>
                <a:cs typeface="Arial" panose="020B0604020202020204" pitchFamily="34" charset="0"/>
              </a:rPr>
              <a:t>مراحل خطة الله عبر التاريخ</a:t>
            </a:r>
            <a:endParaRPr lang="en-US" dirty="0">
              <a:latin typeface="Arial" panose="020B0604020202020204" pitchFamily="34" charset="0"/>
              <a:ea typeface="ＭＳ Ｐゴシック" charset="0"/>
              <a:cs typeface="Arial" panose="020B0604020202020204" pitchFamily="34" charset="0"/>
            </a:endParaRPr>
          </a:p>
        </p:txBody>
      </p:sp>
      <p:sp>
        <p:nvSpPr>
          <p:cNvPr id="11271" name="Text Box 7"/>
          <p:cNvSpPr txBox="1">
            <a:spLocks noChangeArrowheads="1"/>
          </p:cNvSpPr>
          <p:nvPr/>
        </p:nvSpPr>
        <p:spPr bwMode="auto">
          <a:xfrm rot="18900000">
            <a:off x="212007" y="4637236"/>
            <a:ext cx="936475"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البدايات</a:t>
            </a:r>
            <a:endParaRPr lang="en-US"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272" name="Text Box 8"/>
          <p:cNvSpPr txBox="1">
            <a:spLocks noChangeArrowheads="1"/>
          </p:cNvSpPr>
          <p:nvPr/>
        </p:nvSpPr>
        <p:spPr bwMode="auto">
          <a:xfrm rot="18900000">
            <a:off x="1087774" y="4576911"/>
            <a:ext cx="718466"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الآباء</a:t>
            </a:r>
            <a:endParaRPr lang="en-US"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273" name="Text Box 9"/>
          <p:cNvSpPr txBox="1">
            <a:spLocks noChangeArrowheads="1"/>
          </p:cNvSpPr>
          <p:nvPr/>
        </p:nvSpPr>
        <p:spPr bwMode="auto">
          <a:xfrm rot="18900000">
            <a:off x="1752600" y="4398963"/>
            <a:ext cx="1150938" cy="420687"/>
          </a:xfrm>
          <a:prstGeom prst="rect">
            <a:avLst/>
          </a:prstGeom>
          <a:noFill/>
          <a:ln w="12700" cap="sq">
            <a:noFill/>
            <a:miter lim="800000"/>
            <a:headEnd type="none" w="sm" len="sm"/>
            <a:tailEnd type="none" w="sm" len="sm"/>
          </a:ln>
        </p:spPr>
        <p:txBody>
          <a:bodyPr wrap="none"/>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الخروج</a:t>
            </a:r>
            <a:endParaRPr lang="en-US"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275" name="Text Box 11"/>
          <p:cNvSpPr txBox="1">
            <a:spLocks noChangeArrowheads="1"/>
          </p:cNvSpPr>
          <p:nvPr/>
        </p:nvSpPr>
        <p:spPr bwMode="auto">
          <a:xfrm rot="18900000">
            <a:off x="3406529" y="4427686"/>
            <a:ext cx="838692"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القضاة</a:t>
            </a:r>
            <a:endParaRPr lang="en-US"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276" name="Text Box 12"/>
          <p:cNvSpPr txBox="1">
            <a:spLocks noChangeArrowheads="1"/>
          </p:cNvSpPr>
          <p:nvPr/>
        </p:nvSpPr>
        <p:spPr bwMode="auto">
          <a:xfrm rot="18900000">
            <a:off x="2387630" y="4607074"/>
            <a:ext cx="946093"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الإمتلاك</a:t>
            </a:r>
            <a:endParaRPr lang="en-US"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277" name="Text Box 13"/>
          <p:cNvSpPr txBox="1">
            <a:spLocks noChangeArrowheads="1"/>
          </p:cNvSpPr>
          <p:nvPr/>
        </p:nvSpPr>
        <p:spPr bwMode="auto">
          <a:xfrm rot="19029483">
            <a:off x="3293619" y="4881711"/>
            <a:ext cx="1701107"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المملكة المتحدة</a:t>
            </a:r>
            <a:endParaRPr lang="en-US"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278" name="Text Box 14"/>
          <p:cNvSpPr txBox="1">
            <a:spLocks noChangeArrowheads="1"/>
          </p:cNvSpPr>
          <p:nvPr/>
        </p:nvSpPr>
        <p:spPr bwMode="auto">
          <a:xfrm rot="19029483">
            <a:off x="3741266" y="4935686"/>
            <a:ext cx="1871025"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المملكة المنقسمة</a:t>
            </a:r>
            <a:endParaRPr lang="en-US"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279" name="Text Box 15"/>
          <p:cNvSpPr txBox="1">
            <a:spLocks noChangeArrowheads="1"/>
          </p:cNvSpPr>
          <p:nvPr/>
        </p:nvSpPr>
        <p:spPr bwMode="auto">
          <a:xfrm rot="18900000">
            <a:off x="5354711" y="4505474"/>
            <a:ext cx="772969"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السبي</a:t>
            </a:r>
            <a:endParaRPr lang="en-US"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280" name="Text Box 16"/>
          <p:cNvSpPr txBox="1">
            <a:spLocks noChangeArrowheads="1"/>
          </p:cNvSpPr>
          <p:nvPr/>
        </p:nvSpPr>
        <p:spPr bwMode="auto">
          <a:xfrm rot="18900000">
            <a:off x="5781012" y="4648349"/>
            <a:ext cx="925253"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الرجوع</a:t>
            </a:r>
            <a:endParaRPr lang="en-US"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281" name="Text Box 17"/>
          <p:cNvSpPr txBox="1">
            <a:spLocks noChangeArrowheads="1"/>
          </p:cNvSpPr>
          <p:nvPr/>
        </p:nvSpPr>
        <p:spPr bwMode="auto">
          <a:xfrm rot="18900000">
            <a:off x="6036257" y="4667399"/>
            <a:ext cx="1653017"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سنوات الصمت</a:t>
            </a:r>
            <a:endParaRPr lang="en-US"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282" name="Text Box 18"/>
          <p:cNvSpPr txBox="1">
            <a:spLocks noChangeArrowheads="1"/>
          </p:cNvSpPr>
          <p:nvPr/>
        </p:nvSpPr>
        <p:spPr bwMode="auto">
          <a:xfrm rot="18900000">
            <a:off x="7297906" y="4427686"/>
            <a:ext cx="917239"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الكنيسة</a:t>
            </a:r>
            <a:endParaRPr lang="en-US"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283" name="Text Box 19"/>
          <p:cNvSpPr txBox="1">
            <a:spLocks noChangeArrowheads="1"/>
          </p:cNvSpPr>
          <p:nvPr/>
        </p:nvSpPr>
        <p:spPr bwMode="auto">
          <a:xfrm rot="18900000">
            <a:off x="7981841" y="4516586"/>
            <a:ext cx="974947"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الملكوت</a:t>
            </a:r>
            <a:endParaRPr lang="en-US"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grpSp>
        <p:nvGrpSpPr>
          <p:cNvPr id="2" name="Group 26"/>
          <p:cNvGrpSpPr>
            <a:grpSpLocks/>
          </p:cNvGrpSpPr>
          <p:nvPr/>
        </p:nvGrpSpPr>
        <p:grpSpPr bwMode="auto">
          <a:xfrm>
            <a:off x="0" y="2393950"/>
            <a:ext cx="9144000" cy="1752600"/>
            <a:chOff x="0" y="1728"/>
            <a:chExt cx="5760" cy="1104"/>
          </a:xfrm>
        </p:grpSpPr>
        <p:grpSp>
          <p:nvGrpSpPr>
            <p:cNvPr id="115750" name="Group 24"/>
            <p:cNvGrpSpPr>
              <a:grpSpLocks/>
            </p:cNvGrpSpPr>
            <p:nvPr/>
          </p:nvGrpSpPr>
          <p:grpSpPr bwMode="auto">
            <a:xfrm>
              <a:off x="0" y="1728"/>
              <a:ext cx="5760" cy="1104"/>
              <a:chOff x="0" y="1728"/>
              <a:chExt cx="5760" cy="1104"/>
            </a:xfrm>
          </p:grpSpPr>
          <p:pic>
            <p:nvPicPr>
              <p:cNvPr id="115752" name="Picture 2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28"/>
                <a:ext cx="5760" cy="10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5753" name="Rectangle 23"/>
              <p:cNvSpPr>
                <a:spLocks noChangeArrowheads="1"/>
              </p:cNvSpPr>
              <p:nvPr/>
            </p:nvSpPr>
            <p:spPr bwMode="auto">
              <a:xfrm>
                <a:off x="0" y="2736"/>
                <a:ext cx="2256" cy="96"/>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a:latin typeface="Arial" panose="020B0604020202020204" pitchFamily="34" charset="0"/>
                  <a:cs typeface="Arial" panose="020B0604020202020204" pitchFamily="34" charset="0"/>
                </a:endParaRPr>
              </a:p>
            </p:txBody>
          </p:sp>
        </p:grpSp>
        <p:sp>
          <p:nvSpPr>
            <p:cNvPr id="115751" name="Line 25"/>
            <p:cNvSpPr>
              <a:spLocks noChangeShapeType="1"/>
            </p:cNvSpPr>
            <p:nvPr/>
          </p:nvSpPr>
          <p:spPr bwMode="auto">
            <a:xfrm>
              <a:off x="0" y="2832"/>
              <a:ext cx="5760" cy="0"/>
            </a:xfrm>
            <a:prstGeom prst="line">
              <a:avLst/>
            </a:prstGeom>
            <a:noFill/>
            <a:ln w="57150" cap="sq">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latin typeface="Arial" panose="020B0604020202020204" pitchFamily="34" charset="0"/>
                <a:cs typeface="Arial" panose="020B0604020202020204" pitchFamily="34" charset="0"/>
              </a:endParaRPr>
            </a:p>
          </p:txBody>
        </p:sp>
      </p:grpSp>
      <p:sp>
        <p:nvSpPr>
          <p:cNvPr id="115727" name="Text Box 27"/>
          <p:cNvSpPr txBox="1">
            <a:spLocks noChangeArrowheads="1"/>
          </p:cNvSpPr>
          <p:nvPr/>
        </p:nvSpPr>
        <p:spPr bwMode="auto">
          <a:xfrm>
            <a:off x="8580092" y="44450"/>
            <a:ext cx="5309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34</a:t>
            </a:r>
            <a:endParaRPr lang="en-US" b="1" dirty="0">
              <a:latin typeface="Arial" panose="020B0604020202020204" pitchFamily="34" charset="0"/>
              <a:cs typeface="Arial" panose="020B0604020202020204" pitchFamily="34" charset="0"/>
            </a:endParaRPr>
          </a:p>
        </p:txBody>
      </p:sp>
      <p:sp>
        <p:nvSpPr>
          <p:cNvPr id="23" name="Text Box 7"/>
          <p:cNvSpPr txBox="1">
            <a:spLocks noChangeArrowheads="1"/>
          </p:cNvSpPr>
          <p:nvPr/>
        </p:nvSpPr>
        <p:spPr bwMode="auto">
          <a:xfrm rot="-2700000">
            <a:off x="249966" y="1905893"/>
            <a:ext cx="47320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ar-JO" sz="1400" b="1" dirty="0">
                <a:latin typeface="Arial" panose="020B0604020202020204" pitchFamily="34" charset="0"/>
                <a:cs typeface="Arial" panose="020B0604020202020204" pitchFamily="34" charset="0"/>
              </a:rPr>
              <a:t>الأزل</a:t>
            </a:r>
            <a:endParaRPr lang="en-US" sz="1400" b="1" dirty="0">
              <a:latin typeface="Arial" panose="020B0604020202020204" pitchFamily="34" charset="0"/>
              <a:cs typeface="Arial" panose="020B0604020202020204" pitchFamily="34" charset="0"/>
            </a:endParaRPr>
          </a:p>
        </p:txBody>
      </p:sp>
      <p:sp>
        <p:nvSpPr>
          <p:cNvPr id="24" name="Text Box 7"/>
          <p:cNvSpPr txBox="1">
            <a:spLocks noChangeArrowheads="1"/>
          </p:cNvSpPr>
          <p:nvPr/>
        </p:nvSpPr>
        <p:spPr bwMode="auto">
          <a:xfrm rot="-2700000">
            <a:off x="556167" y="1884462"/>
            <a:ext cx="51167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ar-JO" sz="1400" b="1" dirty="0">
                <a:latin typeface="Arial" panose="020B0604020202020204" pitchFamily="34" charset="0"/>
                <a:cs typeface="Arial" panose="020B0604020202020204" pitchFamily="34" charset="0"/>
              </a:rPr>
              <a:t>الخلق</a:t>
            </a:r>
            <a:endParaRPr lang="en-US" sz="1400" b="1" dirty="0">
              <a:latin typeface="Arial" panose="020B0604020202020204" pitchFamily="34" charset="0"/>
              <a:cs typeface="Arial" panose="020B0604020202020204" pitchFamily="34" charset="0"/>
            </a:endParaRPr>
          </a:p>
        </p:txBody>
      </p:sp>
      <p:sp>
        <p:nvSpPr>
          <p:cNvPr id="25" name="Text Box 7"/>
          <p:cNvSpPr txBox="1">
            <a:spLocks noChangeArrowheads="1"/>
          </p:cNvSpPr>
          <p:nvPr/>
        </p:nvSpPr>
        <p:spPr bwMode="auto">
          <a:xfrm rot="-2700000">
            <a:off x="741440" y="2032099"/>
            <a:ext cx="60785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ar-JO" sz="1400" b="1" dirty="0">
                <a:latin typeface="Arial" panose="020B0604020202020204" pitchFamily="34" charset="0"/>
                <a:cs typeface="Arial" panose="020B0604020202020204" pitchFamily="34" charset="0"/>
              </a:rPr>
              <a:t>السقوط</a:t>
            </a:r>
            <a:endParaRPr lang="en-US" sz="1400" b="1" dirty="0">
              <a:latin typeface="Arial" panose="020B0604020202020204" pitchFamily="34" charset="0"/>
              <a:cs typeface="Arial" panose="020B0604020202020204" pitchFamily="34" charset="0"/>
            </a:endParaRPr>
          </a:p>
        </p:txBody>
      </p:sp>
      <p:sp>
        <p:nvSpPr>
          <p:cNvPr id="26" name="Text Box 7"/>
          <p:cNvSpPr txBox="1">
            <a:spLocks noChangeArrowheads="1"/>
          </p:cNvSpPr>
          <p:nvPr/>
        </p:nvSpPr>
        <p:spPr bwMode="auto">
          <a:xfrm rot="-2700000">
            <a:off x="1059601" y="1968599"/>
            <a:ext cx="63511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ar-JO" sz="1400" b="1" dirty="0">
                <a:latin typeface="Arial" panose="020B0604020202020204" pitchFamily="34" charset="0"/>
                <a:cs typeface="Arial" panose="020B0604020202020204" pitchFamily="34" charset="0"/>
              </a:rPr>
              <a:t>الطوفان</a:t>
            </a:r>
            <a:endParaRPr lang="en-US" sz="1400" b="1" dirty="0">
              <a:latin typeface="Arial" panose="020B0604020202020204" pitchFamily="34" charset="0"/>
              <a:cs typeface="Arial" panose="020B0604020202020204" pitchFamily="34" charset="0"/>
            </a:endParaRPr>
          </a:p>
        </p:txBody>
      </p:sp>
      <p:sp>
        <p:nvSpPr>
          <p:cNvPr id="27" name="Text Box 7"/>
          <p:cNvSpPr txBox="1">
            <a:spLocks noChangeArrowheads="1"/>
          </p:cNvSpPr>
          <p:nvPr/>
        </p:nvSpPr>
        <p:spPr bwMode="auto">
          <a:xfrm rot="-2700000">
            <a:off x="1432192" y="1968599"/>
            <a:ext cx="40427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ar-JO" sz="1400" b="1" dirty="0">
                <a:latin typeface="Arial" panose="020B0604020202020204" pitchFamily="34" charset="0"/>
                <a:cs typeface="Arial" panose="020B0604020202020204" pitchFamily="34" charset="0"/>
              </a:rPr>
              <a:t>بابل</a:t>
            </a:r>
            <a:endParaRPr lang="en-US" sz="1400" b="1" dirty="0">
              <a:latin typeface="Arial" panose="020B0604020202020204" pitchFamily="34" charset="0"/>
              <a:cs typeface="Arial" panose="020B0604020202020204" pitchFamily="34" charset="0"/>
            </a:endParaRPr>
          </a:p>
        </p:txBody>
      </p:sp>
      <p:sp>
        <p:nvSpPr>
          <p:cNvPr id="28" name="Text Box 7"/>
          <p:cNvSpPr txBox="1">
            <a:spLocks noChangeArrowheads="1"/>
          </p:cNvSpPr>
          <p:nvPr/>
        </p:nvSpPr>
        <p:spPr bwMode="auto">
          <a:xfrm rot="-2700000">
            <a:off x="1697231" y="1866999"/>
            <a:ext cx="58381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ar-JO" sz="1400" b="1" dirty="0">
                <a:latin typeface="Arial" panose="020B0604020202020204" pitchFamily="34" charset="0"/>
                <a:cs typeface="Arial" panose="020B0604020202020204" pitchFamily="34" charset="0"/>
              </a:rPr>
              <a:t>إبراهيم</a:t>
            </a:r>
            <a:endParaRPr lang="en-US" sz="1400" b="1" dirty="0">
              <a:latin typeface="Arial" panose="020B0604020202020204" pitchFamily="34" charset="0"/>
              <a:cs typeface="Arial" panose="020B0604020202020204" pitchFamily="34" charset="0"/>
            </a:endParaRPr>
          </a:p>
        </p:txBody>
      </p:sp>
      <p:sp>
        <p:nvSpPr>
          <p:cNvPr id="29" name="Text Box 7"/>
          <p:cNvSpPr txBox="1">
            <a:spLocks noChangeArrowheads="1"/>
          </p:cNvSpPr>
          <p:nvPr/>
        </p:nvSpPr>
        <p:spPr bwMode="auto">
          <a:xfrm rot="-2700000">
            <a:off x="1892718" y="1982887"/>
            <a:ext cx="53732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ar-JO" sz="1400" b="1" dirty="0">
                <a:latin typeface="Arial" panose="020B0604020202020204" pitchFamily="34" charset="0"/>
                <a:cs typeface="Arial" panose="020B0604020202020204" pitchFamily="34" charset="0"/>
              </a:rPr>
              <a:t>إسحق</a:t>
            </a:r>
            <a:endParaRPr lang="en-US" sz="1400" b="1" dirty="0">
              <a:latin typeface="Arial" panose="020B0604020202020204" pitchFamily="34" charset="0"/>
              <a:cs typeface="Arial" panose="020B0604020202020204" pitchFamily="34" charset="0"/>
            </a:endParaRPr>
          </a:p>
        </p:txBody>
      </p:sp>
      <p:sp>
        <p:nvSpPr>
          <p:cNvPr id="30" name="Text Box 7"/>
          <p:cNvSpPr txBox="1">
            <a:spLocks noChangeArrowheads="1"/>
          </p:cNvSpPr>
          <p:nvPr/>
        </p:nvSpPr>
        <p:spPr bwMode="auto">
          <a:xfrm rot="-2700000">
            <a:off x="2154578" y="1959074"/>
            <a:ext cx="55335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ar-JO" sz="1400" b="1" dirty="0">
                <a:latin typeface="Arial" panose="020B0604020202020204" pitchFamily="34" charset="0"/>
                <a:cs typeface="Arial" panose="020B0604020202020204" pitchFamily="34" charset="0"/>
              </a:rPr>
              <a:t>يعقوب</a:t>
            </a:r>
            <a:endParaRPr lang="en-US" sz="1400" b="1" dirty="0">
              <a:latin typeface="Arial" panose="020B0604020202020204" pitchFamily="34" charset="0"/>
              <a:cs typeface="Arial" panose="020B0604020202020204" pitchFamily="34" charset="0"/>
            </a:endParaRPr>
          </a:p>
        </p:txBody>
      </p:sp>
      <p:sp>
        <p:nvSpPr>
          <p:cNvPr id="31" name="Text Box 7"/>
          <p:cNvSpPr txBox="1">
            <a:spLocks noChangeArrowheads="1"/>
          </p:cNvSpPr>
          <p:nvPr/>
        </p:nvSpPr>
        <p:spPr bwMode="auto">
          <a:xfrm rot="-2700000">
            <a:off x="2447441" y="1919387"/>
            <a:ext cx="55976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ar-JO" sz="1400" b="1" dirty="0">
                <a:latin typeface="Arial" panose="020B0604020202020204" pitchFamily="34" charset="0"/>
                <a:cs typeface="Arial" panose="020B0604020202020204" pitchFamily="34" charset="0"/>
              </a:rPr>
              <a:t>يوسف</a:t>
            </a:r>
            <a:endParaRPr lang="en-US" sz="1400" b="1" dirty="0">
              <a:latin typeface="Arial" panose="020B0604020202020204" pitchFamily="34" charset="0"/>
              <a:cs typeface="Arial" panose="020B0604020202020204" pitchFamily="34" charset="0"/>
            </a:endParaRPr>
          </a:p>
        </p:txBody>
      </p:sp>
      <p:sp>
        <p:nvSpPr>
          <p:cNvPr id="32" name="Text Box 7"/>
          <p:cNvSpPr txBox="1">
            <a:spLocks noChangeArrowheads="1"/>
          </p:cNvSpPr>
          <p:nvPr/>
        </p:nvSpPr>
        <p:spPr bwMode="auto">
          <a:xfrm rot="-2700000">
            <a:off x="2859452" y="1944787"/>
            <a:ext cx="54854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ar-JO" sz="1400" b="1" dirty="0">
                <a:latin typeface="Arial" panose="020B0604020202020204" pitchFamily="34" charset="0"/>
                <a:cs typeface="Arial" panose="020B0604020202020204" pitchFamily="34" charset="0"/>
              </a:rPr>
              <a:t>موسى</a:t>
            </a:r>
            <a:endParaRPr lang="en-US" sz="1400" b="1" dirty="0">
              <a:latin typeface="Arial" panose="020B0604020202020204" pitchFamily="34" charset="0"/>
              <a:cs typeface="Arial" panose="020B0604020202020204" pitchFamily="34" charset="0"/>
            </a:endParaRPr>
          </a:p>
        </p:txBody>
      </p:sp>
      <p:sp>
        <p:nvSpPr>
          <p:cNvPr id="33" name="Text Box 7"/>
          <p:cNvSpPr txBox="1">
            <a:spLocks noChangeArrowheads="1"/>
          </p:cNvSpPr>
          <p:nvPr/>
        </p:nvSpPr>
        <p:spPr bwMode="auto">
          <a:xfrm rot="-2700000">
            <a:off x="3336627" y="1919387"/>
            <a:ext cx="52129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ar-JO" sz="1400" b="1" dirty="0">
                <a:latin typeface="Arial" panose="020B0604020202020204" pitchFamily="34" charset="0"/>
                <a:cs typeface="Arial" panose="020B0604020202020204" pitchFamily="34" charset="0"/>
              </a:rPr>
              <a:t>يشوع</a:t>
            </a:r>
            <a:endParaRPr lang="en-US" sz="1400" b="1" dirty="0">
              <a:latin typeface="Arial" panose="020B0604020202020204" pitchFamily="34" charset="0"/>
              <a:cs typeface="Arial" panose="020B0604020202020204" pitchFamily="34" charset="0"/>
            </a:endParaRPr>
          </a:p>
        </p:txBody>
      </p:sp>
      <p:sp>
        <p:nvSpPr>
          <p:cNvPr id="34" name="Text Box 7"/>
          <p:cNvSpPr txBox="1">
            <a:spLocks noChangeArrowheads="1"/>
          </p:cNvSpPr>
          <p:nvPr/>
        </p:nvSpPr>
        <p:spPr bwMode="auto">
          <a:xfrm rot="-2700000">
            <a:off x="4064015" y="1936849"/>
            <a:ext cx="62068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ar-JO" sz="1400" b="1" dirty="0">
                <a:latin typeface="Arial" panose="020B0604020202020204" pitchFamily="34" charset="0"/>
                <a:cs typeface="Arial" panose="020B0604020202020204" pitchFamily="34" charset="0"/>
              </a:rPr>
              <a:t>الدوران</a:t>
            </a:r>
            <a:endParaRPr lang="en-US" sz="1400" b="1" dirty="0">
              <a:latin typeface="Arial" panose="020B0604020202020204" pitchFamily="34" charset="0"/>
              <a:cs typeface="Arial" panose="020B0604020202020204" pitchFamily="34" charset="0"/>
            </a:endParaRPr>
          </a:p>
        </p:txBody>
      </p:sp>
      <p:sp>
        <p:nvSpPr>
          <p:cNvPr id="35" name="Text Box 7"/>
          <p:cNvSpPr txBox="1">
            <a:spLocks noChangeArrowheads="1"/>
          </p:cNvSpPr>
          <p:nvPr/>
        </p:nvSpPr>
        <p:spPr bwMode="auto">
          <a:xfrm rot="-2700000">
            <a:off x="4674532" y="1897162"/>
            <a:ext cx="125226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ar-JO" sz="1400" b="1" dirty="0">
                <a:latin typeface="Arial" panose="020B0604020202020204" pitchFamily="34" charset="0"/>
                <a:cs typeface="Arial" panose="020B0604020202020204" pitchFamily="34" charset="0"/>
              </a:rPr>
              <a:t>شاول.داود.سليمان</a:t>
            </a:r>
            <a:endParaRPr lang="en-US" sz="1400" b="1" dirty="0">
              <a:latin typeface="Arial" panose="020B0604020202020204" pitchFamily="34" charset="0"/>
              <a:cs typeface="Arial" panose="020B0604020202020204" pitchFamily="34" charset="0"/>
            </a:endParaRPr>
          </a:p>
        </p:txBody>
      </p:sp>
      <p:sp>
        <p:nvSpPr>
          <p:cNvPr id="36" name="Text Box 7"/>
          <p:cNvSpPr txBox="1">
            <a:spLocks noChangeArrowheads="1"/>
          </p:cNvSpPr>
          <p:nvPr/>
        </p:nvSpPr>
        <p:spPr bwMode="auto">
          <a:xfrm rot="-2700000">
            <a:off x="5322888" y="1806575"/>
            <a:ext cx="113188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1400" b="1" dirty="0">
                <a:latin typeface="Arial" panose="020B0604020202020204" pitchFamily="34" charset="0"/>
                <a:cs typeface="Arial" panose="020B0604020202020204" pitchFamily="34" charset="0"/>
              </a:rPr>
              <a:t>I (J) &amp; J (R)</a:t>
            </a:r>
          </a:p>
        </p:txBody>
      </p:sp>
      <p:sp>
        <p:nvSpPr>
          <p:cNvPr id="37" name="Text Box 7"/>
          <p:cNvSpPr txBox="1">
            <a:spLocks noChangeArrowheads="1"/>
          </p:cNvSpPr>
          <p:nvPr/>
        </p:nvSpPr>
        <p:spPr bwMode="auto">
          <a:xfrm rot="-2700000">
            <a:off x="5881688" y="1797050"/>
            <a:ext cx="11620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1400" b="1">
                <a:latin typeface="Arial" panose="020B0604020202020204" pitchFamily="34" charset="0"/>
                <a:cs typeface="Arial" panose="020B0604020202020204" pitchFamily="34" charset="0"/>
              </a:rPr>
              <a:t>I (A) &amp; J (B)</a:t>
            </a:r>
          </a:p>
        </p:txBody>
      </p:sp>
      <p:sp>
        <p:nvSpPr>
          <p:cNvPr id="38" name="Text Box 7"/>
          <p:cNvSpPr txBox="1">
            <a:spLocks noChangeArrowheads="1"/>
          </p:cNvSpPr>
          <p:nvPr/>
        </p:nvSpPr>
        <p:spPr bwMode="auto">
          <a:xfrm rot="-2700000">
            <a:off x="6332567" y="1900337"/>
            <a:ext cx="127470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ar-JO" sz="1400" b="1" dirty="0">
                <a:latin typeface="Arial" panose="020B0604020202020204" pitchFamily="34" charset="0"/>
                <a:cs typeface="Arial" panose="020B0604020202020204" pitchFamily="34" charset="0"/>
              </a:rPr>
              <a:t>زربتبل.عزرا.نحميا</a:t>
            </a:r>
            <a:endParaRPr lang="en-US" sz="1400" b="1" dirty="0">
              <a:latin typeface="Arial" panose="020B0604020202020204" pitchFamily="34" charset="0"/>
              <a:cs typeface="Arial" panose="020B0604020202020204" pitchFamily="34" charset="0"/>
            </a:endParaRPr>
          </a:p>
        </p:txBody>
      </p:sp>
      <p:sp>
        <p:nvSpPr>
          <p:cNvPr id="39" name="Text Box 7"/>
          <p:cNvSpPr txBox="1">
            <a:spLocks noChangeArrowheads="1"/>
          </p:cNvSpPr>
          <p:nvPr/>
        </p:nvSpPr>
        <p:spPr bwMode="auto">
          <a:xfrm rot="-2700000">
            <a:off x="6965950" y="1787525"/>
            <a:ext cx="11874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1400" b="1">
                <a:latin typeface="Arial" panose="020B0604020202020204" pitchFamily="34" charset="0"/>
                <a:cs typeface="Arial" panose="020B0604020202020204" pitchFamily="34" charset="0"/>
              </a:rPr>
              <a:t>P • G • H • R</a:t>
            </a:r>
          </a:p>
        </p:txBody>
      </p:sp>
      <p:sp>
        <p:nvSpPr>
          <p:cNvPr id="40" name="Text Box 7"/>
          <p:cNvSpPr txBox="1">
            <a:spLocks noChangeArrowheads="1"/>
          </p:cNvSpPr>
          <p:nvPr/>
        </p:nvSpPr>
        <p:spPr bwMode="auto">
          <a:xfrm rot="-2700000">
            <a:off x="7488198" y="1815406"/>
            <a:ext cx="96051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ar-JO" sz="1400" b="1" dirty="0">
                <a:latin typeface="Arial" panose="020B0604020202020204" pitchFamily="34" charset="0"/>
                <a:cs typeface="Arial" panose="020B0604020202020204" pitchFamily="34" charset="0"/>
              </a:rPr>
              <a:t>المجيء الأول</a:t>
            </a:r>
            <a:endParaRPr lang="en-US" sz="1400" b="1" dirty="0">
              <a:latin typeface="Arial" panose="020B0604020202020204" pitchFamily="34" charset="0"/>
              <a:cs typeface="Arial" panose="020B0604020202020204" pitchFamily="34" charset="0"/>
            </a:endParaRPr>
          </a:p>
        </p:txBody>
      </p:sp>
      <p:sp>
        <p:nvSpPr>
          <p:cNvPr id="41" name="Text Box 7"/>
          <p:cNvSpPr txBox="1">
            <a:spLocks noChangeArrowheads="1"/>
          </p:cNvSpPr>
          <p:nvPr/>
        </p:nvSpPr>
        <p:spPr bwMode="auto">
          <a:xfrm rot="-2700000">
            <a:off x="7882529" y="1801912"/>
            <a:ext cx="99418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ar-JO" sz="1400" b="1" dirty="0">
                <a:latin typeface="Arial" panose="020B0604020202020204" pitchFamily="34" charset="0"/>
                <a:cs typeface="Arial" panose="020B0604020202020204" pitchFamily="34" charset="0"/>
              </a:rPr>
              <a:t>المجيء الثاني</a:t>
            </a:r>
            <a:endParaRPr lang="en-US" sz="1400" b="1" dirty="0">
              <a:latin typeface="Arial" panose="020B0604020202020204" pitchFamily="34" charset="0"/>
              <a:cs typeface="Arial" panose="020B0604020202020204" pitchFamily="34" charset="0"/>
            </a:endParaRPr>
          </a:p>
        </p:txBody>
      </p:sp>
      <p:sp>
        <p:nvSpPr>
          <p:cNvPr id="42" name="Text Box 7"/>
          <p:cNvSpPr txBox="1">
            <a:spLocks noChangeArrowheads="1"/>
          </p:cNvSpPr>
          <p:nvPr/>
        </p:nvSpPr>
        <p:spPr bwMode="auto">
          <a:xfrm rot="-2700000">
            <a:off x="8175002" y="2000349"/>
            <a:ext cx="58862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ar-JO" sz="1400" b="1" dirty="0">
                <a:latin typeface="Arial" panose="020B0604020202020204" pitchFamily="34" charset="0"/>
                <a:cs typeface="Arial" panose="020B0604020202020204" pitchFamily="34" charset="0"/>
              </a:rPr>
              <a:t>1000</a:t>
            </a:r>
            <a:endParaRPr lang="en-US" sz="1400" b="1" dirty="0">
              <a:latin typeface="Arial" panose="020B0604020202020204" pitchFamily="34" charset="0"/>
              <a:cs typeface="Arial" panose="020B0604020202020204" pitchFamily="34" charset="0"/>
            </a:endParaRPr>
          </a:p>
        </p:txBody>
      </p:sp>
      <p:sp>
        <p:nvSpPr>
          <p:cNvPr id="43" name="Text Box 7"/>
          <p:cNvSpPr txBox="1">
            <a:spLocks noChangeArrowheads="1"/>
          </p:cNvSpPr>
          <p:nvPr/>
        </p:nvSpPr>
        <p:spPr bwMode="auto">
          <a:xfrm rot="-2700000">
            <a:off x="8655210" y="1829693"/>
            <a:ext cx="42672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1400" b="1" dirty="0">
                <a:latin typeface="Arial" panose="020B0604020202020204" pitchFamily="34" charset="0"/>
                <a:cs typeface="Arial" panose="020B0604020202020204" pitchFamily="34" charset="0"/>
              </a:rPr>
              <a:t>الأبد</a:t>
            </a:r>
            <a:endParaRPr lang="en-US" sz="1400" b="1" dirty="0">
              <a:latin typeface="Arial" panose="020B0604020202020204" pitchFamily="34" charset="0"/>
              <a:cs typeface="Arial" panose="020B0604020202020204" pitchFamily="34" charset="0"/>
            </a:endParaRPr>
          </a:p>
        </p:txBody>
      </p:sp>
      <p:sp>
        <p:nvSpPr>
          <p:cNvPr id="44" name="Text Box 3"/>
          <p:cNvSpPr txBox="1">
            <a:spLocks noChangeArrowheads="1"/>
          </p:cNvSpPr>
          <p:nvPr/>
        </p:nvSpPr>
        <p:spPr bwMode="auto">
          <a:xfrm>
            <a:off x="0" y="6453188"/>
            <a:ext cx="9144000" cy="404812"/>
          </a:xfrm>
          <a:prstGeom prst="rect">
            <a:avLst/>
          </a:prstGeom>
          <a:solidFill>
            <a:srgbClr val="000099"/>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ماكس آنديرز</a:t>
            </a:r>
            <a:r>
              <a:rPr lang="en-US"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كلية دالاس اللاهوتية</a:t>
            </a:r>
            <a:r>
              <a:rPr lang="en-US"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كورس 725 (صيف 1984) </a:t>
            </a:r>
            <a:endParaRPr lang="en-US" sz="105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271"/>
                                        </p:tgtEl>
                                        <p:attrNameLst>
                                          <p:attrName>style.visibility</p:attrName>
                                        </p:attrNameLst>
                                      </p:cBhvr>
                                      <p:to>
                                        <p:strVal val="visible"/>
                                      </p:to>
                                    </p:set>
                                    <p:anim calcmode="lin" valueType="num">
                                      <p:cBhvr additive="base">
                                        <p:cTn id="12" dur="500" fill="hold"/>
                                        <p:tgtEl>
                                          <p:spTgt spid="11271"/>
                                        </p:tgtEl>
                                        <p:attrNameLst>
                                          <p:attrName>ppt_x</p:attrName>
                                        </p:attrNameLst>
                                      </p:cBhvr>
                                      <p:tavLst>
                                        <p:tav tm="0">
                                          <p:val>
                                            <p:strVal val="#ppt_x"/>
                                          </p:val>
                                        </p:tav>
                                        <p:tav tm="100000">
                                          <p:val>
                                            <p:strVal val="#ppt_x"/>
                                          </p:val>
                                        </p:tav>
                                      </p:tavLst>
                                    </p:anim>
                                    <p:anim calcmode="lin" valueType="num">
                                      <p:cBhvr additive="base">
                                        <p:cTn id="13" dur="500" fill="hold"/>
                                        <p:tgtEl>
                                          <p:spTgt spid="1127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272"/>
                                        </p:tgtEl>
                                        <p:attrNameLst>
                                          <p:attrName>style.visibility</p:attrName>
                                        </p:attrNameLst>
                                      </p:cBhvr>
                                      <p:to>
                                        <p:strVal val="visible"/>
                                      </p:to>
                                    </p:set>
                                    <p:anim calcmode="lin" valueType="num">
                                      <p:cBhvr additive="base">
                                        <p:cTn id="18" dur="500" fill="hold"/>
                                        <p:tgtEl>
                                          <p:spTgt spid="11272"/>
                                        </p:tgtEl>
                                        <p:attrNameLst>
                                          <p:attrName>ppt_x</p:attrName>
                                        </p:attrNameLst>
                                      </p:cBhvr>
                                      <p:tavLst>
                                        <p:tav tm="0">
                                          <p:val>
                                            <p:strVal val="#ppt_x"/>
                                          </p:val>
                                        </p:tav>
                                        <p:tav tm="100000">
                                          <p:val>
                                            <p:strVal val="#ppt_x"/>
                                          </p:val>
                                        </p:tav>
                                      </p:tavLst>
                                    </p:anim>
                                    <p:anim calcmode="lin" valueType="num">
                                      <p:cBhvr additive="base">
                                        <p:cTn id="19" dur="500" fill="hold"/>
                                        <p:tgtEl>
                                          <p:spTgt spid="11272"/>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273"/>
                                        </p:tgtEl>
                                        <p:attrNameLst>
                                          <p:attrName>style.visibility</p:attrName>
                                        </p:attrNameLst>
                                      </p:cBhvr>
                                      <p:to>
                                        <p:strVal val="visible"/>
                                      </p:to>
                                    </p:set>
                                    <p:anim calcmode="lin" valueType="num">
                                      <p:cBhvr additive="base">
                                        <p:cTn id="24" dur="500" fill="hold"/>
                                        <p:tgtEl>
                                          <p:spTgt spid="11273"/>
                                        </p:tgtEl>
                                        <p:attrNameLst>
                                          <p:attrName>ppt_x</p:attrName>
                                        </p:attrNameLst>
                                      </p:cBhvr>
                                      <p:tavLst>
                                        <p:tav tm="0">
                                          <p:val>
                                            <p:strVal val="#ppt_x"/>
                                          </p:val>
                                        </p:tav>
                                        <p:tav tm="100000">
                                          <p:val>
                                            <p:strVal val="#ppt_x"/>
                                          </p:val>
                                        </p:tav>
                                      </p:tavLst>
                                    </p:anim>
                                    <p:anim calcmode="lin" valueType="num">
                                      <p:cBhvr additive="base">
                                        <p:cTn id="25" dur="500" fill="hold"/>
                                        <p:tgtEl>
                                          <p:spTgt spid="11273"/>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276"/>
                                        </p:tgtEl>
                                        <p:attrNameLst>
                                          <p:attrName>style.visibility</p:attrName>
                                        </p:attrNameLst>
                                      </p:cBhvr>
                                      <p:to>
                                        <p:strVal val="visible"/>
                                      </p:to>
                                    </p:set>
                                    <p:anim calcmode="lin" valueType="num">
                                      <p:cBhvr additive="base">
                                        <p:cTn id="30" dur="500" fill="hold"/>
                                        <p:tgtEl>
                                          <p:spTgt spid="11276"/>
                                        </p:tgtEl>
                                        <p:attrNameLst>
                                          <p:attrName>ppt_x</p:attrName>
                                        </p:attrNameLst>
                                      </p:cBhvr>
                                      <p:tavLst>
                                        <p:tav tm="0">
                                          <p:val>
                                            <p:strVal val="#ppt_x"/>
                                          </p:val>
                                        </p:tav>
                                        <p:tav tm="100000">
                                          <p:val>
                                            <p:strVal val="#ppt_x"/>
                                          </p:val>
                                        </p:tav>
                                      </p:tavLst>
                                    </p:anim>
                                    <p:anim calcmode="lin" valueType="num">
                                      <p:cBhvr additive="base">
                                        <p:cTn id="31" dur="500" fill="hold"/>
                                        <p:tgtEl>
                                          <p:spTgt spid="11276"/>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1275"/>
                                        </p:tgtEl>
                                        <p:attrNameLst>
                                          <p:attrName>style.visibility</p:attrName>
                                        </p:attrNameLst>
                                      </p:cBhvr>
                                      <p:to>
                                        <p:strVal val="visible"/>
                                      </p:to>
                                    </p:set>
                                    <p:anim calcmode="lin" valueType="num">
                                      <p:cBhvr additive="base">
                                        <p:cTn id="36" dur="500" fill="hold"/>
                                        <p:tgtEl>
                                          <p:spTgt spid="11275"/>
                                        </p:tgtEl>
                                        <p:attrNameLst>
                                          <p:attrName>ppt_x</p:attrName>
                                        </p:attrNameLst>
                                      </p:cBhvr>
                                      <p:tavLst>
                                        <p:tav tm="0">
                                          <p:val>
                                            <p:strVal val="#ppt_x"/>
                                          </p:val>
                                        </p:tav>
                                        <p:tav tm="100000">
                                          <p:val>
                                            <p:strVal val="#ppt_x"/>
                                          </p:val>
                                        </p:tav>
                                      </p:tavLst>
                                    </p:anim>
                                    <p:anim calcmode="lin" valueType="num">
                                      <p:cBhvr additive="base">
                                        <p:cTn id="37" dur="500" fill="hold"/>
                                        <p:tgtEl>
                                          <p:spTgt spid="11275"/>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1277"/>
                                        </p:tgtEl>
                                        <p:attrNameLst>
                                          <p:attrName>style.visibility</p:attrName>
                                        </p:attrNameLst>
                                      </p:cBhvr>
                                      <p:to>
                                        <p:strVal val="visible"/>
                                      </p:to>
                                    </p:set>
                                    <p:anim calcmode="lin" valueType="num">
                                      <p:cBhvr additive="base">
                                        <p:cTn id="42" dur="500" fill="hold"/>
                                        <p:tgtEl>
                                          <p:spTgt spid="11277"/>
                                        </p:tgtEl>
                                        <p:attrNameLst>
                                          <p:attrName>ppt_x</p:attrName>
                                        </p:attrNameLst>
                                      </p:cBhvr>
                                      <p:tavLst>
                                        <p:tav tm="0">
                                          <p:val>
                                            <p:strVal val="#ppt_x"/>
                                          </p:val>
                                        </p:tav>
                                        <p:tav tm="100000">
                                          <p:val>
                                            <p:strVal val="#ppt_x"/>
                                          </p:val>
                                        </p:tav>
                                      </p:tavLst>
                                    </p:anim>
                                    <p:anim calcmode="lin" valueType="num">
                                      <p:cBhvr additive="base">
                                        <p:cTn id="43" dur="500" fill="hold"/>
                                        <p:tgtEl>
                                          <p:spTgt spid="11277"/>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1278"/>
                                        </p:tgtEl>
                                        <p:attrNameLst>
                                          <p:attrName>style.visibility</p:attrName>
                                        </p:attrNameLst>
                                      </p:cBhvr>
                                      <p:to>
                                        <p:strVal val="visible"/>
                                      </p:to>
                                    </p:set>
                                    <p:anim calcmode="lin" valueType="num">
                                      <p:cBhvr additive="base">
                                        <p:cTn id="48" dur="500" fill="hold"/>
                                        <p:tgtEl>
                                          <p:spTgt spid="11278"/>
                                        </p:tgtEl>
                                        <p:attrNameLst>
                                          <p:attrName>ppt_x</p:attrName>
                                        </p:attrNameLst>
                                      </p:cBhvr>
                                      <p:tavLst>
                                        <p:tav tm="0">
                                          <p:val>
                                            <p:strVal val="#ppt_x"/>
                                          </p:val>
                                        </p:tav>
                                        <p:tav tm="100000">
                                          <p:val>
                                            <p:strVal val="#ppt_x"/>
                                          </p:val>
                                        </p:tav>
                                      </p:tavLst>
                                    </p:anim>
                                    <p:anim calcmode="lin" valueType="num">
                                      <p:cBhvr additive="base">
                                        <p:cTn id="49" dur="500" fill="hold"/>
                                        <p:tgtEl>
                                          <p:spTgt spid="11278"/>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1279"/>
                                        </p:tgtEl>
                                        <p:attrNameLst>
                                          <p:attrName>style.visibility</p:attrName>
                                        </p:attrNameLst>
                                      </p:cBhvr>
                                      <p:to>
                                        <p:strVal val="visible"/>
                                      </p:to>
                                    </p:set>
                                    <p:anim calcmode="lin" valueType="num">
                                      <p:cBhvr additive="base">
                                        <p:cTn id="54" dur="500" fill="hold"/>
                                        <p:tgtEl>
                                          <p:spTgt spid="11279"/>
                                        </p:tgtEl>
                                        <p:attrNameLst>
                                          <p:attrName>ppt_x</p:attrName>
                                        </p:attrNameLst>
                                      </p:cBhvr>
                                      <p:tavLst>
                                        <p:tav tm="0">
                                          <p:val>
                                            <p:strVal val="#ppt_x"/>
                                          </p:val>
                                        </p:tav>
                                        <p:tav tm="100000">
                                          <p:val>
                                            <p:strVal val="#ppt_x"/>
                                          </p:val>
                                        </p:tav>
                                      </p:tavLst>
                                    </p:anim>
                                    <p:anim calcmode="lin" valueType="num">
                                      <p:cBhvr additive="base">
                                        <p:cTn id="55" dur="500" fill="hold"/>
                                        <p:tgtEl>
                                          <p:spTgt spid="11279"/>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1280"/>
                                        </p:tgtEl>
                                        <p:attrNameLst>
                                          <p:attrName>style.visibility</p:attrName>
                                        </p:attrNameLst>
                                      </p:cBhvr>
                                      <p:to>
                                        <p:strVal val="visible"/>
                                      </p:to>
                                    </p:set>
                                    <p:anim calcmode="lin" valueType="num">
                                      <p:cBhvr additive="base">
                                        <p:cTn id="60" dur="500" fill="hold"/>
                                        <p:tgtEl>
                                          <p:spTgt spid="11280"/>
                                        </p:tgtEl>
                                        <p:attrNameLst>
                                          <p:attrName>ppt_x</p:attrName>
                                        </p:attrNameLst>
                                      </p:cBhvr>
                                      <p:tavLst>
                                        <p:tav tm="0">
                                          <p:val>
                                            <p:strVal val="#ppt_x"/>
                                          </p:val>
                                        </p:tav>
                                        <p:tav tm="100000">
                                          <p:val>
                                            <p:strVal val="#ppt_x"/>
                                          </p:val>
                                        </p:tav>
                                      </p:tavLst>
                                    </p:anim>
                                    <p:anim calcmode="lin" valueType="num">
                                      <p:cBhvr additive="base">
                                        <p:cTn id="61" dur="500" fill="hold"/>
                                        <p:tgtEl>
                                          <p:spTgt spid="11280"/>
                                        </p:tgtEl>
                                        <p:attrNameLst>
                                          <p:attrName>ppt_y</p:attrName>
                                        </p:attrNameLst>
                                      </p:cBhvr>
                                      <p:tavLst>
                                        <p:tav tm="0">
                                          <p:val>
                                            <p:strVal val="1+#ppt_h/2"/>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1281"/>
                                        </p:tgtEl>
                                        <p:attrNameLst>
                                          <p:attrName>style.visibility</p:attrName>
                                        </p:attrNameLst>
                                      </p:cBhvr>
                                      <p:to>
                                        <p:strVal val="visible"/>
                                      </p:to>
                                    </p:set>
                                    <p:anim calcmode="lin" valueType="num">
                                      <p:cBhvr additive="base">
                                        <p:cTn id="66" dur="500" fill="hold"/>
                                        <p:tgtEl>
                                          <p:spTgt spid="11281"/>
                                        </p:tgtEl>
                                        <p:attrNameLst>
                                          <p:attrName>ppt_x</p:attrName>
                                        </p:attrNameLst>
                                      </p:cBhvr>
                                      <p:tavLst>
                                        <p:tav tm="0">
                                          <p:val>
                                            <p:strVal val="#ppt_x"/>
                                          </p:val>
                                        </p:tav>
                                        <p:tav tm="100000">
                                          <p:val>
                                            <p:strVal val="#ppt_x"/>
                                          </p:val>
                                        </p:tav>
                                      </p:tavLst>
                                    </p:anim>
                                    <p:anim calcmode="lin" valueType="num">
                                      <p:cBhvr additive="base">
                                        <p:cTn id="67" dur="500" fill="hold"/>
                                        <p:tgtEl>
                                          <p:spTgt spid="11281"/>
                                        </p:tgtEl>
                                        <p:attrNameLst>
                                          <p:attrName>ppt_y</p:attrName>
                                        </p:attrNameLst>
                                      </p:cBhvr>
                                      <p:tavLst>
                                        <p:tav tm="0">
                                          <p:val>
                                            <p:strVal val="1+#ppt_h/2"/>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1282"/>
                                        </p:tgtEl>
                                        <p:attrNameLst>
                                          <p:attrName>style.visibility</p:attrName>
                                        </p:attrNameLst>
                                      </p:cBhvr>
                                      <p:to>
                                        <p:strVal val="visible"/>
                                      </p:to>
                                    </p:set>
                                    <p:anim calcmode="lin" valueType="num">
                                      <p:cBhvr additive="base">
                                        <p:cTn id="72" dur="500" fill="hold"/>
                                        <p:tgtEl>
                                          <p:spTgt spid="11282"/>
                                        </p:tgtEl>
                                        <p:attrNameLst>
                                          <p:attrName>ppt_x</p:attrName>
                                        </p:attrNameLst>
                                      </p:cBhvr>
                                      <p:tavLst>
                                        <p:tav tm="0">
                                          <p:val>
                                            <p:strVal val="#ppt_x"/>
                                          </p:val>
                                        </p:tav>
                                        <p:tav tm="100000">
                                          <p:val>
                                            <p:strVal val="#ppt_x"/>
                                          </p:val>
                                        </p:tav>
                                      </p:tavLst>
                                    </p:anim>
                                    <p:anim calcmode="lin" valueType="num">
                                      <p:cBhvr additive="base">
                                        <p:cTn id="73" dur="500" fill="hold"/>
                                        <p:tgtEl>
                                          <p:spTgt spid="11282"/>
                                        </p:tgtEl>
                                        <p:attrNameLst>
                                          <p:attrName>ppt_y</p:attrName>
                                        </p:attrNameLst>
                                      </p:cBhvr>
                                      <p:tavLst>
                                        <p:tav tm="0">
                                          <p:val>
                                            <p:strVal val="1+#ppt_h/2"/>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11283"/>
                                        </p:tgtEl>
                                        <p:attrNameLst>
                                          <p:attrName>style.visibility</p:attrName>
                                        </p:attrNameLst>
                                      </p:cBhvr>
                                      <p:to>
                                        <p:strVal val="visible"/>
                                      </p:to>
                                    </p:set>
                                    <p:anim calcmode="lin" valueType="num">
                                      <p:cBhvr additive="base">
                                        <p:cTn id="78" dur="500" fill="hold"/>
                                        <p:tgtEl>
                                          <p:spTgt spid="11283"/>
                                        </p:tgtEl>
                                        <p:attrNameLst>
                                          <p:attrName>ppt_x</p:attrName>
                                        </p:attrNameLst>
                                      </p:cBhvr>
                                      <p:tavLst>
                                        <p:tav tm="0">
                                          <p:val>
                                            <p:strVal val="#ppt_x"/>
                                          </p:val>
                                        </p:tav>
                                        <p:tav tm="100000">
                                          <p:val>
                                            <p:strVal val="#ppt_x"/>
                                          </p:val>
                                        </p:tav>
                                      </p:tavLst>
                                    </p:anim>
                                    <p:anim calcmode="lin" valueType="num">
                                      <p:cBhvr additive="base">
                                        <p:cTn id="79" dur="500" fill="hold"/>
                                        <p:tgtEl>
                                          <p:spTgt spid="11283"/>
                                        </p:tgtEl>
                                        <p:attrNameLst>
                                          <p:attrName>ppt_y</p:attrName>
                                        </p:attrNameLst>
                                      </p:cBhvr>
                                      <p:tavLst>
                                        <p:tav tm="0">
                                          <p:val>
                                            <p:strVal val="1+#ppt_h/2"/>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additive="base">
                                        <p:cTn id="84" dur="500" fill="hold"/>
                                        <p:tgtEl>
                                          <p:spTgt spid="23"/>
                                        </p:tgtEl>
                                        <p:attrNameLst>
                                          <p:attrName>ppt_x</p:attrName>
                                        </p:attrNameLst>
                                      </p:cBhvr>
                                      <p:tavLst>
                                        <p:tav tm="0">
                                          <p:val>
                                            <p:strVal val="#ppt_x"/>
                                          </p:val>
                                        </p:tav>
                                        <p:tav tm="100000">
                                          <p:val>
                                            <p:strVal val="#ppt_x"/>
                                          </p:val>
                                        </p:tav>
                                      </p:tavLst>
                                    </p:anim>
                                    <p:anim calcmode="lin" valueType="num">
                                      <p:cBhvr additive="base">
                                        <p:cTn id="8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24"/>
                                        </p:tgtEl>
                                        <p:attrNameLst>
                                          <p:attrName>style.visibility</p:attrName>
                                        </p:attrNameLst>
                                      </p:cBhvr>
                                      <p:to>
                                        <p:strVal val="visible"/>
                                      </p:to>
                                    </p:set>
                                    <p:anim calcmode="lin" valueType="num">
                                      <p:cBhvr additive="base">
                                        <p:cTn id="90" dur="500" fill="hold"/>
                                        <p:tgtEl>
                                          <p:spTgt spid="24"/>
                                        </p:tgtEl>
                                        <p:attrNameLst>
                                          <p:attrName>ppt_x</p:attrName>
                                        </p:attrNameLst>
                                      </p:cBhvr>
                                      <p:tavLst>
                                        <p:tav tm="0">
                                          <p:val>
                                            <p:strVal val="#ppt_x"/>
                                          </p:val>
                                        </p:tav>
                                        <p:tav tm="100000">
                                          <p:val>
                                            <p:strVal val="#ppt_x"/>
                                          </p:val>
                                        </p:tav>
                                      </p:tavLst>
                                    </p:anim>
                                    <p:anim calcmode="lin" valueType="num">
                                      <p:cBhvr additive="base">
                                        <p:cTn id="9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 calcmode="lin" valueType="num">
                                      <p:cBhvr additive="base">
                                        <p:cTn id="96" dur="500" fill="hold"/>
                                        <p:tgtEl>
                                          <p:spTgt spid="25"/>
                                        </p:tgtEl>
                                        <p:attrNameLst>
                                          <p:attrName>ppt_x</p:attrName>
                                        </p:attrNameLst>
                                      </p:cBhvr>
                                      <p:tavLst>
                                        <p:tav tm="0">
                                          <p:val>
                                            <p:strVal val="#ppt_x"/>
                                          </p:val>
                                        </p:tav>
                                        <p:tav tm="100000">
                                          <p:val>
                                            <p:strVal val="#ppt_x"/>
                                          </p:val>
                                        </p:tav>
                                      </p:tavLst>
                                    </p:anim>
                                    <p:anim calcmode="lin" valueType="num">
                                      <p:cBhvr additive="base">
                                        <p:cTn id="9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8" fill="hold" nodeType="clickPar">
                      <p:stCondLst>
                        <p:cond delay="indefinite"/>
                      </p:stCondLst>
                      <p:childTnLst>
                        <p:par>
                          <p:cTn id="99" fill="hold" nodeType="withGroup">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26"/>
                                        </p:tgtEl>
                                        <p:attrNameLst>
                                          <p:attrName>style.visibility</p:attrName>
                                        </p:attrNameLst>
                                      </p:cBhvr>
                                      <p:to>
                                        <p:strVal val="visible"/>
                                      </p:to>
                                    </p:set>
                                    <p:anim calcmode="lin" valueType="num">
                                      <p:cBhvr additive="base">
                                        <p:cTn id="102" dur="500" fill="hold"/>
                                        <p:tgtEl>
                                          <p:spTgt spid="26"/>
                                        </p:tgtEl>
                                        <p:attrNameLst>
                                          <p:attrName>ppt_x</p:attrName>
                                        </p:attrNameLst>
                                      </p:cBhvr>
                                      <p:tavLst>
                                        <p:tav tm="0">
                                          <p:val>
                                            <p:strVal val="#ppt_x"/>
                                          </p:val>
                                        </p:tav>
                                        <p:tav tm="100000">
                                          <p:val>
                                            <p:strVal val="#ppt_x"/>
                                          </p:val>
                                        </p:tav>
                                      </p:tavLst>
                                    </p:anim>
                                    <p:anim calcmode="lin" valueType="num">
                                      <p:cBhvr additive="base">
                                        <p:cTn id="10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 presetClass="entr" presetSubtype="4" fill="hold" grpId="0" nodeType="clickEffect">
                                  <p:stCondLst>
                                    <p:cond delay="0"/>
                                  </p:stCondLst>
                                  <p:childTnLst>
                                    <p:set>
                                      <p:cBhvr>
                                        <p:cTn id="107" dur="1" fill="hold">
                                          <p:stCondLst>
                                            <p:cond delay="0"/>
                                          </p:stCondLst>
                                        </p:cTn>
                                        <p:tgtEl>
                                          <p:spTgt spid="27"/>
                                        </p:tgtEl>
                                        <p:attrNameLst>
                                          <p:attrName>style.visibility</p:attrName>
                                        </p:attrNameLst>
                                      </p:cBhvr>
                                      <p:to>
                                        <p:strVal val="visible"/>
                                      </p:to>
                                    </p:set>
                                    <p:anim calcmode="lin" valueType="num">
                                      <p:cBhvr additive="base">
                                        <p:cTn id="108" dur="500" fill="hold"/>
                                        <p:tgtEl>
                                          <p:spTgt spid="27"/>
                                        </p:tgtEl>
                                        <p:attrNameLst>
                                          <p:attrName>ppt_x</p:attrName>
                                        </p:attrNameLst>
                                      </p:cBhvr>
                                      <p:tavLst>
                                        <p:tav tm="0">
                                          <p:val>
                                            <p:strVal val="#ppt_x"/>
                                          </p:val>
                                        </p:tav>
                                        <p:tav tm="100000">
                                          <p:val>
                                            <p:strVal val="#ppt_x"/>
                                          </p:val>
                                        </p:tav>
                                      </p:tavLst>
                                    </p:anim>
                                    <p:anim calcmode="lin" valueType="num">
                                      <p:cBhvr additive="base">
                                        <p:cTn id="10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 presetClass="entr" presetSubtype="4" fill="hold" grpId="0" nodeType="clickEffect">
                                  <p:stCondLst>
                                    <p:cond delay="0"/>
                                  </p:stCondLst>
                                  <p:childTnLst>
                                    <p:set>
                                      <p:cBhvr>
                                        <p:cTn id="113" dur="1" fill="hold">
                                          <p:stCondLst>
                                            <p:cond delay="0"/>
                                          </p:stCondLst>
                                        </p:cTn>
                                        <p:tgtEl>
                                          <p:spTgt spid="28"/>
                                        </p:tgtEl>
                                        <p:attrNameLst>
                                          <p:attrName>style.visibility</p:attrName>
                                        </p:attrNameLst>
                                      </p:cBhvr>
                                      <p:to>
                                        <p:strVal val="visible"/>
                                      </p:to>
                                    </p:set>
                                    <p:anim calcmode="lin" valueType="num">
                                      <p:cBhvr additive="base">
                                        <p:cTn id="114" dur="500" fill="hold"/>
                                        <p:tgtEl>
                                          <p:spTgt spid="28"/>
                                        </p:tgtEl>
                                        <p:attrNameLst>
                                          <p:attrName>ppt_x</p:attrName>
                                        </p:attrNameLst>
                                      </p:cBhvr>
                                      <p:tavLst>
                                        <p:tav tm="0">
                                          <p:val>
                                            <p:strVal val="#ppt_x"/>
                                          </p:val>
                                        </p:tav>
                                        <p:tav tm="100000">
                                          <p:val>
                                            <p:strVal val="#ppt_x"/>
                                          </p:val>
                                        </p:tav>
                                      </p:tavLst>
                                    </p:anim>
                                    <p:anim calcmode="lin" valueType="num">
                                      <p:cBhvr additive="base">
                                        <p:cTn id="11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16" fill="hold" nodeType="clickPar">
                      <p:stCondLst>
                        <p:cond delay="indefinite"/>
                      </p:stCondLst>
                      <p:childTnLst>
                        <p:par>
                          <p:cTn id="117" fill="hold" nodeType="withGroup">
                            <p:stCondLst>
                              <p:cond delay="0"/>
                            </p:stCondLst>
                            <p:childTnLst>
                              <p:par>
                                <p:cTn id="118" presetID="2" presetClass="entr" presetSubtype="4" fill="hold" grpId="0" nodeType="clickEffect">
                                  <p:stCondLst>
                                    <p:cond delay="0"/>
                                  </p:stCondLst>
                                  <p:childTnLst>
                                    <p:set>
                                      <p:cBhvr>
                                        <p:cTn id="119" dur="1" fill="hold">
                                          <p:stCondLst>
                                            <p:cond delay="0"/>
                                          </p:stCondLst>
                                        </p:cTn>
                                        <p:tgtEl>
                                          <p:spTgt spid="29"/>
                                        </p:tgtEl>
                                        <p:attrNameLst>
                                          <p:attrName>style.visibility</p:attrName>
                                        </p:attrNameLst>
                                      </p:cBhvr>
                                      <p:to>
                                        <p:strVal val="visible"/>
                                      </p:to>
                                    </p:set>
                                    <p:anim calcmode="lin" valueType="num">
                                      <p:cBhvr additive="base">
                                        <p:cTn id="120" dur="500" fill="hold"/>
                                        <p:tgtEl>
                                          <p:spTgt spid="29"/>
                                        </p:tgtEl>
                                        <p:attrNameLst>
                                          <p:attrName>ppt_x</p:attrName>
                                        </p:attrNameLst>
                                      </p:cBhvr>
                                      <p:tavLst>
                                        <p:tav tm="0">
                                          <p:val>
                                            <p:strVal val="#ppt_x"/>
                                          </p:val>
                                        </p:tav>
                                        <p:tav tm="100000">
                                          <p:val>
                                            <p:strVal val="#ppt_x"/>
                                          </p:val>
                                        </p:tav>
                                      </p:tavLst>
                                    </p:anim>
                                    <p:anim calcmode="lin" valueType="num">
                                      <p:cBhvr additive="base">
                                        <p:cTn id="12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22" fill="hold" nodeType="clickPar">
                      <p:stCondLst>
                        <p:cond delay="indefinite"/>
                      </p:stCondLst>
                      <p:childTnLst>
                        <p:par>
                          <p:cTn id="123" fill="hold" nodeType="withGroup">
                            <p:stCondLst>
                              <p:cond delay="0"/>
                            </p:stCondLst>
                            <p:childTnLst>
                              <p:par>
                                <p:cTn id="124" presetID="2" presetClass="entr" presetSubtype="4" fill="hold" grpId="0" nodeType="clickEffect">
                                  <p:stCondLst>
                                    <p:cond delay="0"/>
                                  </p:stCondLst>
                                  <p:childTnLst>
                                    <p:set>
                                      <p:cBhvr>
                                        <p:cTn id="125" dur="1" fill="hold">
                                          <p:stCondLst>
                                            <p:cond delay="0"/>
                                          </p:stCondLst>
                                        </p:cTn>
                                        <p:tgtEl>
                                          <p:spTgt spid="30"/>
                                        </p:tgtEl>
                                        <p:attrNameLst>
                                          <p:attrName>style.visibility</p:attrName>
                                        </p:attrNameLst>
                                      </p:cBhvr>
                                      <p:to>
                                        <p:strVal val="visible"/>
                                      </p:to>
                                    </p:set>
                                    <p:anim calcmode="lin" valueType="num">
                                      <p:cBhvr additive="base">
                                        <p:cTn id="126" dur="500" fill="hold"/>
                                        <p:tgtEl>
                                          <p:spTgt spid="30"/>
                                        </p:tgtEl>
                                        <p:attrNameLst>
                                          <p:attrName>ppt_x</p:attrName>
                                        </p:attrNameLst>
                                      </p:cBhvr>
                                      <p:tavLst>
                                        <p:tav tm="0">
                                          <p:val>
                                            <p:strVal val="#ppt_x"/>
                                          </p:val>
                                        </p:tav>
                                        <p:tav tm="100000">
                                          <p:val>
                                            <p:strVal val="#ppt_x"/>
                                          </p:val>
                                        </p:tav>
                                      </p:tavLst>
                                    </p:anim>
                                    <p:anim calcmode="lin" valueType="num">
                                      <p:cBhvr additive="base">
                                        <p:cTn id="12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31"/>
                                        </p:tgtEl>
                                        <p:attrNameLst>
                                          <p:attrName>style.visibility</p:attrName>
                                        </p:attrNameLst>
                                      </p:cBhvr>
                                      <p:to>
                                        <p:strVal val="visible"/>
                                      </p:to>
                                    </p:set>
                                    <p:anim calcmode="lin" valueType="num">
                                      <p:cBhvr additive="base">
                                        <p:cTn id="132" dur="500" fill="hold"/>
                                        <p:tgtEl>
                                          <p:spTgt spid="31"/>
                                        </p:tgtEl>
                                        <p:attrNameLst>
                                          <p:attrName>ppt_x</p:attrName>
                                        </p:attrNameLst>
                                      </p:cBhvr>
                                      <p:tavLst>
                                        <p:tav tm="0">
                                          <p:val>
                                            <p:strVal val="#ppt_x"/>
                                          </p:val>
                                        </p:tav>
                                        <p:tav tm="100000">
                                          <p:val>
                                            <p:strVal val="#ppt_x"/>
                                          </p:val>
                                        </p:tav>
                                      </p:tavLst>
                                    </p:anim>
                                    <p:anim calcmode="lin" valueType="num">
                                      <p:cBhvr additive="base">
                                        <p:cTn id="13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4" fill="hold" nodeType="clickPar">
                      <p:stCondLst>
                        <p:cond delay="indefinite"/>
                      </p:stCondLst>
                      <p:childTnLst>
                        <p:par>
                          <p:cTn id="135" fill="hold" nodeType="withGroup">
                            <p:stCondLst>
                              <p:cond delay="0"/>
                            </p:stCondLst>
                            <p:childTnLst>
                              <p:par>
                                <p:cTn id="136" presetID="2" presetClass="entr" presetSubtype="4" fill="hold" grpId="0" nodeType="clickEffect">
                                  <p:stCondLst>
                                    <p:cond delay="0"/>
                                  </p:stCondLst>
                                  <p:childTnLst>
                                    <p:set>
                                      <p:cBhvr>
                                        <p:cTn id="137" dur="1" fill="hold">
                                          <p:stCondLst>
                                            <p:cond delay="0"/>
                                          </p:stCondLst>
                                        </p:cTn>
                                        <p:tgtEl>
                                          <p:spTgt spid="32"/>
                                        </p:tgtEl>
                                        <p:attrNameLst>
                                          <p:attrName>style.visibility</p:attrName>
                                        </p:attrNameLst>
                                      </p:cBhvr>
                                      <p:to>
                                        <p:strVal val="visible"/>
                                      </p:to>
                                    </p:set>
                                    <p:anim calcmode="lin" valueType="num">
                                      <p:cBhvr additive="base">
                                        <p:cTn id="138" dur="500" fill="hold"/>
                                        <p:tgtEl>
                                          <p:spTgt spid="32"/>
                                        </p:tgtEl>
                                        <p:attrNameLst>
                                          <p:attrName>ppt_x</p:attrName>
                                        </p:attrNameLst>
                                      </p:cBhvr>
                                      <p:tavLst>
                                        <p:tav tm="0">
                                          <p:val>
                                            <p:strVal val="#ppt_x"/>
                                          </p:val>
                                        </p:tav>
                                        <p:tav tm="100000">
                                          <p:val>
                                            <p:strVal val="#ppt_x"/>
                                          </p:val>
                                        </p:tav>
                                      </p:tavLst>
                                    </p:anim>
                                    <p:anim calcmode="lin" valueType="num">
                                      <p:cBhvr additive="base">
                                        <p:cTn id="13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0" fill="hold" nodeType="clickPar">
                      <p:stCondLst>
                        <p:cond delay="indefinite"/>
                      </p:stCondLst>
                      <p:childTnLst>
                        <p:par>
                          <p:cTn id="141" fill="hold" nodeType="withGroup">
                            <p:stCondLst>
                              <p:cond delay="0"/>
                            </p:stCondLst>
                            <p:childTnLst>
                              <p:par>
                                <p:cTn id="142" presetID="2" presetClass="entr" presetSubtype="4" fill="hold" grpId="0" nodeType="clickEffect">
                                  <p:stCondLst>
                                    <p:cond delay="0"/>
                                  </p:stCondLst>
                                  <p:childTnLst>
                                    <p:set>
                                      <p:cBhvr>
                                        <p:cTn id="143" dur="1" fill="hold">
                                          <p:stCondLst>
                                            <p:cond delay="0"/>
                                          </p:stCondLst>
                                        </p:cTn>
                                        <p:tgtEl>
                                          <p:spTgt spid="33"/>
                                        </p:tgtEl>
                                        <p:attrNameLst>
                                          <p:attrName>style.visibility</p:attrName>
                                        </p:attrNameLst>
                                      </p:cBhvr>
                                      <p:to>
                                        <p:strVal val="visible"/>
                                      </p:to>
                                    </p:set>
                                    <p:anim calcmode="lin" valueType="num">
                                      <p:cBhvr additive="base">
                                        <p:cTn id="144" dur="500" fill="hold"/>
                                        <p:tgtEl>
                                          <p:spTgt spid="33"/>
                                        </p:tgtEl>
                                        <p:attrNameLst>
                                          <p:attrName>ppt_x</p:attrName>
                                        </p:attrNameLst>
                                      </p:cBhvr>
                                      <p:tavLst>
                                        <p:tav tm="0">
                                          <p:val>
                                            <p:strVal val="#ppt_x"/>
                                          </p:val>
                                        </p:tav>
                                        <p:tav tm="100000">
                                          <p:val>
                                            <p:strVal val="#ppt_x"/>
                                          </p:val>
                                        </p:tav>
                                      </p:tavLst>
                                    </p:anim>
                                    <p:anim calcmode="lin" valueType="num">
                                      <p:cBhvr additive="base">
                                        <p:cTn id="145"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46" fill="hold" nodeType="clickPar">
                      <p:stCondLst>
                        <p:cond delay="indefinite"/>
                      </p:stCondLst>
                      <p:childTnLst>
                        <p:par>
                          <p:cTn id="147" fill="hold" nodeType="withGroup">
                            <p:stCondLst>
                              <p:cond delay="0"/>
                            </p:stCondLst>
                            <p:childTnLst>
                              <p:par>
                                <p:cTn id="148" presetID="2" presetClass="entr" presetSubtype="4" fill="hold" grpId="0" nodeType="clickEffect">
                                  <p:stCondLst>
                                    <p:cond delay="0"/>
                                  </p:stCondLst>
                                  <p:childTnLst>
                                    <p:set>
                                      <p:cBhvr>
                                        <p:cTn id="149" dur="1" fill="hold">
                                          <p:stCondLst>
                                            <p:cond delay="0"/>
                                          </p:stCondLst>
                                        </p:cTn>
                                        <p:tgtEl>
                                          <p:spTgt spid="34"/>
                                        </p:tgtEl>
                                        <p:attrNameLst>
                                          <p:attrName>style.visibility</p:attrName>
                                        </p:attrNameLst>
                                      </p:cBhvr>
                                      <p:to>
                                        <p:strVal val="visible"/>
                                      </p:to>
                                    </p:set>
                                    <p:anim calcmode="lin" valueType="num">
                                      <p:cBhvr additive="base">
                                        <p:cTn id="150" dur="500" fill="hold"/>
                                        <p:tgtEl>
                                          <p:spTgt spid="34"/>
                                        </p:tgtEl>
                                        <p:attrNameLst>
                                          <p:attrName>ppt_x</p:attrName>
                                        </p:attrNameLst>
                                      </p:cBhvr>
                                      <p:tavLst>
                                        <p:tav tm="0">
                                          <p:val>
                                            <p:strVal val="#ppt_x"/>
                                          </p:val>
                                        </p:tav>
                                        <p:tav tm="100000">
                                          <p:val>
                                            <p:strVal val="#ppt_x"/>
                                          </p:val>
                                        </p:tav>
                                      </p:tavLst>
                                    </p:anim>
                                    <p:anim calcmode="lin" valueType="num">
                                      <p:cBhvr additive="base">
                                        <p:cTn id="151"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52" fill="hold" nodeType="clickPar">
                      <p:stCondLst>
                        <p:cond delay="indefinite"/>
                      </p:stCondLst>
                      <p:childTnLst>
                        <p:par>
                          <p:cTn id="153" fill="hold" nodeType="withGroup">
                            <p:stCondLst>
                              <p:cond delay="0"/>
                            </p:stCondLst>
                            <p:childTnLst>
                              <p:par>
                                <p:cTn id="154" presetID="2" presetClass="entr" presetSubtype="4" fill="hold" grpId="0" nodeType="clickEffect">
                                  <p:stCondLst>
                                    <p:cond delay="0"/>
                                  </p:stCondLst>
                                  <p:childTnLst>
                                    <p:set>
                                      <p:cBhvr>
                                        <p:cTn id="155" dur="1" fill="hold">
                                          <p:stCondLst>
                                            <p:cond delay="0"/>
                                          </p:stCondLst>
                                        </p:cTn>
                                        <p:tgtEl>
                                          <p:spTgt spid="35"/>
                                        </p:tgtEl>
                                        <p:attrNameLst>
                                          <p:attrName>style.visibility</p:attrName>
                                        </p:attrNameLst>
                                      </p:cBhvr>
                                      <p:to>
                                        <p:strVal val="visible"/>
                                      </p:to>
                                    </p:set>
                                    <p:anim calcmode="lin" valueType="num">
                                      <p:cBhvr additive="base">
                                        <p:cTn id="156" dur="500" fill="hold"/>
                                        <p:tgtEl>
                                          <p:spTgt spid="35"/>
                                        </p:tgtEl>
                                        <p:attrNameLst>
                                          <p:attrName>ppt_x</p:attrName>
                                        </p:attrNameLst>
                                      </p:cBhvr>
                                      <p:tavLst>
                                        <p:tav tm="0">
                                          <p:val>
                                            <p:strVal val="#ppt_x"/>
                                          </p:val>
                                        </p:tav>
                                        <p:tav tm="100000">
                                          <p:val>
                                            <p:strVal val="#ppt_x"/>
                                          </p:val>
                                        </p:tav>
                                      </p:tavLst>
                                    </p:anim>
                                    <p:anim calcmode="lin" valueType="num">
                                      <p:cBhvr additive="base">
                                        <p:cTn id="15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58" fill="hold" nodeType="clickPar">
                      <p:stCondLst>
                        <p:cond delay="indefinite"/>
                      </p:stCondLst>
                      <p:childTnLst>
                        <p:par>
                          <p:cTn id="159" fill="hold" nodeType="withGroup">
                            <p:stCondLst>
                              <p:cond delay="0"/>
                            </p:stCondLst>
                            <p:childTnLst>
                              <p:par>
                                <p:cTn id="160" presetID="2" presetClass="entr" presetSubtype="4" fill="hold" grpId="0" nodeType="clickEffect">
                                  <p:stCondLst>
                                    <p:cond delay="0"/>
                                  </p:stCondLst>
                                  <p:childTnLst>
                                    <p:set>
                                      <p:cBhvr>
                                        <p:cTn id="161" dur="1" fill="hold">
                                          <p:stCondLst>
                                            <p:cond delay="0"/>
                                          </p:stCondLst>
                                        </p:cTn>
                                        <p:tgtEl>
                                          <p:spTgt spid="36"/>
                                        </p:tgtEl>
                                        <p:attrNameLst>
                                          <p:attrName>style.visibility</p:attrName>
                                        </p:attrNameLst>
                                      </p:cBhvr>
                                      <p:to>
                                        <p:strVal val="visible"/>
                                      </p:to>
                                    </p:set>
                                    <p:anim calcmode="lin" valueType="num">
                                      <p:cBhvr additive="base">
                                        <p:cTn id="162" dur="500" fill="hold"/>
                                        <p:tgtEl>
                                          <p:spTgt spid="36"/>
                                        </p:tgtEl>
                                        <p:attrNameLst>
                                          <p:attrName>ppt_x</p:attrName>
                                        </p:attrNameLst>
                                      </p:cBhvr>
                                      <p:tavLst>
                                        <p:tav tm="0">
                                          <p:val>
                                            <p:strVal val="#ppt_x"/>
                                          </p:val>
                                        </p:tav>
                                        <p:tav tm="100000">
                                          <p:val>
                                            <p:strVal val="#ppt_x"/>
                                          </p:val>
                                        </p:tav>
                                      </p:tavLst>
                                    </p:anim>
                                    <p:anim calcmode="lin" valueType="num">
                                      <p:cBhvr additive="base">
                                        <p:cTn id="16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64" fill="hold" nodeType="clickPar">
                      <p:stCondLst>
                        <p:cond delay="indefinite"/>
                      </p:stCondLst>
                      <p:childTnLst>
                        <p:par>
                          <p:cTn id="165" fill="hold" nodeType="withGroup">
                            <p:stCondLst>
                              <p:cond delay="0"/>
                            </p:stCondLst>
                            <p:childTnLst>
                              <p:par>
                                <p:cTn id="166" presetID="2" presetClass="entr" presetSubtype="4" fill="hold" grpId="0" nodeType="clickEffect">
                                  <p:stCondLst>
                                    <p:cond delay="0"/>
                                  </p:stCondLst>
                                  <p:childTnLst>
                                    <p:set>
                                      <p:cBhvr>
                                        <p:cTn id="167" dur="1" fill="hold">
                                          <p:stCondLst>
                                            <p:cond delay="0"/>
                                          </p:stCondLst>
                                        </p:cTn>
                                        <p:tgtEl>
                                          <p:spTgt spid="37"/>
                                        </p:tgtEl>
                                        <p:attrNameLst>
                                          <p:attrName>style.visibility</p:attrName>
                                        </p:attrNameLst>
                                      </p:cBhvr>
                                      <p:to>
                                        <p:strVal val="visible"/>
                                      </p:to>
                                    </p:set>
                                    <p:anim calcmode="lin" valueType="num">
                                      <p:cBhvr additive="base">
                                        <p:cTn id="168" dur="500" fill="hold"/>
                                        <p:tgtEl>
                                          <p:spTgt spid="37"/>
                                        </p:tgtEl>
                                        <p:attrNameLst>
                                          <p:attrName>ppt_x</p:attrName>
                                        </p:attrNameLst>
                                      </p:cBhvr>
                                      <p:tavLst>
                                        <p:tav tm="0">
                                          <p:val>
                                            <p:strVal val="#ppt_x"/>
                                          </p:val>
                                        </p:tav>
                                        <p:tav tm="100000">
                                          <p:val>
                                            <p:strVal val="#ppt_x"/>
                                          </p:val>
                                        </p:tav>
                                      </p:tavLst>
                                    </p:anim>
                                    <p:anim calcmode="lin" valueType="num">
                                      <p:cBhvr additive="base">
                                        <p:cTn id="16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70" fill="hold" nodeType="clickPar">
                      <p:stCondLst>
                        <p:cond delay="indefinite"/>
                      </p:stCondLst>
                      <p:childTnLst>
                        <p:par>
                          <p:cTn id="171" fill="hold" nodeType="withGroup">
                            <p:stCondLst>
                              <p:cond delay="0"/>
                            </p:stCondLst>
                            <p:childTnLst>
                              <p:par>
                                <p:cTn id="172" presetID="2" presetClass="entr" presetSubtype="4" fill="hold" grpId="0" nodeType="clickEffect">
                                  <p:stCondLst>
                                    <p:cond delay="0"/>
                                  </p:stCondLst>
                                  <p:childTnLst>
                                    <p:set>
                                      <p:cBhvr>
                                        <p:cTn id="173" dur="1" fill="hold">
                                          <p:stCondLst>
                                            <p:cond delay="0"/>
                                          </p:stCondLst>
                                        </p:cTn>
                                        <p:tgtEl>
                                          <p:spTgt spid="38"/>
                                        </p:tgtEl>
                                        <p:attrNameLst>
                                          <p:attrName>style.visibility</p:attrName>
                                        </p:attrNameLst>
                                      </p:cBhvr>
                                      <p:to>
                                        <p:strVal val="visible"/>
                                      </p:to>
                                    </p:set>
                                    <p:anim calcmode="lin" valueType="num">
                                      <p:cBhvr additive="base">
                                        <p:cTn id="174" dur="500" fill="hold"/>
                                        <p:tgtEl>
                                          <p:spTgt spid="38"/>
                                        </p:tgtEl>
                                        <p:attrNameLst>
                                          <p:attrName>ppt_x</p:attrName>
                                        </p:attrNameLst>
                                      </p:cBhvr>
                                      <p:tavLst>
                                        <p:tav tm="0">
                                          <p:val>
                                            <p:strVal val="#ppt_x"/>
                                          </p:val>
                                        </p:tav>
                                        <p:tav tm="100000">
                                          <p:val>
                                            <p:strVal val="#ppt_x"/>
                                          </p:val>
                                        </p:tav>
                                      </p:tavLst>
                                    </p:anim>
                                    <p:anim calcmode="lin" valueType="num">
                                      <p:cBhvr additive="base">
                                        <p:cTn id="17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76" fill="hold" nodeType="clickPar">
                      <p:stCondLst>
                        <p:cond delay="indefinite"/>
                      </p:stCondLst>
                      <p:childTnLst>
                        <p:par>
                          <p:cTn id="177" fill="hold" nodeType="withGroup">
                            <p:stCondLst>
                              <p:cond delay="0"/>
                            </p:stCondLst>
                            <p:childTnLst>
                              <p:par>
                                <p:cTn id="178" presetID="2" presetClass="entr" presetSubtype="4" fill="hold" grpId="0" nodeType="clickEffect">
                                  <p:stCondLst>
                                    <p:cond delay="0"/>
                                  </p:stCondLst>
                                  <p:childTnLst>
                                    <p:set>
                                      <p:cBhvr>
                                        <p:cTn id="179" dur="1" fill="hold">
                                          <p:stCondLst>
                                            <p:cond delay="0"/>
                                          </p:stCondLst>
                                        </p:cTn>
                                        <p:tgtEl>
                                          <p:spTgt spid="39"/>
                                        </p:tgtEl>
                                        <p:attrNameLst>
                                          <p:attrName>style.visibility</p:attrName>
                                        </p:attrNameLst>
                                      </p:cBhvr>
                                      <p:to>
                                        <p:strVal val="visible"/>
                                      </p:to>
                                    </p:set>
                                    <p:anim calcmode="lin" valueType="num">
                                      <p:cBhvr additive="base">
                                        <p:cTn id="180" dur="500" fill="hold"/>
                                        <p:tgtEl>
                                          <p:spTgt spid="39"/>
                                        </p:tgtEl>
                                        <p:attrNameLst>
                                          <p:attrName>ppt_x</p:attrName>
                                        </p:attrNameLst>
                                      </p:cBhvr>
                                      <p:tavLst>
                                        <p:tav tm="0">
                                          <p:val>
                                            <p:strVal val="#ppt_x"/>
                                          </p:val>
                                        </p:tav>
                                        <p:tav tm="100000">
                                          <p:val>
                                            <p:strVal val="#ppt_x"/>
                                          </p:val>
                                        </p:tav>
                                      </p:tavLst>
                                    </p:anim>
                                    <p:anim calcmode="lin" valueType="num">
                                      <p:cBhvr additive="base">
                                        <p:cTn id="181"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 presetClass="entr" presetSubtype="4" fill="hold" grpId="0" nodeType="clickEffect">
                                  <p:stCondLst>
                                    <p:cond delay="0"/>
                                  </p:stCondLst>
                                  <p:childTnLst>
                                    <p:set>
                                      <p:cBhvr>
                                        <p:cTn id="185" dur="1" fill="hold">
                                          <p:stCondLst>
                                            <p:cond delay="0"/>
                                          </p:stCondLst>
                                        </p:cTn>
                                        <p:tgtEl>
                                          <p:spTgt spid="40"/>
                                        </p:tgtEl>
                                        <p:attrNameLst>
                                          <p:attrName>style.visibility</p:attrName>
                                        </p:attrNameLst>
                                      </p:cBhvr>
                                      <p:to>
                                        <p:strVal val="visible"/>
                                      </p:to>
                                    </p:set>
                                    <p:anim calcmode="lin" valueType="num">
                                      <p:cBhvr additive="base">
                                        <p:cTn id="186" dur="500" fill="hold"/>
                                        <p:tgtEl>
                                          <p:spTgt spid="40"/>
                                        </p:tgtEl>
                                        <p:attrNameLst>
                                          <p:attrName>ppt_x</p:attrName>
                                        </p:attrNameLst>
                                      </p:cBhvr>
                                      <p:tavLst>
                                        <p:tav tm="0">
                                          <p:val>
                                            <p:strVal val="#ppt_x"/>
                                          </p:val>
                                        </p:tav>
                                        <p:tav tm="100000">
                                          <p:val>
                                            <p:strVal val="#ppt_x"/>
                                          </p:val>
                                        </p:tav>
                                      </p:tavLst>
                                    </p:anim>
                                    <p:anim calcmode="lin" valueType="num">
                                      <p:cBhvr additive="base">
                                        <p:cTn id="18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88" fill="hold" nodeType="clickPar">
                      <p:stCondLst>
                        <p:cond delay="indefinite"/>
                      </p:stCondLst>
                      <p:childTnLst>
                        <p:par>
                          <p:cTn id="189" fill="hold" nodeType="withGroup">
                            <p:stCondLst>
                              <p:cond delay="0"/>
                            </p:stCondLst>
                            <p:childTnLst>
                              <p:par>
                                <p:cTn id="190" presetID="2" presetClass="entr" presetSubtype="4" fill="hold" grpId="0" nodeType="clickEffect">
                                  <p:stCondLst>
                                    <p:cond delay="0"/>
                                  </p:stCondLst>
                                  <p:childTnLst>
                                    <p:set>
                                      <p:cBhvr>
                                        <p:cTn id="191" dur="1" fill="hold">
                                          <p:stCondLst>
                                            <p:cond delay="0"/>
                                          </p:stCondLst>
                                        </p:cTn>
                                        <p:tgtEl>
                                          <p:spTgt spid="41"/>
                                        </p:tgtEl>
                                        <p:attrNameLst>
                                          <p:attrName>style.visibility</p:attrName>
                                        </p:attrNameLst>
                                      </p:cBhvr>
                                      <p:to>
                                        <p:strVal val="visible"/>
                                      </p:to>
                                    </p:set>
                                    <p:anim calcmode="lin" valueType="num">
                                      <p:cBhvr additive="base">
                                        <p:cTn id="192" dur="500" fill="hold"/>
                                        <p:tgtEl>
                                          <p:spTgt spid="41"/>
                                        </p:tgtEl>
                                        <p:attrNameLst>
                                          <p:attrName>ppt_x</p:attrName>
                                        </p:attrNameLst>
                                      </p:cBhvr>
                                      <p:tavLst>
                                        <p:tav tm="0">
                                          <p:val>
                                            <p:strVal val="#ppt_x"/>
                                          </p:val>
                                        </p:tav>
                                        <p:tav tm="100000">
                                          <p:val>
                                            <p:strVal val="#ppt_x"/>
                                          </p:val>
                                        </p:tav>
                                      </p:tavLst>
                                    </p:anim>
                                    <p:anim calcmode="lin" valueType="num">
                                      <p:cBhvr additive="base">
                                        <p:cTn id="19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94" fill="hold" nodeType="clickPar">
                      <p:stCondLst>
                        <p:cond delay="indefinite"/>
                      </p:stCondLst>
                      <p:childTnLst>
                        <p:par>
                          <p:cTn id="195" fill="hold" nodeType="withGroup">
                            <p:stCondLst>
                              <p:cond delay="0"/>
                            </p:stCondLst>
                            <p:childTnLst>
                              <p:par>
                                <p:cTn id="196" presetID="2" presetClass="entr" presetSubtype="4" fill="hold" grpId="0" nodeType="clickEffect">
                                  <p:stCondLst>
                                    <p:cond delay="0"/>
                                  </p:stCondLst>
                                  <p:childTnLst>
                                    <p:set>
                                      <p:cBhvr>
                                        <p:cTn id="197" dur="1" fill="hold">
                                          <p:stCondLst>
                                            <p:cond delay="0"/>
                                          </p:stCondLst>
                                        </p:cTn>
                                        <p:tgtEl>
                                          <p:spTgt spid="42"/>
                                        </p:tgtEl>
                                        <p:attrNameLst>
                                          <p:attrName>style.visibility</p:attrName>
                                        </p:attrNameLst>
                                      </p:cBhvr>
                                      <p:to>
                                        <p:strVal val="visible"/>
                                      </p:to>
                                    </p:set>
                                    <p:anim calcmode="lin" valueType="num">
                                      <p:cBhvr additive="base">
                                        <p:cTn id="198" dur="500" fill="hold"/>
                                        <p:tgtEl>
                                          <p:spTgt spid="42"/>
                                        </p:tgtEl>
                                        <p:attrNameLst>
                                          <p:attrName>ppt_x</p:attrName>
                                        </p:attrNameLst>
                                      </p:cBhvr>
                                      <p:tavLst>
                                        <p:tav tm="0">
                                          <p:val>
                                            <p:strVal val="#ppt_x"/>
                                          </p:val>
                                        </p:tav>
                                        <p:tav tm="100000">
                                          <p:val>
                                            <p:strVal val="#ppt_x"/>
                                          </p:val>
                                        </p:tav>
                                      </p:tavLst>
                                    </p:anim>
                                    <p:anim calcmode="lin" valueType="num">
                                      <p:cBhvr additive="base">
                                        <p:cTn id="199"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00" fill="hold" nodeType="clickPar">
                      <p:stCondLst>
                        <p:cond delay="indefinite"/>
                      </p:stCondLst>
                      <p:childTnLst>
                        <p:par>
                          <p:cTn id="201" fill="hold" nodeType="withGroup">
                            <p:stCondLst>
                              <p:cond delay="0"/>
                            </p:stCondLst>
                            <p:childTnLst>
                              <p:par>
                                <p:cTn id="202" presetID="2" presetClass="entr" presetSubtype="4" fill="hold" grpId="0" nodeType="clickEffect">
                                  <p:stCondLst>
                                    <p:cond delay="0"/>
                                  </p:stCondLst>
                                  <p:childTnLst>
                                    <p:set>
                                      <p:cBhvr>
                                        <p:cTn id="203" dur="1" fill="hold">
                                          <p:stCondLst>
                                            <p:cond delay="0"/>
                                          </p:stCondLst>
                                        </p:cTn>
                                        <p:tgtEl>
                                          <p:spTgt spid="43"/>
                                        </p:tgtEl>
                                        <p:attrNameLst>
                                          <p:attrName>style.visibility</p:attrName>
                                        </p:attrNameLst>
                                      </p:cBhvr>
                                      <p:to>
                                        <p:strVal val="visible"/>
                                      </p:to>
                                    </p:set>
                                    <p:anim calcmode="lin" valueType="num">
                                      <p:cBhvr additive="base">
                                        <p:cTn id="204" dur="500" fill="hold"/>
                                        <p:tgtEl>
                                          <p:spTgt spid="43"/>
                                        </p:tgtEl>
                                        <p:attrNameLst>
                                          <p:attrName>ppt_x</p:attrName>
                                        </p:attrNameLst>
                                      </p:cBhvr>
                                      <p:tavLst>
                                        <p:tav tm="0">
                                          <p:val>
                                            <p:strVal val="#ppt_x"/>
                                          </p:val>
                                        </p:tav>
                                        <p:tav tm="100000">
                                          <p:val>
                                            <p:strVal val="#ppt_x"/>
                                          </p:val>
                                        </p:tav>
                                      </p:tavLst>
                                    </p:anim>
                                    <p:anim calcmode="lin" valueType="num">
                                      <p:cBhvr additive="base">
                                        <p:cTn id="205"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autoUpdateAnimBg="0"/>
      <p:bldP spid="11272" grpId="0" autoUpdateAnimBg="0"/>
      <p:bldP spid="11273" grpId="0" autoUpdateAnimBg="0"/>
      <p:bldP spid="11275" grpId="0" autoUpdateAnimBg="0"/>
      <p:bldP spid="11276" grpId="0" autoUpdateAnimBg="0"/>
      <p:bldP spid="11277" grpId="0" autoUpdateAnimBg="0"/>
      <p:bldP spid="11278" grpId="0" autoUpdateAnimBg="0"/>
      <p:bldP spid="11279" grpId="0" autoUpdateAnimBg="0"/>
      <p:bldP spid="11280" grpId="0" autoUpdateAnimBg="0"/>
      <p:bldP spid="11281" grpId="0" autoUpdateAnimBg="0"/>
      <p:bldP spid="11282" grpId="0" autoUpdateAnimBg="0"/>
      <p:bldP spid="11283" grpId="0" autoUpdateAnimBg="0"/>
      <p:bldP spid="23" grpId="0" autoUpdateAnimBg="0"/>
      <p:bldP spid="24" grpId="0" autoUpdateAnimBg="0"/>
      <p:bldP spid="25" grpId="0" autoUpdateAnimBg="0"/>
      <p:bldP spid="26" grpId="0" autoUpdateAnimBg="0"/>
      <p:bldP spid="27" grpId="0" autoUpdateAnimBg="0"/>
      <p:bldP spid="28" grpId="0" autoUpdateAnimBg="0"/>
      <p:bldP spid="29" grpId="0" autoUpdateAnimBg="0"/>
      <p:bldP spid="30" grpId="0" autoUpdateAnimBg="0"/>
      <p:bldP spid="31" grpId="0" autoUpdateAnimBg="0"/>
      <p:bldP spid="32" grpId="0" autoUpdateAnimBg="0"/>
      <p:bldP spid="33" grpId="0" autoUpdateAnimBg="0"/>
      <p:bldP spid="34" grpId="0" autoUpdateAnimBg="0"/>
      <p:bldP spid="35" grpId="0" autoUpdateAnimBg="0"/>
      <p:bldP spid="36" grpId="0" autoUpdateAnimBg="0"/>
      <p:bldP spid="37" grpId="0" autoUpdateAnimBg="0"/>
      <p:bldP spid="38" grpId="0" autoUpdateAnimBg="0"/>
      <p:bldP spid="39" grpId="0" autoUpdateAnimBg="0"/>
      <p:bldP spid="40" grpId="0" autoUpdateAnimBg="0"/>
      <p:bldP spid="41" grpId="0" autoUpdateAnimBg="0"/>
      <p:bldP spid="42" grpId="0" autoUpdateAnimBg="0"/>
      <p:bldP spid="43"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7153" name="Group 8"/>
          <p:cNvGrpSpPr>
            <a:grpSpLocks/>
          </p:cNvGrpSpPr>
          <p:nvPr/>
        </p:nvGrpSpPr>
        <p:grpSpPr bwMode="auto">
          <a:xfrm>
            <a:off x="-228600" y="1905000"/>
            <a:ext cx="9372600" cy="4295775"/>
            <a:chOff x="0" y="1344"/>
            <a:chExt cx="5760" cy="2562"/>
          </a:xfrm>
        </p:grpSpPr>
        <p:pic>
          <p:nvPicPr>
            <p:cNvPr id="177157" name="Picture 4" descr="32 Persia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344"/>
              <a:ext cx="5760" cy="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7158" name="Picture 7" descr="32 Pers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 y="1344"/>
              <a:ext cx="3744" cy="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77154" name="Title 1"/>
          <p:cNvSpPr>
            <a:spLocks noGrp="1"/>
          </p:cNvSpPr>
          <p:nvPr>
            <p:ph type="title"/>
          </p:nvPr>
        </p:nvSpPr>
        <p:spPr>
          <a:xfrm>
            <a:off x="1116013" y="188913"/>
            <a:ext cx="6840537" cy="1655762"/>
          </a:xfrm>
        </p:spPr>
        <p:txBody>
          <a:bodyPr/>
          <a:lstStyle/>
          <a:p>
            <a:pPr algn="ctr"/>
            <a:r>
              <a:rPr lang="ar-JO" sz="6000" dirty="0">
                <a:solidFill>
                  <a:srgbClr val="FFFFFF"/>
                </a:solidFill>
                <a:latin typeface="Arial" charset="0"/>
                <a:ea typeface="ＭＳ Ｐゴシック" charset="0"/>
              </a:rPr>
              <a:t>التطورات الرئيسية         </a:t>
            </a:r>
            <a:r>
              <a:rPr lang="ar-JO" sz="4800" dirty="0">
                <a:solidFill>
                  <a:srgbClr val="FFFFFF"/>
                </a:solidFill>
                <a:latin typeface="Arial" charset="0"/>
                <a:ea typeface="ＭＳ Ｐゴシック" charset="0"/>
              </a:rPr>
              <a:t>مع إسرائيل تحت الحكم الفارسي</a:t>
            </a:r>
            <a:endParaRPr lang="en-US" sz="4800" dirty="0">
              <a:solidFill>
                <a:srgbClr val="FFFFFF"/>
              </a:solidFill>
              <a:latin typeface="Arial" charset="0"/>
              <a:ea typeface="ＭＳ Ｐゴシック" charset="0"/>
            </a:endParaRPr>
          </a:p>
        </p:txBody>
      </p:sp>
      <p:sp>
        <p:nvSpPr>
          <p:cNvPr id="3" name="Title 1"/>
          <p:cNvSpPr txBox="1">
            <a:spLocks/>
          </p:cNvSpPr>
          <p:nvPr/>
        </p:nvSpPr>
        <p:spPr bwMode="auto">
          <a:xfrm>
            <a:off x="539750" y="2060575"/>
            <a:ext cx="8604250" cy="3600450"/>
          </a:xfrm>
          <a:prstGeom prst="rect">
            <a:avLst/>
          </a:prstGeom>
          <a:solidFill>
            <a:schemeClr val="bg2"/>
          </a:solidFill>
          <a:ln>
            <a:noFill/>
          </a:ln>
          <a:effectLst>
            <a:outerShdw blurRad="50800" dist="38100" dir="2700000">
              <a:srgbClr val="000000">
                <a:alpha val="43000"/>
              </a:srgbClr>
            </a:outerShdw>
          </a:effectLst>
          <a:extLst>
            <a:ext uri="{FAA26D3D-D897-4be2-8F04-BA451C77F1D7}">
              <ma14:placeholderFlag xmlns:ma14="http://schemas.microsoft.com/office/mac/drawingml/2011/main" xmlns="" val="1"/>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a:lstStyle>
          <a:p>
            <a:pPr algn="r">
              <a:defRPr/>
            </a:pPr>
            <a:r>
              <a:rPr lang="ar-JO" sz="3600" b="1" dirty="0">
                <a:solidFill>
                  <a:srgbClr val="FFFFFF"/>
                </a:solidFill>
                <a:effectLst>
                  <a:outerShdw blurRad="50800" dist="38100" dir="2700000">
                    <a:srgbClr val="000000">
                      <a:alpha val="43000"/>
                    </a:srgbClr>
                  </a:outerShdw>
                </a:effectLst>
              </a:rPr>
              <a:t>6. الشتات اليهودي</a:t>
            </a:r>
          </a:p>
          <a:p>
            <a:pPr algn="r">
              <a:defRPr/>
            </a:pPr>
            <a:r>
              <a:rPr lang="ar-JO" sz="3600" b="1" dirty="0">
                <a:solidFill>
                  <a:srgbClr val="FFFFFF"/>
                </a:solidFill>
                <a:effectLst>
                  <a:outerShdw blurRad="50800" dist="38100" dir="2700000">
                    <a:srgbClr val="000000">
                      <a:alpha val="43000"/>
                    </a:srgbClr>
                  </a:outerShdw>
                </a:effectLst>
              </a:rPr>
              <a:t>7. السامريون</a:t>
            </a:r>
          </a:p>
          <a:p>
            <a:pPr algn="r">
              <a:defRPr/>
            </a:pPr>
            <a:r>
              <a:rPr lang="ar-JO" sz="3600" b="1" dirty="0">
                <a:solidFill>
                  <a:srgbClr val="FFFFFF"/>
                </a:solidFill>
                <a:effectLst>
                  <a:outerShdw blurRad="50800" dist="38100" dir="2700000">
                    <a:srgbClr val="000000">
                      <a:alpha val="43000"/>
                    </a:srgbClr>
                  </a:outerShdw>
                </a:effectLst>
              </a:rPr>
              <a:t>8. الفوريم</a:t>
            </a:r>
          </a:p>
          <a:p>
            <a:pPr algn="r">
              <a:defRPr/>
            </a:pPr>
            <a:r>
              <a:rPr lang="ar-JO" sz="3600" b="1" dirty="0">
                <a:solidFill>
                  <a:srgbClr val="FFFFFF"/>
                </a:solidFill>
                <a:effectLst>
                  <a:outerShdw blurRad="50800" dist="38100" dir="2700000">
                    <a:srgbClr val="000000">
                      <a:alpha val="43000"/>
                    </a:srgbClr>
                  </a:outerShdw>
                </a:effectLst>
              </a:rPr>
              <a:t>9. إغلاق قانون العهد القديم</a:t>
            </a:r>
          </a:p>
          <a:p>
            <a:pPr algn="r">
              <a:defRPr/>
            </a:pPr>
            <a:r>
              <a:rPr lang="ar-JO" sz="3600" b="1" dirty="0">
                <a:solidFill>
                  <a:srgbClr val="FFFFFF"/>
                </a:solidFill>
                <a:effectLst>
                  <a:outerShdw blurRad="50800" dist="38100" dir="2700000">
                    <a:srgbClr val="000000">
                      <a:alpha val="43000"/>
                    </a:srgbClr>
                  </a:outerShdw>
                </a:effectLst>
              </a:rPr>
              <a:t>10. اليهودية</a:t>
            </a:r>
            <a:endParaRPr lang="en-US" sz="3600" b="1" dirty="0">
              <a:solidFill>
                <a:srgbClr val="FFFFFF"/>
              </a:solidFill>
              <a:effectLst>
                <a:outerShdw blurRad="50800" dist="38100" dir="2700000">
                  <a:srgbClr val="000000">
                    <a:alpha val="43000"/>
                  </a:srgbClr>
                </a:outerShdw>
              </a:effectLst>
            </a:endParaRPr>
          </a:p>
        </p:txBody>
      </p:sp>
      <p:sp>
        <p:nvSpPr>
          <p:cNvPr id="177156" name="Text Box 22"/>
          <p:cNvSpPr txBox="1">
            <a:spLocks noChangeArrowheads="1"/>
          </p:cNvSpPr>
          <p:nvPr/>
        </p:nvSpPr>
        <p:spPr bwMode="auto">
          <a:xfrm>
            <a:off x="8382000" y="76200"/>
            <a:ext cx="60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ar-JO" dirty="0">
                <a:latin typeface="Arial" charset="0"/>
                <a:cs typeface="Arial" charset="0"/>
              </a:rPr>
              <a:t>59</a:t>
            </a:r>
            <a:endParaRPr lang="en-US"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Grp="1" noChangeArrowheads="1"/>
          </p:cNvSpPr>
          <p:nvPr>
            <p:ph type="title"/>
          </p:nvPr>
        </p:nvSpPr>
        <p:spPr>
          <a:xfrm>
            <a:off x="1143000" y="304800"/>
            <a:ext cx="2514600" cy="2743200"/>
          </a:xfrm>
        </p:spPr>
        <p:txBody>
          <a:bodyPr/>
          <a:lstStyle/>
          <a:p>
            <a:pPr algn="ctr" eaLnBrk="1" hangingPunct="1"/>
            <a:r>
              <a:rPr lang="ar-JO" dirty="0">
                <a:latin typeface="Arial" charset="0"/>
                <a:ea typeface="ＭＳ Ｐゴシック" charset="0"/>
              </a:rPr>
              <a:t>سيطرة اليونان    على   إسرائيل</a:t>
            </a:r>
            <a:endParaRPr lang="en-US" dirty="0">
              <a:latin typeface="Arial" charset="0"/>
              <a:ea typeface="ＭＳ Ｐゴシック" charset="0"/>
            </a:endParaRPr>
          </a:p>
        </p:txBody>
      </p:sp>
      <p:pic>
        <p:nvPicPr>
          <p:cNvPr id="178178" name="Picture 4" descr="Readings0002"/>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r="-1543"/>
          <a:stretch>
            <a:fillRect/>
          </a:stretch>
        </p:blipFill>
        <p:spPr>
          <a:xfrm>
            <a:off x="3767138" y="0"/>
            <a:ext cx="5529262" cy="6858000"/>
          </a:xfrm>
          <a:noFill/>
          <a:extLst>
            <a:ext uri="{909E8E84-426E-40dd-AFC4-6F175D3DCCD1}">
              <a14:hiddenFill xmlns:a14="http://schemas.microsoft.com/office/drawing/2010/main" xmlns="">
                <a:solidFill>
                  <a:srgbClr val="FFFFFF"/>
                </a:solidFill>
              </a14:hiddenFill>
            </a:ext>
          </a:extLst>
        </p:spPr>
      </p:pic>
      <p:sp>
        <p:nvSpPr>
          <p:cNvPr id="61446" name="Text Box 6"/>
          <p:cNvSpPr txBox="1">
            <a:spLocks noChangeArrowheads="1"/>
          </p:cNvSpPr>
          <p:nvPr/>
        </p:nvSpPr>
        <p:spPr bwMode="auto">
          <a:xfrm>
            <a:off x="8610600" y="76200"/>
            <a:ext cx="533400" cy="45720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p>
            <a:pPr algn="l">
              <a:spcBef>
                <a:spcPct val="50000"/>
              </a:spcBef>
              <a:defRPr/>
            </a:pPr>
            <a:r>
              <a:rPr lang="ar-JO" b="1" dirty="0">
                <a:latin typeface="Arial"/>
                <a:ea typeface="+mn-ea"/>
                <a:cs typeface="Arial"/>
              </a:rPr>
              <a:t>60</a:t>
            </a:r>
            <a:endParaRPr lang="en-US" b="1" dirty="0">
              <a:latin typeface="Arial"/>
              <a:ea typeface="+mn-ea"/>
              <a:cs typeface="Arial"/>
            </a:endParaRPr>
          </a:p>
        </p:txBody>
      </p:sp>
      <p:sp>
        <p:nvSpPr>
          <p:cNvPr id="8" name="Rectangle 3"/>
          <p:cNvSpPr txBox="1">
            <a:spLocks noChangeArrowheads="1"/>
          </p:cNvSpPr>
          <p:nvPr/>
        </p:nvSpPr>
        <p:spPr bwMode="auto">
          <a:xfrm>
            <a:off x="1143000" y="3505200"/>
            <a:ext cx="2667000" cy="30067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20000"/>
              </a:spcBef>
              <a:buClr>
                <a:schemeClr val="tx2"/>
              </a:buClr>
              <a:buSzPct val="75000"/>
              <a:buFont typeface="Wingdings" charset="0"/>
              <a:buChar char="n"/>
              <a:defRPr/>
            </a:pPr>
            <a:r>
              <a:rPr lang="ar-JO" b="1" dirty="0">
                <a:effectLst>
                  <a:outerShdw blurRad="38100" dist="38100" dir="2700000" algn="tl">
                    <a:srgbClr val="000000"/>
                  </a:outerShdw>
                </a:effectLst>
                <a:latin typeface="Arial" charset="0"/>
                <a:cs typeface="Arial" charset="0"/>
              </a:rPr>
              <a:t>الإسكندر الأكبر</a:t>
            </a:r>
            <a:endParaRPr lang="en-US" b="1" dirty="0">
              <a:effectLst>
                <a:outerShdw blurRad="38100" dist="38100" dir="2700000" algn="tl">
                  <a:srgbClr val="000000"/>
                </a:outerShdw>
              </a:effectLst>
              <a:latin typeface="Arial" charset="0"/>
              <a:cs typeface="Arial" charset="0"/>
            </a:endParaRPr>
          </a:p>
          <a:p>
            <a:pPr algn="r" rtl="1" eaLnBrk="1" hangingPunct="1">
              <a:spcBef>
                <a:spcPct val="20000"/>
              </a:spcBef>
              <a:buClr>
                <a:schemeClr val="tx2"/>
              </a:buClr>
              <a:buSzPct val="75000"/>
              <a:buFont typeface="Wingdings" charset="0"/>
              <a:buChar char="n"/>
              <a:defRPr/>
            </a:pPr>
            <a:r>
              <a:rPr lang="ar-JO" b="1" dirty="0">
                <a:effectLst>
                  <a:outerShdw blurRad="38100" dist="38100" dir="2700000" algn="tl">
                    <a:srgbClr val="000000"/>
                  </a:outerShdw>
                </a:effectLst>
                <a:latin typeface="Arial" charset="0"/>
                <a:cs typeface="Arial" charset="0"/>
              </a:rPr>
              <a:t>صراع السيادة</a:t>
            </a:r>
            <a:endParaRPr lang="en-US" b="1" dirty="0">
              <a:effectLst>
                <a:outerShdw blurRad="38100" dist="38100" dir="2700000" algn="tl">
                  <a:srgbClr val="000000"/>
                </a:outerShdw>
              </a:effectLst>
              <a:latin typeface="Arial" charset="0"/>
              <a:cs typeface="Arial" charset="0"/>
            </a:endParaRPr>
          </a:p>
          <a:p>
            <a:pPr algn="r" rtl="1" eaLnBrk="1" hangingPunct="1">
              <a:spcBef>
                <a:spcPct val="20000"/>
              </a:spcBef>
              <a:buClr>
                <a:schemeClr val="tx2"/>
              </a:buClr>
              <a:buSzPct val="75000"/>
              <a:buFont typeface="Wingdings" charset="0"/>
              <a:buChar char="n"/>
              <a:defRPr/>
            </a:pPr>
            <a:r>
              <a:rPr lang="ar-JO" b="1" dirty="0">
                <a:effectLst>
                  <a:outerShdw blurRad="38100" dist="38100" dir="2700000" algn="tl">
                    <a:srgbClr val="000000"/>
                  </a:outerShdw>
                </a:effectLst>
                <a:latin typeface="Arial" charset="0"/>
                <a:cs typeface="Arial" charset="0"/>
              </a:rPr>
              <a:t>تطورات  الإمبراطورية الهيلينية</a:t>
            </a:r>
            <a:endParaRPr lang="en-US" b="1" dirty="0">
              <a:effectLst>
                <a:outerShdw blurRad="38100" dist="38100" dir="2700000" algn="tl">
                  <a:srgbClr val="000000"/>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down)">
                                      <p:cBhvr>
                                        <p:cTn id="12" dur="500"/>
                                        <p:tgtEl>
                                          <p:spTgt spid="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down)">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0225" name="Group 29"/>
          <p:cNvGrpSpPr>
            <a:grpSpLocks/>
          </p:cNvGrpSpPr>
          <p:nvPr/>
        </p:nvGrpSpPr>
        <p:grpSpPr bwMode="auto">
          <a:xfrm>
            <a:off x="0" y="1066800"/>
            <a:ext cx="5562600" cy="6172200"/>
            <a:chOff x="144" y="624"/>
            <a:chExt cx="3504" cy="3888"/>
          </a:xfrm>
        </p:grpSpPr>
        <p:sp>
          <p:nvSpPr>
            <p:cNvPr id="180230" name="Oval 28"/>
            <p:cNvSpPr>
              <a:spLocks noChangeArrowheads="1"/>
            </p:cNvSpPr>
            <p:nvPr/>
          </p:nvSpPr>
          <p:spPr bwMode="auto">
            <a:xfrm>
              <a:off x="1152" y="1776"/>
              <a:ext cx="2496" cy="2736"/>
            </a:xfrm>
            <a:prstGeom prst="ellipse">
              <a:avLst/>
            </a:prstGeom>
            <a:solidFill>
              <a:schemeClr val="tx1"/>
            </a:solidFill>
            <a:ln w="38100" cap="sq">
              <a:solidFill>
                <a:schemeClr val="bg1"/>
              </a:solidFill>
              <a:round/>
              <a:headEnd type="none" w="sm" len="sm"/>
              <a:tailEnd type="none" w="sm" len="sm"/>
            </a:ln>
          </p:spPr>
          <p:txBody>
            <a:bodyPr wrap="none" anchor="ctr"/>
            <a:lstStyle/>
            <a:p>
              <a:endParaRPr lang="en-US">
                <a:solidFill>
                  <a:schemeClr val="bg1"/>
                </a:solidFill>
                <a:latin typeface="Arial" panose="020B0604020202020204" pitchFamily="34" charset="0"/>
                <a:cs typeface="Arial" panose="020B0604020202020204" pitchFamily="34" charset="0"/>
              </a:endParaRPr>
            </a:p>
          </p:txBody>
        </p:sp>
        <p:grpSp>
          <p:nvGrpSpPr>
            <p:cNvPr id="180231" name="Group 27"/>
            <p:cNvGrpSpPr>
              <a:grpSpLocks/>
            </p:cNvGrpSpPr>
            <p:nvPr/>
          </p:nvGrpSpPr>
          <p:grpSpPr bwMode="auto">
            <a:xfrm>
              <a:off x="144" y="624"/>
              <a:ext cx="3005" cy="3696"/>
              <a:chOff x="1152" y="432"/>
              <a:chExt cx="3005" cy="3696"/>
            </a:xfrm>
          </p:grpSpPr>
          <p:grpSp>
            <p:nvGrpSpPr>
              <p:cNvPr id="180233" name="Group 25"/>
              <p:cNvGrpSpPr>
                <a:grpSpLocks/>
              </p:cNvGrpSpPr>
              <p:nvPr/>
            </p:nvGrpSpPr>
            <p:grpSpPr bwMode="auto">
              <a:xfrm>
                <a:off x="1152" y="432"/>
                <a:ext cx="3005" cy="3696"/>
                <a:chOff x="1152" y="432"/>
                <a:chExt cx="3005" cy="3696"/>
              </a:xfrm>
            </p:grpSpPr>
            <p:grpSp>
              <p:nvGrpSpPr>
                <p:cNvPr id="180235" name="Group 24"/>
                <p:cNvGrpSpPr>
                  <a:grpSpLocks/>
                </p:cNvGrpSpPr>
                <p:nvPr/>
              </p:nvGrpSpPr>
              <p:grpSpPr bwMode="auto">
                <a:xfrm>
                  <a:off x="1152" y="432"/>
                  <a:ext cx="3005" cy="3674"/>
                  <a:chOff x="2611" y="454"/>
                  <a:chExt cx="3005" cy="3674"/>
                </a:xfrm>
              </p:grpSpPr>
              <p:grpSp>
                <p:nvGrpSpPr>
                  <p:cNvPr id="180238" name="Group 23"/>
                  <p:cNvGrpSpPr>
                    <a:grpSpLocks/>
                  </p:cNvGrpSpPr>
                  <p:nvPr/>
                </p:nvGrpSpPr>
                <p:grpSpPr bwMode="auto">
                  <a:xfrm>
                    <a:off x="2611" y="454"/>
                    <a:ext cx="3005" cy="3674"/>
                    <a:chOff x="2611" y="454"/>
                    <a:chExt cx="3005" cy="3674"/>
                  </a:xfrm>
                </p:grpSpPr>
                <p:pic>
                  <p:nvPicPr>
                    <p:cNvPr id="180240" name="Picture 4" descr="Readings000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11" y="454"/>
                      <a:ext cx="3005" cy="36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41" name="Rectangle 13"/>
                    <p:cNvSpPr>
                      <a:spLocks noChangeArrowheads="1"/>
                    </p:cNvSpPr>
                    <p:nvPr/>
                  </p:nvSpPr>
                  <p:spPr bwMode="auto">
                    <a:xfrm rot="2100702">
                      <a:off x="3857" y="1337"/>
                      <a:ext cx="432" cy="1056"/>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a:latin typeface="Arial" panose="020B0604020202020204" pitchFamily="34" charset="0"/>
                        <a:cs typeface="Arial" panose="020B0604020202020204" pitchFamily="34" charset="0"/>
                      </a:endParaRPr>
                    </a:p>
                  </p:txBody>
                </p:sp>
                <p:sp>
                  <p:nvSpPr>
                    <p:cNvPr id="180242" name="Rectangle 19"/>
                    <p:cNvSpPr>
                      <a:spLocks noChangeArrowheads="1"/>
                    </p:cNvSpPr>
                    <p:nvPr/>
                  </p:nvSpPr>
                  <p:spPr bwMode="auto">
                    <a:xfrm>
                      <a:off x="3984" y="3936"/>
                      <a:ext cx="1584" cy="192"/>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a:latin typeface="Arial" panose="020B0604020202020204" pitchFamily="34" charset="0"/>
                        <a:cs typeface="Arial" panose="020B0604020202020204" pitchFamily="34" charset="0"/>
                      </a:endParaRPr>
                    </a:p>
                  </p:txBody>
                </p:sp>
                <p:sp>
                  <p:nvSpPr>
                    <p:cNvPr id="180243" name="AutoShape 20"/>
                    <p:cNvSpPr>
                      <a:spLocks noChangeArrowheads="1"/>
                    </p:cNvSpPr>
                    <p:nvPr/>
                  </p:nvSpPr>
                  <p:spPr bwMode="auto">
                    <a:xfrm>
                      <a:off x="4368" y="2448"/>
                      <a:ext cx="624" cy="38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w="12700" cap="sq">
                      <a:solidFill>
                        <a:schemeClr val="tx1"/>
                      </a:solidFill>
                      <a:miter lim="800000"/>
                      <a:headEnd type="none" w="sm" len="sm"/>
                      <a:tailEnd type="none" w="sm" len="sm"/>
                    </a:ln>
                  </p:spPr>
                  <p:txBody>
                    <a:bodyPr wrap="none" anchor="ctr"/>
                    <a:lstStyle/>
                    <a:p>
                      <a:endParaRPr lang="en-US">
                        <a:latin typeface="Arial" panose="020B0604020202020204" pitchFamily="34" charset="0"/>
                        <a:cs typeface="Arial" panose="020B0604020202020204" pitchFamily="34" charset="0"/>
                      </a:endParaRPr>
                    </a:p>
                  </p:txBody>
                </p:sp>
                <p:sp>
                  <p:nvSpPr>
                    <p:cNvPr id="180244" name="Rectangle 22"/>
                    <p:cNvSpPr>
                      <a:spLocks noChangeArrowheads="1"/>
                    </p:cNvSpPr>
                    <p:nvPr/>
                  </p:nvSpPr>
                  <p:spPr bwMode="auto">
                    <a:xfrm>
                      <a:off x="3984" y="3792"/>
                      <a:ext cx="960" cy="144"/>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a:latin typeface="Arial" panose="020B0604020202020204" pitchFamily="34" charset="0"/>
                        <a:cs typeface="Arial" panose="020B0604020202020204" pitchFamily="34" charset="0"/>
                      </a:endParaRPr>
                    </a:p>
                  </p:txBody>
                </p:sp>
              </p:grpSp>
              <p:sp>
                <p:nvSpPr>
                  <p:cNvPr id="180239" name="Rectangle 11"/>
                  <p:cNvSpPr>
                    <a:spLocks noChangeArrowheads="1"/>
                  </p:cNvSpPr>
                  <p:nvPr/>
                </p:nvSpPr>
                <p:spPr bwMode="auto">
                  <a:xfrm>
                    <a:off x="4464" y="480"/>
                    <a:ext cx="1104" cy="144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a:latin typeface="Arial" panose="020B0604020202020204" pitchFamily="34" charset="0"/>
                      <a:cs typeface="Arial" panose="020B0604020202020204" pitchFamily="34" charset="0"/>
                    </a:endParaRPr>
                  </a:p>
                </p:txBody>
              </p:sp>
            </p:grpSp>
            <p:sp>
              <p:nvSpPr>
                <p:cNvPr id="180236" name="AutoShape 12"/>
                <p:cNvSpPr>
                  <a:spLocks noChangeArrowheads="1"/>
                </p:cNvSpPr>
                <p:nvPr/>
              </p:nvSpPr>
              <p:spPr bwMode="auto">
                <a:xfrm flipV="1">
                  <a:off x="2880" y="3648"/>
                  <a:ext cx="624" cy="480"/>
                </a:xfrm>
                <a:prstGeom prst="triangle">
                  <a:avLst>
                    <a:gd name="adj" fmla="val 50000"/>
                  </a:avLst>
                </a:prstGeom>
                <a:solidFill>
                  <a:schemeClr val="tx1"/>
                </a:solidFill>
                <a:ln w="12700" cap="sq">
                  <a:solidFill>
                    <a:schemeClr val="tx1"/>
                  </a:solidFill>
                  <a:miter lim="800000"/>
                  <a:headEnd type="none" w="sm" len="sm"/>
                  <a:tailEnd type="none" w="sm" len="sm"/>
                </a:ln>
              </p:spPr>
              <p:txBody>
                <a:bodyPr wrap="none" anchor="ctr"/>
                <a:lstStyle/>
                <a:p>
                  <a:endParaRPr lang="en-US">
                    <a:latin typeface="Arial" panose="020B0604020202020204" pitchFamily="34" charset="0"/>
                    <a:cs typeface="Arial" panose="020B0604020202020204" pitchFamily="34" charset="0"/>
                  </a:endParaRPr>
                </a:p>
              </p:txBody>
            </p:sp>
            <p:sp>
              <p:nvSpPr>
                <p:cNvPr id="180237" name="AutoShape 9"/>
                <p:cNvSpPr>
                  <a:spLocks noChangeArrowheads="1"/>
                </p:cNvSpPr>
                <p:nvPr/>
              </p:nvSpPr>
              <p:spPr bwMode="auto">
                <a:xfrm>
                  <a:off x="2592" y="1392"/>
                  <a:ext cx="1392" cy="672"/>
                </a:xfrm>
                <a:prstGeom prst="flowChartInputOutput">
                  <a:avLst/>
                </a:prstGeom>
                <a:solidFill>
                  <a:schemeClr val="tx1"/>
                </a:solidFill>
                <a:ln w="12700" cap="sq">
                  <a:solidFill>
                    <a:schemeClr val="tx1"/>
                  </a:solidFill>
                  <a:miter lim="800000"/>
                  <a:headEnd type="none" w="sm" len="sm"/>
                  <a:tailEnd type="none" w="sm" len="sm"/>
                </a:ln>
              </p:spPr>
              <p:txBody>
                <a:bodyPr wrap="none" anchor="ctr"/>
                <a:lstStyle/>
                <a:p>
                  <a:endParaRPr lang="en-US">
                    <a:latin typeface="Arial" panose="020B0604020202020204" pitchFamily="34" charset="0"/>
                    <a:cs typeface="Arial" panose="020B0604020202020204" pitchFamily="34" charset="0"/>
                  </a:endParaRPr>
                </a:p>
              </p:txBody>
            </p:sp>
          </p:grpSp>
          <p:sp>
            <p:nvSpPr>
              <p:cNvPr id="180234" name="Oval 26"/>
              <p:cNvSpPr>
                <a:spLocks noChangeArrowheads="1"/>
              </p:cNvSpPr>
              <p:nvPr/>
            </p:nvSpPr>
            <p:spPr bwMode="auto">
              <a:xfrm>
                <a:off x="2640" y="2016"/>
                <a:ext cx="192" cy="144"/>
              </a:xfrm>
              <a:prstGeom prst="ellipse">
                <a:avLst/>
              </a:prstGeom>
              <a:solidFill>
                <a:schemeClr val="tx1"/>
              </a:solidFill>
              <a:ln w="12700" cap="sq">
                <a:solidFill>
                  <a:schemeClr val="tx1"/>
                </a:solidFill>
                <a:round/>
                <a:headEnd type="none" w="sm" len="sm"/>
                <a:tailEnd type="none" w="sm" len="sm"/>
              </a:ln>
            </p:spPr>
            <p:txBody>
              <a:bodyPr wrap="none" anchor="ctr"/>
              <a:lstStyle/>
              <a:p>
                <a:endParaRPr lang="en-US">
                  <a:latin typeface="Arial" panose="020B0604020202020204" pitchFamily="34" charset="0"/>
                  <a:cs typeface="Arial" panose="020B0604020202020204" pitchFamily="34" charset="0"/>
                </a:endParaRPr>
              </a:p>
            </p:txBody>
          </p:sp>
        </p:grpSp>
        <p:sp>
          <p:nvSpPr>
            <p:cNvPr id="180232" name="Oval 7"/>
            <p:cNvSpPr>
              <a:spLocks noChangeArrowheads="1"/>
            </p:cNvSpPr>
            <p:nvPr/>
          </p:nvSpPr>
          <p:spPr bwMode="auto">
            <a:xfrm>
              <a:off x="1152" y="1776"/>
              <a:ext cx="2496" cy="2736"/>
            </a:xfrm>
            <a:prstGeom prst="ellipse">
              <a:avLst/>
            </a:prstGeom>
            <a:noFill/>
            <a:ln w="38100" cap="sq">
              <a:solidFill>
                <a:srgbClr val="BA1236"/>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chemeClr val="bg1"/>
                </a:solidFill>
                <a:latin typeface="Arial" panose="020B0604020202020204" pitchFamily="34" charset="0"/>
                <a:cs typeface="Arial" panose="020B0604020202020204" pitchFamily="34" charset="0"/>
              </a:endParaRPr>
            </a:p>
          </p:txBody>
        </p:sp>
      </p:grpSp>
      <p:sp>
        <p:nvSpPr>
          <p:cNvPr id="180226" name="Text Box 30"/>
          <p:cNvSpPr txBox="1">
            <a:spLocks noChangeArrowheads="1"/>
          </p:cNvSpPr>
          <p:nvPr/>
        </p:nvSpPr>
        <p:spPr bwMode="auto">
          <a:xfrm>
            <a:off x="8458200" y="76200"/>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a:latin typeface="Arial" panose="020B0604020202020204" pitchFamily="34" charset="0"/>
                <a:cs typeface="Arial" panose="020B0604020202020204" pitchFamily="34" charset="0"/>
              </a:rPr>
              <a:t>60</a:t>
            </a:r>
          </a:p>
        </p:txBody>
      </p:sp>
      <p:pic>
        <p:nvPicPr>
          <p:cNvPr id="180227" name="Picture 3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00400" y="-76200"/>
            <a:ext cx="5943600" cy="2820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pic>
      <p:sp>
        <p:nvSpPr>
          <p:cNvPr id="180228" name="Rectangle 2"/>
          <p:cNvSpPr>
            <a:spLocks noGrp="1" noChangeArrowheads="1"/>
          </p:cNvSpPr>
          <p:nvPr>
            <p:ph type="title"/>
          </p:nvPr>
        </p:nvSpPr>
        <p:spPr>
          <a:xfrm>
            <a:off x="1981200" y="1447800"/>
            <a:ext cx="7162800" cy="914400"/>
          </a:xfrm>
          <a:solidFill>
            <a:srgbClr val="4C1322"/>
          </a:solidFill>
        </p:spPr>
        <p:txBody>
          <a:bodyPr/>
          <a:lstStyle/>
          <a:p>
            <a:pPr algn="r" eaLnBrk="1" hangingPunct="1"/>
            <a:r>
              <a:rPr lang="ar-JO" sz="2800" b="1" dirty="0">
                <a:solidFill>
                  <a:schemeClr val="tx1"/>
                </a:solidFill>
                <a:latin typeface="Arial" panose="020B0604020202020204" pitchFamily="34" charset="0"/>
                <a:ea typeface="ＭＳ Ｐゴシック" charset="0"/>
                <a:cs typeface="Arial" panose="020B0604020202020204" pitchFamily="34" charset="0"/>
              </a:rPr>
              <a:t>ماذا كان الأمر </a:t>
            </a:r>
            <a:r>
              <a:rPr lang="ar-JO" sz="2800" b="1" dirty="0">
                <a:solidFill>
                  <a:srgbClr val="FFFF00"/>
                </a:solidFill>
                <a:latin typeface="Arial" panose="020B0604020202020204" pitchFamily="34" charset="0"/>
                <a:ea typeface="ＭＳ Ｐゴシック" charset="0"/>
                <a:cs typeface="Arial" panose="020B0604020202020204" pitchFamily="34" charset="0"/>
              </a:rPr>
              <a:t>العظيم</a:t>
            </a:r>
            <a:r>
              <a:rPr lang="ar-JO" sz="2800" b="1" dirty="0">
                <a:solidFill>
                  <a:schemeClr val="tx1"/>
                </a:solidFill>
                <a:latin typeface="Arial" panose="020B0604020202020204" pitchFamily="34" charset="0"/>
                <a:ea typeface="ＭＳ Ｐゴシック" charset="0"/>
                <a:cs typeface="Arial" panose="020B0604020202020204" pitchFamily="34" charset="0"/>
              </a:rPr>
              <a:t> بخصوص </a:t>
            </a:r>
            <a:r>
              <a:rPr lang="ar-JO" sz="2800" b="1" dirty="0">
                <a:solidFill>
                  <a:srgbClr val="FFFF00"/>
                </a:solidFill>
                <a:latin typeface="Arial" panose="020B0604020202020204" pitchFamily="34" charset="0"/>
                <a:ea typeface="ＭＳ Ｐゴシック" charset="0"/>
                <a:cs typeface="Arial" panose="020B0604020202020204" pitchFamily="34" charset="0"/>
              </a:rPr>
              <a:t>الإسكندر</a:t>
            </a:r>
            <a:r>
              <a:rPr lang="ar-JO" sz="2800" b="1" dirty="0">
                <a:solidFill>
                  <a:schemeClr val="tx1"/>
                </a:solidFill>
                <a:latin typeface="Arial" panose="020B0604020202020204" pitchFamily="34" charset="0"/>
                <a:ea typeface="ＭＳ Ｐゴシック" charset="0"/>
                <a:cs typeface="Arial" panose="020B0604020202020204" pitchFamily="34" charset="0"/>
              </a:rPr>
              <a:t> الأكبر؟</a:t>
            </a:r>
            <a:endParaRPr lang="en-US" sz="3200" dirty="0">
              <a:latin typeface="Arial" panose="020B0604020202020204" pitchFamily="34" charset="0"/>
              <a:ea typeface="ＭＳ Ｐゴシック" charset="0"/>
              <a:cs typeface="Arial" panose="020B0604020202020204" pitchFamily="34" charset="0"/>
            </a:endParaRPr>
          </a:p>
        </p:txBody>
      </p:sp>
      <p:sp>
        <p:nvSpPr>
          <p:cNvPr id="24" name="Rectangle 3"/>
          <p:cNvSpPr txBox="1">
            <a:spLocks noChangeArrowheads="1"/>
          </p:cNvSpPr>
          <p:nvPr/>
        </p:nvSpPr>
        <p:spPr bwMode="auto">
          <a:xfrm>
            <a:off x="5715000" y="3048000"/>
            <a:ext cx="3429000" cy="28956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20000"/>
              </a:spcBef>
              <a:buClr>
                <a:schemeClr val="tx2"/>
              </a:buClr>
              <a:buSzPct val="75000"/>
              <a:buFont typeface="Wingdings" charset="0"/>
              <a:buChar char="n"/>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إنشاء المستعمرات (الهلينة)</a:t>
            </a:r>
          </a:p>
          <a:p>
            <a:pPr algn="r" rtl="1" eaLnBrk="1" hangingPunct="1">
              <a:spcBef>
                <a:spcPct val="20000"/>
              </a:spcBef>
              <a:buClr>
                <a:schemeClr val="tx2"/>
              </a:buClr>
              <a:buSzPct val="75000"/>
              <a:buFont typeface="Wingdings" charset="0"/>
              <a:buChar char="n"/>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الغزو</a:t>
            </a:r>
            <a:endParaRPr lang="en-US"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spcBef>
                <a:spcPct val="20000"/>
              </a:spcBef>
              <a:buClr>
                <a:schemeClr val="tx2"/>
              </a:buClr>
              <a:buSzPct val="75000"/>
              <a:buFont typeface="Wingdings" charset="0"/>
              <a:buChar char="n"/>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التوحيد (اللغة اليونانية)</a:t>
            </a:r>
            <a:endParaRPr lang="en-US"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down)">
                                      <p:cBhvr>
                                        <p:cTn id="7" dur="580">
                                          <p:stCondLst>
                                            <p:cond delay="0"/>
                                          </p:stCondLst>
                                        </p:cTn>
                                        <p:tgtEl>
                                          <p:spTgt spid="24">
                                            <p:txEl>
                                              <p:pRg st="0" end="0"/>
                                            </p:txEl>
                                          </p:spTgt>
                                        </p:tgtEl>
                                      </p:cBhvr>
                                    </p:animEffect>
                                    <p:anim calcmode="lin" valueType="num">
                                      <p:cBhvr>
                                        <p:cTn id="8" dur="1822" tmFilter="0,0; 0.14,0.36; 0.43,0.73; 0.71,0.91; 1.0,1.0">
                                          <p:stCondLst>
                                            <p:cond delay="0"/>
                                          </p:stCondLst>
                                        </p:cTn>
                                        <p:tgtEl>
                                          <p:spTgt spid="2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xEl>
                                              <p:pRg st="0" end="0"/>
                                            </p:txEl>
                                          </p:spTgt>
                                        </p:tgtEl>
                                      </p:cBhvr>
                                      <p:to x="100000" y="60000"/>
                                    </p:animScale>
                                    <p:animScale>
                                      <p:cBhvr>
                                        <p:cTn id="14" dur="166" decel="50000">
                                          <p:stCondLst>
                                            <p:cond delay="676"/>
                                          </p:stCondLst>
                                        </p:cTn>
                                        <p:tgtEl>
                                          <p:spTgt spid="24">
                                            <p:txEl>
                                              <p:pRg st="0" end="0"/>
                                            </p:txEl>
                                          </p:spTgt>
                                        </p:tgtEl>
                                      </p:cBhvr>
                                      <p:to x="100000" y="100000"/>
                                    </p:animScale>
                                    <p:animScale>
                                      <p:cBhvr>
                                        <p:cTn id="15" dur="26">
                                          <p:stCondLst>
                                            <p:cond delay="1312"/>
                                          </p:stCondLst>
                                        </p:cTn>
                                        <p:tgtEl>
                                          <p:spTgt spid="24">
                                            <p:txEl>
                                              <p:pRg st="0" end="0"/>
                                            </p:txEl>
                                          </p:spTgt>
                                        </p:tgtEl>
                                      </p:cBhvr>
                                      <p:to x="100000" y="80000"/>
                                    </p:animScale>
                                    <p:animScale>
                                      <p:cBhvr>
                                        <p:cTn id="16" dur="166" decel="50000">
                                          <p:stCondLst>
                                            <p:cond delay="1338"/>
                                          </p:stCondLst>
                                        </p:cTn>
                                        <p:tgtEl>
                                          <p:spTgt spid="24">
                                            <p:txEl>
                                              <p:pRg st="0" end="0"/>
                                            </p:txEl>
                                          </p:spTgt>
                                        </p:tgtEl>
                                      </p:cBhvr>
                                      <p:to x="100000" y="100000"/>
                                    </p:animScale>
                                    <p:animScale>
                                      <p:cBhvr>
                                        <p:cTn id="17" dur="26">
                                          <p:stCondLst>
                                            <p:cond delay="1642"/>
                                          </p:stCondLst>
                                        </p:cTn>
                                        <p:tgtEl>
                                          <p:spTgt spid="24">
                                            <p:txEl>
                                              <p:pRg st="0" end="0"/>
                                            </p:txEl>
                                          </p:spTgt>
                                        </p:tgtEl>
                                      </p:cBhvr>
                                      <p:to x="100000" y="90000"/>
                                    </p:animScale>
                                    <p:animScale>
                                      <p:cBhvr>
                                        <p:cTn id="18" dur="166" decel="50000">
                                          <p:stCondLst>
                                            <p:cond delay="1668"/>
                                          </p:stCondLst>
                                        </p:cTn>
                                        <p:tgtEl>
                                          <p:spTgt spid="24">
                                            <p:txEl>
                                              <p:pRg st="0" end="0"/>
                                            </p:txEl>
                                          </p:spTgt>
                                        </p:tgtEl>
                                      </p:cBhvr>
                                      <p:to x="100000" y="100000"/>
                                    </p:animScale>
                                    <p:animScale>
                                      <p:cBhvr>
                                        <p:cTn id="19" dur="26">
                                          <p:stCondLst>
                                            <p:cond delay="1808"/>
                                          </p:stCondLst>
                                        </p:cTn>
                                        <p:tgtEl>
                                          <p:spTgt spid="24">
                                            <p:txEl>
                                              <p:pRg st="0" end="0"/>
                                            </p:txEl>
                                          </p:spTgt>
                                        </p:tgtEl>
                                      </p:cBhvr>
                                      <p:to x="100000" y="95000"/>
                                    </p:animScale>
                                    <p:animScale>
                                      <p:cBhvr>
                                        <p:cTn id="20" dur="166" decel="50000">
                                          <p:stCondLst>
                                            <p:cond delay="1834"/>
                                          </p:stCondLst>
                                        </p:cTn>
                                        <p:tgtEl>
                                          <p:spTgt spid="24">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4">
                                            <p:txEl>
                                              <p:pRg st="1" end="1"/>
                                            </p:txEl>
                                          </p:spTgt>
                                        </p:tgtEl>
                                        <p:attrNameLst>
                                          <p:attrName>style.visibility</p:attrName>
                                        </p:attrNameLst>
                                      </p:cBhvr>
                                      <p:to>
                                        <p:strVal val="visible"/>
                                      </p:to>
                                    </p:set>
                                    <p:animEffect transition="in" filter="wipe(down)">
                                      <p:cBhvr>
                                        <p:cTn id="25" dur="580">
                                          <p:stCondLst>
                                            <p:cond delay="0"/>
                                          </p:stCondLst>
                                        </p:cTn>
                                        <p:tgtEl>
                                          <p:spTgt spid="24">
                                            <p:txEl>
                                              <p:pRg st="1" end="1"/>
                                            </p:txEl>
                                          </p:spTgt>
                                        </p:tgtEl>
                                      </p:cBhvr>
                                    </p:animEffect>
                                    <p:anim calcmode="lin" valueType="num">
                                      <p:cBhvr>
                                        <p:cTn id="26" dur="1822" tmFilter="0,0; 0.14,0.36; 0.43,0.73; 0.71,0.91; 1.0,1.0">
                                          <p:stCondLst>
                                            <p:cond delay="0"/>
                                          </p:stCondLst>
                                        </p:cTn>
                                        <p:tgtEl>
                                          <p:spTgt spid="24">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4">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4">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4">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4">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24">
                                            <p:txEl>
                                              <p:pRg st="1" end="1"/>
                                            </p:txEl>
                                          </p:spTgt>
                                        </p:tgtEl>
                                      </p:cBhvr>
                                      <p:to x="100000" y="60000"/>
                                    </p:animScale>
                                    <p:animScale>
                                      <p:cBhvr>
                                        <p:cTn id="32" dur="166" decel="50000">
                                          <p:stCondLst>
                                            <p:cond delay="676"/>
                                          </p:stCondLst>
                                        </p:cTn>
                                        <p:tgtEl>
                                          <p:spTgt spid="24">
                                            <p:txEl>
                                              <p:pRg st="1" end="1"/>
                                            </p:txEl>
                                          </p:spTgt>
                                        </p:tgtEl>
                                      </p:cBhvr>
                                      <p:to x="100000" y="100000"/>
                                    </p:animScale>
                                    <p:animScale>
                                      <p:cBhvr>
                                        <p:cTn id="33" dur="26">
                                          <p:stCondLst>
                                            <p:cond delay="1312"/>
                                          </p:stCondLst>
                                        </p:cTn>
                                        <p:tgtEl>
                                          <p:spTgt spid="24">
                                            <p:txEl>
                                              <p:pRg st="1" end="1"/>
                                            </p:txEl>
                                          </p:spTgt>
                                        </p:tgtEl>
                                      </p:cBhvr>
                                      <p:to x="100000" y="80000"/>
                                    </p:animScale>
                                    <p:animScale>
                                      <p:cBhvr>
                                        <p:cTn id="34" dur="166" decel="50000">
                                          <p:stCondLst>
                                            <p:cond delay="1338"/>
                                          </p:stCondLst>
                                        </p:cTn>
                                        <p:tgtEl>
                                          <p:spTgt spid="24">
                                            <p:txEl>
                                              <p:pRg st="1" end="1"/>
                                            </p:txEl>
                                          </p:spTgt>
                                        </p:tgtEl>
                                      </p:cBhvr>
                                      <p:to x="100000" y="100000"/>
                                    </p:animScale>
                                    <p:animScale>
                                      <p:cBhvr>
                                        <p:cTn id="35" dur="26">
                                          <p:stCondLst>
                                            <p:cond delay="1642"/>
                                          </p:stCondLst>
                                        </p:cTn>
                                        <p:tgtEl>
                                          <p:spTgt spid="24">
                                            <p:txEl>
                                              <p:pRg st="1" end="1"/>
                                            </p:txEl>
                                          </p:spTgt>
                                        </p:tgtEl>
                                      </p:cBhvr>
                                      <p:to x="100000" y="90000"/>
                                    </p:animScale>
                                    <p:animScale>
                                      <p:cBhvr>
                                        <p:cTn id="36" dur="166" decel="50000">
                                          <p:stCondLst>
                                            <p:cond delay="1668"/>
                                          </p:stCondLst>
                                        </p:cTn>
                                        <p:tgtEl>
                                          <p:spTgt spid="24">
                                            <p:txEl>
                                              <p:pRg st="1" end="1"/>
                                            </p:txEl>
                                          </p:spTgt>
                                        </p:tgtEl>
                                      </p:cBhvr>
                                      <p:to x="100000" y="100000"/>
                                    </p:animScale>
                                    <p:animScale>
                                      <p:cBhvr>
                                        <p:cTn id="37" dur="26">
                                          <p:stCondLst>
                                            <p:cond delay="1808"/>
                                          </p:stCondLst>
                                        </p:cTn>
                                        <p:tgtEl>
                                          <p:spTgt spid="24">
                                            <p:txEl>
                                              <p:pRg st="1" end="1"/>
                                            </p:txEl>
                                          </p:spTgt>
                                        </p:tgtEl>
                                      </p:cBhvr>
                                      <p:to x="100000" y="95000"/>
                                    </p:animScale>
                                    <p:animScale>
                                      <p:cBhvr>
                                        <p:cTn id="38" dur="166" decel="50000">
                                          <p:stCondLst>
                                            <p:cond delay="1834"/>
                                          </p:stCondLst>
                                        </p:cTn>
                                        <p:tgtEl>
                                          <p:spTgt spid="24">
                                            <p:txEl>
                                              <p:pRg st="1" end="1"/>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24">
                                            <p:txEl>
                                              <p:pRg st="2" end="2"/>
                                            </p:txEl>
                                          </p:spTgt>
                                        </p:tgtEl>
                                        <p:attrNameLst>
                                          <p:attrName>style.visibility</p:attrName>
                                        </p:attrNameLst>
                                      </p:cBhvr>
                                      <p:to>
                                        <p:strVal val="visible"/>
                                      </p:to>
                                    </p:set>
                                    <p:animEffect transition="in" filter="wipe(down)">
                                      <p:cBhvr>
                                        <p:cTn id="43" dur="580">
                                          <p:stCondLst>
                                            <p:cond delay="0"/>
                                          </p:stCondLst>
                                        </p:cTn>
                                        <p:tgtEl>
                                          <p:spTgt spid="24">
                                            <p:txEl>
                                              <p:pRg st="2" end="2"/>
                                            </p:txEl>
                                          </p:spTgt>
                                        </p:tgtEl>
                                      </p:cBhvr>
                                    </p:animEffect>
                                    <p:anim calcmode="lin" valueType="num">
                                      <p:cBhvr>
                                        <p:cTn id="44" dur="1822" tmFilter="0,0; 0.14,0.36; 0.43,0.73; 0.71,0.91; 1.0,1.0">
                                          <p:stCondLst>
                                            <p:cond delay="0"/>
                                          </p:stCondLst>
                                        </p:cTn>
                                        <p:tgtEl>
                                          <p:spTgt spid="24">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4">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4">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4">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4">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24">
                                            <p:txEl>
                                              <p:pRg st="2" end="2"/>
                                            </p:txEl>
                                          </p:spTgt>
                                        </p:tgtEl>
                                      </p:cBhvr>
                                      <p:to x="100000" y="60000"/>
                                    </p:animScale>
                                    <p:animScale>
                                      <p:cBhvr>
                                        <p:cTn id="50" dur="166" decel="50000">
                                          <p:stCondLst>
                                            <p:cond delay="676"/>
                                          </p:stCondLst>
                                        </p:cTn>
                                        <p:tgtEl>
                                          <p:spTgt spid="24">
                                            <p:txEl>
                                              <p:pRg st="2" end="2"/>
                                            </p:txEl>
                                          </p:spTgt>
                                        </p:tgtEl>
                                      </p:cBhvr>
                                      <p:to x="100000" y="100000"/>
                                    </p:animScale>
                                    <p:animScale>
                                      <p:cBhvr>
                                        <p:cTn id="51" dur="26">
                                          <p:stCondLst>
                                            <p:cond delay="1312"/>
                                          </p:stCondLst>
                                        </p:cTn>
                                        <p:tgtEl>
                                          <p:spTgt spid="24">
                                            <p:txEl>
                                              <p:pRg st="2" end="2"/>
                                            </p:txEl>
                                          </p:spTgt>
                                        </p:tgtEl>
                                      </p:cBhvr>
                                      <p:to x="100000" y="80000"/>
                                    </p:animScale>
                                    <p:animScale>
                                      <p:cBhvr>
                                        <p:cTn id="52" dur="166" decel="50000">
                                          <p:stCondLst>
                                            <p:cond delay="1338"/>
                                          </p:stCondLst>
                                        </p:cTn>
                                        <p:tgtEl>
                                          <p:spTgt spid="24">
                                            <p:txEl>
                                              <p:pRg st="2" end="2"/>
                                            </p:txEl>
                                          </p:spTgt>
                                        </p:tgtEl>
                                      </p:cBhvr>
                                      <p:to x="100000" y="100000"/>
                                    </p:animScale>
                                    <p:animScale>
                                      <p:cBhvr>
                                        <p:cTn id="53" dur="26">
                                          <p:stCondLst>
                                            <p:cond delay="1642"/>
                                          </p:stCondLst>
                                        </p:cTn>
                                        <p:tgtEl>
                                          <p:spTgt spid="24">
                                            <p:txEl>
                                              <p:pRg st="2" end="2"/>
                                            </p:txEl>
                                          </p:spTgt>
                                        </p:tgtEl>
                                      </p:cBhvr>
                                      <p:to x="100000" y="90000"/>
                                    </p:animScale>
                                    <p:animScale>
                                      <p:cBhvr>
                                        <p:cTn id="54" dur="166" decel="50000">
                                          <p:stCondLst>
                                            <p:cond delay="1668"/>
                                          </p:stCondLst>
                                        </p:cTn>
                                        <p:tgtEl>
                                          <p:spTgt spid="24">
                                            <p:txEl>
                                              <p:pRg st="2" end="2"/>
                                            </p:txEl>
                                          </p:spTgt>
                                        </p:tgtEl>
                                      </p:cBhvr>
                                      <p:to x="100000" y="100000"/>
                                    </p:animScale>
                                    <p:animScale>
                                      <p:cBhvr>
                                        <p:cTn id="55" dur="26">
                                          <p:stCondLst>
                                            <p:cond delay="1808"/>
                                          </p:stCondLst>
                                        </p:cTn>
                                        <p:tgtEl>
                                          <p:spTgt spid="24">
                                            <p:txEl>
                                              <p:pRg st="2" end="2"/>
                                            </p:txEl>
                                          </p:spTgt>
                                        </p:tgtEl>
                                      </p:cBhvr>
                                      <p:to x="100000" y="95000"/>
                                    </p:animScale>
                                    <p:animScale>
                                      <p:cBhvr>
                                        <p:cTn id="56" dur="166" decel="50000">
                                          <p:stCondLst>
                                            <p:cond delay="1834"/>
                                          </p:stCondLst>
                                        </p:cTn>
                                        <p:tgtEl>
                                          <p:spTgt spid="24">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4" descr="Ntiochus IV000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533400" y="-66675"/>
            <a:ext cx="8077200" cy="6926263"/>
          </a:xfrm>
          <a:noFill/>
          <a:extLst>
            <a:ext uri="{909E8E84-426E-40dd-AFC4-6F175D3DCCD1}">
              <a14:hiddenFill xmlns:a14="http://schemas.microsoft.com/office/drawing/2010/main" xmlns="">
                <a:solidFill>
                  <a:srgbClr val="FFFFFF"/>
                </a:solidFill>
              </a14:hiddenFill>
            </a:ext>
          </a:extLst>
        </p:spPr>
      </p:pic>
      <p:sp>
        <p:nvSpPr>
          <p:cNvPr id="182274" name="Title 5"/>
          <p:cNvSpPr>
            <a:spLocks noGrp="1"/>
          </p:cNvSpPr>
          <p:nvPr>
            <p:ph type="title"/>
          </p:nvPr>
        </p:nvSpPr>
        <p:spPr>
          <a:xfrm>
            <a:off x="0" y="0"/>
            <a:ext cx="3886200" cy="685800"/>
          </a:xfrm>
          <a:solidFill>
            <a:schemeClr val="bg2"/>
          </a:solidFill>
        </p:spPr>
        <p:txBody>
          <a:bodyPr/>
          <a:lstStyle/>
          <a:p>
            <a:pPr algn="ctr" eaLnBrk="1" hangingPunct="1"/>
            <a:r>
              <a:rPr lang="ar-JO" sz="3600" dirty="0">
                <a:solidFill>
                  <a:srgbClr val="FFFFFF"/>
                </a:solidFill>
                <a:latin typeface="Arial" charset="0"/>
                <a:ea typeface="ＭＳ Ｐゴシック" charset="0"/>
              </a:rPr>
              <a:t>خارطة اليونان</a:t>
            </a:r>
            <a:endParaRPr lang="en-US" sz="3600" dirty="0">
              <a:solidFill>
                <a:srgbClr val="FFFFFF"/>
              </a:solidFill>
              <a:latin typeface="Arial" charset="0"/>
              <a:ea typeface="ＭＳ Ｐゴシック" charset="0"/>
            </a:endParaRPr>
          </a:p>
        </p:txBody>
      </p:sp>
      <p:sp>
        <p:nvSpPr>
          <p:cNvPr id="182275" name="Text Box 7"/>
          <p:cNvSpPr txBox="1">
            <a:spLocks noChangeArrowheads="1"/>
          </p:cNvSpPr>
          <p:nvPr/>
        </p:nvSpPr>
        <p:spPr bwMode="auto">
          <a:xfrm>
            <a:off x="8610600" y="76200"/>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ar-JO" dirty="0">
                <a:latin typeface="Arial" charset="0"/>
                <a:cs typeface="Arial" charset="0"/>
              </a:rPr>
              <a:t>60</a:t>
            </a:r>
            <a:endParaRPr lang="en-US" dirty="0">
              <a:latin typeface="Arial" charset="0"/>
              <a:cs typeface="Arial" charset="0"/>
            </a:endParaRPr>
          </a:p>
        </p:txBody>
      </p:sp>
      <p:pic>
        <p:nvPicPr>
          <p:cNvPr id="2" name="Picture 1"/>
          <p:cNvPicPr>
            <a:picLocks noChangeAspect="1"/>
          </p:cNvPicPr>
          <p:nvPr/>
        </p:nvPicPr>
        <p:blipFill>
          <a:blip r:embed="rId4"/>
          <a:stretch>
            <a:fillRect/>
          </a:stretch>
        </p:blipFill>
        <p:spPr>
          <a:xfrm>
            <a:off x="3995936" y="3987250"/>
            <a:ext cx="4985251" cy="2744494"/>
          </a:xfrm>
          <a:prstGeom prst="rect">
            <a:avLst/>
          </a:prstGeom>
          <a:ln w="76200" cmpd="sng">
            <a:solidFill>
              <a:schemeClr val="bg2"/>
            </a:solid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4" descr="Readings0005"/>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rot="626961">
            <a:off x="2133600" y="457200"/>
            <a:ext cx="6618288" cy="6678613"/>
          </a:xfrm>
          <a:noFill/>
          <a:extLst>
            <a:ext uri="{909E8E84-426E-40dd-AFC4-6F175D3DCCD1}">
              <a14:hiddenFill xmlns:a14="http://schemas.microsoft.com/office/drawing/2010/main" xmlns="">
                <a:solidFill>
                  <a:srgbClr val="FFFFFF"/>
                </a:solidFill>
              </a14:hiddenFill>
            </a:ext>
          </a:extLst>
        </p:spPr>
      </p:pic>
      <p:sp>
        <p:nvSpPr>
          <p:cNvPr id="184322" name="Rectangle 5"/>
          <p:cNvSpPr>
            <a:spLocks noGrp="1" noChangeArrowheads="1"/>
          </p:cNvSpPr>
          <p:nvPr>
            <p:ph type="title"/>
          </p:nvPr>
        </p:nvSpPr>
        <p:spPr>
          <a:xfrm>
            <a:off x="0" y="0"/>
            <a:ext cx="2667000" cy="4038600"/>
          </a:xfrm>
        </p:spPr>
        <p:txBody>
          <a:bodyPr/>
          <a:lstStyle/>
          <a:p>
            <a:pPr eaLnBrk="1" hangingPunct="1"/>
            <a:r>
              <a:rPr lang="ar-JO" sz="4000" dirty="0">
                <a:latin typeface="Arial" panose="020B0604020202020204" pitchFamily="34" charset="0"/>
                <a:ea typeface="ＭＳ Ｐゴシック" charset="0"/>
                <a:cs typeface="Arial" panose="020B0604020202020204" pitchFamily="34" charset="0"/>
              </a:rPr>
              <a:t>الإسكندر وحصانه</a:t>
            </a:r>
            <a:endParaRPr lang="en-US" sz="4000" dirty="0">
              <a:latin typeface="Arial" panose="020B0604020202020204" pitchFamily="34" charset="0"/>
              <a:ea typeface="ＭＳ Ｐゴシック" charset="0"/>
              <a:cs typeface="Arial" panose="020B0604020202020204" pitchFamily="34" charset="0"/>
            </a:endParaRPr>
          </a:p>
        </p:txBody>
      </p:sp>
      <p:sp>
        <p:nvSpPr>
          <p:cNvPr id="184323" name="Text Box 7"/>
          <p:cNvSpPr txBox="1">
            <a:spLocks noChangeArrowheads="1"/>
          </p:cNvSpPr>
          <p:nvPr/>
        </p:nvSpPr>
        <p:spPr bwMode="auto">
          <a:xfrm>
            <a:off x="8458200" y="76200"/>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ar-JO" dirty="0">
                <a:latin typeface="Arial" panose="020B0604020202020204" pitchFamily="34" charset="0"/>
                <a:cs typeface="Arial" panose="020B0604020202020204" pitchFamily="34" charset="0"/>
              </a:rPr>
              <a:t>60</a:t>
            </a: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ar-JO" dirty="0">
                <a:solidFill>
                  <a:srgbClr val="FFFFFF"/>
                </a:solidFill>
                <a:effectLst>
                  <a:glow rad="228600">
                    <a:schemeClr val="tx1"/>
                  </a:glow>
                </a:effectLst>
                <a:latin typeface="Arial" charset="0"/>
                <a:ea typeface="ＭＳ Ｐゴシック" charset="0"/>
                <a:cs typeface="Arial" charset="0"/>
              </a:rPr>
              <a:t>ال</a:t>
            </a:r>
            <a:r>
              <a:rPr lang="ar-SA" dirty="0">
                <a:solidFill>
                  <a:srgbClr val="FFFFFF"/>
                </a:solidFill>
                <a:effectLst>
                  <a:glow rad="228600">
                    <a:schemeClr val="tx1"/>
                  </a:glow>
                </a:effectLst>
                <a:latin typeface="Arial" charset="0"/>
                <a:ea typeface="ＭＳ Ｐゴシック" charset="0"/>
                <a:cs typeface="Arial" charset="0"/>
              </a:rPr>
              <a:t>أمم في دانيال ٧</a:t>
            </a:r>
            <a:endParaRPr lang="en-US" dirty="0"/>
          </a:p>
        </p:txBody>
      </p:sp>
      <p:pic>
        <p:nvPicPr>
          <p:cNvPr id="695298" name="Picture 2" descr="4_beasts_s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113" y="1901825"/>
            <a:ext cx="9155113" cy="4119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792162"/>
          </a:xfrm>
        </p:spPr>
        <p:txBody>
          <a:bodyPr/>
          <a:lstStyle/>
          <a:p>
            <a:pPr>
              <a:defRPr/>
            </a:pPr>
            <a:r>
              <a:rPr lang="ar-SA" sz="4000" dirty="0"/>
              <a:t>الوحش١: الأسد المجنح (بابل)</a:t>
            </a:r>
            <a:endParaRPr lang="en-US" sz="4000" dirty="0"/>
          </a:p>
        </p:txBody>
      </p:sp>
      <p:pic>
        <p:nvPicPr>
          <p:cNvPr id="375810" name="Picture 2" descr="beast1Lion_With_Wings_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44563"/>
            <a:ext cx="9180513" cy="5913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9"/>
          <p:cNvSpPr txBox="1">
            <a:spLocks noChangeArrowheads="1"/>
          </p:cNvSpPr>
          <p:nvPr/>
        </p:nvSpPr>
        <p:spPr bwMode="auto">
          <a:xfrm>
            <a:off x="8445500" y="-547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٣٣١</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4777803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792162"/>
          </a:xfrm>
        </p:spPr>
        <p:txBody>
          <a:bodyPr/>
          <a:lstStyle/>
          <a:p>
            <a:pPr>
              <a:defRPr/>
            </a:pPr>
            <a:r>
              <a:rPr lang="ar-SA" sz="4000"/>
              <a:t>الوحش ٢: الدُب (مادي وفارس)</a:t>
            </a:r>
            <a:endParaRPr lang="en-US" sz="4000"/>
          </a:p>
        </p:txBody>
      </p:sp>
      <p:pic>
        <p:nvPicPr>
          <p:cNvPr id="376834" name="Picture 3" descr="beast2Red_Bear_With_Rib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52513"/>
            <a:ext cx="9144000" cy="554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9"/>
          <p:cNvSpPr txBox="1">
            <a:spLocks noChangeArrowheads="1"/>
          </p:cNvSpPr>
          <p:nvPr/>
        </p:nvSpPr>
        <p:spPr bwMode="auto">
          <a:xfrm>
            <a:off x="8445500" y="-547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٣٣١</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3602371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3" descr="beast3.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925" y="314325"/>
            <a:ext cx="9144000" cy="6543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44450"/>
            <a:ext cx="9144000" cy="792163"/>
          </a:xfrm>
          <a:solidFill>
            <a:schemeClr val="tx1"/>
          </a:solidFill>
        </p:spPr>
        <p:txBody>
          <a:bodyPr/>
          <a:lstStyle/>
          <a:p>
            <a:pPr>
              <a:defRPr/>
            </a:pPr>
            <a:r>
              <a:rPr lang="ar-SA" sz="4000"/>
              <a:t>الوحش٣: النمر (اليونان)</a:t>
            </a:r>
            <a:endParaRPr lang="en-US" sz="4000"/>
          </a:p>
        </p:txBody>
      </p:sp>
      <p:sp>
        <p:nvSpPr>
          <p:cNvPr id="4" name="TextBox 9"/>
          <p:cNvSpPr txBox="1">
            <a:spLocks noChangeArrowheads="1"/>
          </p:cNvSpPr>
          <p:nvPr/>
        </p:nvSpPr>
        <p:spPr bwMode="auto">
          <a:xfrm>
            <a:off x="8445500" y="-547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٣٣١</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63969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144000" cy="792163"/>
          </a:xfrm>
        </p:spPr>
        <p:txBody>
          <a:bodyPr/>
          <a:lstStyle/>
          <a:p>
            <a:pPr>
              <a:defRPr/>
            </a:pPr>
            <a:r>
              <a:rPr lang="ar-SA" sz="4000"/>
              <a:t>الوحش٤: حيوان مرعب (روما)</a:t>
            </a:r>
            <a:endParaRPr lang="en-US" sz="4000"/>
          </a:p>
        </p:txBody>
      </p:sp>
      <p:pic>
        <p:nvPicPr>
          <p:cNvPr id="378882" name="Picture 5" descr="daniel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800100"/>
            <a:ext cx="9180513" cy="644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2771800" y="5949205"/>
            <a:ext cx="6181268"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a:ln>
                  <a:noFill/>
                </a:ln>
                <a:solidFill>
                  <a:srgbClr val="FFFFFF"/>
                </a:solidFill>
                <a:effectLst>
                  <a:glow rad="317500">
                    <a:srgbClr val="000000">
                      <a:alpha val="75000"/>
                    </a:srgbClr>
                  </a:glow>
                  <a:outerShdw blurRad="38100" dist="38100" dir="2700000" algn="tl">
                    <a:srgbClr val="000000">
                      <a:alpha val="43137"/>
                    </a:srgbClr>
                  </a:outerShdw>
                </a:effectLst>
                <a:uLnTx/>
                <a:uFillTx/>
                <a:latin typeface="Arial"/>
                <a:ea typeface="ＭＳ Ｐゴシック" pitchFamily="-112" charset="-128"/>
                <a:cs typeface="Arial"/>
              </a:rPr>
              <a:t>دانيال٧:٧</a:t>
            </a:r>
            <a:endParaRPr kumimoji="0" lang="en-US" sz="4000" b="1" i="0" u="none" strike="noStrike" kern="1200" cap="none" spc="0" normalizeH="0" baseline="0" noProof="0">
              <a:ln>
                <a:noFill/>
              </a:ln>
              <a:solidFill>
                <a:srgbClr val="FFFFFF"/>
              </a:solidFill>
              <a:effectLst>
                <a:glow rad="317500">
                  <a:srgbClr val="000000">
                    <a:alpha val="75000"/>
                  </a:srgbClr>
                </a:glow>
                <a:outerShdw blurRad="38100" dist="38100" dir="2700000" algn="tl">
                  <a:srgbClr val="000000">
                    <a:alpha val="43137"/>
                  </a:srgbClr>
                </a:outerShdw>
              </a:effectLst>
              <a:uLnTx/>
              <a:uFillTx/>
              <a:latin typeface="Arial"/>
              <a:ea typeface="ＭＳ Ｐゴシック" pitchFamily="-112" charset="-128"/>
              <a:cs typeface="Arial"/>
            </a:endParaRPr>
          </a:p>
        </p:txBody>
      </p:sp>
      <p:sp>
        <p:nvSpPr>
          <p:cNvPr id="5" name="TextBox 9"/>
          <p:cNvSpPr txBox="1">
            <a:spLocks noChangeArrowheads="1"/>
          </p:cNvSpPr>
          <p:nvPr/>
        </p:nvSpPr>
        <p:spPr bwMode="auto">
          <a:xfrm>
            <a:off x="8445500" y="-547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٣٣١</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356863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ChangeArrowheads="1"/>
          </p:cNvSpPr>
          <p:nvPr/>
        </p:nvSpPr>
        <p:spPr bwMode="auto">
          <a:xfrm>
            <a:off x="0" y="1412875"/>
            <a:ext cx="9144000" cy="1008063"/>
          </a:xfrm>
          <a:prstGeom prst="rect">
            <a:avLst/>
          </a:prstGeom>
          <a:solidFill>
            <a:schemeClr val="bg2"/>
          </a:solidFill>
          <a:ln w="57150" cap="sq">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5778" name="Rectangle 2"/>
          <p:cNvSpPr>
            <a:spLocks noGrp="1" noChangeArrowheads="1"/>
          </p:cNvSpPr>
          <p:nvPr>
            <p:ph type="title"/>
          </p:nvPr>
        </p:nvSpPr>
        <p:spPr>
          <a:xfrm>
            <a:off x="1295400" y="152400"/>
            <a:ext cx="6553200" cy="1143000"/>
          </a:xfrm>
          <a:solidFill>
            <a:schemeClr val="tx1"/>
          </a:solidFill>
          <a:ln>
            <a:solidFill>
              <a:schemeClr val="tx1"/>
            </a:solidFill>
            <a:miter lim="800000"/>
            <a:headEnd/>
            <a:tailEnd/>
          </a:ln>
          <a:effectLst>
            <a:outerShdw blurRad="50800" dist="38100" dir="2700000">
              <a:srgbClr val="000000">
                <a:alpha val="43000"/>
              </a:srgbClr>
            </a:outerShdw>
          </a:effectLst>
        </p:spPr>
        <p:txBody>
          <a:bodyPr/>
          <a:lstStyle/>
          <a:p>
            <a:pPr algn="ctr" eaLnBrk="1" hangingPunct="1">
              <a:defRPr/>
            </a:pPr>
            <a:r>
              <a:rPr lang="ar-JO" altLang="zh-CN" sz="3600" b="1" dirty="0">
                <a:solidFill>
                  <a:schemeClr val="bg2"/>
                </a:solidFill>
                <a:latin typeface="Arial" panose="020B0604020202020204" pitchFamily="34" charset="0"/>
                <a:ea typeface="宋体" charset="0"/>
                <a:cs typeface="Arial" pitchFamily="34" charset="0"/>
              </a:rPr>
              <a:t>فترة ما بين العهدين</a:t>
            </a:r>
            <a:br>
              <a:rPr lang="en-US" altLang="zh-CN" sz="3600" b="1" dirty="0">
                <a:solidFill>
                  <a:schemeClr val="bg2"/>
                </a:solidFill>
                <a:latin typeface="Arial" panose="020B0604020202020204" pitchFamily="34" charset="0"/>
                <a:ea typeface="宋体" charset="0"/>
                <a:cs typeface="Arial" pitchFamily="34" charset="0"/>
              </a:rPr>
            </a:br>
            <a:r>
              <a:rPr lang="en-US" altLang="zh-CN" sz="3600" b="1" dirty="0">
                <a:solidFill>
                  <a:schemeClr val="bg2"/>
                </a:solidFill>
                <a:latin typeface="Arial" panose="020B0604020202020204" pitchFamily="34" charset="0"/>
                <a:ea typeface="宋体" charset="0"/>
                <a:cs typeface="Arial" pitchFamily="34" charset="0"/>
              </a:rPr>
              <a:t>(</a:t>
            </a:r>
            <a:r>
              <a:rPr lang="ar-JO" altLang="zh-CN" sz="3600" b="1" dirty="0">
                <a:solidFill>
                  <a:schemeClr val="bg2"/>
                </a:solidFill>
                <a:latin typeface="Arial" panose="020B0604020202020204" pitchFamily="34" charset="0"/>
                <a:ea typeface="宋体" charset="0"/>
                <a:cs typeface="Arial" pitchFamily="34" charset="0"/>
              </a:rPr>
              <a:t>425 ق.م – 5 ق.م</a:t>
            </a:r>
            <a:r>
              <a:rPr lang="en-US" altLang="zh-CN" sz="3600" b="1" dirty="0">
                <a:solidFill>
                  <a:schemeClr val="bg2"/>
                </a:solidFill>
                <a:latin typeface="Arial" panose="020B0604020202020204" pitchFamily="34" charset="0"/>
                <a:ea typeface="宋体" charset="0"/>
                <a:cs typeface="Arial" pitchFamily="34" charset="0"/>
              </a:rPr>
              <a:t>)</a:t>
            </a:r>
            <a:endParaRPr lang="en-US" sz="3600" b="1" dirty="0">
              <a:solidFill>
                <a:schemeClr val="bg2"/>
              </a:solidFill>
              <a:latin typeface="Arial" panose="020B0604020202020204" pitchFamily="34" charset="0"/>
              <a:ea typeface="ＭＳ Ｐゴシック" charset="0"/>
              <a:cs typeface="Arial" pitchFamily="34" charset="0"/>
            </a:endParaRPr>
          </a:p>
        </p:txBody>
      </p:sp>
      <p:sp>
        <p:nvSpPr>
          <p:cNvPr id="75779" name="Text Box 4"/>
          <p:cNvSpPr txBox="1">
            <a:spLocks noChangeArrowheads="1"/>
          </p:cNvSpPr>
          <p:nvPr/>
        </p:nvSpPr>
        <p:spPr bwMode="auto">
          <a:xfrm>
            <a:off x="8557867" y="101600"/>
            <a:ext cx="530916" cy="461665"/>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541" name="Rectangle 253"/>
          <p:cNvSpPr>
            <a:spLocks noChangeArrowheads="1"/>
          </p:cNvSpPr>
          <p:nvPr/>
        </p:nvSpPr>
        <p:spPr bwMode="auto">
          <a:xfrm>
            <a:off x="7315200" y="5561013"/>
            <a:ext cx="1828800" cy="1281112"/>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آرامي / يوناني / لاتيني</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2540" name="Rectangle 252"/>
          <p:cNvSpPr>
            <a:spLocks noChangeArrowheads="1"/>
          </p:cNvSpPr>
          <p:nvPr/>
        </p:nvSpPr>
        <p:spPr bwMode="auto">
          <a:xfrm>
            <a:off x="4764088" y="5561013"/>
            <a:ext cx="2551112" cy="1281112"/>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يوناني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(السبعينية)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2539" name="Rectangle 251"/>
          <p:cNvSpPr>
            <a:spLocks noChangeArrowheads="1"/>
          </p:cNvSpPr>
          <p:nvPr/>
        </p:nvSpPr>
        <p:spPr bwMode="auto">
          <a:xfrm>
            <a:off x="2362200" y="5576888"/>
            <a:ext cx="2306638" cy="1281112"/>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عبري / آرامي</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2538" name="Rectangle 250"/>
          <p:cNvSpPr>
            <a:spLocks noChangeArrowheads="1"/>
          </p:cNvSpPr>
          <p:nvPr/>
        </p:nvSpPr>
        <p:spPr bwMode="auto">
          <a:xfrm>
            <a:off x="152400" y="5576888"/>
            <a:ext cx="2305050" cy="1281112"/>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اللغة في فلسطين</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2537" name="Rectangle 249"/>
          <p:cNvSpPr>
            <a:spLocks noChangeArrowheads="1"/>
          </p:cNvSpPr>
          <p:nvPr/>
        </p:nvSpPr>
        <p:spPr bwMode="auto">
          <a:xfrm>
            <a:off x="7315200" y="4191000"/>
            <a:ext cx="1828800"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مرتفعة</a:t>
            </a:r>
            <a:endParaRPr kumimoji="0" lang="en-US"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2536" name="Rectangle 248"/>
          <p:cNvSpPr>
            <a:spLocks noChangeArrowheads="1"/>
          </p:cNvSpPr>
          <p:nvPr/>
        </p:nvSpPr>
        <p:spPr bwMode="auto">
          <a:xfrm>
            <a:off x="4764088" y="4191000"/>
            <a:ext cx="2551112"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متزايدة</a:t>
            </a:r>
            <a:endParaRPr kumimoji="0" lang="en-US"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a:t>
            </a: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2 مسيا</a:t>
            </a:r>
            <a:r>
              <a:rPr kumimoji="0" lang="en-US"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 </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2535" name="Rectangle 247"/>
          <p:cNvSpPr>
            <a:spLocks noChangeArrowheads="1"/>
          </p:cNvSpPr>
          <p:nvPr/>
        </p:nvSpPr>
        <p:spPr bwMode="auto">
          <a:xfrm>
            <a:off x="2362200" y="4191000"/>
            <a:ext cx="2306638"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متوسطة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2534" name="Rectangle 246"/>
          <p:cNvSpPr>
            <a:spLocks noChangeArrowheads="1"/>
          </p:cNvSpPr>
          <p:nvPr/>
        </p:nvSpPr>
        <p:spPr bwMode="auto">
          <a:xfrm>
            <a:off x="152400" y="4191000"/>
            <a:ext cx="2305050"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توقع المسيا والملكوت</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2533" name="Rectangle 245"/>
          <p:cNvSpPr>
            <a:spLocks noChangeArrowheads="1"/>
          </p:cNvSpPr>
          <p:nvPr/>
        </p:nvSpPr>
        <p:spPr bwMode="auto">
          <a:xfrm>
            <a:off x="7315200" y="3124200"/>
            <a:ext cx="1828800"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سلام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(من خلال روما)</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2532" name="Rectangle 244"/>
          <p:cNvSpPr>
            <a:spLocks noChangeArrowheads="1"/>
          </p:cNvSpPr>
          <p:nvPr/>
        </p:nvSpPr>
        <p:spPr bwMode="auto">
          <a:xfrm>
            <a:off x="4764088" y="3124200"/>
            <a:ext cx="2551112"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حروب عديدة</a:t>
            </a:r>
            <a:endParaRPr kumimoji="0" lang="en-US"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a:t>
            </a: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دا 11: 1-35</a:t>
            </a:r>
            <a:r>
              <a:rPr kumimoji="0" lang="en-US"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2531" name="Rectangle 243"/>
          <p:cNvSpPr>
            <a:spLocks noChangeArrowheads="1"/>
          </p:cNvSpPr>
          <p:nvPr/>
        </p:nvSpPr>
        <p:spPr bwMode="auto">
          <a:xfrm>
            <a:off x="2362200" y="3124200"/>
            <a:ext cx="2306638"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سلام / استقلال</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2530" name="Rectangle 242"/>
          <p:cNvSpPr>
            <a:spLocks noChangeArrowheads="1"/>
          </p:cNvSpPr>
          <p:nvPr/>
        </p:nvSpPr>
        <p:spPr bwMode="auto">
          <a:xfrm>
            <a:off x="152400" y="3124200"/>
            <a:ext cx="2305050"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الإستقرار السياسي</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2529" name="Rectangle 241"/>
          <p:cNvSpPr>
            <a:spLocks noChangeArrowheads="1"/>
          </p:cNvSpPr>
          <p:nvPr/>
        </p:nvSpPr>
        <p:spPr bwMode="auto">
          <a:xfrm>
            <a:off x="7315200" y="2411413"/>
            <a:ext cx="1828800" cy="1258887"/>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روما</a:t>
            </a:r>
            <a:r>
              <a:rPr kumimoji="0" lang="en-US"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a:t>
            </a: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58 سنة</a:t>
            </a:r>
            <a:r>
              <a:rPr kumimoji="0" lang="en-US"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2528" name="Rectangle 240"/>
          <p:cNvSpPr>
            <a:spLocks noChangeArrowheads="1"/>
          </p:cNvSpPr>
          <p:nvPr/>
        </p:nvSpPr>
        <p:spPr bwMode="auto">
          <a:xfrm>
            <a:off x="4419600" y="2411413"/>
            <a:ext cx="3048000" cy="1258887"/>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اليونان (188 سنة)</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الحشمونيون (80 سنة)</a:t>
            </a:r>
            <a:endParaRPr kumimoji="0" lang="en-US" altLang="zh-CN"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2527" name="Rectangle 239"/>
          <p:cNvSpPr>
            <a:spLocks noChangeArrowheads="1"/>
          </p:cNvSpPr>
          <p:nvPr/>
        </p:nvSpPr>
        <p:spPr bwMode="auto">
          <a:xfrm>
            <a:off x="2362200" y="2411413"/>
            <a:ext cx="2306638" cy="1258887"/>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فارس</a:t>
            </a:r>
            <a:r>
              <a:rPr kumimoji="0" lang="en-US"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a:t>
            </a: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208 سنوات</a:t>
            </a:r>
            <a:r>
              <a:rPr kumimoji="0" lang="en-US"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2526" name="Rectangle 238"/>
          <p:cNvSpPr>
            <a:spLocks noChangeArrowheads="1"/>
          </p:cNvSpPr>
          <p:nvPr/>
        </p:nvSpPr>
        <p:spPr bwMode="auto">
          <a:xfrm>
            <a:off x="152400" y="2411413"/>
            <a:ext cx="2305050" cy="1258887"/>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الحكام على إسرائيل</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2525" name="Rectangle 237"/>
          <p:cNvSpPr>
            <a:spLocks noChangeArrowheads="1"/>
          </p:cNvSpPr>
          <p:nvPr/>
        </p:nvSpPr>
        <p:spPr bwMode="auto">
          <a:xfrm>
            <a:off x="7315200" y="1447800"/>
            <a:ext cx="1828800" cy="963613"/>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مجيء المسيح</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2524" name="Rectangle 236"/>
          <p:cNvSpPr>
            <a:spLocks noChangeArrowheads="1"/>
          </p:cNvSpPr>
          <p:nvPr/>
        </p:nvSpPr>
        <p:spPr bwMode="auto">
          <a:xfrm>
            <a:off x="4764088" y="1447800"/>
            <a:ext cx="2551112" cy="963613"/>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فترة ما بين العهدين</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2523" name="Rectangle 235"/>
          <p:cNvSpPr>
            <a:spLocks noChangeArrowheads="1"/>
          </p:cNvSpPr>
          <p:nvPr/>
        </p:nvSpPr>
        <p:spPr bwMode="auto">
          <a:xfrm>
            <a:off x="2362200" y="1447800"/>
            <a:ext cx="2306638" cy="963613"/>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ملاخي</a:t>
            </a:r>
            <a:r>
              <a:rPr kumimoji="0" lang="en-US"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a:t>
            </a: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نهاية العهد القديم</a:t>
            </a:r>
            <a:r>
              <a:rPr kumimoji="0" lang="en-US"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2522" name="Rectangle 234"/>
          <p:cNvSpPr>
            <a:spLocks noChangeArrowheads="1"/>
          </p:cNvSpPr>
          <p:nvPr/>
        </p:nvSpPr>
        <p:spPr bwMode="auto">
          <a:xfrm>
            <a:off x="152400" y="1447800"/>
            <a:ext cx="2305050" cy="963613"/>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الموضوع / الفترة الزمنية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75802" name="Line 257"/>
          <p:cNvSpPr>
            <a:spLocks noChangeShapeType="1"/>
          </p:cNvSpPr>
          <p:nvPr/>
        </p:nvSpPr>
        <p:spPr bwMode="auto">
          <a:xfrm>
            <a:off x="152400" y="3505200"/>
            <a:ext cx="8991600" cy="0"/>
          </a:xfrm>
          <a:prstGeom prst="line">
            <a:avLst/>
          </a:prstGeom>
          <a:noFill/>
          <a:ln w="12700">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 xmlns:a14="http://schemas.microsoft.com/office/drawing/2010/main">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5803" name="Line 258"/>
          <p:cNvSpPr>
            <a:spLocks noChangeShapeType="1"/>
          </p:cNvSpPr>
          <p:nvPr/>
        </p:nvSpPr>
        <p:spPr bwMode="auto">
          <a:xfrm>
            <a:off x="152400" y="4419600"/>
            <a:ext cx="8991600" cy="0"/>
          </a:xfrm>
          <a:prstGeom prst="line">
            <a:avLst/>
          </a:prstGeom>
          <a:noFill/>
          <a:ln w="12700">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 xmlns:a14="http://schemas.microsoft.com/office/drawing/2010/main">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5804" name="Line 259"/>
          <p:cNvSpPr>
            <a:spLocks noChangeShapeType="1"/>
          </p:cNvSpPr>
          <p:nvPr/>
        </p:nvSpPr>
        <p:spPr bwMode="auto">
          <a:xfrm>
            <a:off x="152400" y="5638800"/>
            <a:ext cx="8991600" cy="0"/>
          </a:xfrm>
          <a:prstGeom prst="line">
            <a:avLst/>
          </a:prstGeom>
          <a:noFill/>
          <a:ln w="12700">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 xmlns:a14="http://schemas.microsoft.com/office/drawing/2010/main">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5805" name="Line 260"/>
          <p:cNvSpPr>
            <a:spLocks noChangeShapeType="1"/>
          </p:cNvSpPr>
          <p:nvPr/>
        </p:nvSpPr>
        <p:spPr bwMode="auto">
          <a:xfrm>
            <a:off x="152400" y="6858000"/>
            <a:ext cx="8991600" cy="0"/>
          </a:xfrm>
          <a:prstGeom prst="line">
            <a:avLst/>
          </a:prstGeom>
          <a:noFill/>
          <a:ln w="28575" cap="sq">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 xmlns:a14="http://schemas.microsoft.com/office/drawing/2010/main">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5806" name="Line 261"/>
          <p:cNvSpPr>
            <a:spLocks noChangeShapeType="1"/>
          </p:cNvSpPr>
          <p:nvPr/>
        </p:nvSpPr>
        <p:spPr bwMode="auto">
          <a:xfrm>
            <a:off x="34925" y="1447800"/>
            <a:ext cx="0" cy="6859588"/>
          </a:xfrm>
          <a:prstGeom prst="line">
            <a:avLst/>
          </a:prstGeom>
          <a:noFill/>
          <a:ln w="28575" cap="sq">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 xmlns:a14="http://schemas.microsoft.com/office/drawing/2010/main">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5807" name="Line 262"/>
          <p:cNvSpPr>
            <a:spLocks noChangeShapeType="1"/>
          </p:cNvSpPr>
          <p:nvPr/>
        </p:nvSpPr>
        <p:spPr bwMode="auto">
          <a:xfrm>
            <a:off x="2457450" y="1447800"/>
            <a:ext cx="0" cy="6859588"/>
          </a:xfrm>
          <a:prstGeom prst="line">
            <a:avLst/>
          </a:prstGeom>
          <a:noFill/>
          <a:ln w="12700">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 xmlns:a14="http://schemas.microsoft.com/office/drawing/2010/main">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5808" name="Line 263"/>
          <p:cNvSpPr>
            <a:spLocks noChangeShapeType="1"/>
          </p:cNvSpPr>
          <p:nvPr/>
        </p:nvSpPr>
        <p:spPr bwMode="auto">
          <a:xfrm>
            <a:off x="4495800" y="1447800"/>
            <a:ext cx="0" cy="6859588"/>
          </a:xfrm>
          <a:prstGeom prst="line">
            <a:avLst/>
          </a:prstGeom>
          <a:noFill/>
          <a:ln w="12700">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 xmlns:a14="http://schemas.microsoft.com/office/drawing/2010/main">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5809" name="Line 264"/>
          <p:cNvSpPr>
            <a:spLocks noChangeShapeType="1"/>
          </p:cNvSpPr>
          <p:nvPr/>
        </p:nvSpPr>
        <p:spPr bwMode="auto">
          <a:xfrm>
            <a:off x="7391400" y="1447800"/>
            <a:ext cx="0" cy="6859588"/>
          </a:xfrm>
          <a:prstGeom prst="line">
            <a:avLst/>
          </a:prstGeom>
          <a:noFill/>
          <a:ln w="12700">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 xmlns:a14="http://schemas.microsoft.com/office/drawing/2010/main">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5810" name="Line 265"/>
          <p:cNvSpPr>
            <a:spLocks noChangeShapeType="1"/>
          </p:cNvSpPr>
          <p:nvPr/>
        </p:nvSpPr>
        <p:spPr bwMode="auto">
          <a:xfrm>
            <a:off x="9144000" y="1447800"/>
            <a:ext cx="0" cy="6859588"/>
          </a:xfrm>
          <a:prstGeom prst="line">
            <a:avLst/>
          </a:prstGeom>
          <a:noFill/>
          <a:ln w="28575" cap="sq">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 xmlns:a14="http://schemas.microsoft.com/office/drawing/2010/main">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526"/>
                                        </p:tgtEl>
                                        <p:attrNameLst>
                                          <p:attrName>style.visibility</p:attrName>
                                        </p:attrNameLst>
                                      </p:cBhvr>
                                      <p:to>
                                        <p:strVal val="visible"/>
                                      </p:to>
                                    </p:set>
                                    <p:animEffect transition="in" filter="fade">
                                      <p:cBhvr>
                                        <p:cTn id="7" dur="500"/>
                                        <p:tgtEl>
                                          <p:spTgt spid="125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527"/>
                                        </p:tgtEl>
                                        <p:attrNameLst>
                                          <p:attrName>style.visibility</p:attrName>
                                        </p:attrNameLst>
                                      </p:cBhvr>
                                      <p:to>
                                        <p:strVal val="visible"/>
                                      </p:to>
                                    </p:set>
                                    <p:animEffect transition="in" filter="fade">
                                      <p:cBhvr>
                                        <p:cTn id="12" dur="500"/>
                                        <p:tgtEl>
                                          <p:spTgt spid="125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528"/>
                                        </p:tgtEl>
                                        <p:attrNameLst>
                                          <p:attrName>style.visibility</p:attrName>
                                        </p:attrNameLst>
                                      </p:cBhvr>
                                      <p:to>
                                        <p:strVal val="visible"/>
                                      </p:to>
                                    </p:set>
                                    <p:animEffect transition="in" filter="fade">
                                      <p:cBhvr>
                                        <p:cTn id="17" dur="500"/>
                                        <p:tgtEl>
                                          <p:spTgt spid="125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529"/>
                                        </p:tgtEl>
                                        <p:attrNameLst>
                                          <p:attrName>style.visibility</p:attrName>
                                        </p:attrNameLst>
                                      </p:cBhvr>
                                      <p:to>
                                        <p:strVal val="visible"/>
                                      </p:to>
                                    </p:set>
                                    <p:animEffect transition="in" filter="fade">
                                      <p:cBhvr>
                                        <p:cTn id="22" dur="500"/>
                                        <p:tgtEl>
                                          <p:spTgt spid="125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530"/>
                                        </p:tgtEl>
                                        <p:attrNameLst>
                                          <p:attrName>style.visibility</p:attrName>
                                        </p:attrNameLst>
                                      </p:cBhvr>
                                      <p:to>
                                        <p:strVal val="visible"/>
                                      </p:to>
                                    </p:set>
                                    <p:animEffect transition="in" filter="fade">
                                      <p:cBhvr>
                                        <p:cTn id="27" dur="500"/>
                                        <p:tgtEl>
                                          <p:spTgt spid="1253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531"/>
                                        </p:tgtEl>
                                        <p:attrNameLst>
                                          <p:attrName>style.visibility</p:attrName>
                                        </p:attrNameLst>
                                      </p:cBhvr>
                                      <p:to>
                                        <p:strVal val="visible"/>
                                      </p:to>
                                    </p:set>
                                    <p:animEffect transition="in" filter="fade">
                                      <p:cBhvr>
                                        <p:cTn id="32" dur="500"/>
                                        <p:tgtEl>
                                          <p:spTgt spid="1253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532"/>
                                        </p:tgtEl>
                                        <p:attrNameLst>
                                          <p:attrName>style.visibility</p:attrName>
                                        </p:attrNameLst>
                                      </p:cBhvr>
                                      <p:to>
                                        <p:strVal val="visible"/>
                                      </p:to>
                                    </p:set>
                                    <p:animEffect transition="in" filter="fade">
                                      <p:cBhvr>
                                        <p:cTn id="37" dur="500"/>
                                        <p:tgtEl>
                                          <p:spTgt spid="125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533"/>
                                        </p:tgtEl>
                                        <p:attrNameLst>
                                          <p:attrName>style.visibility</p:attrName>
                                        </p:attrNameLst>
                                      </p:cBhvr>
                                      <p:to>
                                        <p:strVal val="visible"/>
                                      </p:to>
                                    </p:set>
                                    <p:animEffect transition="in" filter="fade">
                                      <p:cBhvr>
                                        <p:cTn id="42" dur="500"/>
                                        <p:tgtEl>
                                          <p:spTgt spid="1253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534"/>
                                        </p:tgtEl>
                                        <p:attrNameLst>
                                          <p:attrName>style.visibility</p:attrName>
                                        </p:attrNameLst>
                                      </p:cBhvr>
                                      <p:to>
                                        <p:strVal val="visible"/>
                                      </p:to>
                                    </p:set>
                                    <p:animEffect transition="in" filter="fade">
                                      <p:cBhvr>
                                        <p:cTn id="47" dur="500"/>
                                        <p:tgtEl>
                                          <p:spTgt spid="1253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535"/>
                                        </p:tgtEl>
                                        <p:attrNameLst>
                                          <p:attrName>style.visibility</p:attrName>
                                        </p:attrNameLst>
                                      </p:cBhvr>
                                      <p:to>
                                        <p:strVal val="visible"/>
                                      </p:to>
                                    </p:set>
                                    <p:animEffect transition="in" filter="fade">
                                      <p:cBhvr>
                                        <p:cTn id="52" dur="500"/>
                                        <p:tgtEl>
                                          <p:spTgt spid="1253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536"/>
                                        </p:tgtEl>
                                        <p:attrNameLst>
                                          <p:attrName>style.visibility</p:attrName>
                                        </p:attrNameLst>
                                      </p:cBhvr>
                                      <p:to>
                                        <p:strVal val="visible"/>
                                      </p:to>
                                    </p:set>
                                    <p:animEffect transition="in" filter="fade">
                                      <p:cBhvr>
                                        <p:cTn id="57" dur="500"/>
                                        <p:tgtEl>
                                          <p:spTgt spid="12536"/>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2537"/>
                                        </p:tgtEl>
                                        <p:attrNameLst>
                                          <p:attrName>style.visibility</p:attrName>
                                        </p:attrNameLst>
                                      </p:cBhvr>
                                      <p:to>
                                        <p:strVal val="visible"/>
                                      </p:to>
                                    </p:set>
                                    <p:animEffect transition="in" filter="fade">
                                      <p:cBhvr>
                                        <p:cTn id="62" dur="500"/>
                                        <p:tgtEl>
                                          <p:spTgt spid="12537"/>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2538"/>
                                        </p:tgtEl>
                                        <p:attrNameLst>
                                          <p:attrName>style.visibility</p:attrName>
                                        </p:attrNameLst>
                                      </p:cBhvr>
                                      <p:to>
                                        <p:strVal val="visible"/>
                                      </p:to>
                                    </p:set>
                                    <p:animEffect transition="in" filter="fade">
                                      <p:cBhvr>
                                        <p:cTn id="67" dur="500"/>
                                        <p:tgtEl>
                                          <p:spTgt spid="12538"/>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2539"/>
                                        </p:tgtEl>
                                        <p:attrNameLst>
                                          <p:attrName>style.visibility</p:attrName>
                                        </p:attrNameLst>
                                      </p:cBhvr>
                                      <p:to>
                                        <p:strVal val="visible"/>
                                      </p:to>
                                    </p:set>
                                    <p:animEffect transition="in" filter="fade">
                                      <p:cBhvr>
                                        <p:cTn id="72" dur="500"/>
                                        <p:tgtEl>
                                          <p:spTgt spid="12539"/>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2540"/>
                                        </p:tgtEl>
                                        <p:attrNameLst>
                                          <p:attrName>style.visibility</p:attrName>
                                        </p:attrNameLst>
                                      </p:cBhvr>
                                      <p:to>
                                        <p:strVal val="visible"/>
                                      </p:to>
                                    </p:set>
                                    <p:animEffect transition="in" filter="fade">
                                      <p:cBhvr>
                                        <p:cTn id="77" dur="500"/>
                                        <p:tgtEl>
                                          <p:spTgt spid="1254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2541"/>
                                        </p:tgtEl>
                                        <p:attrNameLst>
                                          <p:attrName>style.visibility</p:attrName>
                                        </p:attrNameLst>
                                      </p:cBhvr>
                                      <p:to>
                                        <p:strVal val="visible"/>
                                      </p:to>
                                    </p:set>
                                    <p:animEffect transition="in" filter="fade">
                                      <p:cBhvr>
                                        <p:cTn id="82" dur="500"/>
                                        <p:tgtEl>
                                          <p:spTgt spid="12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41" grpId="0" autoUpdateAnimBg="0"/>
      <p:bldP spid="12540" grpId="0" autoUpdateAnimBg="0"/>
      <p:bldP spid="12539" grpId="0" autoUpdateAnimBg="0"/>
      <p:bldP spid="12538" grpId="0" autoUpdateAnimBg="0"/>
      <p:bldP spid="12537" grpId="0" autoUpdateAnimBg="0"/>
      <p:bldP spid="12536" grpId="0" autoUpdateAnimBg="0"/>
      <p:bldP spid="12535" grpId="0" autoUpdateAnimBg="0"/>
      <p:bldP spid="12534" grpId="0" autoUpdateAnimBg="0"/>
      <p:bldP spid="12533" grpId="0" autoUpdateAnimBg="0"/>
      <p:bldP spid="12532" grpId="0" autoUpdateAnimBg="0"/>
      <p:bldP spid="12531" grpId="0" autoUpdateAnimBg="0"/>
      <p:bldP spid="12530" grpId="0" autoUpdateAnimBg="0"/>
      <p:bldP spid="12529" grpId="0" autoUpdateAnimBg="0"/>
      <p:bldP spid="12528" grpId="0" autoUpdateAnimBg="0"/>
      <p:bldP spid="12527" grpId="0" autoUpdateAnimBg="0"/>
      <p:bldP spid="12526"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littlehor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343448"/>
            <a:ext cx="9144000" cy="792163"/>
          </a:xfrm>
        </p:spPr>
        <p:txBody>
          <a:bodyPr/>
          <a:lstStyle/>
          <a:p>
            <a:pPr>
              <a:defRPr/>
            </a:pPr>
            <a:r>
              <a:rPr lang="ar-SA" sz="4000">
                <a:effectLst>
                  <a:glow rad="317500">
                    <a:schemeClr val="tx2">
                      <a:alpha val="75000"/>
                    </a:schemeClr>
                  </a:glow>
                  <a:outerShdw blurRad="38100" dist="38100" dir="2700000" algn="tl">
                    <a:srgbClr val="000000">
                      <a:alpha val="43137"/>
                    </a:srgbClr>
                  </a:outerShdw>
                </a:effectLst>
              </a:rPr>
              <a:t>وحش بقرن صغير (ضد المسيح)</a:t>
            </a:r>
            <a:endParaRPr lang="en-US" sz="4000">
              <a:effectLst>
                <a:glow rad="317500">
                  <a:schemeClr val="tx2">
                    <a:alpha val="75000"/>
                  </a:schemeClr>
                </a:glow>
                <a:outerShdw blurRad="38100" dist="38100" dir="2700000" algn="tl">
                  <a:srgbClr val="000000">
                    <a:alpha val="43137"/>
                  </a:srgbClr>
                </a:outerShdw>
              </a:effectLst>
            </a:endParaRPr>
          </a:p>
        </p:txBody>
      </p:sp>
      <p:sp>
        <p:nvSpPr>
          <p:cNvPr id="4" name="Title 1"/>
          <p:cNvSpPr txBox="1">
            <a:spLocks/>
          </p:cNvSpPr>
          <p:nvPr/>
        </p:nvSpPr>
        <p:spPr bwMode="auto">
          <a:xfrm>
            <a:off x="2771800" y="5949205"/>
            <a:ext cx="6181268"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a:ln>
                  <a:noFill/>
                </a:ln>
                <a:solidFill>
                  <a:srgbClr val="FFFFFF"/>
                </a:solidFill>
                <a:effectLst>
                  <a:glow rad="317500">
                    <a:srgbClr val="000000">
                      <a:alpha val="75000"/>
                    </a:srgbClr>
                  </a:glow>
                  <a:outerShdw blurRad="38100" dist="38100" dir="2700000" algn="tl">
                    <a:srgbClr val="000000">
                      <a:alpha val="43137"/>
                    </a:srgbClr>
                  </a:outerShdw>
                </a:effectLst>
                <a:uLnTx/>
                <a:uFillTx/>
                <a:latin typeface="Arial"/>
                <a:ea typeface="ＭＳ Ｐゴシック" pitchFamily="-112" charset="-128"/>
                <a:cs typeface="Arial"/>
              </a:rPr>
              <a:t>دانيال٧: ٨</a:t>
            </a:r>
            <a:endParaRPr kumimoji="0" lang="en-US" sz="4000" b="1" i="0" u="none" strike="noStrike" kern="1200" cap="none" spc="0" normalizeH="0" baseline="0" noProof="0">
              <a:ln>
                <a:noFill/>
              </a:ln>
              <a:solidFill>
                <a:srgbClr val="FFFFFF"/>
              </a:solidFill>
              <a:effectLst>
                <a:glow rad="317500">
                  <a:srgbClr val="000000">
                    <a:alpha val="75000"/>
                  </a:srgbClr>
                </a:glow>
                <a:outerShdw blurRad="38100" dist="38100" dir="2700000" algn="tl">
                  <a:srgbClr val="000000">
                    <a:alpha val="43137"/>
                  </a:srgbClr>
                </a:outerShdw>
              </a:effectLst>
              <a:uLnTx/>
              <a:uFillTx/>
              <a:latin typeface="Arial"/>
              <a:ea typeface="ＭＳ Ｐゴシック" pitchFamily="-112" charset="-128"/>
              <a:cs typeface="Arial"/>
            </a:endParaRPr>
          </a:p>
        </p:txBody>
      </p:sp>
      <p:sp>
        <p:nvSpPr>
          <p:cNvPr id="5" name="TextBox 9"/>
          <p:cNvSpPr txBox="1">
            <a:spLocks noChangeArrowheads="1"/>
          </p:cNvSpPr>
          <p:nvPr/>
        </p:nvSpPr>
        <p:spPr bwMode="auto">
          <a:xfrm>
            <a:off x="8445500" y="-547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٣٣١</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896131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537" name="Picture 1" descr="matt 28 worl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180513"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474" name="Rectangle 2"/>
          <p:cNvSpPr>
            <a:spLocks noGrp="1" noChangeArrowheads="1"/>
          </p:cNvSpPr>
          <p:nvPr>
            <p:ph type="ctrTitle"/>
          </p:nvPr>
        </p:nvSpPr>
        <p:spPr>
          <a:xfrm>
            <a:off x="0" y="0"/>
            <a:ext cx="4932363" cy="908050"/>
          </a:xfrm>
        </p:spPr>
        <p:txBody>
          <a:bodyPr/>
          <a:lstStyle/>
          <a:p>
            <a:pPr eaLnBrk="1" hangingPunct="1">
              <a:defRPr/>
            </a:pPr>
            <a:r>
              <a:rPr lang="ar-JO" u="sng" dirty="0">
                <a:latin typeface="Arial" panose="020B0604020202020204" pitchFamily="34" charset="0"/>
                <a:ea typeface="ＭＳ Ｐゴシック" charset="0"/>
                <a:cs typeface="Arial" panose="020B0604020202020204" pitchFamily="34" charset="0"/>
              </a:rPr>
              <a:t>دانيال 8</a:t>
            </a:r>
            <a:endParaRPr lang="en-US" dirty="0">
              <a:latin typeface="Arial" panose="020B0604020202020204" pitchFamily="34" charset="0"/>
              <a:ea typeface="ＭＳ Ｐゴシック" charset="0"/>
              <a:cs typeface="Arial" panose="020B0604020202020204" pitchFamily="34" charset="0"/>
            </a:endParaRPr>
          </a:p>
        </p:txBody>
      </p:sp>
      <p:sp>
        <p:nvSpPr>
          <p:cNvPr id="4" name="Rectangle 3"/>
          <p:cNvSpPr txBox="1">
            <a:spLocks noChangeArrowheads="1"/>
          </p:cNvSpPr>
          <p:nvPr/>
        </p:nvSpPr>
        <p:spPr bwMode="auto">
          <a:xfrm>
            <a:off x="250825" y="1125538"/>
            <a:ext cx="4465638" cy="3311525"/>
          </a:xfrm>
          <a:prstGeom prst="rect">
            <a:avLst/>
          </a:prstGeom>
          <a:no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4800" b="0" u="none" strike="noStrike" kern="1200" cap="none" spc="0" normalizeH="0" baseline="0" noProof="0" dirty="0">
                <a:ln>
                  <a:noFill/>
                </a:ln>
                <a:solidFill>
                  <a:srgbClr val="FFFFFF"/>
                </a:solidFill>
                <a:effectLst/>
                <a:uLnTx/>
                <a:uFillTx/>
                <a:latin typeface="Arial" pitchFamily="34" charset="0"/>
                <a:cs typeface="Arial" pitchFamily="34" charset="0"/>
              </a:rPr>
              <a:t>هل يستطيع الله أن يعرف المستقبل قبل 300 عام تقريبًا؟</a:t>
            </a:r>
            <a:endParaRPr kumimoji="0" lang="en-US" sz="4800" b="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cs typeface="Arial" pitchFamily="34" charset="0"/>
            </a:endParaRPr>
          </a:p>
        </p:txBody>
      </p:sp>
      <p:sp>
        <p:nvSpPr>
          <p:cNvPr id="5" name="Rectangle 3"/>
          <p:cNvSpPr txBox="1">
            <a:spLocks noChangeArrowheads="1"/>
          </p:cNvSpPr>
          <p:nvPr/>
        </p:nvSpPr>
        <p:spPr bwMode="auto">
          <a:xfrm>
            <a:off x="4572000" y="5445125"/>
            <a:ext cx="4464050" cy="1368425"/>
          </a:xfrm>
          <a:prstGeom prst="rect">
            <a:avLst/>
          </a:prstGeom>
          <a:no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20000"/>
              </a:spcBef>
              <a:spcAft>
                <a:spcPct val="0"/>
              </a:spcAft>
              <a:buClr>
                <a:srgbClr val="86D1EC"/>
              </a:buClr>
              <a:buSzPct val="90000"/>
              <a:buFont typeface="Wingdings" charset="0"/>
              <a:buNone/>
              <a:tabLst/>
              <a:defRPr/>
            </a:pPr>
            <a:r>
              <a:rPr kumimoji="0" lang="ar-JO" sz="4800" b="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حسناً، بالتأكيد يستطيع</a:t>
            </a:r>
            <a:endParaRPr kumimoji="0" lang="en-US" sz="4800" b="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59632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grpId="0" nodeType="clickEffect">
                                  <p:stCondLst>
                                    <p:cond delay="0"/>
                                  </p:stCondLst>
                                  <p:iterate type="lt">
                                    <p:tmPct val="10000"/>
                                  </p:iterate>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2"/>
          <p:cNvSpPr>
            <a:spLocks noChangeArrowheads="1"/>
          </p:cNvSpPr>
          <p:nvPr/>
        </p:nvSpPr>
        <p:spPr bwMode="auto">
          <a:xfrm>
            <a:off x="0" y="0"/>
            <a:ext cx="9448800" cy="6858000"/>
          </a:xfrm>
          <a:prstGeom prst="rect">
            <a:avLst/>
          </a:prstGeom>
          <a:solidFill>
            <a:srgbClr val="00009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18115" name="Text Box 3"/>
          <p:cNvSpPr txBox="1">
            <a:spLocks noChangeArrowheads="1"/>
          </p:cNvSpPr>
          <p:nvPr/>
        </p:nvSpPr>
        <p:spPr bwMode="auto">
          <a:xfrm>
            <a:off x="61722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150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16" name="Text Box 4"/>
          <p:cNvSpPr txBox="1">
            <a:spLocks noChangeArrowheads="1"/>
          </p:cNvSpPr>
          <p:nvPr/>
        </p:nvSpPr>
        <p:spPr bwMode="auto">
          <a:xfrm>
            <a:off x="40386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300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17" name="Text Box 5"/>
          <p:cNvSpPr txBox="1">
            <a:spLocks noChangeArrowheads="1"/>
          </p:cNvSpPr>
          <p:nvPr/>
        </p:nvSpPr>
        <p:spPr bwMode="auto">
          <a:xfrm>
            <a:off x="26670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400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18" name="Text Box 6"/>
          <p:cNvSpPr txBox="1">
            <a:spLocks noChangeArrowheads="1"/>
          </p:cNvSpPr>
          <p:nvPr/>
        </p:nvSpPr>
        <p:spPr bwMode="auto">
          <a:xfrm>
            <a:off x="19812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450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19" name="Text Box 7"/>
          <p:cNvSpPr txBox="1">
            <a:spLocks noChangeArrowheads="1"/>
          </p:cNvSpPr>
          <p:nvPr/>
        </p:nvSpPr>
        <p:spPr bwMode="auto">
          <a:xfrm>
            <a:off x="12954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500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20" name="Text Box 8"/>
          <p:cNvSpPr txBox="1">
            <a:spLocks noChangeArrowheads="1"/>
          </p:cNvSpPr>
          <p:nvPr/>
        </p:nvSpPr>
        <p:spPr bwMode="auto">
          <a:xfrm>
            <a:off x="8153400" y="4067175"/>
            <a:ext cx="381000" cy="224676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قم</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ب م</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nvGrpSpPr>
          <p:cNvPr id="466952" name="Group 9"/>
          <p:cNvGrpSpPr>
            <a:grpSpLocks/>
          </p:cNvGrpSpPr>
          <p:nvPr/>
        </p:nvGrpSpPr>
        <p:grpSpPr bwMode="auto">
          <a:xfrm>
            <a:off x="66675" y="3044825"/>
            <a:ext cx="9534525" cy="844550"/>
            <a:chOff x="42" y="1918"/>
            <a:chExt cx="6006" cy="532"/>
          </a:xfrm>
        </p:grpSpPr>
        <p:grpSp>
          <p:nvGrpSpPr>
            <p:cNvPr id="466972" name="Group 10"/>
            <p:cNvGrpSpPr>
              <a:grpSpLocks/>
            </p:cNvGrpSpPr>
            <p:nvPr/>
          </p:nvGrpSpPr>
          <p:grpSpPr bwMode="auto">
            <a:xfrm>
              <a:off x="96" y="1918"/>
              <a:ext cx="1296" cy="530"/>
              <a:chOff x="96" y="1918"/>
              <a:chExt cx="1296" cy="530"/>
            </a:xfrm>
          </p:grpSpPr>
          <p:sp>
            <p:nvSpPr>
              <p:cNvPr id="218123"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24"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25"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26"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grpSp>
          <p:nvGrpSpPr>
            <p:cNvPr id="466973" name="Group 15"/>
            <p:cNvGrpSpPr>
              <a:grpSpLocks/>
            </p:cNvGrpSpPr>
            <p:nvPr/>
          </p:nvGrpSpPr>
          <p:grpSpPr bwMode="auto">
            <a:xfrm>
              <a:off x="1824" y="1920"/>
              <a:ext cx="1296" cy="530"/>
              <a:chOff x="96" y="1918"/>
              <a:chExt cx="1296" cy="530"/>
            </a:xfrm>
          </p:grpSpPr>
          <p:sp>
            <p:nvSpPr>
              <p:cNvPr id="218128"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29"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0"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1"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grpSp>
          <p:nvGrpSpPr>
            <p:cNvPr id="466974" name="Group 20"/>
            <p:cNvGrpSpPr>
              <a:grpSpLocks/>
            </p:cNvGrpSpPr>
            <p:nvPr/>
          </p:nvGrpSpPr>
          <p:grpSpPr bwMode="auto">
            <a:xfrm>
              <a:off x="3552" y="1920"/>
              <a:ext cx="1296" cy="530"/>
              <a:chOff x="96" y="1918"/>
              <a:chExt cx="1296" cy="530"/>
            </a:xfrm>
          </p:grpSpPr>
          <p:sp>
            <p:nvSpPr>
              <p:cNvPr id="218133"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4"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5"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6"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218137"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8"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9"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218140" name="Text Box 28"/>
          <p:cNvSpPr txBox="1">
            <a:spLocks noChangeArrowheads="1"/>
          </p:cNvSpPr>
          <p:nvPr/>
        </p:nvSpPr>
        <p:spPr bwMode="auto">
          <a:xfrm>
            <a:off x="75438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41" name="Text Box 29"/>
          <p:cNvSpPr txBox="1">
            <a:spLocks noChangeArrowheads="1"/>
          </p:cNvSpPr>
          <p:nvPr/>
        </p:nvSpPr>
        <p:spPr bwMode="auto">
          <a:xfrm>
            <a:off x="33528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350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42" name="Text Box 30"/>
          <p:cNvSpPr txBox="1">
            <a:spLocks noChangeArrowheads="1"/>
          </p:cNvSpPr>
          <p:nvPr/>
        </p:nvSpPr>
        <p:spPr bwMode="auto">
          <a:xfrm>
            <a:off x="6096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550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43" name="Text Box 31"/>
          <p:cNvSpPr txBox="1">
            <a:spLocks noChangeArrowheads="1"/>
          </p:cNvSpPr>
          <p:nvPr/>
        </p:nvSpPr>
        <p:spPr bwMode="auto">
          <a:xfrm>
            <a:off x="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600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44" name="Text Box 32"/>
          <p:cNvSpPr txBox="1">
            <a:spLocks noChangeArrowheads="1"/>
          </p:cNvSpPr>
          <p:nvPr/>
        </p:nvSpPr>
        <p:spPr bwMode="auto">
          <a:xfrm>
            <a:off x="87630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45" name="Text Box 33"/>
          <p:cNvSpPr txBox="1">
            <a:spLocks noChangeArrowheads="1"/>
          </p:cNvSpPr>
          <p:nvPr/>
        </p:nvSpPr>
        <p:spPr bwMode="auto">
          <a:xfrm>
            <a:off x="-304800" y="838200"/>
            <a:ext cx="2514600" cy="2031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FFFF"/>
                </a:solidFill>
                <a:effectLst/>
                <a:uLnTx/>
                <a:uFillTx/>
                <a:latin typeface="Arial"/>
                <a:ea typeface="ＭＳ Ｐゴシック" charset="0"/>
                <a:cs typeface="Arial"/>
              </a:rPr>
              <a:t>خدمة دانيال</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00FFFF"/>
                </a:solidFill>
                <a:effectLst/>
                <a:uLnTx/>
                <a:uFillTx/>
                <a:latin typeface="Arial"/>
                <a:ea typeface="ＭＳ Ｐゴシック" charset="0"/>
                <a:cs typeface="Arial"/>
              </a:rPr>
              <a:t>(</a:t>
            </a:r>
            <a:r>
              <a:rPr kumimoji="0" lang="ar-JO" sz="2800" b="1" i="0" u="none" strike="noStrike" kern="1200" cap="none" spc="0" normalizeH="0" baseline="0" noProof="0" dirty="0">
                <a:ln>
                  <a:noFill/>
                </a:ln>
                <a:solidFill>
                  <a:srgbClr val="00FFFF"/>
                </a:solidFill>
                <a:effectLst/>
                <a:uLnTx/>
                <a:uFillTx/>
                <a:latin typeface="Arial"/>
                <a:ea typeface="ＭＳ Ｐゴシック" charset="0"/>
                <a:cs typeface="Arial"/>
              </a:rPr>
              <a:t>1: 1، 10: 1</a:t>
            </a:r>
            <a:r>
              <a:rPr kumimoji="0" lang="en-US" sz="2800" b="1" i="0" u="none" strike="noStrike" kern="1200" cap="none" spc="0" normalizeH="0" baseline="0" noProof="0" dirty="0">
                <a:ln>
                  <a:noFill/>
                </a:ln>
                <a:solidFill>
                  <a:srgbClr val="00FFFF"/>
                </a:solidFill>
                <a:effectLst/>
                <a:uLnTx/>
                <a:uFillTx/>
                <a:latin typeface="Arial"/>
                <a:ea typeface="ＭＳ Ｐゴシック" charset="0"/>
                <a:cs typeface="Arial"/>
              </a:rPr>
              <a: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00FFFF"/>
                </a:solidFill>
                <a:effectLst/>
                <a:uLnTx/>
                <a:uFillTx/>
                <a:latin typeface="Arial"/>
                <a:ea typeface="ＭＳ Ｐゴシック" charset="0"/>
                <a:cs typeface="Arial"/>
              </a:rPr>
              <a:t>605-536</a:t>
            </a:r>
            <a:endParaRPr kumimoji="0" lang="en-US" sz="3200" b="1" i="0" u="none" strike="noStrike" kern="1200" cap="none" spc="0" normalizeH="0" baseline="0" noProof="0" dirty="0">
              <a:ln>
                <a:noFill/>
              </a:ln>
              <a:solidFill>
                <a:srgbClr val="00FFFF"/>
              </a:solidFill>
              <a:effectLst/>
              <a:uLnTx/>
              <a:uFillTx/>
              <a:latin typeface="Arial"/>
              <a:ea typeface="ＭＳ Ｐゴシック" charset="0"/>
              <a:cs typeface="Arial"/>
            </a:endParaRPr>
          </a:p>
        </p:txBody>
      </p:sp>
      <p:sp>
        <p:nvSpPr>
          <p:cNvPr id="218147" name="Text Box 35"/>
          <p:cNvSpPr txBox="1">
            <a:spLocks noChangeArrowheads="1"/>
          </p:cNvSpPr>
          <p:nvPr/>
        </p:nvSpPr>
        <p:spPr bwMode="auto">
          <a:xfrm>
            <a:off x="1905000" y="838200"/>
            <a:ext cx="2743200" cy="2031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a:ea typeface="ＭＳ Ｐゴシック" charset="0"/>
                <a:cs typeface="Arial"/>
              </a:rPr>
              <a:t>نبوات دانيال</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a:ea typeface="ＭＳ Ｐゴシック" charset="0"/>
                <a:cs typeface="Arial"/>
              </a:rPr>
              <a:t>(</a:t>
            </a:r>
            <a:r>
              <a:rPr kumimoji="0" lang="ar-JO" sz="2800" b="1" i="0" u="none" strike="noStrike" kern="1200" cap="none" spc="0" normalizeH="0" baseline="0" noProof="0" dirty="0">
                <a:ln>
                  <a:noFill/>
                </a:ln>
                <a:solidFill>
                  <a:srgbClr val="FFFF00"/>
                </a:solidFill>
                <a:effectLst/>
                <a:uLnTx/>
                <a:uFillTx/>
                <a:latin typeface="Arial"/>
                <a:ea typeface="ＭＳ Ｐゴシック" charset="0"/>
                <a:cs typeface="Arial"/>
              </a:rPr>
              <a:t>دا 2-11</a:t>
            </a:r>
            <a:r>
              <a:rPr kumimoji="0" lang="en-US" sz="2800" b="1" i="0" u="none" strike="noStrike" kern="1200" cap="none" spc="0" normalizeH="0" baseline="0" noProof="0" dirty="0">
                <a:ln>
                  <a:noFill/>
                </a:ln>
                <a:solidFill>
                  <a:srgbClr val="FFFF00"/>
                </a:solidFill>
                <a:effectLst/>
                <a:uLnTx/>
                <a:uFillTx/>
                <a:latin typeface="Arial"/>
                <a:ea typeface="ＭＳ Ｐゴシック" charset="0"/>
                <a:cs typeface="Arial"/>
              </a:rPr>
              <a:t>)</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a:ea typeface="ＭＳ Ｐゴシック" charset="0"/>
                <a:cs typeface="Arial"/>
              </a:rPr>
              <a:t>605-70م</a:t>
            </a:r>
            <a:endParaRPr kumimoji="0" lang="en-US" sz="32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218148" name="Text Box 36"/>
          <p:cNvSpPr txBox="1">
            <a:spLocks noChangeArrowheads="1"/>
          </p:cNvSpPr>
          <p:nvPr/>
        </p:nvSpPr>
        <p:spPr bwMode="auto">
          <a:xfrm>
            <a:off x="4572000" y="838200"/>
            <a:ext cx="25146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CCFF"/>
                </a:solidFill>
                <a:effectLst/>
                <a:uLnTx/>
                <a:uFillTx/>
                <a:latin typeface="Arial"/>
                <a:ea typeface="ＭＳ Ｐゴシック" charset="0"/>
                <a:cs typeface="Arial"/>
              </a:rPr>
              <a:t>أنطيوخس يدنس الهيكل</a:t>
            </a:r>
            <a:endParaRPr kumimoji="0" lang="en-US" sz="3200" b="1" i="0" u="none" strike="noStrike" kern="1200" cap="none" spc="0" normalizeH="0" baseline="0" noProof="0" dirty="0">
              <a:ln>
                <a:noFill/>
              </a:ln>
              <a:solidFill>
                <a:srgbClr val="FFCCFF"/>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CCFF"/>
                </a:solidFill>
                <a:effectLst/>
                <a:uLnTx/>
                <a:uFillTx/>
                <a:latin typeface="Arial"/>
                <a:ea typeface="ＭＳ Ｐゴシック" charset="0"/>
                <a:cs typeface="Arial"/>
              </a:rPr>
              <a:t>167-164</a:t>
            </a:r>
            <a:endParaRPr kumimoji="0" lang="en-US" sz="3200" b="1" i="0" u="none" strike="noStrike" kern="1200" cap="none" spc="0" normalizeH="0" baseline="0" noProof="0" dirty="0">
              <a:ln>
                <a:noFill/>
              </a:ln>
              <a:solidFill>
                <a:srgbClr val="FFCCFF"/>
              </a:solidFill>
              <a:effectLst/>
              <a:uLnTx/>
              <a:uFillTx/>
              <a:latin typeface="Arial"/>
              <a:ea typeface="ＭＳ Ｐゴシック" charset="0"/>
              <a:cs typeface="Arial"/>
            </a:endParaRPr>
          </a:p>
        </p:txBody>
      </p:sp>
      <p:sp>
        <p:nvSpPr>
          <p:cNvPr id="218149" name="Text Box 37"/>
          <p:cNvSpPr txBox="1">
            <a:spLocks noChangeArrowheads="1"/>
          </p:cNvSpPr>
          <p:nvPr/>
        </p:nvSpPr>
        <p:spPr bwMode="auto">
          <a:xfrm>
            <a:off x="-152400" y="5551488"/>
            <a:ext cx="57912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66FF66"/>
                </a:solidFill>
                <a:effectLst/>
                <a:uLnTx/>
                <a:uFillTx/>
                <a:latin typeface="Arial"/>
                <a:ea typeface="ＭＳ Ｐゴシック" charset="0"/>
                <a:cs typeface="Arial"/>
              </a:rPr>
              <a:t>يرى النقاد أن الأحداث التاريخية سجلت على شكل نبوات</a:t>
            </a:r>
            <a:endParaRPr kumimoji="0" lang="en-US" sz="3200" b="1" i="0" u="none" strike="noStrike" kern="1200" cap="none" spc="0" normalizeH="0" baseline="0" noProof="0" dirty="0">
              <a:ln>
                <a:noFill/>
              </a:ln>
              <a:solidFill>
                <a:srgbClr val="66FF66"/>
              </a:solidFill>
              <a:effectLst/>
              <a:uLnTx/>
              <a:uFillTx/>
              <a:latin typeface="Arial"/>
              <a:ea typeface="ＭＳ Ｐゴシック" charset="0"/>
              <a:cs typeface="Arial"/>
            </a:endParaRPr>
          </a:p>
        </p:txBody>
      </p:sp>
      <p:sp>
        <p:nvSpPr>
          <p:cNvPr id="218151" name="Text Box 39"/>
          <p:cNvSpPr txBox="1">
            <a:spLocks noChangeArrowheads="1"/>
          </p:cNvSpPr>
          <p:nvPr/>
        </p:nvSpPr>
        <p:spPr bwMode="auto">
          <a:xfrm>
            <a:off x="5181600" y="5562600"/>
            <a:ext cx="33528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CC00"/>
                </a:solidFill>
                <a:effectLst/>
                <a:uLnTx/>
                <a:uFillTx/>
                <a:latin typeface="Arial"/>
                <a:ea typeface="ＭＳ Ｐゴシック" charset="0"/>
                <a:cs typeface="Arial"/>
              </a:rPr>
              <a:t>يؤرخ النقاد دانيال بعد عام 164</a:t>
            </a:r>
            <a:endParaRPr kumimoji="0" lang="en-US" sz="3200" b="1"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218152" name="AutoShape 40"/>
          <p:cNvSpPr>
            <a:spLocks noChangeArrowheads="1"/>
          </p:cNvSpPr>
          <p:nvPr/>
        </p:nvSpPr>
        <p:spPr bwMode="auto">
          <a:xfrm>
            <a:off x="76200" y="3048000"/>
            <a:ext cx="1143000" cy="457200"/>
          </a:xfrm>
          <a:prstGeom prst="rightArrow">
            <a:avLst>
              <a:gd name="adj1" fmla="val 50000"/>
              <a:gd name="adj2" fmla="val 62500"/>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53" name="Text Box 41"/>
          <p:cNvSpPr txBox="1">
            <a:spLocks noChangeArrowheads="1"/>
          </p:cNvSpPr>
          <p:nvPr/>
        </p:nvSpPr>
        <p:spPr bwMode="auto">
          <a:xfrm>
            <a:off x="4648201" y="4067175"/>
            <a:ext cx="5334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250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54" name="AutoShape 42"/>
          <p:cNvSpPr>
            <a:spLocks noChangeArrowheads="1"/>
          </p:cNvSpPr>
          <p:nvPr/>
        </p:nvSpPr>
        <p:spPr bwMode="auto">
          <a:xfrm>
            <a:off x="76200" y="3352800"/>
            <a:ext cx="9296400" cy="457200"/>
          </a:xfrm>
          <a:prstGeom prst="rightArrow">
            <a:avLst>
              <a:gd name="adj1" fmla="val 50000"/>
              <a:gd name="adj2" fmla="val 50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55" name="AutoShape 43"/>
          <p:cNvSpPr>
            <a:spLocks noChangeArrowheads="1"/>
          </p:cNvSpPr>
          <p:nvPr/>
        </p:nvSpPr>
        <p:spPr bwMode="auto">
          <a:xfrm rot="-5400000">
            <a:off x="5876925" y="4714875"/>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59" name="Text Box 47"/>
          <p:cNvSpPr txBox="1">
            <a:spLocks noChangeArrowheads="1"/>
          </p:cNvSpPr>
          <p:nvPr/>
        </p:nvSpPr>
        <p:spPr bwMode="auto">
          <a:xfrm>
            <a:off x="5343525" y="4067175"/>
            <a:ext cx="371475"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200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60" name="Text Box 48"/>
          <p:cNvSpPr txBox="1">
            <a:spLocks noChangeArrowheads="1"/>
          </p:cNvSpPr>
          <p:nvPr/>
        </p:nvSpPr>
        <p:spPr bwMode="auto">
          <a:xfrm>
            <a:off x="68580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100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62" name="Rectangle 50"/>
          <p:cNvSpPr>
            <a:spLocks noGrp="1" noChangeArrowheads="1"/>
          </p:cNvSpPr>
          <p:nvPr>
            <p:ph type="title" idx="4294967295"/>
          </p:nvPr>
        </p:nvSpPr>
        <p:spPr>
          <a:xfrm>
            <a:off x="762000" y="-76200"/>
            <a:ext cx="7772400" cy="1143000"/>
          </a:xfrm>
          <a:effectLst>
            <a:outerShdw blurRad="63500" dist="38099" dir="2700000" algn="ctr" rotWithShape="0">
              <a:schemeClr val="tx1">
                <a:alpha val="74998"/>
              </a:schemeClr>
            </a:outerShdw>
          </a:effectLst>
        </p:spPr>
        <p:txBody>
          <a:bodyPr/>
          <a:lstStyle/>
          <a:p>
            <a:pPr eaLnBrk="1" hangingPunct="1">
              <a:defRPr/>
            </a:pPr>
            <a:r>
              <a:rPr lang="ar-JO" sz="4800" b="1" dirty="0">
                <a:solidFill>
                  <a:schemeClr val="bg1"/>
                </a:solidFill>
                <a:effectLst>
                  <a:outerShdw blurRad="38100" dist="38100" dir="2700000" algn="tl">
                    <a:srgbClr val="808080"/>
                  </a:outerShdw>
                </a:effectLst>
                <a:latin typeface="Arial" charset="0"/>
                <a:ea typeface="ＭＳ Ｐゴシック" charset="0"/>
                <a:cs typeface="Arial" charset="0"/>
              </a:rPr>
              <a:t>تاريخ دانيال</a:t>
            </a:r>
            <a:endParaRPr lang="en-US" sz="4800" b="1" dirty="0">
              <a:solidFill>
                <a:schemeClr val="bg1"/>
              </a:solidFill>
              <a:effectLst>
                <a:outerShdw blurRad="38100" dist="38100" dir="2700000" algn="tl">
                  <a:srgbClr val="808080"/>
                </a:outerShdw>
              </a:effectLst>
              <a:latin typeface="Arial" charset="0"/>
              <a:ea typeface="ＭＳ Ｐゴシック" charset="0"/>
              <a:cs typeface="Arial" charset="0"/>
            </a:endParaRPr>
          </a:p>
        </p:txBody>
      </p:sp>
      <p:pic>
        <p:nvPicPr>
          <p:cNvPr id="218164" name="Picture 52" descr="pig">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3505200"/>
            <a:ext cx="457200" cy="288925"/>
          </a:xfrm>
          <a:prstGeom prst="rect">
            <a:avLst/>
          </a:prstGeom>
          <a:noFill/>
          <a:ln w="57150">
            <a:solidFill>
              <a:srgbClr val="FF3399"/>
            </a:solidFill>
            <a:miter lim="800000"/>
            <a:headEnd/>
            <a:tailEnd/>
          </a:ln>
          <a:extLst>
            <a:ext uri="{909E8E84-426E-40dd-AFC4-6F175D3DCCD1}">
              <a14:hiddenFill xmlns="" xmlns:a14="http://schemas.microsoft.com/office/drawing/2010/main">
                <a:solidFill>
                  <a:srgbClr val="FFFFFF"/>
                </a:solidFill>
              </a14:hiddenFill>
            </a:ext>
          </a:extLst>
        </p:spPr>
      </p:pic>
      <p:sp>
        <p:nvSpPr>
          <p:cNvPr id="218150" name="AutoShape 38"/>
          <p:cNvSpPr>
            <a:spLocks noChangeArrowheads="1"/>
          </p:cNvSpPr>
          <p:nvPr/>
        </p:nvSpPr>
        <p:spPr bwMode="auto">
          <a:xfrm rot="5400000">
            <a:off x="2895600" y="838200"/>
            <a:ext cx="381000" cy="6019800"/>
          </a:xfrm>
          <a:prstGeom prst="upArrow">
            <a:avLst>
              <a:gd name="adj1" fmla="val 50000"/>
              <a:gd name="adj2" fmla="val 395000"/>
            </a:avLst>
          </a:prstGeom>
          <a:solidFill>
            <a:srgbClr val="66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06383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8145"/>
                                        </p:tgtEl>
                                        <p:attrNameLst>
                                          <p:attrName>style.visibility</p:attrName>
                                        </p:attrNameLst>
                                      </p:cBhvr>
                                      <p:to>
                                        <p:strVal val="visible"/>
                                      </p:to>
                                    </p:set>
                                    <p:animEffect transition="in" filter="fade">
                                      <p:cBhvr>
                                        <p:cTn id="7" dur="500"/>
                                        <p:tgtEl>
                                          <p:spTgt spid="21814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8152"/>
                                        </p:tgtEl>
                                        <p:attrNameLst>
                                          <p:attrName>style.visibility</p:attrName>
                                        </p:attrNameLst>
                                      </p:cBhvr>
                                      <p:to>
                                        <p:strVal val="visible"/>
                                      </p:to>
                                    </p:set>
                                    <p:animEffect transition="in" filter="fade">
                                      <p:cBhvr>
                                        <p:cTn id="11" dur="500"/>
                                        <p:tgtEl>
                                          <p:spTgt spid="21815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18147"/>
                                        </p:tgtEl>
                                        <p:attrNameLst>
                                          <p:attrName>style.visibility</p:attrName>
                                        </p:attrNameLst>
                                      </p:cBhvr>
                                      <p:to>
                                        <p:strVal val="visible"/>
                                      </p:to>
                                    </p:set>
                                    <p:animEffect transition="in" filter="fade">
                                      <p:cBhvr>
                                        <p:cTn id="16" dur="500"/>
                                        <p:tgtEl>
                                          <p:spTgt spid="218147"/>
                                        </p:tgtEl>
                                      </p:cBhvr>
                                    </p:animEffec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18154"/>
                                        </p:tgtEl>
                                        <p:attrNameLst>
                                          <p:attrName>style.visibility</p:attrName>
                                        </p:attrNameLst>
                                      </p:cBhvr>
                                      <p:to>
                                        <p:strVal val="visible"/>
                                      </p:to>
                                    </p:set>
                                    <p:animEffect transition="in" filter="fade">
                                      <p:cBhvr>
                                        <p:cTn id="20" dur="500"/>
                                        <p:tgtEl>
                                          <p:spTgt spid="21815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8148"/>
                                        </p:tgtEl>
                                        <p:attrNameLst>
                                          <p:attrName>style.visibility</p:attrName>
                                        </p:attrNameLst>
                                      </p:cBhvr>
                                      <p:to>
                                        <p:strVal val="visible"/>
                                      </p:to>
                                    </p:set>
                                    <p:animEffect transition="in" filter="fade">
                                      <p:cBhvr>
                                        <p:cTn id="25" dur="500"/>
                                        <p:tgtEl>
                                          <p:spTgt spid="218148"/>
                                        </p:tgtEl>
                                      </p:cBhvr>
                                    </p:animEffect>
                                  </p:childTnLst>
                                </p:cTn>
                              </p:par>
                            </p:childTnLst>
                          </p:cTn>
                        </p:par>
                        <p:par>
                          <p:cTn id="26" fill="hold" nodeType="afterGroup">
                            <p:stCondLst>
                              <p:cond delay="500"/>
                            </p:stCondLst>
                            <p:childTnLst>
                              <p:par>
                                <p:cTn id="27" presetID="10" presetClass="entr" presetSubtype="0" fill="hold" nodeType="afterEffect">
                                  <p:stCondLst>
                                    <p:cond delay="0"/>
                                  </p:stCondLst>
                                  <p:childTnLst>
                                    <p:set>
                                      <p:cBhvr>
                                        <p:cTn id="28" dur="1" fill="hold">
                                          <p:stCondLst>
                                            <p:cond delay="0"/>
                                          </p:stCondLst>
                                        </p:cTn>
                                        <p:tgtEl>
                                          <p:spTgt spid="218164"/>
                                        </p:tgtEl>
                                        <p:attrNameLst>
                                          <p:attrName>style.visibility</p:attrName>
                                        </p:attrNameLst>
                                      </p:cBhvr>
                                      <p:to>
                                        <p:strVal val="visible"/>
                                      </p:to>
                                    </p:set>
                                    <p:animEffect transition="in" filter="fade">
                                      <p:cBhvr>
                                        <p:cTn id="29" dur="500"/>
                                        <p:tgtEl>
                                          <p:spTgt spid="21816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8151"/>
                                        </p:tgtEl>
                                        <p:attrNameLst>
                                          <p:attrName>style.visibility</p:attrName>
                                        </p:attrNameLst>
                                      </p:cBhvr>
                                      <p:to>
                                        <p:strVal val="visible"/>
                                      </p:to>
                                    </p:set>
                                    <p:animEffect transition="in" filter="fade">
                                      <p:cBhvr>
                                        <p:cTn id="34" dur="500"/>
                                        <p:tgtEl>
                                          <p:spTgt spid="218151"/>
                                        </p:tgtEl>
                                      </p:cBhvr>
                                    </p:animEffect>
                                  </p:childTnLst>
                                </p:cTn>
                              </p:par>
                            </p:childTnLst>
                          </p:cTn>
                        </p:par>
                        <p:par>
                          <p:cTn id="35" fill="hold" nodeType="afterGroup">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18155"/>
                                        </p:tgtEl>
                                        <p:attrNameLst>
                                          <p:attrName>style.visibility</p:attrName>
                                        </p:attrNameLst>
                                      </p:cBhvr>
                                      <p:to>
                                        <p:strVal val="visible"/>
                                      </p:to>
                                    </p:set>
                                    <p:animEffect transition="in" filter="fade">
                                      <p:cBhvr>
                                        <p:cTn id="38" dur="500"/>
                                        <p:tgtEl>
                                          <p:spTgt spid="21815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8149"/>
                                        </p:tgtEl>
                                        <p:attrNameLst>
                                          <p:attrName>style.visibility</p:attrName>
                                        </p:attrNameLst>
                                      </p:cBhvr>
                                      <p:to>
                                        <p:strVal val="visible"/>
                                      </p:to>
                                    </p:set>
                                    <p:animEffect transition="in" filter="fade">
                                      <p:cBhvr>
                                        <p:cTn id="43" dur="500"/>
                                        <p:tgtEl>
                                          <p:spTgt spid="218149"/>
                                        </p:tgtEl>
                                      </p:cBhvr>
                                    </p:animEffect>
                                  </p:childTnLst>
                                </p:cTn>
                              </p:par>
                            </p:childTnLst>
                          </p:cTn>
                        </p:par>
                        <p:par>
                          <p:cTn id="44" fill="hold" nodeType="afterGroup">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218150"/>
                                        </p:tgtEl>
                                        <p:attrNameLst>
                                          <p:attrName>style.visibility</p:attrName>
                                        </p:attrNameLst>
                                      </p:cBhvr>
                                      <p:to>
                                        <p:strVal val="visible"/>
                                      </p:to>
                                    </p:set>
                                    <p:animEffect transition="in" filter="fade">
                                      <p:cBhvr>
                                        <p:cTn id="47" dur="500"/>
                                        <p:tgtEl>
                                          <p:spTgt spid="218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45" grpId="0" autoUpdateAnimBg="0"/>
      <p:bldP spid="218147" grpId="0" autoUpdateAnimBg="0"/>
      <p:bldP spid="218148" grpId="0" autoUpdateAnimBg="0"/>
      <p:bldP spid="218149" grpId="0" autoUpdateAnimBg="0"/>
      <p:bldP spid="218151" grpId="0" autoUpdateAnimBg="0"/>
      <p:bldP spid="218152" grpId="0" animBg="1"/>
      <p:bldP spid="218154" grpId="0" animBg="1"/>
      <p:bldP spid="218155" grpId="0" animBg="1"/>
      <p:bldP spid="21815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29" name="Rectangle 2"/>
          <p:cNvSpPr>
            <a:spLocks noGrp="1" noChangeArrowheads="1"/>
          </p:cNvSpPr>
          <p:nvPr>
            <p:ph type="title"/>
          </p:nvPr>
        </p:nvSpPr>
        <p:spPr>
          <a:xfrm>
            <a:off x="5486400" y="0"/>
            <a:ext cx="3657600" cy="3276600"/>
          </a:xfrm>
        </p:spPr>
        <p:txBody>
          <a:bodyPr/>
          <a:lstStyle/>
          <a:p>
            <a:pPr eaLnBrk="1" hangingPunct="1"/>
            <a:r>
              <a:rPr lang="ar-JO" dirty="0">
                <a:latin typeface="Arial" charset="0"/>
                <a:ea typeface="ＭＳ Ｐゴシック" charset="0"/>
                <a:cs typeface="Arial" charset="0"/>
              </a:rPr>
              <a:t>وضع الإسكندر العناوين الرئيسية</a:t>
            </a:r>
            <a:endParaRPr lang="en-US" dirty="0">
              <a:latin typeface="Arial" charset="0"/>
              <a:ea typeface="ＭＳ Ｐゴシック" charset="0"/>
              <a:cs typeface="Arial" charset="0"/>
            </a:endParaRPr>
          </a:p>
        </p:txBody>
      </p:sp>
      <p:pic>
        <p:nvPicPr>
          <p:cNvPr id="713730" name="Picture 3" descr="Ntiochus IV000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4849813" cy="6858000"/>
          </a:xfrm>
          <a:noFill/>
          <a:extLst>
            <a:ext uri="{909E8E84-426E-40dd-AFC4-6F175D3DCCD1}">
              <a14:hiddenFill xmlns="" xmlns:a14="http://schemas.microsoft.com/office/drawing/2010/main">
                <a:solidFill>
                  <a:srgbClr val="FFFFFF"/>
                </a:solidFill>
              </a14:hiddenFill>
            </a:ext>
          </a:extLst>
        </p:spPr>
      </p:pic>
      <p:sp>
        <p:nvSpPr>
          <p:cNvPr id="713731"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539</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2055298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7585" name="Picture 1" descr="Middle East Ma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527175"/>
            <a:ext cx="9144000" cy="533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6498" name="Rectangle 2"/>
          <p:cNvSpPr>
            <a:spLocks noGrp="1" noChangeArrowheads="1"/>
          </p:cNvSpPr>
          <p:nvPr>
            <p:ph type="title"/>
          </p:nvPr>
        </p:nvSpPr>
        <p:spPr>
          <a:xfrm>
            <a:off x="827088" y="476250"/>
            <a:ext cx="7772400" cy="1143000"/>
          </a:xfrm>
          <a:effectLst>
            <a:outerShdw blurRad="63500" dist="38099" dir="2700000" algn="ctr" rotWithShape="0">
              <a:srgbClr val="000000">
                <a:alpha val="74998"/>
              </a:srgbClr>
            </a:outerShdw>
          </a:effectLst>
        </p:spPr>
        <p:txBody>
          <a:bodyPr/>
          <a:lstStyle/>
          <a:p>
            <a:pPr eaLnBrk="1" hangingPunct="1">
              <a:defRPr/>
            </a:pPr>
            <a:r>
              <a:rPr lang="ar-JO" altLang="zh-CN" sz="4000" b="1" dirty="0">
                <a:latin typeface="Arial" panose="020B0604020202020204" pitchFamily="34" charset="0"/>
                <a:ea typeface="宋体" charset="0"/>
                <a:cs typeface="Arial" panose="020B0604020202020204" pitchFamily="34" charset="0"/>
              </a:rPr>
              <a:t>تدفق دانيال 8</a:t>
            </a:r>
            <a:endParaRPr lang="en-US" sz="4000" dirty="0">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381000" y="1447800"/>
            <a:ext cx="8686800" cy="46482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marL="2338388" indent="-339725" eaLnBrk="0" hangingPunct="0">
              <a:defRPr sz="2400">
                <a:solidFill>
                  <a:schemeClr val="tx1"/>
                </a:solidFill>
                <a:latin typeface="Times New Roman" charset="0"/>
                <a:ea typeface="ＭＳ Ｐゴシック" charset="0"/>
              </a:defRPr>
            </a:lvl5pPr>
            <a:lvl6pPr marL="2795588" indent="-339725" eaLnBrk="0" fontAlgn="base" hangingPunct="0">
              <a:spcBef>
                <a:spcPct val="0"/>
              </a:spcBef>
              <a:spcAft>
                <a:spcPct val="0"/>
              </a:spcAft>
              <a:defRPr sz="2400">
                <a:solidFill>
                  <a:schemeClr val="tx1"/>
                </a:solidFill>
                <a:latin typeface="Times New Roman" charset="0"/>
                <a:ea typeface="ＭＳ Ｐゴシック" charset="0"/>
              </a:defRPr>
            </a:lvl6pPr>
            <a:lvl7pPr marL="3252788" indent="-339725" eaLnBrk="0" fontAlgn="base" hangingPunct="0">
              <a:spcBef>
                <a:spcPct val="0"/>
              </a:spcBef>
              <a:spcAft>
                <a:spcPct val="0"/>
              </a:spcAft>
              <a:defRPr sz="2400">
                <a:solidFill>
                  <a:schemeClr val="tx1"/>
                </a:solidFill>
                <a:latin typeface="Times New Roman" charset="0"/>
                <a:ea typeface="ＭＳ Ｐゴシック" charset="0"/>
              </a:defRPr>
            </a:lvl7pPr>
            <a:lvl8pPr marL="3709988" indent="-339725" eaLnBrk="0" fontAlgn="base" hangingPunct="0">
              <a:spcBef>
                <a:spcPct val="0"/>
              </a:spcBef>
              <a:spcAft>
                <a:spcPct val="0"/>
              </a:spcAft>
              <a:defRPr sz="2400">
                <a:solidFill>
                  <a:schemeClr val="tx1"/>
                </a:solidFill>
                <a:latin typeface="Times New Roman" charset="0"/>
                <a:ea typeface="ＭＳ Ｐゴシック" charset="0"/>
              </a:defRPr>
            </a:lvl8pPr>
            <a:lvl9pPr marL="4167188" indent="-339725"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400" b="1" i="0" u="none" strike="noStrike" kern="1200" cap="none" spc="0" normalizeH="0" baseline="0" noProof="0" dirty="0">
                <a:ln>
                  <a:noFill/>
                </a:ln>
                <a:solidFill>
                  <a:srgbClr val="CCFF66"/>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rPr>
              <a:t>الإصحاح 8</a:t>
            </a:r>
            <a:endParaRPr kumimoji="0" lang="en-US" sz="24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4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rPr>
              <a:t>3-4      الكبش القوي ذي القرنين (بلاد فارس)</a:t>
            </a:r>
            <a:endParaRPr kumimoji="0" lang="en-US" sz="24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4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rPr>
              <a:t>5-7      التيس يهزم الكبش (الإسكندر ضد الفرس)</a:t>
            </a:r>
            <a:endParaRPr kumimoji="0" lang="en-US" altLang="ja-JP" sz="24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altLang="ja-JP" sz="24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rPr>
              <a:t>8         القرن يستبدل بأربعة قرون (جنرالات الإسكندر)</a:t>
            </a:r>
            <a:endParaRPr kumimoji="0" lang="en-US" sz="24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4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rPr>
              <a:t>9-12    القرن الصغير (أنطيوخس الرابع أبيفانس)</a:t>
            </a:r>
            <a:endParaRPr kumimoji="0" lang="en-US" sz="20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endParaRPr>
          </a:p>
          <a:p>
            <a:pPr marL="2338388" marR="0" lvl="4" indent="-339725" algn="r" defTabSz="914400" rtl="1" eaLnBrk="1" fontAlgn="base" latinLnBrk="0" hangingPunct="1">
              <a:lnSpc>
                <a:spcPct val="100000"/>
              </a:lnSpc>
              <a:spcBef>
                <a:spcPct val="20000"/>
              </a:spcBef>
              <a:spcAft>
                <a:spcPct val="0"/>
              </a:spcAft>
              <a:buClr>
                <a:srgbClr val="45C984"/>
              </a:buClr>
              <a:buSzPct val="90000"/>
              <a:buFont typeface="Wingdings" charset="0"/>
              <a:buBlip>
                <a:blip r:embed="rId5"/>
              </a:buBlip>
              <a:tabLst/>
              <a:defRPr/>
            </a:pPr>
            <a:r>
              <a:rPr kumimoji="0" lang="ar-JO" sz="20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rPr>
              <a:t>وظيفته</a:t>
            </a:r>
          </a:p>
          <a:p>
            <a:pPr marL="2338388" marR="0" lvl="4" indent="-339725" algn="r" defTabSz="914400" rtl="1" eaLnBrk="1" fontAlgn="base" latinLnBrk="0" hangingPunct="1">
              <a:lnSpc>
                <a:spcPct val="100000"/>
              </a:lnSpc>
              <a:spcBef>
                <a:spcPct val="20000"/>
              </a:spcBef>
              <a:spcAft>
                <a:spcPct val="0"/>
              </a:spcAft>
              <a:buClr>
                <a:srgbClr val="45C984"/>
              </a:buClr>
              <a:buSzPct val="90000"/>
              <a:buFont typeface="Wingdings" charset="0"/>
              <a:buBlip>
                <a:blip r:embed="rId5"/>
              </a:buBlip>
              <a:tabLst/>
              <a:defRPr/>
            </a:pPr>
            <a:r>
              <a:rPr kumimoji="0" lang="ar-JO" sz="20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rPr>
              <a:t>هزيمته</a:t>
            </a:r>
          </a:p>
          <a:p>
            <a:pPr marL="2338388" marR="0" lvl="4" indent="-339725" algn="r" defTabSz="914400" rtl="1" eaLnBrk="1" fontAlgn="base" latinLnBrk="0" hangingPunct="1">
              <a:lnSpc>
                <a:spcPct val="100000"/>
              </a:lnSpc>
              <a:spcBef>
                <a:spcPct val="20000"/>
              </a:spcBef>
              <a:spcAft>
                <a:spcPct val="0"/>
              </a:spcAft>
              <a:buClr>
                <a:srgbClr val="45C984"/>
              </a:buClr>
              <a:buSzPct val="90000"/>
              <a:buFont typeface="Wingdings" charset="0"/>
              <a:buBlip>
                <a:blip r:embed="rId5"/>
              </a:buBlip>
              <a:tabLst/>
              <a:defRPr/>
            </a:pPr>
            <a:r>
              <a:rPr kumimoji="0" lang="ar-JO" sz="20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rPr>
              <a:t>غضبه الشديد</a:t>
            </a:r>
          </a:p>
          <a:p>
            <a:pPr marL="2338388" marR="0" lvl="4" indent="-339725" algn="r" defTabSz="914400" rtl="1" eaLnBrk="1" fontAlgn="base" latinLnBrk="0" hangingPunct="1">
              <a:lnSpc>
                <a:spcPct val="100000"/>
              </a:lnSpc>
              <a:spcBef>
                <a:spcPct val="20000"/>
              </a:spcBef>
              <a:spcAft>
                <a:spcPct val="0"/>
              </a:spcAft>
              <a:buClr>
                <a:srgbClr val="45C984"/>
              </a:buClr>
              <a:buSzPct val="90000"/>
              <a:buFont typeface="Wingdings" charset="0"/>
              <a:buBlip>
                <a:blip r:embed="rId5"/>
              </a:buBlip>
              <a:tabLst/>
              <a:defRPr/>
            </a:pPr>
            <a:r>
              <a:rPr kumimoji="0" lang="ar-JO" sz="20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rPr>
              <a:t>موته (عدد 25)</a:t>
            </a:r>
            <a:endParaRPr kumimoji="0" lang="en-US" sz="24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4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rPr>
              <a:t>13-14      المكابيين والحانوكاه (167-164 ق.م)</a:t>
            </a:r>
            <a:endParaRPr kumimoji="0" lang="en-US" sz="24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Blip>
                <a:blip r:embed="rId4"/>
              </a:buBlip>
              <a:tabLst/>
              <a:defRPr/>
            </a:pPr>
            <a:r>
              <a:rPr kumimoji="0" lang="ar-JO" sz="24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rPr>
              <a:t>15-27      التفسير</a:t>
            </a:r>
            <a:endParaRPr kumimoji="0" lang="en-US" sz="2400" b="1" i="0" u="none" strike="noStrike" kern="1200" cap="none" spc="0" normalizeH="0" baseline="0" noProof="0" dirty="0">
              <a:ln>
                <a:noFill/>
              </a:ln>
              <a:solidFill>
                <a:srgbClr val="FFFFFF"/>
              </a:solidFill>
              <a:effectLst>
                <a:outerShdw blurRad="50800" dist="88900" dir="2700000" algn="tl" rotWithShape="0">
                  <a:srgbClr val="000000">
                    <a:alpha val="90000"/>
                  </a:srgbClr>
                </a:outerShdw>
              </a:effectLst>
              <a:uLnTx/>
              <a:uFillTx/>
              <a:latin typeface="Arial" panose="020B0604020202020204" pitchFamily="34" charset="0"/>
              <a:cs typeface="Arial" panose="020B0604020202020204" pitchFamily="34" charset="0"/>
            </a:endParaRPr>
          </a:p>
        </p:txBody>
      </p:sp>
      <p:sp>
        <p:nvSpPr>
          <p:cNvPr id="6" name="Text Box 4"/>
          <p:cNvSpPr txBox="1">
            <a:spLocks noChangeArrowheads="1"/>
          </p:cNvSpPr>
          <p:nvPr/>
        </p:nvSpPr>
        <p:spPr bwMode="auto">
          <a:xfrm>
            <a:off x="8243888" y="76200"/>
            <a:ext cx="801687" cy="46196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463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06498"/>
                                        </p:tgtEl>
                                        <p:attrNameLst>
                                          <p:attrName>style.visibility</p:attrName>
                                        </p:attrNameLst>
                                      </p:cBhvr>
                                      <p:to>
                                        <p:strVal val="visible"/>
                                      </p:to>
                                    </p:set>
                                    <p:anim calcmode="lin" valueType="num">
                                      <p:cBhvr>
                                        <p:cTn id="7" dur="1000" fill="hold"/>
                                        <p:tgtEl>
                                          <p:spTgt spid="106498"/>
                                        </p:tgtEl>
                                        <p:attrNameLst>
                                          <p:attrName>ppt_w</p:attrName>
                                        </p:attrNameLst>
                                      </p:cBhvr>
                                      <p:tavLst>
                                        <p:tav tm="0">
                                          <p:val>
                                            <p:strVal val="#ppt_w+.3"/>
                                          </p:val>
                                        </p:tav>
                                        <p:tav tm="100000">
                                          <p:val>
                                            <p:strVal val="#ppt_w"/>
                                          </p:val>
                                        </p:tav>
                                      </p:tavLst>
                                    </p:anim>
                                    <p:anim calcmode="lin" valueType="num">
                                      <p:cBhvr>
                                        <p:cTn id="8" dur="1000" fill="hold"/>
                                        <p:tgtEl>
                                          <p:spTgt spid="106498"/>
                                        </p:tgtEl>
                                        <p:attrNameLst>
                                          <p:attrName>ppt_h</p:attrName>
                                        </p:attrNameLst>
                                      </p:cBhvr>
                                      <p:tavLst>
                                        <p:tav tm="0">
                                          <p:val>
                                            <p:strVal val="#ppt_h"/>
                                          </p:val>
                                        </p:tav>
                                        <p:tav tm="100000">
                                          <p:val>
                                            <p:strVal val="#ppt_h"/>
                                          </p:val>
                                        </p:tav>
                                      </p:tavLst>
                                    </p:anim>
                                    <p:animEffect transition="in" filter="fade">
                                      <p:cBhvr>
                                        <p:cTn id="9" dur="1000"/>
                                        <p:tgtEl>
                                          <p:spTgt spid="10649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1000" fill="hold"/>
                                        <p:tgtEl>
                                          <p:spTgt spid="5">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p:cTn id="21" dur="1000" fill="hold"/>
                                        <p:tgtEl>
                                          <p:spTgt spid="5">
                                            <p:txEl>
                                              <p:pRg st="1" end="1"/>
                                            </p:txEl>
                                          </p:spTgt>
                                        </p:tgtEl>
                                        <p:attrNameLst>
                                          <p:attrName>ppt_w</p:attrName>
                                        </p:attrNameLst>
                                      </p:cBhvr>
                                      <p:tavLst>
                                        <p:tav tm="0">
                                          <p:val>
                                            <p:strVal val="#ppt_w+.3"/>
                                          </p:val>
                                        </p:tav>
                                        <p:tav tm="100000">
                                          <p:val>
                                            <p:strVal val="#ppt_w"/>
                                          </p:val>
                                        </p:tav>
                                      </p:tavLst>
                                    </p:anim>
                                    <p:anim calcmode="lin" valueType="num">
                                      <p:cBhvr>
                                        <p:cTn id="22"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 calcmode="lin" valueType="num">
                                      <p:cBhvr>
                                        <p:cTn id="28" dur="1000" fill="hold"/>
                                        <p:tgtEl>
                                          <p:spTgt spid="5">
                                            <p:txEl>
                                              <p:pRg st="2" end="2"/>
                                            </p:txEl>
                                          </p:spTgt>
                                        </p:tgtEl>
                                        <p:attrNameLst>
                                          <p:attrName>ppt_w</p:attrName>
                                        </p:attrNameLst>
                                      </p:cBhvr>
                                      <p:tavLst>
                                        <p:tav tm="0">
                                          <p:val>
                                            <p:strVal val="#ppt_w+.3"/>
                                          </p:val>
                                        </p:tav>
                                        <p:tav tm="100000">
                                          <p:val>
                                            <p:strVal val="#ppt_w"/>
                                          </p:val>
                                        </p:tav>
                                      </p:tavLst>
                                    </p:anim>
                                    <p:anim calcmode="lin" valueType="num">
                                      <p:cBhvr>
                                        <p:cTn id="29"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 calcmode="lin" valueType="num">
                                      <p:cBhvr>
                                        <p:cTn id="35" dur="1000" fill="hold"/>
                                        <p:tgtEl>
                                          <p:spTgt spid="5">
                                            <p:txEl>
                                              <p:pRg st="3" end="3"/>
                                            </p:txEl>
                                          </p:spTgt>
                                        </p:tgtEl>
                                        <p:attrNameLst>
                                          <p:attrName>ppt_w</p:attrName>
                                        </p:attrNameLst>
                                      </p:cBhvr>
                                      <p:tavLst>
                                        <p:tav tm="0">
                                          <p:val>
                                            <p:strVal val="#ppt_w+.3"/>
                                          </p:val>
                                        </p:tav>
                                        <p:tav tm="100000">
                                          <p:val>
                                            <p:strVal val="#ppt_w"/>
                                          </p:val>
                                        </p:tav>
                                      </p:tavLst>
                                    </p:anim>
                                    <p:anim calcmode="lin" valueType="num">
                                      <p:cBhvr>
                                        <p:cTn id="36" dur="1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37" dur="1000"/>
                                        <p:tgtEl>
                                          <p:spTgt spid="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 calcmode="lin" valueType="num">
                                      <p:cBhvr>
                                        <p:cTn id="42" dur="1000" fill="hold"/>
                                        <p:tgtEl>
                                          <p:spTgt spid="5">
                                            <p:txEl>
                                              <p:pRg st="4" end="4"/>
                                            </p:txEl>
                                          </p:spTgt>
                                        </p:tgtEl>
                                        <p:attrNameLst>
                                          <p:attrName>ppt_w</p:attrName>
                                        </p:attrNameLst>
                                      </p:cBhvr>
                                      <p:tavLst>
                                        <p:tav tm="0">
                                          <p:val>
                                            <p:strVal val="#ppt_w+.3"/>
                                          </p:val>
                                        </p:tav>
                                        <p:tav tm="100000">
                                          <p:val>
                                            <p:strVal val="#ppt_w"/>
                                          </p:val>
                                        </p:tav>
                                      </p:tavLst>
                                    </p:anim>
                                    <p:anim calcmode="lin" valueType="num">
                                      <p:cBhvr>
                                        <p:cTn id="43" dur="1000" fill="hold"/>
                                        <p:tgtEl>
                                          <p:spTgt spid="5">
                                            <p:txEl>
                                              <p:pRg st="4" end="4"/>
                                            </p:txEl>
                                          </p:spTgt>
                                        </p:tgtEl>
                                        <p:attrNameLst>
                                          <p:attrName>ppt_h</p:attrName>
                                        </p:attrNameLst>
                                      </p:cBhvr>
                                      <p:tavLst>
                                        <p:tav tm="0">
                                          <p:val>
                                            <p:strVal val="#ppt_h"/>
                                          </p:val>
                                        </p:tav>
                                        <p:tav tm="100000">
                                          <p:val>
                                            <p:strVal val="#ppt_h"/>
                                          </p:val>
                                        </p:tav>
                                      </p:tavLst>
                                    </p:anim>
                                    <p:animEffect transition="in" filter="fade">
                                      <p:cBhvr>
                                        <p:cTn id="44" dur="1000"/>
                                        <p:tgtEl>
                                          <p:spTgt spid="5">
                                            <p:txEl>
                                              <p:pRg st="4" end="4"/>
                                            </p:txEl>
                                          </p:spTgt>
                                        </p:tgtEl>
                                      </p:cBhvr>
                                    </p:animEffect>
                                  </p:childTnLst>
                                </p:cTn>
                              </p:par>
                              <p:par>
                                <p:cTn id="45" presetID="50" presetClass="entr" presetSubtype="0" decel="100000" fill="hold" grpId="0" nodeType="with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 calcmode="lin" valueType="num">
                                      <p:cBhvr>
                                        <p:cTn id="47" dur="1000" fill="hold"/>
                                        <p:tgtEl>
                                          <p:spTgt spid="5">
                                            <p:txEl>
                                              <p:pRg st="5" end="5"/>
                                            </p:txEl>
                                          </p:spTgt>
                                        </p:tgtEl>
                                        <p:attrNameLst>
                                          <p:attrName>ppt_w</p:attrName>
                                        </p:attrNameLst>
                                      </p:cBhvr>
                                      <p:tavLst>
                                        <p:tav tm="0">
                                          <p:val>
                                            <p:strVal val="#ppt_w+.3"/>
                                          </p:val>
                                        </p:tav>
                                        <p:tav tm="100000">
                                          <p:val>
                                            <p:strVal val="#ppt_w"/>
                                          </p:val>
                                        </p:tav>
                                      </p:tavLst>
                                    </p:anim>
                                    <p:anim calcmode="lin" valueType="num">
                                      <p:cBhvr>
                                        <p:cTn id="48" dur="1000" fill="hold"/>
                                        <p:tgtEl>
                                          <p:spTgt spid="5">
                                            <p:txEl>
                                              <p:pRg st="5" end="5"/>
                                            </p:txEl>
                                          </p:spTgt>
                                        </p:tgtEl>
                                        <p:attrNameLst>
                                          <p:attrName>ppt_h</p:attrName>
                                        </p:attrNameLst>
                                      </p:cBhvr>
                                      <p:tavLst>
                                        <p:tav tm="0">
                                          <p:val>
                                            <p:strVal val="#ppt_h"/>
                                          </p:val>
                                        </p:tav>
                                        <p:tav tm="100000">
                                          <p:val>
                                            <p:strVal val="#ppt_h"/>
                                          </p:val>
                                        </p:tav>
                                      </p:tavLst>
                                    </p:anim>
                                    <p:animEffect transition="in" filter="fade">
                                      <p:cBhvr>
                                        <p:cTn id="49" dur="1000"/>
                                        <p:tgtEl>
                                          <p:spTgt spid="5">
                                            <p:txEl>
                                              <p:pRg st="5" end="5"/>
                                            </p:txEl>
                                          </p:spTgt>
                                        </p:tgtEl>
                                      </p:cBhvr>
                                    </p:animEffect>
                                  </p:childTnLst>
                                </p:cTn>
                              </p:par>
                              <p:par>
                                <p:cTn id="50" presetID="50" presetClass="entr" presetSubtype="0" decel="100000" fill="hold" grpId="0" nodeType="withEffect">
                                  <p:stCondLst>
                                    <p:cond delay="0"/>
                                  </p:stCondLst>
                                  <p:childTnLst>
                                    <p:set>
                                      <p:cBhvr>
                                        <p:cTn id="51" dur="1" fill="hold">
                                          <p:stCondLst>
                                            <p:cond delay="0"/>
                                          </p:stCondLst>
                                        </p:cTn>
                                        <p:tgtEl>
                                          <p:spTgt spid="5">
                                            <p:txEl>
                                              <p:pRg st="6" end="6"/>
                                            </p:txEl>
                                          </p:spTgt>
                                        </p:tgtEl>
                                        <p:attrNameLst>
                                          <p:attrName>style.visibility</p:attrName>
                                        </p:attrNameLst>
                                      </p:cBhvr>
                                      <p:to>
                                        <p:strVal val="visible"/>
                                      </p:to>
                                    </p:set>
                                    <p:anim calcmode="lin" valueType="num">
                                      <p:cBhvr>
                                        <p:cTn id="52" dur="1000" fill="hold"/>
                                        <p:tgtEl>
                                          <p:spTgt spid="5">
                                            <p:txEl>
                                              <p:pRg st="6" end="6"/>
                                            </p:txEl>
                                          </p:spTgt>
                                        </p:tgtEl>
                                        <p:attrNameLst>
                                          <p:attrName>ppt_w</p:attrName>
                                        </p:attrNameLst>
                                      </p:cBhvr>
                                      <p:tavLst>
                                        <p:tav tm="0">
                                          <p:val>
                                            <p:strVal val="#ppt_w+.3"/>
                                          </p:val>
                                        </p:tav>
                                        <p:tav tm="100000">
                                          <p:val>
                                            <p:strVal val="#ppt_w"/>
                                          </p:val>
                                        </p:tav>
                                      </p:tavLst>
                                    </p:anim>
                                    <p:anim calcmode="lin" valueType="num">
                                      <p:cBhvr>
                                        <p:cTn id="53" dur="1000" fill="hold"/>
                                        <p:tgtEl>
                                          <p:spTgt spid="5">
                                            <p:txEl>
                                              <p:pRg st="6" end="6"/>
                                            </p:txEl>
                                          </p:spTgt>
                                        </p:tgtEl>
                                        <p:attrNameLst>
                                          <p:attrName>ppt_h</p:attrName>
                                        </p:attrNameLst>
                                      </p:cBhvr>
                                      <p:tavLst>
                                        <p:tav tm="0">
                                          <p:val>
                                            <p:strVal val="#ppt_h"/>
                                          </p:val>
                                        </p:tav>
                                        <p:tav tm="100000">
                                          <p:val>
                                            <p:strVal val="#ppt_h"/>
                                          </p:val>
                                        </p:tav>
                                      </p:tavLst>
                                    </p:anim>
                                    <p:animEffect transition="in" filter="fade">
                                      <p:cBhvr>
                                        <p:cTn id="54" dur="1000"/>
                                        <p:tgtEl>
                                          <p:spTgt spid="5">
                                            <p:txEl>
                                              <p:pRg st="6" end="6"/>
                                            </p:txEl>
                                          </p:spTgt>
                                        </p:tgtEl>
                                      </p:cBhvr>
                                    </p:animEffect>
                                  </p:childTnLst>
                                </p:cTn>
                              </p:par>
                              <p:par>
                                <p:cTn id="55" presetID="50" presetClass="entr" presetSubtype="0" decel="100000" fill="hold" grpId="0" nodeType="withEffect">
                                  <p:stCondLst>
                                    <p:cond delay="0"/>
                                  </p:stCondLst>
                                  <p:childTnLst>
                                    <p:set>
                                      <p:cBhvr>
                                        <p:cTn id="56" dur="1" fill="hold">
                                          <p:stCondLst>
                                            <p:cond delay="0"/>
                                          </p:stCondLst>
                                        </p:cTn>
                                        <p:tgtEl>
                                          <p:spTgt spid="5">
                                            <p:txEl>
                                              <p:pRg st="7" end="7"/>
                                            </p:txEl>
                                          </p:spTgt>
                                        </p:tgtEl>
                                        <p:attrNameLst>
                                          <p:attrName>style.visibility</p:attrName>
                                        </p:attrNameLst>
                                      </p:cBhvr>
                                      <p:to>
                                        <p:strVal val="visible"/>
                                      </p:to>
                                    </p:set>
                                    <p:anim calcmode="lin" valueType="num">
                                      <p:cBhvr>
                                        <p:cTn id="57" dur="1000" fill="hold"/>
                                        <p:tgtEl>
                                          <p:spTgt spid="5">
                                            <p:txEl>
                                              <p:pRg st="7" end="7"/>
                                            </p:txEl>
                                          </p:spTgt>
                                        </p:tgtEl>
                                        <p:attrNameLst>
                                          <p:attrName>ppt_w</p:attrName>
                                        </p:attrNameLst>
                                      </p:cBhvr>
                                      <p:tavLst>
                                        <p:tav tm="0">
                                          <p:val>
                                            <p:strVal val="#ppt_w+.3"/>
                                          </p:val>
                                        </p:tav>
                                        <p:tav tm="100000">
                                          <p:val>
                                            <p:strVal val="#ppt_w"/>
                                          </p:val>
                                        </p:tav>
                                      </p:tavLst>
                                    </p:anim>
                                    <p:anim calcmode="lin" valueType="num">
                                      <p:cBhvr>
                                        <p:cTn id="58" dur="1000" fill="hold"/>
                                        <p:tgtEl>
                                          <p:spTgt spid="5">
                                            <p:txEl>
                                              <p:pRg st="7" end="7"/>
                                            </p:txEl>
                                          </p:spTgt>
                                        </p:tgtEl>
                                        <p:attrNameLst>
                                          <p:attrName>ppt_h</p:attrName>
                                        </p:attrNameLst>
                                      </p:cBhvr>
                                      <p:tavLst>
                                        <p:tav tm="0">
                                          <p:val>
                                            <p:strVal val="#ppt_h"/>
                                          </p:val>
                                        </p:tav>
                                        <p:tav tm="100000">
                                          <p:val>
                                            <p:strVal val="#ppt_h"/>
                                          </p:val>
                                        </p:tav>
                                      </p:tavLst>
                                    </p:anim>
                                    <p:animEffect transition="in" filter="fade">
                                      <p:cBhvr>
                                        <p:cTn id="59" dur="1000"/>
                                        <p:tgtEl>
                                          <p:spTgt spid="5">
                                            <p:txEl>
                                              <p:pRg st="7" end="7"/>
                                            </p:txEl>
                                          </p:spTgt>
                                        </p:tgtEl>
                                      </p:cBhvr>
                                    </p:animEffect>
                                  </p:childTnLst>
                                </p:cTn>
                              </p:par>
                              <p:par>
                                <p:cTn id="60" presetID="50" presetClass="entr" presetSubtype="0" decel="100000" fill="hold" grpId="0" nodeType="withEffect">
                                  <p:stCondLst>
                                    <p:cond delay="0"/>
                                  </p:stCondLst>
                                  <p:childTnLst>
                                    <p:set>
                                      <p:cBhvr>
                                        <p:cTn id="61" dur="1" fill="hold">
                                          <p:stCondLst>
                                            <p:cond delay="0"/>
                                          </p:stCondLst>
                                        </p:cTn>
                                        <p:tgtEl>
                                          <p:spTgt spid="5">
                                            <p:txEl>
                                              <p:pRg st="8" end="8"/>
                                            </p:txEl>
                                          </p:spTgt>
                                        </p:tgtEl>
                                        <p:attrNameLst>
                                          <p:attrName>style.visibility</p:attrName>
                                        </p:attrNameLst>
                                      </p:cBhvr>
                                      <p:to>
                                        <p:strVal val="visible"/>
                                      </p:to>
                                    </p:set>
                                    <p:anim calcmode="lin" valueType="num">
                                      <p:cBhvr>
                                        <p:cTn id="62" dur="1000" fill="hold"/>
                                        <p:tgtEl>
                                          <p:spTgt spid="5">
                                            <p:txEl>
                                              <p:pRg st="8" end="8"/>
                                            </p:txEl>
                                          </p:spTgt>
                                        </p:tgtEl>
                                        <p:attrNameLst>
                                          <p:attrName>ppt_w</p:attrName>
                                        </p:attrNameLst>
                                      </p:cBhvr>
                                      <p:tavLst>
                                        <p:tav tm="0">
                                          <p:val>
                                            <p:strVal val="#ppt_w+.3"/>
                                          </p:val>
                                        </p:tav>
                                        <p:tav tm="100000">
                                          <p:val>
                                            <p:strVal val="#ppt_w"/>
                                          </p:val>
                                        </p:tav>
                                      </p:tavLst>
                                    </p:anim>
                                    <p:anim calcmode="lin" valueType="num">
                                      <p:cBhvr>
                                        <p:cTn id="63" dur="1000" fill="hold"/>
                                        <p:tgtEl>
                                          <p:spTgt spid="5">
                                            <p:txEl>
                                              <p:pRg st="8" end="8"/>
                                            </p:txEl>
                                          </p:spTgt>
                                        </p:tgtEl>
                                        <p:attrNameLst>
                                          <p:attrName>ppt_h</p:attrName>
                                        </p:attrNameLst>
                                      </p:cBhvr>
                                      <p:tavLst>
                                        <p:tav tm="0">
                                          <p:val>
                                            <p:strVal val="#ppt_h"/>
                                          </p:val>
                                        </p:tav>
                                        <p:tav tm="100000">
                                          <p:val>
                                            <p:strVal val="#ppt_h"/>
                                          </p:val>
                                        </p:tav>
                                      </p:tavLst>
                                    </p:anim>
                                    <p:animEffect transition="in" filter="fade">
                                      <p:cBhvr>
                                        <p:cTn id="64" dur="1000"/>
                                        <p:tgtEl>
                                          <p:spTgt spid="5">
                                            <p:txEl>
                                              <p:pRg st="8" end="8"/>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50" presetClass="entr" presetSubtype="0" decel="100000" fill="hold" grpId="0" nodeType="clickEffect">
                                  <p:stCondLst>
                                    <p:cond delay="0"/>
                                  </p:stCondLst>
                                  <p:childTnLst>
                                    <p:set>
                                      <p:cBhvr>
                                        <p:cTn id="68" dur="1" fill="hold">
                                          <p:stCondLst>
                                            <p:cond delay="0"/>
                                          </p:stCondLst>
                                        </p:cTn>
                                        <p:tgtEl>
                                          <p:spTgt spid="5">
                                            <p:txEl>
                                              <p:pRg st="9" end="9"/>
                                            </p:txEl>
                                          </p:spTgt>
                                        </p:tgtEl>
                                        <p:attrNameLst>
                                          <p:attrName>style.visibility</p:attrName>
                                        </p:attrNameLst>
                                      </p:cBhvr>
                                      <p:to>
                                        <p:strVal val="visible"/>
                                      </p:to>
                                    </p:set>
                                    <p:anim calcmode="lin" valueType="num">
                                      <p:cBhvr>
                                        <p:cTn id="69" dur="1000" fill="hold"/>
                                        <p:tgtEl>
                                          <p:spTgt spid="5">
                                            <p:txEl>
                                              <p:pRg st="9" end="9"/>
                                            </p:txEl>
                                          </p:spTgt>
                                        </p:tgtEl>
                                        <p:attrNameLst>
                                          <p:attrName>ppt_w</p:attrName>
                                        </p:attrNameLst>
                                      </p:cBhvr>
                                      <p:tavLst>
                                        <p:tav tm="0">
                                          <p:val>
                                            <p:strVal val="#ppt_w+.3"/>
                                          </p:val>
                                        </p:tav>
                                        <p:tav tm="100000">
                                          <p:val>
                                            <p:strVal val="#ppt_w"/>
                                          </p:val>
                                        </p:tav>
                                      </p:tavLst>
                                    </p:anim>
                                    <p:anim calcmode="lin" valueType="num">
                                      <p:cBhvr>
                                        <p:cTn id="70" dur="1000" fill="hold"/>
                                        <p:tgtEl>
                                          <p:spTgt spid="5">
                                            <p:txEl>
                                              <p:pRg st="9" end="9"/>
                                            </p:txEl>
                                          </p:spTgt>
                                        </p:tgtEl>
                                        <p:attrNameLst>
                                          <p:attrName>ppt_h</p:attrName>
                                        </p:attrNameLst>
                                      </p:cBhvr>
                                      <p:tavLst>
                                        <p:tav tm="0">
                                          <p:val>
                                            <p:strVal val="#ppt_h"/>
                                          </p:val>
                                        </p:tav>
                                        <p:tav tm="100000">
                                          <p:val>
                                            <p:strVal val="#ppt_h"/>
                                          </p:val>
                                        </p:tav>
                                      </p:tavLst>
                                    </p:anim>
                                    <p:animEffect transition="in" filter="fade">
                                      <p:cBhvr>
                                        <p:cTn id="71" dur="1000"/>
                                        <p:tgtEl>
                                          <p:spTgt spid="5">
                                            <p:txEl>
                                              <p:pRg st="9" end="9"/>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50" presetClass="entr" presetSubtype="0" decel="100000" fill="hold" grpId="0" nodeType="clickEffect">
                                  <p:stCondLst>
                                    <p:cond delay="0"/>
                                  </p:stCondLst>
                                  <p:childTnLst>
                                    <p:set>
                                      <p:cBhvr>
                                        <p:cTn id="75" dur="1" fill="hold">
                                          <p:stCondLst>
                                            <p:cond delay="0"/>
                                          </p:stCondLst>
                                        </p:cTn>
                                        <p:tgtEl>
                                          <p:spTgt spid="5">
                                            <p:txEl>
                                              <p:pRg st="10" end="10"/>
                                            </p:txEl>
                                          </p:spTgt>
                                        </p:tgtEl>
                                        <p:attrNameLst>
                                          <p:attrName>style.visibility</p:attrName>
                                        </p:attrNameLst>
                                      </p:cBhvr>
                                      <p:to>
                                        <p:strVal val="visible"/>
                                      </p:to>
                                    </p:set>
                                    <p:anim calcmode="lin" valueType="num">
                                      <p:cBhvr>
                                        <p:cTn id="76" dur="1000" fill="hold"/>
                                        <p:tgtEl>
                                          <p:spTgt spid="5">
                                            <p:txEl>
                                              <p:pRg st="10" end="10"/>
                                            </p:txEl>
                                          </p:spTgt>
                                        </p:tgtEl>
                                        <p:attrNameLst>
                                          <p:attrName>ppt_w</p:attrName>
                                        </p:attrNameLst>
                                      </p:cBhvr>
                                      <p:tavLst>
                                        <p:tav tm="0">
                                          <p:val>
                                            <p:strVal val="#ppt_w+.3"/>
                                          </p:val>
                                        </p:tav>
                                        <p:tav tm="100000">
                                          <p:val>
                                            <p:strVal val="#ppt_w"/>
                                          </p:val>
                                        </p:tav>
                                      </p:tavLst>
                                    </p:anim>
                                    <p:anim calcmode="lin" valueType="num">
                                      <p:cBhvr>
                                        <p:cTn id="77" dur="1000" fill="hold"/>
                                        <p:tgtEl>
                                          <p:spTgt spid="5">
                                            <p:txEl>
                                              <p:pRg st="10" end="10"/>
                                            </p:txEl>
                                          </p:spTgt>
                                        </p:tgtEl>
                                        <p:attrNameLst>
                                          <p:attrName>ppt_h</p:attrName>
                                        </p:attrNameLst>
                                      </p:cBhvr>
                                      <p:tavLst>
                                        <p:tav tm="0">
                                          <p:val>
                                            <p:strVal val="#ppt_h"/>
                                          </p:val>
                                        </p:tav>
                                        <p:tav tm="100000">
                                          <p:val>
                                            <p:strVal val="#ppt_h"/>
                                          </p:val>
                                        </p:tav>
                                      </p:tavLst>
                                    </p:anim>
                                    <p:animEffect transition="in" filter="fade">
                                      <p:cBhvr>
                                        <p:cTn id="78" dur="1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p:bldP spid="5"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2"/>
          <p:cNvSpPr>
            <a:spLocks noGrp="1" noChangeArrowheads="1"/>
          </p:cNvSpPr>
          <p:nvPr>
            <p:ph type="title"/>
          </p:nvPr>
        </p:nvSpPr>
        <p:spPr>
          <a:xfrm>
            <a:off x="0" y="404664"/>
            <a:ext cx="8915400" cy="1143000"/>
          </a:xfrm>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أيهما أقوى وأسرع ؟</a:t>
            </a:r>
            <a:endParaRPr lang="en-US" b="1" dirty="0">
              <a:latin typeface="Arial" panose="020B0604020202020204" pitchFamily="34" charset="0"/>
              <a:ea typeface="ＭＳ Ｐゴシック" charset="0"/>
              <a:cs typeface="Arial" panose="020B0604020202020204" pitchFamily="34" charset="0"/>
            </a:endParaRPr>
          </a:p>
        </p:txBody>
      </p:sp>
      <p:sp>
        <p:nvSpPr>
          <p:cNvPr id="709634"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7" name="Group 6"/>
          <p:cNvGrpSpPr>
            <a:grpSpLocks/>
          </p:cNvGrpSpPr>
          <p:nvPr/>
        </p:nvGrpSpPr>
        <p:grpSpPr bwMode="auto">
          <a:xfrm>
            <a:off x="0" y="1608138"/>
            <a:ext cx="3911600" cy="5105400"/>
            <a:chOff x="0" y="1607476"/>
            <a:chExt cx="3911600" cy="5106508"/>
          </a:xfrm>
        </p:grpSpPr>
        <p:pic>
          <p:nvPicPr>
            <p:cNvPr id="709640" name="Picture 3" descr="dan 8 goat3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607476"/>
              <a:ext cx="3911600" cy="425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2"/>
            <p:cNvSpPr txBox="1">
              <a:spLocks noChangeArrowheads="1"/>
            </p:cNvSpPr>
            <p:nvPr/>
          </p:nvSpPr>
          <p:spPr bwMode="auto">
            <a:xfrm>
              <a:off x="130175" y="5948643"/>
              <a:ext cx="3578225" cy="765341"/>
            </a:xfrm>
            <a:prstGeom prst="rect">
              <a:avLst/>
            </a:prstGeom>
            <a:noFill/>
            <a:ln w="9525">
              <a:noFill/>
              <a:miter lim="800000"/>
              <a:headEnd/>
              <a:tailEnd/>
            </a:ln>
            <a:effectLst/>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التيس ؟</a:t>
              </a:r>
              <a:endParaRPr kumimoji="0" lang="en-US" sz="4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8" name="Group 7"/>
          <p:cNvGrpSpPr>
            <a:grpSpLocks/>
          </p:cNvGrpSpPr>
          <p:nvPr/>
        </p:nvGrpSpPr>
        <p:grpSpPr bwMode="auto">
          <a:xfrm>
            <a:off x="3995738" y="1608138"/>
            <a:ext cx="4248150" cy="5122862"/>
            <a:chOff x="3995936" y="1607476"/>
            <a:chExt cx="4248472" cy="5123781"/>
          </a:xfrm>
        </p:grpSpPr>
        <p:pic>
          <p:nvPicPr>
            <p:cNvPr id="709638" name="Picture 4" descr="dan 8 computer ram-ch.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95936" y="1607476"/>
              <a:ext cx="4248472" cy="42484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Rectangle 2"/>
            <p:cNvSpPr txBox="1">
              <a:spLocks noChangeArrowheads="1"/>
            </p:cNvSpPr>
            <p:nvPr/>
          </p:nvSpPr>
          <p:spPr bwMode="auto">
            <a:xfrm>
              <a:off x="4307110" y="5965945"/>
              <a:ext cx="3576908" cy="765312"/>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الكبش ؟</a:t>
              </a:r>
              <a:endParaRPr kumimoji="0" lang="en-US" sz="4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pic>
        <p:nvPicPr>
          <p:cNvPr id="6" name="Picture 5" descr="dan 8 ram-8732.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08375" y="1581150"/>
            <a:ext cx="5635625" cy="429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7787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681" name="Picture 2" descr="Dan 8 800-RamGoat23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flipH="1">
            <a:off x="0" y="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6419" name="Rectangle 2"/>
          <p:cNvSpPr>
            <a:spLocks noGrp="1" noChangeArrowheads="1"/>
          </p:cNvSpPr>
          <p:nvPr>
            <p:ph type="title"/>
          </p:nvPr>
        </p:nvSpPr>
        <p:spPr>
          <a:xfrm>
            <a:off x="0" y="0"/>
            <a:ext cx="8915400" cy="1143000"/>
          </a:xfrm>
        </p:spPr>
        <p:txBody>
          <a:bodyPr/>
          <a:lstStyle/>
          <a:p>
            <a:pPr algn="l" eaLnBrk="1" hangingPunct="1">
              <a:defRPr/>
            </a:pPr>
            <a:r>
              <a:rPr lang="ar-JO" sz="4000" b="1" dirty="0">
                <a:latin typeface="Arial" panose="020B0604020202020204" pitchFamily="34" charset="0"/>
                <a:ea typeface="ＭＳ Ｐゴシック" charset="0"/>
                <a:cs typeface="Arial" panose="020B0604020202020204" pitchFamily="34" charset="0"/>
              </a:rPr>
              <a:t>التيس يهزم الكبش (دا 8: 7)</a:t>
            </a:r>
            <a:endParaRPr lang="en-US" sz="4000" b="1" dirty="0">
              <a:latin typeface="Arial" panose="020B0604020202020204" pitchFamily="34" charset="0"/>
              <a:ea typeface="ＭＳ Ｐゴシック" charset="0"/>
              <a:cs typeface="Arial" panose="020B0604020202020204" pitchFamily="34" charset="0"/>
            </a:endParaRPr>
          </a:p>
        </p:txBody>
      </p:sp>
      <p:sp>
        <p:nvSpPr>
          <p:cNvPr id="711683"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35791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5777" name="Picture 19" descr="Alexanders Empire"/>
          <p:cNvPicPr>
            <a:picLocks noGrp="1" noChangeAspect="1" noChangeArrowheads="1"/>
          </p:cNvPicPr>
          <p:nvPr>
            <p:ph sz="quarter" idx="3"/>
          </p:nvPr>
        </p:nvPicPr>
        <p:blipFill>
          <a:blip r:embed="rId3" cstate="screen">
            <a:extLst>
              <a:ext uri="{28A0092B-C50C-407E-A947-70E740481C1C}">
                <a14:useLocalDpi xmlns:a14="http://schemas.microsoft.com/office/drawing/2010/main"/>
              </a:ext>
            </a:extLst>
          </a:blip>
          <a:srcRect/>
          <a:stretch>
            <a:fillRect/>
          </a:stretch>
        </p:blipFill>
        <p:spPr>
          <a:xfrm>
            <a:off x="0" y="1244600"/>
            <a:ext cx="9144000" cy="5156200"/>
          </a:xfrm>
          <a:noFill/>
          <a:extLst>
            <a:ext uri="{909E8E84-426E-40dd-AFC4-6F175D3DCCD1}">
              <a14:hiddenFill xmlns="" xmlns:a14="http://schemas.microsoft.com/office/drawing/2010/main">
                <a:solidFill>
                  <a:srgbClr val="FFFFFF"/>
                </a:solidFill>
              </a14:hiddenFill>
            </a:ext>
          </a:extLst>
        </p:spPr>
      </p:pic>
      <p:sp>
        <p:nvSpPr>
          <p:cNvPr id="715778" name="Rectangle 2"/>
          <p:cNvSpPr>
            <a:spLocks noGrp="1" noChangeArrowheads="1"/>
          </p:cNvSpPr>
          <p:nvPr>
            <p:ph type="title"/>
          </p:nvPr>
        </p:nvSpPr>
        <p:spPr>
          <a:xfrm>
            <a:off x="1143000" y="0"/>
            <a:ext cx="7772400" cy="1143000"/>
          </a:xfrm>
        </p:spPr>
        <p:txBody>
          <a:bodyPr/>
          <a:lstStyle/>
          <a:p>
            <a:pPr algn="ctr" eaLnBrk="1" hangingPunct="1"/>
            <a:r>
              <a:rPr lang="ar-JO" dirty="0">
                <a:latin typeface="Arial" panose="020B0604020202020204" pitchFamily="34" charset="0"/>
                <a:ea typeface="ＭＳ Ｐゴシック" charset="0"/>
                <a:cs typeface="Arial" panose="020B0604020202020204" pitchFamily="34" charset="0"/>
              </a:rPr>
              <a:t>الكبش والتيس (دانيال 8)</a:t>
            </a:r>
            <a:endParaRPr lang="en-US" dirty="0">
              <a:latin typeface="Arial" panose="020B0604020202020204" pitchFamily="34" charset="0"/>
              <a:ea typeface="ＭＳ Ｐゴシック" charset="0"/>
              <a:cs typeface="Arial" panose="020B0604020202020204" pitchFamily="34" charset="0"/>
            </a:endParaRPr>
          </a:p>
        </p:txBody>
      </p:sp>
      <p:sp>
        <p:nvSpPr>
          <p:cNvPr id="715779" name="Rectangle 18"/>
          <p:cNvSpPr>
            <a:spLocks noChangeArrowheads="1"/>
          </p:cNvSpPr>
          <p:nvPr/>
        </p:nvSpPr>
        <p:spPr bwMode="auto">
          <a:xfrm>
            <a:off x="0" y="6248400"/>
            <a:ext cx="9144000" cy="457200"/>
          </a:xfrm>
          <a:prstGeom prst="rect">
            <a:avLst/>
          </a:prstGeom>
          <a:solidFill>
            <a:schemeClr val="bg2"/>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66585" name="Picture 25" descr="Goat1hor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209800"/>
            <a:ext cx="3352800" cy="2468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586" name="Picture 26" descr="goat-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352800" y="3886200"/>
            <a:ext cx="2844800" cy="234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587" name="Picture 27" descr="ram"/>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235700" y="2971800"/>
            <a:ext cx="2908300"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588" name="Picture 28" descr="horn spoon 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10800000">
            <a:off x="2819400" y="1905000"/>
            <a:ext cx="3657600" cy="809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5784"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84843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6587"/>
                                        </p:tgtEl>
                                        <p:attrNameLst>
                                          <p:attrName>style.visibility</p:attrName>
                                        </p:attrNameLst>
                                      </p:cBhvr>
                                      <p:to>
                                        <p:strVal val="visible"/>
                                      </p:to>
                                    </p:set>
                                    <p:animEffect transition="in" filter="dissolve">
                                      <p:cBhvr>
                                        <p:cTn id="7" dur="500"/>
                                        <p:tgtEl>
                                          <p:spTgt spid="665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6585"/>
                                        </p:tgtEl>
                                        <p:attrNameLst>
                                          <p:attrName>style.visibility</p:attrName>
                                        </p:attrNameLst>
                                      </p:cBhvr>
                                      <p:to>
                                        <p:strVal val="visible"/>
                                      </p:to>
                                    </p:set>
                                    <p:animEffect transition="in" filter="dissolve">
                                      <p:cBhvr>
                                        <p:cTn id="12" dur="500"/>
                                        <p:tgtEl>
                                          <p:spTgt spid="665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6588"/>
                                        </p:tgtEl>
                                        <p:attrNameLst>
                                          <p:attrName>style.visibility</p:attrName>
                                        </p:attrNameLst>
                                      </p:cBhvr>
                                      <p:to>
                                        <p:strVal val="visible"/>
                                      </p:to>
                                    </p:set>
                                    <p:animEffect transition="in" filter="dissolve">
                                      <p:cBhvr>
                                        <p:cTn id="17" dur="500"/>
                                        <p:tgtEl>
                                          <p:spTgt spid="6658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6586"/>
                                        </p:tgtEl>
                                        <p:attrNameLst>
                                          <p:attrName>style.visibility</p:attrName>
                                        </p:attrNameLst>
                                      </p:cBhvr>
                                      <p:to>
                                        <p:strVal val="visible"/>
                                      </p:to>
                                    </p:set>
                                    <p:animEffect transition="in" filter="dissolve">
                                      <p:cBhvr>
                                        <p:cTn id="22" dur="500"/>
                                        <p:tgtEl>
                                          <p:spTgt spid="66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4048" y="260648"/>
            <a:ext cx="3528392" cy="6336704"/>
          </a:xfrm>
          <a:noFill/>
          <a:ln w="9525">
            <a:noFill/>
            <a:miter lim="800000"/>
            <a:headEnd/>
            <a:tailEnd/>
          </a:ln>
          <a:effectLst/>
        </p:spPr>
        <p:txBody>
          <a:bodyPr vert="horz" wrap="square" lIns="91440" tIns="45720" rIns="91440" bIns="45720" numCol="1" anchor="t" anchorCtr="1" compatLnSpc="1">
            <a:prstTxWarp prst="textNoShape">
              <a:avLst/>
            </a:prstTxWarp>
          </a:bodyPr>
          <a:lstStyle/>
          <a:p>
            <a:r>
              <a:rPr lang="ar-JO" sz="2800" b="1" dirty="0">
                <a:latin typeface="Arial" panose="020B0604020202020204" pitchFamily="34" charset="0"/>
                <a:cs typeface="Arial" panose="020B0604020202020204" pitchFamily="34" charset="0"/>
              </a:rPr>
              <a:t>إن جنون الإسكندر الذي كان يركب في الخطوط الأمامية مع رجاله جعل دعمهم محببًا بدلاً من الركوب خلف الآلاف منهم في المؤخرة.</a:t>
            </a:r>
            <a:endParaRPr lang="en-US" sz="28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0" y="0"/>
            <a:ext cx="4457700" cy="6858000"/>
          </a:xfrm>
          <a:prstGeom prst="rect">
            <a:avLst/>
          </a:prstGeom>
        </p:spPr>
      </p:pic>
    </p:spTree>
    <p:extLst>
      <p:ext uri="{BB962C8B-B14F-4D97-AF65-F5344CB8AC3E}">
        <p14:creationId xmlns:p14="http://schemas.microsoft.com/office/powerpoint/2010/main" val="1336844701"/>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37312"/>
            <a:ext cx="9144000" cy="635530"/>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algn="r"/>
            <a:r>
              <a:rPr lang="ar-JO" sz="2400" b="1" dirty="0">
                <a:latin typeface="Arial" panose="020B0604020202020204" pitchFamily="34" charset="0"/>
                <a:cs typeface="Arial" panose="020B0604020202020204" pitchFamily="34" charset="0"/>
              </a:rPr>
              <a:t>اخترق رمحه الطويل الضحايا قبل أن تتاح لهم الفرصة</a:t>
            </a:r>
            <a:endParaRPr lang="en-US" sz="24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 y="0"/>
            <a:ext cx="9184777" cy="6237312"/>
          </a:xfrm>
          <a:prstGeom prst="rect">
            <a:avLst/>
          </a:prstGeom>
        </p:spPr>
      </p:pic>
    </p:spTree>
    <p:extLst>
      <p:ext uri="{BB962C8B-B14F-4D97-AF65-F5344CB8AC3E}">
        <p14:creationId xmlns:p14="http://schemas.microsoft.com/office/powerpoint/2010/main" val="381425123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35"/>
          <p:cNvSpPr>
            <a:spLocks noChangeArrowheads="1"/>
          </p:cNvSpPr>
          <p:nvPr/>
        </p:nvSpPr>
        <p:spPr bwMode="auto">
          <a:xfrm>
            <a:off x="0" y="1412875"/>
            <a:ext cx="9144000" cy="1008063"/>
          </a:xfrm>
          <a:prstGeom prst="rect">
            <a:avLst/>
          </a:prstGeom>
          <a:solidFill>
            <a:schemeClr val="bg2"/>
          </a:solidFill>
          <a:ln w="57150" cap="sq">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7346" name="Rectangle 128"/>
          <p:cNvSpPr>
            <a:spLocks noGrp="1" noChangeArrowheads="1"/>
          </p:cNvSpPr>
          <p:nvPr>
            <p:ph type="title" idx="4294967295"/>
          </p:nvPr>
        </p:nvSpPr>
        <p:spPr>
          <a:xfrm>
            <a:off x="1371600" y="762000"/>
            <a:ext cx="6553200" cy="685800"/>
          </a:xfrm>
        </p:spPr>
        <p:txBody>
          <a:bodyPr/>
          <a:lstStyle/>
          <a:p>
            <a:pPr eaLnBrk="1" hangingPunct="1"/>
            <a:r>
              <a:rPr lang="en-US" sz="2800">
                <a:solidFill>
                  <a:schemeClr val="tx1"/>
                </a:solidFill>
                <a:latin typeface="Arial" panose="020B0604020202020204" pitchFamily="34" charset="0"/>
                <a:ea typeface="ＭＳ Ｐゴシック" charset="0"/>
                <a:cs typeface="Arial" panose="020B0604020202020204" pitchFamily="34" charset="0"/>
              </a:rPr>
              <a:t>The Intertestamental Era (3 slides)</a:t>
            </a:r>
          </a:p>
        </p:txBody>
      </p:sp>
      <p:sp>
        <p:nvSpPr>
          <p:cNvPr id="13433" name="Rectangle 121"/>
          <p:cNvSpPr>
            <a:spLocks noChangeArrowheads="1"/>
          </p:cNvSpPr>
          <p:nvPr/>
        </p:nvSpPr>
        <p:spPr bwMode="auto">
          <a:xfrm>
            <a:off x="6858000" y="1484313"/>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مجيء المسيح</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3431" name="Rectangle 119"/>
          <p:cNvSpPr>
            <a:spLocks noChangeArrowheads="1"/>
          </p:cNvSpPr>
          <p:nvPr/>
        </p:nvSpPr>
        <p:spPr bwMode="auto">
          <a:xfrm>
            <a:off x="4572000" y="1484313"/>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فترة ما بين العهدين</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3429" name="Rectangle 117"/>
          <p:cNvSpPr>
            <a:spLocks noChangeArrowheads="1"/>
          </p:cNvSpPr>
          <p:nvPr/>
        </p:nvSpPr>
        <p:spPr bwMode="auto">
          <a:xfrm>
            <a:off x="2286000" y="1484313"/>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ملاخي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(نهاية العهد القديم)</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3427" name="Rectangle 115"/>
          <p:cNvSpPr>
            <a:spLocks noChangeArrowheads="1"/>
          </p:cNvSpPr>
          <p:nvPr/>
        </p:nvSpPr>
        <p:spPr bwMode="auto">
          <a:xfrm>
            <a:off x="0" y="1484313"/>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الموضوع / الفترة الزمنية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3366" name="Rectangle 54"/>
          <p:cNvSpPr>
            <a:spLocks noChangeArrowheads="1"/>
          </p:cNvSpPr>
          <p:nvPr/>
        </p:nvSpPr>
        <p:spPr bwMode="auto">
          <a:xfrm>
            <a:off x="6858000" y="5099050"/>
            <a:ext cx="2286000" cy="957263"/>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الفريسيين / الصدوقيين</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3365" name="Rectangle 53"/>
          <p:cNvSpPr>
            <a:spLocks noChangeArrowheads="1"/>
          </p:cNvSpPr>
          <p:nvPr/>
        </p:nvSpPr>
        <p:spPr bwMode="auto">
          <a:xfrm>
            <a:off x="4572000" y="5099050"/>
            <a:ext cx="2286000" cy="957263"/>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ظهور الفرق اليهودية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3364" name="Rectangle 52"/>
          <p:cNvSpPr>
            <a:spLocks noChangeArrowheads="1"/>
          </p:cNvSpPr>
          <p:nvPr/>
        </p:nvSpPr>
        <p:spPr bwMode="auto">
          <a:xfrm>
            <a:off x="2286000" y="5099050"/>
            <a:ext cx="2286000" cy="957263"/>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الكهنة / اللاويين</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3363" name="Rectangle 51"/>
          <p:cNvSpPr>
            <a:spLocks noChangeArrowheads="1"/>
          </p:cNvSpPr>
          <p:nvPr/>
        </p:nvSpPr>
        <p:spPr bwMode="auto">
          <a:xfrm>
            <a:off x="0" y="5099050"/>
            <a:ext cx="2286000" cy="957263"/>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القادة الدينيين</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3362" name="Rectangle 50"/>
          <p:cNvSpPr>
            <a:spLocks noChangeArrowheads="1"/>
          </p:cNvSpPr>
          <p:nvPr/>
        </p:nvSpPr>
        <p:spPr bwMode="auto">
          <a:xfrm>
            <a:off x="6858000" y="4119563"/>
            <a:ext cx="2286000" cy="979487"/>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المجامع / الهيكل</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3361" name="Rectangle 49"/>
          <p:cNvSpPr>
            <a:spLocks noChangeArrowheads="1"/>
          </p:cNvSpPr>
          <p:nvPr/>
        </p:nvSpPr>
        <p:spPr bwMode="auto">
          <a:xfrm>
            <a:off x="4572000" y="4119563"/>
            <a:ext cx="2286000" cy="979487"/>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ظهور المجامع</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3360" name="Rectangle 48"/>
          <p:cNvSpPr>
            <a:spLocks noChangeArrowheads="1"/>
          </p:cNvSpPr>
          <p:nvPr/>
        </p:nvSpPr>
        <p:spPr bwMode="auto">
          <a:xfrm>
            <a:off x="2286000" y="4119563"/>
            <a:ext cx="2286000" cy="979487"/>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الهيكل فقط</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3359" name="Rectangle 47"/>
          <p:cNvSpPr>
            <a:spLocks noChangeArrowheads="1"/>
          </p:cNvSpPr>
          <p:nvPr/>
        </p:nvSpPr>
        <p:spPr bwMode="auto">
          <a:xfrm>
            <a:off x="0" y="4119563"/>
            <a:ext cx="2286000" cy="979487"/>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أماكن العبادة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3358" name="Rectangle 46"/>
          <p:cNvSpPr>
            <a:spLocks noChangeArrowheads="1"/>
          </p:cNvSpPr>
          <p:nvPr/>
        </p:nvSpPr>
        <p:spPr bwMode="auto">
          <a:xfrm>
            <a:off x="6858000" y="3141663"/>
            <a:ext cx="2286000" cy="977900"/>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كثيف</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3357" name="Rectangle 45"/>
          <p:cNvSpPr>
            <a:spLocks noChangeArrowheads="1"/>
          </p:cNvSpPr>
          <p:nvPr/>
        </p:nvSpPr>
        <p:spPr bwMode="auto">
          <a:xfrm>
            <a:off x="4572000" y="3141663"/>
            <a:ext cx="2286000" cy="977900"/>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موسع</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3356" name="Rectangle 44"/>
          <p:cNvSpPr>
            <a:spLocks noChangeArrowheads="1"/>
          </p:cNvSpPr>
          <p:nvPr/>
        </p:nvSpPr>
        <p:spPr bwMode="auto">
          <a:xfrm>
            <a:off x="2286000" y="3141663"/>
            <a:ext cx="2286000" cy="977900"/>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محدود جداً</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3355" name="Rectangle 43"/>
          <p:cNvSpPr>
            <a:spLocks noChangeArrowheads="1"/>
          </p:cNvSpPr>
          <p:nvPr/>
        </p:nvSpPr>
        <p:spPr bwMode="auto">
          <a:xfrm>
            <a:off x="0" y="3141663"/>
            <a:ext cx="2286000" cy="977900"/>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نظام الطرق</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3354" name="Rectangle 42"/>
          <p:cNvSpPr>
            <a:spLocks noChangeArrowheads="1"/>
          </p:cNvSpPr>
          <p:nvPr/>
        </p:nvSpPr>
        <p:spPr bwMode="auto">
          <a:xfrm>
            <a:off x="6858000" y="2312988"/>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واسعة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3353" name="Rectangle 41"/>
          <p:cNvSpPr>
            <a:spLocks noChangeArrowheads="1"/>
          </p:cNvSpPr>
          <p:nvPr/>
        </p:nvSpPr>
        <p:spPr bwMode="auto">
          <a:xfrm>
            <a:off x="4572000" y="2312988"/>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متزايدة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3352" name="Rectangle 40"/>
          <p:cNvSpPr>
            <a:spLocks noChangeArrowheads="1"/>
          </p:cNvSpPr>
          <p:nvPr/>
        </p:nvSpPr>
        <p:spPr bwMode="auto">
          <a:xfrm>
            <a:off x="2286000" y="2312988"/>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محدودة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3351" name="Rectangle 39"/>
          <p:cNvSpPr>
            <a:spLocks noChangeArrowheads="1"/>
          </p:cNvSpPr>
          <p:nvPr/>
        </p:nvSpPr>
        <p:spPr bwMode="auto">
          <a:xfrm>
            <a:off x="0" y="2312988"/>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القدرة على الكرازة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57367" name="Line 68"/>
          <p:cNvSpPr>
            <a:spLocks noChangeShapeType="1"/>
          </p:cNvSpPr>
          <p:nvPr/>
        </p:nvSpPr>
        <p:spPr bwMode="auto">
          <a:xfrm>
            <a:off x="0" y="3141663"/>
            <a:ext cx="9144000" cy="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7368" name="Line 69"/>
          <p:cNvSpPr>
            <a:spLocks noChangeShapeType="1"/>
          </p:cNvSpPr>
          <p:nvPr/>
        </p:nvSpPr>
        <p:spPr bwMode="auto">
          <a:xfrm>
            <a:off x="0" y="4119563"/>
            <a:ext cx="9144000" cy="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7369" name="Line 70"/>
          <p:cNvSpPr>
            <a:spLocks noChangeShapeType="1"/>
          </p:cNvSpPr>
          <p:nvPr/>
        </p:nvSpPr>
        <p:spPr bwMode="auto">
          <a:xfrm>
            <a:off x="0" y="5099050"/>
            <a:ext cx="9144000" cy="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7370" name="Line 74"/>
          <p:cNvSpPr>
            <a:spLocks noChangeShapeType="1"/>
          </p:cNvSpPr>
          <p:nvPr/>
        </p:nvSpPr>
        <p:spPr bwMode="auto">
          <a:xfrm>
            <a:off x="0" y="6056313"/>
            <a:ext cx="9144000" cy="0"/>
          </a:xfrm>
          <a:prstGeom prst="line">
            <a:avLst/>
          </a:prstGeom>
          <a:noFill/>
          <a:ln w="28575"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7371" name="Line 75"/>
          <p:cNvSpPr>
            <a:spLocks noChangeShapeType="1"/>
          </p:cNvSpPr>
          <p:nvPr/>
        </p:nvSpPr>
        <p:spPr bwMode="auto">
          <a:xfrm>
            <a:off x="0" y="1484313"/>
            <a:ext cx="0" cy="4572000"/>
          </a:xfrm>
          <a:prstGeom prst="line">
            <a:avLst/>
          </a:prstGeom>
          <a:noFill/>
          <a:ln w="28575"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7372" name="Line 76"/>
          <p:cNvSpPr>
            <a:spLocks noChangeShapeType="1"/>
          </p:cNvSpPr>
          <p:nvPr/>
        </p:nvSpPr>
        <p:spPr bwMode="auto">
          <a:xfrm>
            <a:off x="2286000" y="1484313"/>
            <a:ext cx="0" cy="457200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7373" name="Line 77"/>
          <p:cNvSpPr>
            <a:spLocks noChangeShapeType="1"/>
          </p:cNvSpPr>
          <p:nvPr/>
        </p:nvSpPr>
        <p:spPr bwMode="auto">
          <a:xfrm>
            <a:off x="4572000" y="1484313"/>
            <a:ext cx="0" cy="457200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7374" name="Line 78"/>
          <p:cNvSpPr>
            <a:spLocks noChangeShapeType="1"/>
          </p:cNvSpPr>
          <p:nvPr/>
        </p:nvSpPr>
        <p:spPr bwMode="auto">
          <a:xfrm>
            <a:off x="6858000" y="1484313"/>
            <a:ext cx="0" cy="457200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7375" name="Line 79"/>
          <p:cNvSpPr>
            <a:spLocks noChangeShapeType="1"/>
          </p:cNvSpPr>
          <p:nvPr/>
        </p:nvSpPr>
        <p:spPr bwMode="auto">
          <a:xfrm>
            <a:off x="9144000" y="1484313"/>
            <a:ext cx="0" cy="4572000"/>
          </a:xfrm>
          <a:prstGeom prst="line">
            <a:avLst/>
          </a:prstGeom>
          <a:noFill/>
          <a:ln w="28575"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7376" name="Rectangle 126"/>
          <p:cNvSpPr>
            <a:spLocks noChangeArrowheads="1"/>
          </p:cNvSpPr>
          <p:nvPr/>
        </p:nvSpPr>
        <p:spPr bwMode="auto">
          <a:xfrm>
            <a:off x="1295400" y="115888"/>
            <a:ext cx="6553200" cy="1143000"/>
          </a:xfrm>
          <a:prstGeom prst="rect">
            <a:avLst/>
          </a:prstGeom>
          <a:solidFill>
            <a:schemeClr val="tx1"/>
          </a:solidFill>
          <a:ln w="9525">
            <a:solidFill>
              <a:schemeClr val="tx1"/>
            </a:solidFill>
            <a:miter lim="800000"/>
            <a:headEnd/>
            <a:tailEnd/>
          </a:ln>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itchFamily="34" charset="0"/>
              </a:rPr>
              <a:t>فترة ما بين العهدين</a:t>
            </a:r>
            <a:br>
              <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itchFamily="34" charset="0"/>
              </a:rPr>
            </a:br>
            <a:r>
              <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itchFamily="34" charset="0"/>
              </a:rPr>
              <a:t>(</a:t>
            </a: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itchFamily="34" charset="0"/>
              </a:rPr>
              <a:t>425 ق.م – 5 ق.م</a:t>
            </a:r>
            <a:r>
              <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itchFamily="34" charset="0"/>
              </a:rPr>
              <a:t>)</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7377" name="Text Box 127"/>
          <p:cNvSpPr txBox="1">
            <a:spLocks noChangeArrowheads="1"/>
          </p:cNvSpPr>
          <p:nvPr/>
        </p:nvSpPr>
        <p:spPr bwMode="auto">
          <a:xfrm>
            <a:off x="8557867" y="101600"/>
            <a:ext cx="5309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51"/>
                                        </p:tgtEl>
                                        <p:attrNameLst>
                                          <p:attrName>style.visibility</p:attrName>
                                        </p:attrNameLst>
                                      </p:cBhvr>
                                      <p:to>
                                        <p:strVal val="visible"/>
                                      </p:to>
                                    </p:set>
                                    <p:animEffect transition="in" filter="fade">
                                      <p:cBhvr>
                                        <p:cTn id="7" dur="500"/>
                                        <p:tgtEl>
                                          <p:spTgt spid="133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352"/>
                                        </p:tgtEl>
                                        <p:attrNameLst>
                                          <p:attrName>style.visibility</p:attrName>
                                        </p:attrNameLst>
                                      </p:cBhvr>
                                      <p:to>
                                        <p:strVal val="visible"/>
                                      </p:to>
                                    </p:set>
                                    <p:animEffect transition="in" filter="fade">
                                      <p:cBhvr>
                                        <p:cTn id="12" dur="500"/>
                                        <p:tgtEl>
                                          <p:spTgt spid="1335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353"/>
                                        </p:tgtEl>
                                        <p:attrNameLst>
                                          <p:attrName>style.visibility</p:attrName>
                                        </p:attrNameLst>
                                      </p:cBhvr>
                                      <p:to>
                                        <p:strVal val="visible"/>
                                      </p:to>
                                    </p:set>
                                    <p:animEffect transition="in" filter="fade">
                                      <p:cBhvr>
                                        <p:cTn id="17" dur="500"/>
                                        <p:tgtEl>
                                          <p:spTgt spid="1335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354"/>
                                        </p:tgtEl>
                                        <p:attrNameLst>
                                          <p:attrName>style.visibility</p:attrName>
                                        </p:attrNameLst>
                                      </p:cBhvr>
                                      <p:to>
                                        <p:strVal val="visible"/>
                                      </p:to>
                                    </p:set>
                                    <p:animEffect transition="in" filter="fade">
                                      <p:cBhvr>
                                        <p:cTn id="22" dur="500"/>
                                        <p:tgtEl>
                                          <p:spTgt spid="133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355"/>
                                        </p:tgtEl>
                                        <p:attrNameLst>
                                          <p:attrName>style.visibility</p:attrName>
                                        </p:attrNameLst>
                                      </p:cBhvr>
                                      <p:to>
                                        <p:strVal val="visible"/>
                                      </p:to>
                                    </p:set>
                                    <p:animEffect transition="in" filter="fade">
                                      <p:cBhvr>
                                        <p:cTn id="27" dur="500"/>
                                        <p:tgtEl>
                                          <p:spTgt spid="1335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356"/>
                                        </p:tgtEl>
                                        <p:attrNameLst>
                                          <p:attrName>style.visibility</p:attrName>
                                        </p:attrNameLst>
                                      </p:cBhvr>
                                      <p:to>
                                        <p:strVal val="visible"/>
                                      </p:to>
                                    </p:set>
                                    <p:animEffect transition="in" filter="fade">
                                      <p:cBhvr>
                                        <p:cTn id="32" dur="500"/>
                                        <p:tgtEl>
                                          <p:spTgt spid="1335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357"/>
                                        </p:tgtEl>
                                        <p:attrNameLst>
                                          <p:attrName>style.visibility</p:attrName>
                                        </p:attrNameLst>
                                      </p:cBhvr>
                                      <p:to>
                                        <p:strVal val="visible"/>
                                      </p:to>
                                    </p:set>
                                    <p:animEffect transition="in" filter="fade">
                                      <p:cBhvr>
                                        <p:cTn id="37" dur="500"/>
                                        <p:tgtEl>
                                          <p:spTgt spid="1335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358"/>
                                        </p:tgtEl>
                                        <p:attrNameLst>
                                          <p:attrName>style.visibility</p:attrName>
                                        </p:attrNameLst>
                                      </p:cBhvr>
                                      <p:to>
                                        <p:strVal val="visible"/>
                                      </p:to>
                                    </p:set>
                                    <p:animEffect transition="in" filter="fade">
                                      <p:cBhvr>
                                        <p:cTn id="42" dur="500"/>
                                        <p:tgtEl>
                                          <p:spTgt spid="1335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359"/>
                                        </p:tgtEl>
                                        <p:attrNameLst>
                                          <p:attrName>style.visibility</p:attrName>
                                        </p:attrNameLst>
                                      </p:cBhvr>
                                      <p:to>
                                        <p:strVal val="visible"/>
                                      </p:to>
                                    </p:set>
                                    <p:animEffect transition="in" filter="fade">
                                      <p:cBhvr>
                                        <p:cTn id="47" dur="500"/>
                                        <p:tgtEl>
                                          <p:spTgt spid="1335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360"/>
                                        </p:tgtEl>
                                        <p:attrNameLst>
                                          <p:attrName>style.visibility</p:attrName>
                                        </p:attrNameLst>
                                      </p:cBhvr>
                                      <p:to>
                                        <p:strVal val="visible"/>
                                      </p:to>
                                    </p:set>
                                    <p:animEffect transition="in" filter="fade">
                                      <p:cBhvr>
                                        <p:cTn id="52" dur="500"/>
                                        <p:tgtEl>
                                          <p:spTgt spid="1336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361"/>
                                        </p:tgtEl>
                                        <p:attrNameLst>
                                          <p:attrName>style.visibility</p:attrName>
                                        </p:attrNameLst>
                                      </p:cBhvr>
                                      <p:to>
                                        <p:strVal val="visible"/>
                                      </p:to>
                                    </p:set>
                                    <p:animEffect transition="in" filter="fade">
                                      <p:cBhvr>
                                        <p:cTn id="57" dur="500"/>
                                        <p:tgtEl>
                                          <p:spTgt spid="13361"/>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362"/>
                                        </p:tgtEl>
                                        <p:attrNameLst>
                                          <p:attrName>style.visibility</p:attrName>
                                        </p:attrNameLst>
                                      </p:cBhvr>
                                      <p:to>
                                        <p:strVal val="visible"/>
                                      </p:to>
                                    </p:set>
                                    <p:animEffect transition="in" filter="fade">
                                      <p:cBhvr>
                                        <p:cTn id="62" dur="500"/>
                                        <p:tgtEl>
                                          <p:spTgt spid="13362"/>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3363"/>
                                        </p:tgtEl>
                                        <p:attrNameLst>
                                          <p:attrName>style.visibility</p:attrName>
                                        </p:attrNameLst>
                                      </p:cBhvr>
                                      <p:to>
                                        <p:strVal val="visible"/>
                                      </p:to>
                                    </p:set>
                                    <p:animEffect transition="in" filter="fade">
                                      <p:cBhvr>
                                        <p:cTn id="67" dur="500"/>
                                        <p:tgtEl>
                                          <p:spTgt spid="1336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3364"/>
                                        </p:tgtEl>
                                        <p:attrNameLst>
                                          <p:attrName>style.visibility</p:attrName>
                                        </p:attrNameLst>
                                      </p:cBhvr>
                                      <p:to>
                                        <p:strVal val="visible"/>
                                      </p:to>
                                    </p:set>
                                    <p:animEffect transition="in" filter="fade">
                                      <p:cBhvr>
                                        <p:cTn id="72" dur="500"/>
                                        <p:tgtEl>
                                          <p:spTgt spid="13364"/>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3365"/>
                                        </p:tgtEl>
                                        <p:attrNameLst>
                                          <p:attrName>style.visibility</p:attrName>
                                        </p:attrNameLst>
                                      </p:cBhvr>
                                      <p:to>
                                        <p:strVal val="visible"/>
                                      </p:to>
                                    </p:set>
                                    <p:animEffect transition="in" filter="fade">
                                      <p:cBhvr>
                                        <p:cTn id="77" dur="500"/>
                                        <p:tgtEl>
                                          <p:spTgt spid="13365"/>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3366"/>
                                        </p:tgtEl>
                                        <p:attrNameLst>
                                          <p:attrName>style.visibility</p:attrName>
                                        </p:attrNameLst>
                                      </p:cBhvr>
                                      <p:to>
                                        <p:strVal val="visible"/>
                                      </p:to>
                                    </p:set>
                                    <p:animEffect transition="in" filter="fade">
                                      <p:cBhvr>
                                        <p:cTn id="82" dur="500"/>
                                        <p:tgtEl>
                                          <p:spTgt spid="13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6" grpId="0" autoUpdateAnimBg="0"/>
      <p:bldP spid="13365" grpId="0" autoUpdateAnimBg="0"/>
      <p:bldP spid="13364" grpId="0" autoUpdateAnimBg="0"/>
      <p:bldP spid="13363" grpId="0" autoUpdateAnimBg="0"/>
      <p:bldP spid="13362" grpId="0" autoUpdateAnimBg="0"/>
      <p:bldP spid="13361" grpId="0" autoUpdateAnimBg="0"/>
      <p:bldP spid="13360" grpId="0" autoUpdateAnimBg="0"/>
      <p:bldP spid="13359" grpId="0" autoUpdateAnimBg="0"/>
      <p:bldP spid="13358" grpId="0" autoUpdateAnimBg="0"/>
      <p:bldP spid="13357" grpId="0" autoUpdateAnimBg="0"/>
      <p:bldP spid="13356" grpId="0" autoUpdateAnimBg="0"/>
      <p:bldP spid="13355" grpId="0" autoUpdateAnimBg="0"/>
      <p:bldP spid="13354" grpId="0" autoUpdateAnimBg="0"/>
      <p:bldP spid="13353" grpId="0" autoUpdateAnimBg="0"/>
      <p:bldP spid="13352" grpId="0" autoUpdateAnimBg="0"/>
      <p:bldP spid="13351"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5"/>
          <p:cNvSpPr>
            <a:spLocks noGrp="1" noChangeArrowheads="1"/>
          </p:cNvSpPr>
          <p:nvPr>
            <p:ph type="title"/>
          </p:nvPr>
        </p:nvSpPr>
        <p:spPr>
          <a:xfrm>
            <a:off x="5486400" y="0"/>
            <a:ext cx="3657600" cy="3276600"/>
          </a:xfrm>
        </p:spPr>
        <p:txBody>
          <a:bodyPr/>
          <a:lstStyle/>
          <a:p>
            <a:pPr algn="ctr" eaLnBrk="1" hangingPunct="1"/>
            <a:r>
              <a:rPr lang="ar-JO" b="1" dirty="0">
                <a:solidFill>
                  <a:srgbClr val="FFFFFF"/>
                </a:solidFill>
                <a:latin typeface="Arial" charset="0"/>
                <a:ea typeface="ＭＳ Ｐゴシック" charset="0"/>
              </a:rPr>
              <a:t>تمم         الإسكندر        دانيال 8</a:t>
            </a:r>
            <a:endParaRPr lang="en-US" b="1" dirty="0">
              <a:solidFill>
                <a:srgbClr val="FFFFFF"/>
              </a:solidFill>
              <a:latin typeface="Arial" charset="0"/>
              <a:ea typeface="ＭＳ Ｐゴシック" charset="0"/>
            </a:endParaRPr>
          </a:p>
        </p:txBody>
      </p:sp>
      <p:sp>
        <p:nvSpPr>
          <p:cNvPr id="206850" name="Text Box 7"/>
          <p:cNvSpPr txBox="1">
            <a:spLocks noChangeArrowheads="1"/>
          </p:cNvSpPr>
          <p:nvPr/>
        </p:nvSpPr>
        <p:spPr bwMode="auto">
          <a:xfrm>
            <a:off x="8610600" y="76200"/>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ar-JO" b="1" dirty="0">
                <a:latin typeface="Arial" charset="0"/>
                <a:cs typeface="Arial" charset="0"/>
              </a:rPr>
              <a:t>61</a:t>
            </a:r>
            <a:endParaRPr lang="en-US" b="1" dirty="0">
              <a:latin typeface="Arial" charset="0"/>
              <a:cs typeface="Arial" charset="0"/>
            </a:endParaRPr>
          </a:p>
        </p:txBody>
      </p:sp>
      <p:pic>
        <p:nvPicPr>
          <p:cNvPr id="206851"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4930775"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825" name="Picture 2" descr="Alexanders Empire"/>
          <p:cNvPicPr>
            <a:picLocks noGrp="1" noChangeAspect="1" noChangeArrowheads="1"/>
          </p:cNvPicPr>
          <p:nvPr>
            <p:ph sz="quarter" idx="3"/>
          </p:nvPr>
        </p:nvPicPr>
        <p:blipFill>
          <a:blip r:embed="rId3" cstate="screen">
            <a:extLst>
              <a:ext uri="{28A0092B-C50C-407E-A947-70E740481C1C}">
                <a14:useLocalDpi xmlns:a14="http://schemas.microsoft.com/office/drawing/2010/main"/>
              </a:ext>
            </a:extLst>
          </a:blip>
          <a:srcRect/>
          <a:stretch>
            <a:fillRect/>
          </a:stretch>
        </p:blipFill>
        <p:spPr>
          <a:xfrm>
            <a:off x="0" y="1244600"/>
            <a:ext cx="9144000" cy="5156200"/>
          </a:xfrm>
        </p:spPr>
      </p:pic>
      <p:sp>
        <p:nvSpPr>
          <p:cNvPr id="717826" name="Rectangle 3"/>
          <p:cNvSpPr>
            <a:spLocks noGrp="1" noChangeArrowheads="1"/>
          </p:cNvSpPr>
          <p:nvPr>
            <p:ph type="title"/>
          </p:nvPr>
        </p:nvSpPr>
        <p:spPr>
          <a:xfrm>
            <a:off x="1143000" y="0"/>
            <a:ext cx="7772400" cy="1143000"/>
          </a:xfrm>
        </p:spPr>
        <p:txBody>
          <a:bodyPr/>
          <a:lstStyle/>
          <a:p>
            <a:pPr algn="ctr" eaLnBrk="1" hangingPunct="1"/>
            <a:r>
              <a:rPr lang="ar-JO" dirty="0">
                <a:latin typeface="Arial" panose="020B0604020202020204" pitchFamily="34" charset="0"/>
                <a:ea typeface="ＭＳ Ｐゴシック" charset="0"/>
                <a:cs typeface="Arial" panose="020B0604020202020204" pitchFamily="34" charset="0"/>
              </a:rPr>
              <a:t>غزوات الإسكندر</a:t>
            </a:r>
            <a:endParaRPr lang="en-US" dirty="0">
              <a:latin typeface="Arial" panose="020B0604020202020204" pitchFamily="34" charset="0"/>
              <a:ea typeface="ＭＳ Ｐゴシック" charset="0"/>
              <a:cs typeface="Arial" panose="020B0604020202020204" pitchFamily="34" charset="0"/>
            </a:endParaRPr>
          </a:p>
        </p:txBody>
      </p:sp>
      <p:pic>
        <p:nvPicPr>
          <p:cNvPr id="230404" name="Picture 4" descr="Tyre"/>
          <p:cNvPicPr>
            <a:picLocks noGrp="1" noChangeAspect="1" noChangeArrowheads="1"/>
          </p:cNvPicPr>
          <p:nvPr>
            <p:ph sz="quarter" idx="2"/>
          </p:nvPr>
        </p:nvPicPr>
        <p:blipFill>
          <a:blip r:embed="rId4" cstate="screen">
            <a:extLst>
              <a:ext uri="{28A0092B-C50C-407E-A947-70E740481C1C}">
                <a14:useLocalDpi xmlns:a14="http://schemas.microsoft.com/office/drawing/2010/main"/>
              </a:ext>
            </a:extLst>
          </a:blip>
          <a:srcRect/>
          <a:stretch>
            <a:fillRect/>
          </a:stretch>
        </p:blipFill>
        <p:spPr>
          <a:xfrm>
            <a:off x="0" y="4648200"/>
            <a:ext cx="2547938" cy="1981200"/>
          </a:xfrm>
        </p:spPr>
      </p:pic>
      <p:sp>
        <p:nvSpPr>
          <p:cNvPr id="230406" name="AutoShape 6"/>
          <p:cNvSpPr>
            <a:spLocks noChangeArrowheads="1"/>
          </p:cNvSpPr>
          <p:nvPr/>
        </p:nvSpPr>
        <p:spPr bwMode="auto">
          <a:xfrm rot="-664593">
            <a:off x="3048000" y="2819400"/>
            <a:ext cx="4343400" cy="609600"/>
          </a:xfrm>
          <a:prstGeom prst="rightArrow">
            <a:avLst>
              <a:gd name="adj1" fmla="val 50000"/>
              <a:gd name="adj2" fmla="val 178125"/>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30408" name="AutoShape 8"/>
          <p:cNvSpPr>
            <a:spLocks noChangeArrowheads="1"/>
          </p:cNvSpPr>
          <p:nvPr/>
        </p:nvSpPr>
        <p:spPr bwMode="auto">
          <a:xfrm rot="1147359" flipH="1">
            <a:off x="4038600" y="4114800"/>
            <a:ext cx="3810000" cy="609600"/>
          </a:xfrm>
          <a:prstGeom prst="rightArrow">
            <a:avLst>
              <a:gd name="adj1" fmla="val 50000"/>
              <a:gd name="adj2" fmla="val 156250"/>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30409" name="AutoShape 9"/>
          <p:cNvSpPr>
            <a:spLocks noChangeArrowheads="1"/>
          </p:cNvSpPr>
          <p:nvPr/>
        </p:nvSpPr>
        <p:spPr bwMode="auto">
          <a:xfrm>
            <a:off x="7924800" y="4572000"/>
            <a:ext cx="990600" cy="914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230410" name="Picture 10" descr="j021657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90800" y="3200400"/>
            <a:ext cx="1828800" cy="1412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832" name="Rectangle 11"/>
          <p:cNvSpPr>
            <a:spLocks noChangeArrowheads="1"/>
          </p:cNvSpPr>
          <p:nvPr/>
        </p:nvSpPr>
        <p:spPr bwMode="auto">
          <a:xfrm>
            <a:off x="0" y="6248400"/>
            <a:ext cx="9144000" cy="457200"/>
          </a:xfrm>
          <a:prstGeom prst="rect">
            <a:avLst/>
          </a:prstGeom>
          <a:solidFill>
            <a:schemeClr val="bg2"/>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230413" name="Picture 1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54350" y="1693863"/>
            <a:ext cx="3033713" cy="3470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834"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39051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0404"/>
                                        </p:tgtEl>
                                        <p:attrNameLst>
                                          <p:attrName>style.visibility</p:attrName>
                                        </p:attrNameLst>
                                      </p:cBhvr>
                                      <p:to>
                                        <p:strVal val="visible"/>
                                      </p:to>
                                    </p:set>
                                    <p:animEffect transition="in" filter="fade">
                                      <p:cBhvr>
                                        <p:cTn id="7" dur="500"/>
                                        <p:tgtEl>
                                          <p:spTgt spid="2304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0406"/>
                                        </p:tgtEl>
                                        <p:attrNameLst>
                                          <p:attrName>style.visibility</p:attrName>
                                        </p:attrNameLst>
                                      </p:cBhvr>
                                      <p:to>
                                        <p:strVal val="visible"/>
                                      </p:to>
                                    </p:set>
                                    <p:animEffect transition="in" filter="wipe(left)">
                                      <p:cBhvr>
                                        <p:cTn id="12" dur="500"/>
                                        <p:tgtEl>
                                          <p:spTgt spid="2304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3040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30408"/>
                                        </p:tgtEl>
                                        <p:attrNameLst>
                                          <p:attrName>style.visibility</p:attrName>
                                        </p:attrNameLst>
                                      </p:cBhvr>
                                      <p:to>
                                        <p:strVal val="visible"/>
                                      </p:to>
                                    </p:set>
                                    <p:animEffect transition="in" filter="wipe(down)">
                                      <p:cBhvr>
                                        <p:cTn id="21" dur="500"/>
                                        <p:tgtEl>
                                          <p:spTgt spid="23040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7" presetClass="entr" presetSubtype="4" fill="hold" nodeType="clickEffect">
                                  <p:stCondLst>
                                    <p:cond delay="0"/>
                                  </p:stCondLst>
                                  <p:childTnLst>
                                    <p:set>
                                      <p:cBhvr>
                                        <p:cTn id="25" dur="1" fill="hold">
                                          <p:stCondLst>
                                            <p:cond delay="0"/>
                                          </p:stCondLst>
                                        </p:cTn>
                                        <p:tgtEl>
                                          <p:spTgt spid="230410"/>
                                        </p:tgtEl>
                                        <p:attrNameLst>
                                          <p:attrName>style.visibility</p:attrName>
                                        </p:attrNameLst>
                                      </p:cBhvr>
                                      <p:to>
                                        <p:strVal val="visible"/>
                                      </p:to>
                                    </p:set>
                                    <p:anim calcmode="lin" valueType="num">
                                      <p:cBhvr additive="base">
                                        <p:cTn id="26" dur="5000" fill="hold"/>
                                        <p:tgtEl>
                                          <p:spTgt spid="230410"/>
                                        </p:tgtEl>
                                        <p:attrNameLst>
                                          <p:attrName>ppt_x</p:attrName>
                                        </p:attrNameLst>
                                      </p:cBhvr>
                                      <p:tavLst>
                                        <p:tav tm="0">
                                          <p:val>
                                            <p:strVal val="#ppt_x"/>
                                          </p:val>
                                        </p:tav>
                                        <p:tav tm="100000">
                                          <p:val>
                                            <p:strVal val="#ppt_x"/>
                                          </p:val>
                                        </p:tav>
                                      </p:tavLst>
                                    </p:anim>
                                    <p:anim calcmode="lin" valueType="num">
                                      <p:cBhvr additive="base">
                                        <p:cTn id="27" dur="5000" fill="hold"/>
                                        <p:tgtEl>
                                          <p:spTgt spid="230410"/>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30413"/>
                                        </p:tgtEl>
                                        <p:attrNameLst>
                                          <p:attrName>style.visibility</p:attrName>
                                        </p:attrNameLst>
                                      </p:cBhvr>
                                      <p:to>
                                        <p:strVal val="visible"/>
                                      </p:to>
                                    </p:set>
                                    <p:animEffect transition="in" filter="fade">
                                      <p:cBhvr>
                                        <p:cTn id="32" dur="500"/>
                                        <p:tgtEl>
                                          <p:spTgt spid="230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6" grpId="0" animBg="1"/>
      <p:bldP spid="230408" grpId="0" animBg="1"/>
      <p:bldP spid="23040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12576" y="-27384"/>
            <a:ext cx="5080000" cy="2857500"/>
          </a:xfrm>
          <a:prstGeom prst="rect">
            <a:avLst/>
          </a:prstGeom>
        </p:spPr>
      </p:pic>
      <p:pic>
        <p:nvPicPr>
          <p:cNvPr id="2" name="Picture 1"/>
          <p:cNvPicPr>
            <a:picLocks noChangeAspect="1"/>
          </p:cNvPicPr>
          <p:nvPr/>
        </p:nvPicPr>
        <p:blipFill>
          <a:blip r:embed="rId4"/>
          <a:stretch>
            <a:fillRect/>
          </a:stretch>
        </p:blipFill>
        <p:spPr>
          <a:xfrm>
            <a:off x="0" y="3019035"/>
            <a:ext cx="9144000" cy="3840480"/>
          </a:xfrm>
          <a:prstGeom prst="rect">
            <a:avLst/>
          </a:prstGeom>
        </p:spPr>
      </p:pic>
      <p:sp>
        <p:nvSpPr>
          <p:cNvPr id="7" name="Rectangle 3"/>
          <p:cNvSpPr txBox="1">
            <a:spLocks noChangeArrowheads="1"/>
          </p:cNvSpPr>
          <p:nvPr/>
        </p:nvSpPr>
        <p:spPr bwMode="auto">
          <a:xfrm>
            <a:off x="129604" y="3573016"/>
            <a:ext cx="4370388" cy="3092152"/>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بسبب الكبرياء</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الرغبة بالعبادة</a:t>
            </a: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الخمر</a:t>
            </a: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النساء</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الأغاني</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342900" marR="0" lvl="0" indent="-342900" algn="l" defTabSz="914400" rtl="0" eaLnBrk="1" fontAlgn="base" latinLnBrk="0" hangingPunct="1">
              <a:lnSpc>
                <a:spcPct val="100000"/>
              </a:lnSpc>
              <a:spcBef>
                <a:spcPct val="20000"/>
              </a:spcBef>
              <a:spcAft>
                <a:spcPct val="0"/>
              </a:spcAft>
              <a:buClr>
                <a:srgbClr val="00FFFF"/>
              </a:buClr>
              <a:buSzPct val="75000"/>
              <a:buFontTx/>
              <a:buNone/>
              <a:tabLst/>
              <a:defRPr/>
            </a:pP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pic>
        <p:nvPicPr>
          <p:cNvPr id="3" name="Picture 2"/>
          <p:cNvPicPr>
            <a:picLocks noChangeAspect="1"/>
          </p:cNvPicPr>
          <p:nvPr/>
        </p:nvPicPr>
        <p:blipFill>
          <a:blip r:embed="rId5"/>
          <a:stretch>
            <a:fillRect/>
          </a:stretch>
        </p:blipFill>
        <p:spPr>
          <a:xfrm>
            <a:off x="3657600" y="-27384"/>
            <a:ext cx="5486400" cy="3416300"/>
          </a:xfrm>
          <a:prstGeom prst="rect">
            <a:avLst/>
          </a:prstGeom>
        </p:spPr>
      </p:pic>
      <p:sp>
        <p:nvSpPr>
          <p:cNvPr id="164866" name="Rectangle 2"/>
          <p:cNvSpPr>
            <a:spLocks noGrp="1" noChangeArrowheads="1"/>
          </p:cNvSpPr>
          <p:nvPr>
            <p:ph type="title"/>
          </p:nvPr>
        </p:nvSpPr>
        <p:spPr>
          <a:xfrm>
            <a:off x="-22920" y="2564904"/>
            <a:ext cx="4450904" cy="990600"/>
          </a:xfrm>
          <a:solidFill>
            <a:srgbClr val="800000"/>
          </a:solidFill>
          <a:effectLst/>
        </p:spPr>
        <p:txBody>
          <a:bodyPr/>
          <a:lstStyle/>
          <a:p>
            <a:pPr algn="ctr" eaLnBrk="1" hangingPunct="1">
              <a:defRPr/>
            </a:pPr>
            <a:r>
              <a:rPr lang="ar-JO" b="1" dirty="0">
                <a:solidFill>
                  <a:srgbClr val="FFFFFF"/>
                </a:solidFill>
                <a:latin typeface="Arial"/>
                <a:ea typeface="+mj-ea"/>
                <a:cs typeface="Arial"/>
              </a:rPr>
              <a:t>سقوطه</a:t>
            </a:r>
            <a:endParaRPr lang="en-US" b="1" dirty="0">
              <a:solidFill>
                <a:srgbClr val="FFFFFF"/>
              </a:solidFill>
              <a:latin typeface="Arial"/>
              <a:ea typeface="+mj-ea"/>
              <a:cs typeface="Arial"/>
            </a:endParaRPr>
          </a:p>
        </p:txBody>
      </p:sp>
    </p:spTree>
    <p:extLst>
      <p:ext uri="{BB962C8B-B14F-4D97-AF65-F5344CB8AC3E}">
        <p14:creationId xmlns:p14="http://schemas.microsoft.com/office/powerpoint/2010/main" val="1167350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190500"/>
            <a:ext cx="9144000" cy="6473952"/>
          </a:xfrm>
          <a:prstGeom prst="rect">
            <a:avLst/>
          </a:prstGeom>
        </p:spPr>
      </p:pic>
      <p:sp>
        <p:nvSpPr>
          <p:cNvPr id="219137" name="Rectangle 5"/>
          <p:cNvSpPr>
            <a:spLocks noGrp="1" noChangeArrowheads="1"/>
          </p:cNvSpPr>
          <p:nvPr>
            <p:ph type="title"/>
          </p:nvPr>
        </p:nvSpPr>
        <p:spPr>
          <a:xfrm>
            <a:off x="0" y="116632"/>
            <a:ext cx="9144000" cy="1379240"/>
          </a:xfrm>
        </p:spPr>
        <p:txBody>
          <a:bodyPr/>
          <a:lstStyle/>
          <a:p>
            <a:pPr algn="ctr" eaLnBrk="1" hangingPunct="1">
              <a:defRPr/>
            </a:pPr>
            <a:r>
              <a:rPr lang="ar-JO" b="1" dirty="0">
                <a:solidFill>
                  <a:schemeClr val="tx1"/>
                </a:solidFill>
                <a:effectLst>
                  <a:glow rad="355600">
                    <a:schemeClr val="bg2"/>
                  </a:glow>
                </a:effectLst>
                <a:latin typeface="Arial" panose="020B0604020202020204" pitchFamily="34" charset="0"/>
                <a:ea typeface="ＭＳ Ｐゴシック" charset="0"/>
                <a:cs typeface="Arial" panose="020B0604020202020204" pitchFamily="34" charset="0"/>
              </a:rPr>
              <a:t>سقط الإسكندر مريضاً في بابل</a:t>
            </a:r>
            <a:endParaRPr lang="en-US" b="1" dirty="0">
              <a:solidFill>
                <a:schemeClr val="tx1"/>
              </a:solidFill>
              <a:effectLst>
                <a:glow rad="355600">
                  <a:schemeClr val="bg2"/>
                </a:glow>
              </a:effectLst>
              <a:latin typeface="Arial" panose="020B0604020202020204" pitchFamily="34" charset="0"/>
              <a:ea typeface="ＭＳ Ｐゴシック"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476672"/>
            <a:ext cx="9145215" cy="6381328"/>
          </a:xfrm>
          <a:prstGeom prst="rect">
            <a:avLst/>
          </a:prstGeom>
        </p:spPr>
      </p:pic>
      <p:sp>
        <p:nvSpPr>
          <p:cNvPr id="219137" name="Rectangle 5"/>
          <p:cNvSpPr>
            <a:spLocks noGrp="1" noChangeArrowheads="1"/>
          </p:cNvSpPr>
          <p:nvPr>
            <p:ph type="title"/>
          </p:nvPr>
        </p:nvSpPr>
        <p:spPr>
          <a:xfrm>
            <a:off x="0" y="0"/>
            <a:ext cx="9144000" cy="980728"/>
          </a:xfrm>
          <a:solidFill>
            <a:schemeClr val="bg1"/>
          </a:solidFill>
        </p:spPr>
        <p:txBody>
          <a:bodyPr/>
          <a:lstStyle/>
          <a:p>
            <a:pPr algn="ctr" eaLnBrk="1" hangingPunct="1">
              <a:defRPr/>
            </a:pPr>
            <a:r>
              <a:rPr lang="ar-JO" sz="3600" b="1" dirty="0">
                <a:solidFill>
                  <a:schemeClr val="tx1"/>
                </a:solidFill>
                <a:effectLst>
                  <a:glow rad="355600">
                    <a:schemeClr val="bg2"/>
                  </a:glow>
                </a:effectLst>
                <a:latin typeface="Arial" panose="020B0604020202020204" pitchFamily="34" charset="0"/>
                <a:ea typeface="ＭＳ Ｐゴシック" charset="0"/>
                <a:cs typeface="Arial" panose="020B0604020202020204" pitchFamily="34" charset="0"/>
              </a:rPr>
              <a:t>مات الإسكندر في بابل في سن 32</a:t>
            </a:r>
            <a:endParaRPr lang="en-US" sz="3600" b="1" dirty="0">
              <a:solidFill>
                <a:schemeClr val="tx1"/>
              </a:solidFill>
              <a:effectLst>
                <a:glow rad="355600">
                  <a:schemeClr val="bg2"/>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46417335"/>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6" y="6165304"/>
            <a:ext cx="9150485" cy="692696"/>
          </a:xfrm>
        </p:spPr>
        <p:txBody>
          <a:bodyPr/>
          <a:lstStyle/>
          <a:p>
            <a:pPr algn="r"/>
            <a:r>
              <a:rPr lang="ar-JO" sz="2400" b="1" dirty="0">
                <a:latin typeface="Arial" panose="020B0604020202020204" pitchFamily="34" charset="0"/>
                <a:cs typeface="Arial" panose="020B0604020202020204" pitchFamily="34" charset="0"/>
              </a:rPr>
              <a:t>كان متزوجا من روكسان لمدة 10 سنوات ولكن لم ينجب طفلا</a:t>
            </a:r>
            <a:endParaRPr lang="en-US" sz="32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0" y="8153"/>
            <a:ext cx="9144000" cy="6209590"/>
          </a:xfrm>
          <a:prstGeom prst="rect">
            <a:avLst/>
          </a:prstGeom>
        </p:spPr>
      </p:pic>
    </p:spTree>
    <p:extLst>
      <p:ext uri="{BB962C8B-B14F-4D97-AF65-F5344CB8AC3E}">
        <p14:creationId xmlns:p14="http://schemas.microsoft.com/office/powerpoint/2010/main" val="225833280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1" name="Rectangle 5"/>
          <p:cNvSpPr>
            <a:spLocks noGrp="1" noChangeArrowheads="1"/>
          </p:cNvSpPr>
          <p:nvPr>
            <p:ph type="title"/>
          </p:nvPr>
        </p:nvSpPr>
        <p:spPr>
          <a:xfrm>
            <a:off x="1066800" y="0"/>
            <a:ext cx="7772400" cy="1143000"/>
          </a:xfrm>
        </p:spPr>
        <p:txBody>
          <a:bodyPr/>
          <a:lstStyle/>
          <a:p>
            <a:pPr algn="ctr" eaLnBrk="1" hangingPunct="1"/>
            <a:r>
              <a:rPr lang="ar-JO" dirty="0">
                <a:latin typeface="Arial" panose="020B0604020202020204" pitchFamily="34" charset="0"/>
                <a:ea typeface="ＭＳ Ｐゴシック" charset="0"/>
                <a:cs typeface="Arial" panose="020B0604020202020204" pitchFamily="34" charset="0"/>
              </a:rPr>
              <a:t>بعد الإسكندر</a:t>
            </a:r>
            <a:endParaRPr lang="en-US" dirty="0">
              <a:latin typeface="Arial" panose="020B0604020202020204" pitchFamily="34" charset="0"/>
              <a:ea typeface="ＭＳ Ｐゴシック" charset="0"/>
              <a:cs typeface="Arial" panose="020B0604020202020204" pitchFamily="34" charset="0"/>
            </a:endParaRPr>
          </a:p>
        </p:txBody>
      </p:sp>
      <p:sp>
        <p:nvSpPr>
          <p:cNvPr id="721922" name="Oval 7"/>
          <p:cNvSpPr>
            <a:spLocks noChangeArrowheads="1"/>
          </p:cNvSpPr>
          <p:nvPr/>
        </p:nvSpPr>
        <p:spPr bwMode="auto">
          <a:xfrm>
            <a:off x="2133600" y="3505200"/>
            <a:ext cx="838200" cy="914400"/>
          </a:xfrm>
          <a:prstGeom prst="ellipse">
            <a:avLst/>
          </a:prstGeom>
          <a:noFill/>
          <a:ln w="57150" cap="sq">
            <a:solidFill>
              <a:srgbClr val="BA1236"/>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721923" name="Group 12"/>
          <p:cNvGrpSpPr>
            <a:grpSpLocks/>
          </p:cNvGrpSpPr>
          <p:nvPr/>
        </p:nvGrpSpPr>
        <p:grpSpPr bwMode="auto">
          <a:xfrm>
            <a:off x="0" y="1295400"/>
            <a:ext cx="9144000" cy="4495800"/>
            <a:chOff x="0" y="1152"/>
            <a:chExt cx="5580" cy="2743"/>
          </a:xfrm>
        </p:grpSpPr>
        <p:pic>
          <p:nvPicPr>
            <p:cNvPr id="721933" name="Picture 4" descr="33 Gree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52"/>
              <a:ext cx="5580" cy="2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21934" name="Picture 11" descr="33 Gree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80" y="1152"/>
              <a:ext cx="1440" cy="2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3981" name="Text Box 13"/>
          <p:cNvSpPr txBox="1">
            <a:spLocks noChangeArrowheads="1"/>
          </p:cNvSpPr>
          <p:nvPr/>
        </p:nvSpPr>
        <p:spPr bwMode="auto">
          <a:xfrm>
            <a:off x="5546725" y="3754438"/>
            <a:ext cx="1475084" cy="584775"/>
          </a:xfrm>
          <a:prstGeom prst="rect">
            <a:avLst/>
          </a:prstGeom>
          <a:solidFill>
            <a:schemeClr val="tx1"/>
          </a:solidFill>
          <a:ln w="28575">
            <a:solidFill>
              <a:schemeClr val="bg2"/>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104C1C"/>
                </a:solidFill>
                <a:effectLst/>
                <a:uLnTx/>
                <a:uFillTx/>
                <a:latin typeface="Arial" panose="020B0604020202020204" pitchFamily="34" charset="0"/>
                <a:cs typeface="Arial" panose="020B0604020202020204" pitchFamily="34" charset="0"/>
              </a:rPr>
              <a:t>السلوقيين</a:t>
            </a:r>
            <a:endParaRPr kumimoji="0" lang="en-US" sz="3200" b="1" i="0" u="none" strike="noStrike" kern="1200" cap="none" spc="0" normalizeH="0" baseline="0" noProof="0" dirty="0">
              <a:ln>
                <a:noFill/>
              </a:ln>
              <a:solidFill>
                <a:srgbClr val="104C1C"/>
              </a:solidFill>
              <a:effectLst/>
              <a:uLnTx/>
              <a:uFillTx/>
              <a:latin typeface="Arial" panose="020B0604020202020204" pitchFamily="34" charset="0"/>
              <a:cs typeface="Arial" panose="020B0604020202020204" pitchFamily="34" charset="0"/>
            </a:endParaRPr>
          </a:p>
        </p:txBody>
      </p:sp>
      <p:sp>
        <p:nvSpPr>
          <p:cNvPr id="83982" name="Text Box 14"/>
          <p:cNvSpPr txBox="1">
            <a:spLocks noChangeArrowheads="1"/>
          </p:cNvSpPr>
          <p:nvPr/>
        </p:nvSpPr>
        <p:spPr bwMode="auto">
          <a:xfrm>
            <a:off x="1066800" y="3886200"/>
            <a:ext cx="1229824" cy="584775"/>
          </a:xfrm>
          <a:prstGeom prst="rect">
            <a:avLst/>
          </a:prstGeom>
          <a:solidFill>
            <a:schemeClr val="tx1"/>
          </a:solidFill>
          <a:ln w="28575">
            <a:solidFill>
              <a:schemeClr val="bg2"/>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4C1322"/>
                </a:solidFill>
                <a:effectLst/>
                <a:uLnTx/>
                <a:uFillTx/>
                <a:latin typeface="Arial" panose="020B0604020202020204" pitchFamily="34" charset="0"/>
                <a:cs typeface="Arial" panose="020B0604020202020204" pitchFamily="34" charset="0"/>
              </a:rPr>
              <a:t>البطالمة</a:t>
            </a:r>
            <a:endParaRPr kumimoji="0" lang="en-US" sz="3200" b="1" i="0" u="none" strike="noStrike" kern="1200" cap="none" spc="0" normalizeH="0" baseline="0" noProof="0" dirty="0">
              <a:ln>
                <a:noFill/>
              </a:ln>
              <a:solidFill>
                <a:srgbClr val="4C1322"/>
              </a:solidFill>
              <a:effectLst/>
              <a:uLnTx/>
              <a:uFillTx/>
              <a:latin typeface="Arial" panose="020B0604020202020204" pitchFamily="34" charset="0"/>
              <a:cs typeface="Arial" panose="020B0604020202020204" pitchFamily="34" charset="0"/>
            </a:endParaRPr>
          </a:p>
        </p:txBody>
      </p:sp>
      <p:sp>
        <p:nvSpPr>
          <p:cNvPr id="83983" name="Text Box 15"/>
          <p:cNvSpPr txBox="1">
            <a:spLocks noChangeArrowheads="1"/>
          </p:cNvSpPr>
          <p:nvPr/>
        </p:nvSpPr>
        <p:spPr bwMode="auto">
          <a:xfrm>
            <a:off x="304800" y="1524000"/>
            <a:ext cx="1205779" cy="584775"/>
          </a:xfrm>
          <a:prstGeom prst="rect">
            <a:avLst/>
          </a:prstGeom>
          <a:solidFill>
            <a:schemeClr val="tx1"/>
          </a:solidFill>
          <a:ln w="28575">
            <a:solidFill>
              <a:schemeClr val="bg2"/>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BA1236"/>
                </a:solidFill>
                <a:effectLst/>
                <a:uLnTx/>
                <a:uFillTx/>
                <a:latin typeface="Arial" panose="020B0604020202020204" pitchFamily="34" charset="0"/>
                <a:cs typeface="Arial" panose="020B0604020202020204" pitchFamily="34" charset="0"/>
              </a:rPr>
              <a:t>كاساندر</a:t>
            </a:r>
            <a:endParaRPr kumimoji="0" lang="en-US" sz="3200" b="1" i="0" u="none" strike="noStrike" kern="1200" cap="none" spc="0" normalizeH="0" baseline="0" noProof="0" dirty="0">
              <a:ln>
                <a:noFill/>
              </a:ln>
              <a:solidFill>
                <a:srgbClr val="BA1236"/>
              </a:solidFill>
              <a:effectLst/>
              <a:uLnTx/>
              <a:uFillTx/>
              <a:latin typeface="Arial" panose="020B0604020202020204" pitchFamily="34" charset="0"/>
              <a:cs typeface="Arial" panose="020B0604020202020204" pitchFamily="34" charset="0"/>
            </a:endParaRPr>
          </a:p>
        </p:txBody>
      </p:sp>
      <p:sp>
        <p:nvSpPr>
          <p:cNvPr id="83984" name="Text Box 16"/>
          <p:cNvSpPr txBox="1">
            <a:spLocks noChangeArrowheads="1"/>
          </p:cNvSpPr>
          <p:nvPr/>
        </p:nvSpPr>
        <p:spPr bwMode="auto">
          <a:xfrm>
            <a:off x="990600" y="2362200"/>
            <a:ext cx="1723549" cy="584775"/>
          </a:xfrm>
          <a:prstGeom prst="rect">
            <a:avLst/>
          </a:prstGeom>
          <a:solidFill>
            <a:schemeClr val="tx1"/>
          </a:solidFill>
          <a:ln w="28575">
            <a:solidFill>
              <a:schemeClr val="bg2"/>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ليسيماكوس</a:t>
            </a:r>
            <a:endParaRPr kumimoji="0" lang="en-US" sz="3200" b="1" i="0" u="none" strike="noStrike" kern="1200" cap="none" spc="0" normalizeH="0" baseline="0" noProof="0" dirty="0">
              <a:ln>
                <a:noFill/>
              </a:ln>
              <a:solidFill>
                <a:srgbClr val="104C1C"/>
              </a:solidFill>
              <a:effectLst/>
              <a:uLnTx/>
              <a:uFillTx/>
              <a:latin typeface="Arial" panose="020B0604020202020204" pitchFamily="34" charset="0"/>
              <a:cs typeface="Arial" panose="020B0604020202020204" pitchFamily="34" charset="0"/>
            </a:endParaRPr>
          </a:p>
        </p:txBody>
      </p:sp>
      <p:sp>
        <p:nvSpPr>
          <p:cNvPr id="83985" name="Text Box 17"/>
          <p:cNvSpPr txBox="1">
            <a:spLocks noChangeArrowheads="1"/>
          </p:cNvSpPr>
          <p:nvPr/>
        </p:nvSpPr>
        <p:spPr bwMode="auto">
          <a:xfrm>
            <a:off x="1898070" y="5248855"/>
            <a:ext cx="7225145" cy="1323439"/>
          </a:xfrm>
          <a:prstGeom prst="rect">
            <a:avLst/>
          </a:prstGeom>
          <a:gradFill rotWithShape="0">
            <a:gsLst>
              <a:gs pos="0">
                <a:srgbClr val="3B003B"/>
              </a:gs>
              <a:gs pos="100000">
                <a:srgbClr val="800080"/>
              </a:gs>
            </a:gsLst>
            <a:lin ang="189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والتيس العافي ملك اليونان والقرن العظيم الذي بين عينيه هو الملك الأول وإذ انكسر وقام أربعة عوضاً عنه فستقوم أربع ممالك من الأمة ولكن ليس في قوته</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(دانيال 8: 21-22)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83986" name="Oval 18"/>
          <p:cNvSpPr>
            <a:spLocks noChangeArrowheads="1"/>
          </p:cNvSpPr>
          <p:nvPr/>
        </p:nvSpPr>
        <p:spPr bwMode="auto">
          <a:xfrm>
            <a:off x="2209800" y="3200400"/>
            <a:ext cx="533400" cy="838200"/>
          </a:xfrm>
          <a:prstGeom prst="ellipse">
            <a:avLst/>
          </a:prstGeom>
          <a:noFill/>
          <a:ln w="57150" cap="sq">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721930" name="Picture 20" descr="goa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72188" y="666750"/>
            <a:ext cx="2614612"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1931" name="Text Box 13"/>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21932" name="Text Box 16"/>
          <p:cNvSpPr txBox="1">
            <a:spLocks noChangeArrowheads="1"/>
          </p:cNvSpPr>
          <p:nvPr/>
        </p:nvSpPr>
        <p:spPr bwMode="auto">
          <a:xfrm>
            <a:off x="2362200" y="1168400"/>
            <a:ext cx="3962400" cy="584200"/>
          </a:xfrm>
          <a:prstGeom prst="rect">
            <a:avLst/>
          </a:prstGeom>
          <a:solidFill>
            <a:srgbClr val="2D196A"/>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الإمبراطورية اليونانية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5676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981"/>
                                        </p:tgtEl>
                                        <p:attrNameLst>
                                          <p:attrName>style.visibility</p:attrName>
                                        </p:attrNameLst>
                                      </p:cBhvr>
                                      <p:to>
                                        <p:strVal val="visible"/>
                                      </p:to>
                                    </p:set>
                                    <p:animEffect transition="in" filter="fade">
                                      <p:cBhvr>
                                        <p:cTn id="7" dur="500"/>
                                        <p:tgtEl>
                                          <p:spTgt spid="839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982"/>
                                        </p:tgtEl>
                                        <p:attrNameLst>
                                          <p:attrName>style.visibility</p:attrName>
                                        </p:attrNameLst>
                                      </p:cBhvr>
                                      <p:to>
                                        <p:strVal val="visible"/>
                                      </p:to>
                                    </p:set>
                                    <p:animEffect transition="in" filter="fade">
                                      <p:cBhvr>
                                        <p:cTn id="12" dur="500"/>
                                        <p:tgtEl>
                                          <p:spTgt spid="8398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3984"/>
                                        </p:tgtEl>
                                        <p:attrNameLst>
                                          <p:attrName>style.visibility</p:attrName>
                                        </p:attrNameLst>
                                      </p:cBhvr>
                                      <p:to>
                                        <p:strVal val="visible"/>
                                      </p:to>
                                    </p:set>
                                    <p:animEffect transition="in" filter="fade">
                                      <p:cBhvr>
                                        <p:cTn id="17" dur="500"/>
                                        <p:tgtEl>
                                          <p:spTgt spid="8398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3983"/>
                                        </p:tgtEl>
                                        <p:attrNameLst>
                                          <p:attrName>style.visibility</p:attrName>
                                        </p:attrNameLst>
                                      </p:cBhvr>
                                      <p:to>
                                        <p:strVal val="visible"/>
                                      </p:to>
                                    </p:set>
                                    <p:animEffect transition="in" filter="fade">
                                      <p:cBhvr>
                                        <p:cTn id="22" dur="500"/>
                                        <p:tgtEl>
                                          <p:spTgt spid="8398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3985"/>
                                        </p:tgtEl>
                                        <p:attrNameLst>
                                          <p:attrName>style.visibility</p:attrName>
                                        </p:attrNameLst>
                                      </p:cBhvr>
                                      <p:to>
                                        <p:strVal val="visible"/>
                                      </p:to>
                                    </p:set>
                                    <p:animEffect transition="in" filter="fade">
                                      <p:cBhvr>
                                        <p:cTn id="27" dur="500"/>
                                        <p:tgtEl>
                                          <p:spTgt spid="8398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3986"/>
                                        </p:tgtEl>
                                        <p:attrNameLst>
                                          <p:attrName>style.visibility</p:attrName>
                                        </p:attrNameLst>
                                      </p:cBhvr>
                                      <p:to>
                                        <p:strVal val="visible"/>
                                      </p:to>
                                    </p:set>
                                    <p:animEffect transition="in" filter="fade">
                                      <p:cBhvr>
                                        <p:cTn id="32" dur="500"/>
                                        <p:tgtEl>
                                          <p:spTgt spid="83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1" grpId="0" animBg="1" autoUpdateAnimBg="0"/>
      <p:bldP spid="83982" grpId="0" animBg="1" autoUpdateAnimBg="0"/>
      <p:bldP spid="83983" grpId="0" animBg="1" autoUpdateAnimBg="0"/>
      <p:bldP spid="83984" grpId="0" animBg="1" autoUpdateAnimBg="0"/>
      <p:bldP spid="83985" grpId="0" animBg="1" autoUpdateAnimBg="0"/>
      <p:bldP spid="8398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4" descr="Jerash"/>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6858000"/>
          </a:xfrm>
          <a:noFill/>
          <a:extLst>
            <a:ext uri="{909E8E84-426E-40dd-AFC4-6F175D3DCCD1}">
              <a14:hiddenFill xmlns:a14="http://schemas.microsoft.com/office/drawing/2010/main" xmlns="">
                <a:solidFill>
                  <a:srgbClr val="FFFFFF"/>
                </a:solidFill>
              </a14:hiddenFill>
            </a:ext>
          </a:extLst>
        </p:spPr>
      </p:pic>
      <p:sp>
        <p:nvSpPr>
          <p:cNvPr id="75781" name="Rectangle 5"/>
          <p:cNvSpPr>
            <a:spLocks noGrp="1" noChangeArrowheads="1"/>
          </p:cNvSpPr>
          <p:nvPr>
            <p:ph type="title"/>
          </p:nvPr>
        </p:nvSpPr>
        <p:spPr>
          <a:xfrm>
            <a:off x="5868144" y="223664"/>
            <a:ext cx="3300536" cy="1981200"/>
          </a:xfrm>
        </p:spPr>
        <p:txBody>
          <a:bodyPr/>
          <a:lstStyle/>
          <a:p>
            <a:pPr algn="ctr" eaLnBrk="1" hangingPunct="1">
              <a:defRPr/>
            </a:pPr>
            <a:r>
              <a:rPr lang="ar-JO" b="1" dirty="0">
                <a:solidFill>
                  <a:schemeClr val="tx1"/>
                </a:solidFill>
                <a:effectLst>
                  <a:glow rad="355600">
                    <a:schemeClr val="bg2"/>
                  </a:glow>
                </a:effectLst>
                <a:latin typeface="Arial" panose="020B0604020202020204" pitchFamily="34" charset="0"/>
                <a:ea typeface="ＭＳ Ｐゴシック" charset="0"/>
                <a:cs typeface="Arial" panose="020B0604020202020204" pitchFamily="34" charset="0"/>
              </a:rPr>
              <a:t>جرش من   المدن العشر</a:t>
            </a:r>
            <a:endParaRPr lang="en-US" b="1" dirty="0">
              <a:solidFill>
                <a:schemeClr val="tx1"/>
              </a:solidFill>
              <a:effectLst>
                <a:glow rad="355600">
                  <a:schemeClr val="bg2"/>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dissolv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4" descr="Jerash0001"/>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7358063"/>
          </a:xfrm>
          <a:noFill/>
          <a:extLst>
            <a:ext uri="{909E8E84-426E-40dd-AFC4-6F175D3DCCD1}">
              <a14:hiddenFill xmlns:a14="http://schemas.microsoft.com/office/drawing/2010/main" xmlns="">
                <a:solidFill>
                  <a:srgbClr val="FFFFFF"/>
                </a:solidFill>
              </a14:hiddenFill>
            </a:ext>
          </a:extLst>
        </p:spPr>
      </p:pic>
      <p:sp>
        <p:nvSpPr>
          <p:cNvPr id="79877" name="Rectangle 5"/>
          <p:cNvSpPr>
            <a:spLocks noGrp="1" noChangeArrowheads="1"/>
          </p:cNvSpPr>
          <p:nvPr>
            <p:ph type="title"/>
          </p:nvPr>
        </p:nvSpPr>
        <p:spPr>
          <a:xfrm>
            <a:off x="152400" y="57944"/>
            <a:ext cx="7239000" cy="1066800"/>
          </a:xfrm>
        </p:spPr>
        <p:txBody>
          <a:bodyPr/>
          <a:lstStyle/>
          <a:p>
            <a:pPr algn="ctr" eaLnBrk="1" hangingPunct="1">
              <a:defRPr/>
            </a:pPr>
            <a:r>
              <a:rPr lang="ar-JO" b="1" dirty="0">
                <a:solidFill>
                  <a:schemeClr val="tx1"/>
                </a:solidFill>
                <a:effectLst>
                  <a:glow rad="355600">
                    <a:schemeClr val="bg2"/>
                  </a:glow>
                </a:effectLst>
                <a:latin typeface="Arial" panose="020B0604020202020204" pitchFamily="34" charset="0"/>
                <a:ea typeface="ＭＳ Ｐゴシック" charset="0"/>
                <a:cs typeface="Arial" panose="020B0604020202020204" pitchFamily="34" charset="0"/>
              </a:rPr>
              <a:t>جرش في أيام مجدها</a:t>
            </a:r>
            <a:endParaRPr lang="en-US" b="1" dirty="0">
              <a:solidFill>
                <a:schemeClr val="tx1"/>
              </a:solidFill>
              <a:effectLst>
                <a:glow rad="355600">
                  <a:schemeClr val="bg2"/>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slow">
    <p:randomBa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7639056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35"/>
          <p:cNvSpPr>
            <a:spLocks noChangeArrowheads="1"/>
          </p:cNvSpPr>
          <p:nvPr/>
        </p:nvSpPr>
        <p:spPr bwMode="auto">
          <a:xfrm>
            <a:off x="0" y="1412875"/>
            <a:ext cx="9144000" cy="1008063"/>
          </a:xfrm>
          <a:prstGeom prst="rect">
            <a:avLst/>
          </a:prstGeom>
          <a:solidFill>
            <a:schemeClr val="bg2"/>
          </a:solidFill>
          <a:ln w="57150" cap="sq">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9394" name="Rectangle 57"/>
          <p:cNvSpPr>
            <a:spLocks noGrp="1" noChangeArrowheads="1"/>
          </p:cNvSpPr>
          <p:nvPr>
            <p:ph type="title" idx="4294967295"/>
          </p:nvPr>
        </p:nvSpPr>
        <p:spPr>
          <a:xfrm>
            <a:off x="827088" y="44450"/>
            <a:ext cx="7416800" cy="1143000"/>
          </a:xfrm>
        </p:spPr>
        <p:txBody>
          <a:bodyPr/>
          <a:lstStyle/>
          <a:p>
            <a:pPr algn="ctr" eaLnBrk="1" hangingPunct="1"/>
            <a:r>
              <a:rPr lang="en-US" sz="4000">
                <a:solidFill>
                  <a:schemeClr val="tx1"/>
                </a:solidFill>
                <a:latin typeface="Arial" panose="020B0604020202020204" pitchFamily="34" charset="0"/>
                <a:ea typeface="ＭＳ Ｐゴシック" charset="0"/>
                <a:cs typeface="Arial" panose="020B0604020202020204" pitchFamily="34" charset="0"/>
              </a:rPr>
              <a:t>The Intertestamental Era</a:t>
            </a:r>
          </a:p>
        </p:txBody>
      </p:sp>
      <p:sp>
        <p:nvSpPr>
          <p:cNvPr id="15397" name="Rectangle 37"/>
          <p:cNvSpPr>
            <a:spLocks noChangeArrowheads="1"/>
          </p:cNvSpPr>
          <p:nvPr/>
        </p:nvSpPr>
        <p:spPr bwMode="auto">
          <a:xfrm>
            <a:off x="6858000" y="1484313"/>
            <a:ext cx="2286000" cy="10810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ظهور المسيح</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5395" name="Rectangle 35"/>
          <p:cNvSpPr>
            <a:spLocks noChangeArrowheads="1"/>
          </p:cNvSpPr>
          <p:nvPr/>
        </p:nvSpPr>
        <p:spPr bwMode="auto">
          <a:xfrm>
            <a:off x="4572000" y="1484313"/>
            <a:ext cx="2286000" cy="10810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فترة ما بين العهدين</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5393" name="Rectangle 33"/>
          <p:cNvSpPr>
            <a:spLocks noChangeArrowheads="1"/>
          </p:cNvSpPr>
          <p:nvPr/>
        </p:nvSpPr>
        <p:spPr bwMode="auto">
          <a:xfrm>
            <a:off x="2286000" y="1484313"/>
            <a:ext cx="2286000" cy="10810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ملاخي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(نهاية العهد القديم)</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5391" name="Rectangle 31"/>
          <p:cNvSpPr>
            <a:spLocks noChangeArrowheads="1"/>
          </p:cNvSpPr>
          <p:nvPr/>
        </p:nvSpPr>
        <p:spPr bwMode="auto">
          <a:xfrm>
            <a:off x="0" y="1484313"/>
            <a:ext cx="2286000" cy="10810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الموضوع / الفترة الزمنية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5378" name="Rectangle 18"/>
          <p:cNvSpPr>
            <a:spLocks noChangeArrowheads="1"/>
          </p:cNvSpPr>
          <p:nvPr/>
        </p:nvSpPr>
        <p:spPr bwMode="auto">
          <a:xfrm>
            <a:off x="6858000" y="4608513"/>
            <a:ext cx="2286000" cy="7635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الحروف</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5377" name="Rectangle 17"/>
          <p:cNvSpPr>
            <a:spLocks noChangeArrowheads="1"/>
          </p:cNvSpPr>
          <p:nvPr/>
        </p:nvSpPr>
        <p:spPr bwMode="auto">
          <a:xfrm>
            <a:off x="4572000" y="4608513"/>
            <a:ext cx="2286000" cy="7635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غير مستقر - رؤيوي</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5376" name="Rectangle 16"/>
          <p:cNvSpPr>
            <a:spLocks noChangeArrowheads="1"/>
          </p:cNvSpPr>
          <p:nvPr/>
        </p:nvSpPr>
        <p:spPr bwMode="auto">
          <a:xfrm>
            <a:off x="2286000" y="4608513"/>
            <a:ext cx="2286000" cy="7635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حرفي</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5375" name="Rectangle 15"/>
          <p:cNvSpPr>
            <a:spLocks noChangeArrowheads="1"/>
          </p:cNvSpPr>
          <p:nvPr/>
        </p:nvSpPr>
        <p:spPr bwMode="auto">
          <a:xfrm>
            <a:off x="0" y="4610100"/>
            <a:ext cx="2286000" cy="763588"/>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التفسير</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5374" name="Rectangle 14"/>
          <p:cNvSpPr>
            <a:spLocks noChangeArrowheads="1"/>
          </p:cNvSpPr>
          <p:nvPr/>
        </p:nvSpPr>
        <p:spPr bwMode="auto">
          <a:xfrm>
            <a:off x="6837363" y="3603625"/>
            <a:ext cx="2286000" cy="914400"/>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فساد السنهدريم</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5373" name="Rectangle 13"/>
          <p:cNvSpPr>
            <a:spLocks noChangeArrowheads="1"/>
          </p:cNvSpPr>
          <p:nvPr/>
        </p:nvSpPr>
        <p:spPr bwMode="auto">
          <a:xfrm>
            <a:off x="4551363" y="3603625"/>
            <a:ext cx="2286000" cy="914400"/>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ظهور السنهدريم</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5372" name="Rectangle 12"/>
          <p:cNvSpPr>
            <a:spLocks noChangeArrowheads="1"/>
          </p:cNvSpPr>
          <p:nvPr/>
        </p:nvSpPr>
        <p:spPr bwMode="auto">
          <a:xfrm>
            <a:off x="2265363" y="3603625"/>
            <a:ext cx="2286000" cy="914400"/>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الإختصاص المحلي</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5371" name="Rectangle 11"/>
          <p:cNvSpPr>
            <a:spLocks noChangeArrowheads="1"/>
          </p:cNvSpPr>
          <p:nvPr/>
        </p:nvSpPr>
        <p:spPr bwMode="auto">
          <a:xfrm>
            <a:off x="-20638" y="3603625"/>
            <a:ext cx="2286001" cy="914400"/>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مدى القوة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5370" name="Rectangle 10"/>
          <p:cNvSpPr>
            <a:spLocks noChangeArrowheads="1"/>
          </p:cNvSpPr>
          <p:nvPr/>
        </p:nvSpPr>
        <p:spPr bwMode="auto">
          <a:xfrm>
            <a:off x="6837363" y="2398713"/>
            <a:ext cx="2286000" cy="1128712"/>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الرشاوي / الإعدامات</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5369" name="Rectangle 9"/>
          <p:cNvSpPr>
            <a:spLocks noChangeArrowheads="1"/>
          </p:cNvSpPr>
          <p:nvPr/>
        </p:nvSpPr>
        <p:spPr bwMode="auto">
          <a:xfrm>
            <a:off x="4551363" y="2371725"/>
            <a:ext cx="2286000" cy="1128713"/>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محاربة رئيس الكهنة غير الشرعي</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5368" name="Rectangle 8"/>
          <p:cNvSpPr>
            <a:spLocks noChangeArrowheads="1"/>
          </p:cNvSpPr>
          <p:nvPr/>
        </p:nvSpPr>
        <p:spPr bwMode="auto">
          <a:xfrm>
            <a:off x="2265363" y="2398713"/>
            <a:ext cx="2286000" cy="1128712"/>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النسل</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5367" name="Rectangle 7"/>
          <p:cNvSpPr>
            <a:spLocks noChangeArrowheads="1"/>
          </p:cNvSpPr>
          <p:nvPr/>
        </p:nvSpPr>
        <p:spPr bwMode="auto">
          <a:xfrm>
            <a:off x="-20638" y="2398713"/>
            <a:ext cx="2286001" cy="1128712"/>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الوظائف الكهنوتية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59411" name="Line 21"/>
          <p:cNvSpPr>
            <a:spLocks noChangeShapeType="1"/>
          </p:cNvSpPr>
          <p:nvPr/>
        </p:nvSpPr>
        <p:spPr bwMode="auto">
          <a:xfrm>
            <a:off x="0" y="3541713"/>
            <a:ext cx="9144000" cy="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9412" name="Line 22"/>
          <p:cNvSpPr>
            <a:spLocks noChangeShapeType="1"/>
          </p:cNvSpPr>
          <p:nvPr/>
        </p:nvSpPr>
        <p:spPr bwMode="auto">
          <a:xfrm>
            <a:off x="0" y="4532313"/>
            <a:ext cx="9144000" cy="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9413" name="Line 23"/>
          <p:cNvSpPr>
            <a:spLocks noChangeShapeType="1"/>
          </p:cNvSpPr>
          <p:nvPr/>
        </p:nvSpPr>
        <p:spPr bwMode="auto">
          <a:xfrm>
            <a:off x="0" y="6132513"/>
            <a:ext cx="9144000" cy="0"/>
          </a:xfrm>
          <a:prstGeom prst="line">
            <a:avLst/>
          </a:prstGeom>
          <a:noFill/>
          <a:ln w="28575"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9414" name="Line 24"/>
          <p:cNvSpPr>
            <a:spLocks noChangeShapeType="1"/>
          </p:cNvSpPr>
          <p:nvPr/>
        </p:nvSpPr>
        <p:spPr bwMode="auto">
          <a:xfrm>
            <a:off x="0" y="1484313"/>
            <a:ext cx="0" cy="4648200"/>
          </a:xfrm>
          <a:prstGeom prst="line">
            <a:avLst/>
          </a:prstGeom>
          <a:noFill/>
          <a:ln w="28575"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9415" name="Line 25"/>
          <p:cNvSpPr>
            <a:spLocks noChangeShapeType="1"/>
          </p:cNvSpPr>
          <p:nvPr/>
        </p:nvSpPr>
        <p:spPr bwMode="auto">
          <a:xfrm>
            <a:off x="2286000" y="1484313"/>
            <a:ext cx="0" cy="464820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9416" name="Line 26"/>
          <p:cNvSpPr>
            <a:spLocks noChangeShapeType="1"/>
          </p:cNvSpPr>
          <p:nvPr/>
        </p:nvSpPr>
        <p:spPr bwMode="auto">
          <a:xfrm>
            <a:off x="4419600" y="1484313"/>
            <a:ext cx="0" cy="464820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9417" name="Line 27"/>
          <p:cNvSpPr>
            <a:spLocks noChangeShapeType="1"/>
          </p:cNvSpPr>
          <p:nvPr/>
        </p:nvSpPr>
        <p:spPr bwMode="auto">
          <a:xfrm>
            <a:off x="6934200" y="1484313"/>
            <a:ext cx="0" cy="464820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9418" name="Line 28"/>
          <p:cNvSpPr>
            <a:spLocks noChangeShapeType="1"/>
          </p:cNvSpPr>
          <p:nvPr/>
        </p:nvSpPr>
        <p:spPr bwMode="auto">
          <a:xfrm>
            <a:off x="9144000" y="1484313"/>
            <a:ext cx="0" cy="4648200"/>
          </a:xfrm>
          <a:prstGeom prst="line">
            <a:avLst/>
          </a:prstGeom>
          <a:noFill/>
          <a:ln w="28575"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9419" name="Rectangle 44"/>
          <p:cNvSpPr>
            <a:spLocks noChangeArrowheads="1"/>
          </p:cNvSpPr>
          <p:nvPr/>
        </p:nvSpPr>
        <p:spPr bwMode="auto">
          <a:xfrm>
            <a:off x="1295400" y="44450"/>
            <a:ext cx="6553200" cy="1143000"/>
          </a:xfrm>
          <a:prstGeom prst="rect">
            <a:avLst/>
          </a:prstGeom>
          <a:solidFill>
            <a:schemeClr val="tx1"/>
          </a:solidFill>
          <a:ln w="9525">
            <a:solidFill>
              <a:schemeClr val="tx1"/>
            </a:solidFill>
            <a:miter lim="800000"/>
            <a:headEnd/>
            <a:tailEnd/>
          </a:ln>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itchFamily="34" charset="0"/>
              </a:rPr>
              <a:t>فترة ما بين العهدين</a:t>
            </a:r>
            <a:br>
              <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itchFamily="34" charset="0"/>
              </a:rPr>
            </a:br>
            <a:r>
              <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itchFamily="34" charset="0"/>
              </a:rPr>
              <a:t>(</a:t>
            </a: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itchFamily="34" charset="0"/>
              </a:rPr>
              <a:t>425 ق.م – 5 ق.م</a:t>
            </a:r>
            <a:r>
              <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itchFamily="34" charset="0"/>
              </a:rPr>
              <a:t>)</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9420" name="Text Box 45"/>
          <p:cNvSpPr txBox="1">
            <a:spLocks noChangeArrowheads="1"/>
          </p:cNvSpPr>
          <p:nvPr/>
        </p:nvSpPr>
        <p:spPr bwMode="auto">
          <a:xfrm>
            <a:off x="8557868" y="101600"/>
            <a:ext cx="5309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412" name="Rectangle 52"/>
          <p:cNvSpPr>
            <a:spLocks noChangeArrowheads="1"/>
          </p:cNvSpPr>
          <p:nvPr/>
        </p:nvSpPr>
        <p:spPr bwMode="auto">
          <a:xfrm>
            <a:off x="6781800" y="5675313"/>
            <a:ext cx="2286000" cy="3825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الفريسيين</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5413" name="Rectangle 53"/>
          <p:cNvSpPr>
            <a:spLocks noChangeArrowheads="1"/>
          </p:cNvSpPr>
          <p:nvPr/>
        </p:nvSpPr>
        <p:spPr bwMode="auto">
          <a:xfrm>
            <a:off x="4343400" y="5675313"/>
            <a:ext cx="2743200" cy="381000"/>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ظهور الناموس الشفوي</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5414" name="Rectangle 54"/>
          <p:cNvSpPr>
            <a:spLocks noChangeArrowheads="1"/>
          </p:cNvSpPr>
          <p:nvPr/>
        </p:nvSpPr>
        <p:spPr bwMode="auto">
          <a:xfrm>
            <a:off x="2209800" y="5675313"/>
            <a:ext cx="2286000" cy="3825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ناموس العهد القديم</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5415" name="Rectangle 55"/>
          <p:cNvSpPr>
            <a:spLocks noChangeArrowheads="1"/>
          </p:cNvSpPr>
          <p:nvPr/>
        </p:nvSpPr>
        <p:spPr bwMode="auto">
          <a:xfrm>
            <a:off x="-55563" y="5675313"/>
            <a:ext cx="2286001" cy="3825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السلطة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59425" name="Line 56"/>
          <p:cNvSpPr>
            <a:spLocks noChangeShapeType="1"/>
          </p:cNvSpPr>
          <p:nvPr/>
        </p:nvSpPr>
        <p:spPr bwMode="auto">
          <a:xfrm>
            <a:off x="0" y="5522913"/>
            <a:ext cx="9144000" cy="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7"/>
                                        </p:tgtEl>
                                        <p:attrNameLst>
                                          <p:attrName>style.visibility</p:attrName>
                                        </p:attrNameLst>
                                      </p:cBhvr>
                                      <p:to>
                                        <p:strVal val="visible"/>
                                      </p:to>
                                    </p:set>
                                    <p:animEffect transition="in" filter="fade">
                                      <p:cBhvr>
                                        <p:cTn id="7" dur="500"/>
                                        <p:tgtEl>
                                          <p:spTgt spid="153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68"/>
                                        </p:tgtEl>
                                        <p:attrNameLst>
                                          <p:attrName>style.visibility</p:attrName>
                                        </p:attrNameLst>
                                      </p:cBhvr>
                                      <p:to>
                                        <p:strVal val="visible"/>
                                      </p:to>
                                    </p:set>
                                    <p:animEffect transition="in" filter="fade">
                                      <p:cBhvr>
                                        <p:cTn id="12" dur="500"/>
                                        <p:tgtEl>
                                          <p:spTgt spid="1536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369"/>
                                        </p:tgtEl>
                                        <p:attrNameLst>
                                          <p:attrName>style.visibility</p:attrName>
                                        </p:attrNameLst>
                                      </p:cBhvr>
                                      <p:to>
                                        <p:strVal val="visible"/>
                                      </p:to>
                                    </p:set>
                                    <p:animEffect transition="in" filter="fade">
                                      <p:cBhvr>
                                        <p:cTn id="17" dur="500"/>
                                        <p:tgtEl>
                                          <p:spTgt spid="1536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370"/>
                                        </p:tgtEl>
                                        <p:attrNameLst>
                                          <p:attrName>style.visibility</p:attrName>
                                        </p:attrNameLst>
                                      </p:cBhvr>
                                      <p:to>
                                        <p:strVal val="visible"/>
                                      </p:to>
                                    </p:set>
                                    <p:animEffect transition="in" filter="fade">
                                      <p:cBhvr>
                                        <p:cTn id="22" dur="500"/>
                                        <p:tgtEl>
                                          <p:spTgt spid="1537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371"/>
                                        </p:tgtEl>
                                        <p:attrNameLst>
                                          <p:attrName>style.visibility</p:attrName>
                                        </p:attrNameLst>
                                      </p:cBhvr>
                                      <p:to>
                                        <p:strVal val="visible"/>
                                      </p:to>
                                    </p:set>
                                    <p:animEffect transition="in" filter="fade">
                                      <p:cBhvr>
                                        <p:cTn id="27" dur="500"/>
                                        <p:tgtEl>
                                          <p:spTgt spid="1537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372"/>
                                        </p:tgtEl>
                                        <p:attrNameLst>
                                          <p:attrName>style.visibility</p:attrName>
                                        </p:attrNameLst>
                                      </p:cBhvr>
                                      <p:to>
                                        <p:strVal val="visible"/>
                                      </p:to>
                                    </p:set>
                                    <p:animEffect transition="in" filter="fade">
                                      <p:cBhvr>
                                        <p:cTn id="32" dur="500"/>
                                        <p:tgtEl>
                                          <p:spTgt spid="1537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373"/>
                                        </p:tgtEl>
                                        <p:attrNameLst>
                                          <p:attrName>style.visibility</p:attrName>
                                        </p:attrNameLst>
                                      </p:cBhvr>
                                      <p:to>
                                        <p:strVal val="visible"/>
                                      </p:to>
                                    </p:set>
                                    <p:animEffect transition="in" filter="fade">
                                      <p:cBhvr>
                                        <p:cTn id="37" dur="500"/>
                                        <p:tgtEl>
                                          <p:spTgt spid="1537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374"/>
                                        </p:tgtEl>
                                        <p:attrNameLst>
                                          <p:attrName>style.visibility</p:attrName>
                                        </p:attrNameLst>
                                      </p:cBhvr>
                                      <p:to>
                                        <p:strVal val="visible"/>
                                      </p:to>
                                    </p:set>
                                    <p:animEffect transition="in" filter="fade">
                                      <p:cBhvr>
                                        <p:cTn id="42" dur="500"/>
                                        <p:tgtEl>
                                          <p:spTgt spid="1537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375"/>
                                        </p:tgtEl>
                                        <p:attrNameLst>
                                          <p:attrName>style.visibility</p:attrName>
                                        </p:attrNameLst>
                                      </p:cBhvr>
                                      <p:to>
                                        <p:strVal val="visible"/>
                                      </p:to>
                                    </p:set>
                                    <p:animEffect transition="in" filter="fade">
                                      <p:cBhvr>
                                        <p:cTn id="47" dur="500"/>
                                        <p:tgtEl>
                                          <p:spTgt spid="1537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376"/>
                                        </p:tgtEl>
                                        <p:attrNameLst>
                                          <p:attrName>style.visibility</p:attrName>
                                        </p:attrNameLst>
                                      </p:cBhvr>
                                      <p:to>
                                        <p:strVal val="visible"/>
                                      </p:to>
                                    </p:set>
                                    <p:animEffect transition="in" filter="fade">
                                      <p:cBhvr>
                                        <p:cTn id="52" dur="500"/>
                                        <p:tgtEl>
                                          <p:spTgt spid="1537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377"/>
                                        </p:tgtEl>
                                        <p:attrNameLst>
                                          <p:attrName>style.visibility</p:attrName>
                                        </p:attrNameLst>
                                      </p:cBhvr>
                                      <p:to>
                                        <p:strVal val="visible"/>
                                      </p:to>
                                    </p:set>
                                    <p:animEffect transition="in" filter="fade">
                                      <p:cBhvr>
                                        <p:cTn id="57" dur="500"/>
                                        <p:tgtEl>
                                          <p:spTgt spid="15377"/>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378"/>
                                        </p:tgtEl>
                                        <p:attrNameLst>
                                          <p:attrName>style.visibility</p:attrName>
                                        </p:attrNameLst>
                                      </p:cBhvr>
                                      <p:to>
                                        <p:strVal val="visible"/>
                                      </p:to>
                                    </p:set>
                                    <p:animEffect transition="in" filter="fade">
                                      <p:cBhvr>
                                        <p:cTn id="62" dur="500"/>
                                        <p:tgtEl>
                                          <p:spTgt spid="15378"/>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5415"/>
                                        </p:tgtEl>
                                        <p:attrNameLst>
                                          <p:attrName>style.visibility</p:attrName>
                                        </p:attrNameLst>
                                      </p:cBhvr>
                                      <p:to>
                                        <p:strVal val="visible"/>
                                      </p:to>
                                    </p:set>
                                    <p:animEffect transition="in" filter="fade">
                                      <p:cBhvr>
                                        <p:cTn id="67" dur="500"/>
                                        <p:tgtEl>
                                          <p:spTgt spid="15415"/>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5414"/>
                                        </p:tgtEl>
                                        <p:attrNameLst>
                                          <p:attrName>style.visibility</p:attrName>
                                        </p:attrNameLst>
                                      </p:cBhvr>
                                      <p:to>
                                        <p:strVal val="visible"/>
                                      </p:to>
                                    </p:set>
                                    <p:animEffect transition="in" filter="fade">
                                      <p:cBhvr>
                                        <p:cTn id="72" dur="500"/>
                                        <p:tgtEl>
                                          <p:spTgt spid="15414"/>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5413"/>
                                        </p:tgtEl>
                                        <p:attrNameLst>
                                          <p:attrName>style.visibility</p:attrName>
                                        </p:attrNameLst>
                                      </p:cBhvr>
                                      <p:to>
                                        <p:strVal val="visible"/>
                                      </p:to>
                                    </p:set>
                                    <p:animEffect transition="in" filter="fade">
                                      <p:cBhvr>
                                        <p:cTn id="77" dur="500"/>
                                        <p:tgtEl>
                                          <p:spTgt spid="15413"/>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5412"/>
                                        </p:tgtEl>
                                        <p:attrNameLst>
                                          <p:attrName>style.visibility</p:attrName>
                                        </p:attrNameLst>
                                      </p:cBhvr>
                                      <p:to>
                                        <p:strVal val="visible"/>
                                      </p:to>
                                    </p:set>
                                    <p:animEffect transition="in" filter="fade">
                                      <p:cBhvr>
                                        <p:cTn id="82" dur="500"/>
                                        <p:tgtEl>
                                          <p:spTgt spid="15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8" grpId="0" autoUpdateAnimBg="0"/>
      <p:bldP spid="15377" grpId="0" autoUpdateAnimBg="0"/>
      <p:bldP spid="15376" grpId="0" autoUpdateAnimBg="0"/>
      <p:bldP spid="15375" grpId="0" autoUpdateAnimBg="0"/>
      <p:bldP spid="15374" grpId="0" autoUpdateAnimBg="0"/>
      <p:bldP spid="15373" grpId="0" autoUpdateAnimBg="0"/>
      <p:bldP spid="15372" grpId="0" autoUpdateAnimBg="0"/>
      <p:bldP spid="15371" grpId="0" autoUpdateAnimBg="0"/>
      <p:bldP spid="15370" grpId="0" autoUpdateAnimBg="0"/>
      <p:bldP spid="15369" grpId="0" autoUpdateAnimBg="0"/>
      <p:bldP spid="15368" grpId="0" autoUpdateAnimBg="0"/>
      <p:bldP spid="15367" grpId="0" autoUpdateAnimBg="0"/>
      <p:bldP spid="15412" grpId="0" autoUpdateAnimBg="0"/>
      <p:bldP spid="15413" grpId="0" autoUpdateAnimBg="0"/>
      <p:bldP spid="15414" grpId="0" autoUpdateAnimBg="0"/>
      <p:bldP spid="15415"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b="1" dirty="0">
                <a:solidFill>
                  <a:srgbClr val="FFFFFF"/>
                </a:solidFill>
                <a:latin typeface="Arial" panose="020B0604020202020204" pitchFamily="34" charset="0"/>
                <a:ea typeface="ＭＳ Ｐゴシック" charset="0"/>
                <a:cs typeface="Arial" panose="020B0604020202020204" pitchFamily="34" charset="0"/>
              </a:rPr>
              <a:t>خلفيات العهد الجديد</a:t>
            </a:r>
            <a:r>
              <a:rPr lang="en-US" sz="3200" b="1" dirty="0">
                <a:solidFill>
                  <a:srgbClr val="FFFFFF"/>
                </a:solidFill>
                <a:latin typeface="Arial" panose="020B0604020202020204" pitchFamily="34" charset="0"/>
                <a:ea typeface="ＭＳ Ｐゴシック" charset="0"/>
                <a:cs typeface="Arial" panose="020B0604020202020204" pitchFamily="34" charset="0"/>
              </a:rPr>
              <a:t> •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ى</a:t>
            </a:r>
            <a:r>
              <a:rPr kumimoji="0" lang="ar-EG"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هذا العرض</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التقديمي</a:t>
            </a:r>
            <a:r>
              <a:rPr kumimoji="0" lang="ar-EG"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مجانا</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267728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 Box 11"/>
          <p:cNvSpPr txBox="1">
            <a:spLocks noChangeArrowheads="1"/>
          </p:cNvSpPr>
          <p:nvPr/>
        </p:nvSpPr>
        <p:spPr bwMode="auto">
          <a:xfrm>
            <a:off x="8557867" y="152400"/>
            <a:ext cx="5309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403" name="Rectangle 19"/>
          <p:cNvSpPr>
            <a:spLocks noChangeArrowheads="1"/>
          </p:cNvSpPr>
          <p:nvPr/>
        </p:nvSpPr>
        <p:spPr bwMode="auto">
          <a:xfrm>
            <a:off x="5029200" y="5207000"/>
            <a:ext cx="3581400" cy="1270000"/>
          </a:xfrm>
          <a:prstGeom prst="rect">
            <a:avLst/>
          </a:prstGeom>
          <a:noFill/>
          <a:ln w="12700" cap="sq">
            <a:noFill/>
            <a:miter lim="800000"/>
            <a:headEnd type="none" w="sm" len="sm"/>
            <a:tailEnd type="none" w="sm" len="sm"/>
          </a:ln>
          <a:effectLst/>
        </p:spPr>
        <p:txBody>
          <a:bodyPr anchor="ctr"/>
          <a:lstStyle/>
          <a:p>
            <a:pPr marL="0" marR="0" lvl="0" indent="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altLang="zh-CN" sz="2800" b="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 انتقالياً </a:t>
            </a:r>
            <a:endParaRPr kumimoji="0" lang="en-US" sz="2800" b="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6402" name="Rectangle 18"/>
          <p:cNvSpPr>
            <a:spLocks noChangeArrowheads="1"/>
          </p:cNvSpPr>
          <p:nvPr/>
        </p:nvSpPr>
        <p:spPr bwMode="auto">
          <a:xfrm>
            <a:off x="1066800" y="5207000"/>
            <a:ext cx="3581400" cy="1270000"/>
          </a:xfrm>
          <a:prstGeom prst="rect">
            <a:avLst/>
          </a:prstGeom>
          <a:noFill/>
          <a:ln w="12700" cap="sq">
            <a:noFill/>
            <a:miter lim="800000"/>
            <a:headEnd type="none" w="sm" len="sm"/>
            <a:tailEnd type="none" w="sm" len="sm"/>
          </a:ln>
          <a:effectLst/>
        </p:spPr>
        <p:txBody>
          <a:bodyPr anchor="ctr"/>
          <a:lstStyle/>
          <a:p>
            <a:pPr marL="0" marR="0" lvl="0" indent="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altLang="zh-CN" sz="2800" b="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 دينياً </a:t>
            </a:r>
            <a:endParaRPr kumimoji="0" lang="en-US" sz="2800" b="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6401" name="Rectangle 17"/>
          <p:cNvSpPr>
            <a:spLocks noChangeArrowheads="1"/>
          </p:cNvSpPr>
          <p:nvPr/>
        </p:nvSpPr>
        <p:spPr bwMode="auto">
          <a:xfrm>
            <a:off x="4648200" y="3937000"/>
            <a:ext cx="3962400" cy="1270000"/>
          </a:xfrm>
          <a:prstGeom prst="rect">
            <a:avLst/>
          </a:prstGeom>
          <a:noFill/>
          <a:ln w="12700" cap="sq">
            <a:noFill/>
            <a:miter lim="800000"/>
            <a:headEnd type="none" w="sm" len="sm"/>
            <a:tailEnd type="none" w="sm" len="sm"/>
          </a:ln>
          <a:effectLst/>
        </p:spPr>
        <p:txBody>
          <a:bodyPr anchor="ctr"/>
          <a:lstStyle/>
          <a:p>
            <a:pPr marL="0" marR="0" lvl="0" indent="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altLang="zh-CN" sz="2800" b="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 عاطفياً</a:t>
            </a:r>
            <a:endParaRPr kumimoji="0" lang="en-US" sz="2800" b="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6400" name="Rectangle 16"/>
          <p:cNvSpPr>
            <a:spLocks noChangeArrowheads="1"/>
          </p:cNvSpPr>
          <p:nvPr/>
        </p:nvSpPr>
        <p:spPr bwMode="auto">
          <a:xfrm>
            <a:off x="1066800" y="3937000"/>
            <a:ext cx="3581400" cy="1270000"/>
          </a:xfrm>
          <a:prstGeom prst="rect">
            <a:avLst/>
          </a:prstGeom>
          <a:noFill/>
          <a:ln w="12700" cap="sq">
            <a:noFill/>
            <a:miter lim="800000"/>
            <a:headEnd type="none" w="sm" len="sm"/>
            <a:tailEnd type="none" w="sm" len="sm"/>
          </a:ln>
          <a:effectLst/>
        </p:spPr>
        <p:txBody>
          <a:bodyPr anchor="ctr"/>
          <a:lstStyle/>
          <a:p>
            <a:pPr marL="0" marR="0" lvl="0" indent="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altLang="zh-CN" sz="2800" b="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 لغوياً </a:t>
            </a:r>
            <a:endParaRPr kumimoji="0" lang="en-US" sz="2800" b="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6399" name="Rectangle 15"/>
          <p:cNvSpPr>
            <a:spLocks noChangeArrowheads="1"/>
          </p:cNvSpPr>
          <p:nvPr/>
        </p:nvSpPr>
        <p:spPr bwMode="auto">
          <a:xfrm>
            <a:off x="4648200" y="2667000"/>
            <a:ext cx="3962400" cy="1270000"/>
          </a:xfrm>
          <a:prstGeom prst="rect">
            <a:avLst/>
          </a:prstGeom>
          <a:noFill/>
          <a:ln w="12700" cap="sq">
            <a:noFill/>
            <a:miter lim="800000"/>
            <a:headEnd type="none" w="sm" len="sm"/>
            <a:tailEnd type="none" w="sm" len="sm"/>
          </a:ln>
          <a:effectLst/>
        </p:spPr>
        <p:txBody>
          <a:bodyPr anchor="ctr"/>
          <a:lstStyle/>
          <a:p>
            <a:pPr marL="0" marR="0" lvl="0" indent="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en-US" altLang="zh-CN" sz="2800" b="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 </a:t>
            </a:r>
            <a:r>
              <a:rPr kumimoji="0" lang="ar-JO" altLang="zh-CN" sz="2800" b="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نبوياً</a:t>
            </a:r>
            <a:r>
              <a:rPr kumimoji="0" lang="en-US" altLang="zh-CN" sz="2800" b="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 </a:t>
            </a:r>
          </a:p>
          <a:p>
            <a:pPr marL="0" marR="0" lvl="0" indent="0" algn="r" defTabSz="914400" rtl="1"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800" b="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a:t>
            </a:r>
            <a:r>
              <a:rPr kumimoji="0" lang="ar-JO" altLang="zh-CN" sz="2800" b="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دانيال 9: 25-26</a:t>
            </a:r>
            <a:r>
              <a:rPr kumimoji="0" lang="en-US" altLang="zh-CN" sz="2800" b="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a:t>
            </a:r>
            <a:endParaRPr kumimoji="0" lang="en-US" sz="2800" b="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6398" name="Rectangle 14"/>
          <p:cNvSpPr>
            <a:spLocks noChangeArrowheads="1"/>
          </p:cNvSpPr>
          <p:nvPr/>
        </p:nvSpPr>
        <p:spPr bwMode="auto">
          <a:xfrm>
            <a:off x="1066800" y="2667000"/>
            <a:ext cx="3581400" cy="1270000"/>
          </a:xfrm>
          <a:prstGeom prst="rect">
            <a:avLst/>
          </a:prstGeom>
          <a:noFill/>
          <a:ln w="12700" cap="sq">
            <a:noFill/>
            <a:miter lim="800000"/>
            <a:headEnd type="none" w="sm" len="sm"/>
            <a:tailEnd type="none" w="sm" len="sm"/>
          </a:ln>
          <a:effectLst/>
        </p:spPr>
        <p:txBody>
          <a:bodyPr anchor="ctr"/>
          <a:lstStyle/>
          <a:p>
            <a:pPr marL="0" marR="0" lvl="0" indent="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altLang="zh-CN" sz="2800" b="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 سياسياً </a:t>
            </a:r>
            <a:endParaRPr kumimoji="0" lang="en-US" sz="2800" b="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61448" name="Line 21"/>
          <p:cNvSpPr>
            <a:spLocks noChangeShapeType="1"/>
          </p:cNvSpPr>
          <p:nvPr/>
        </p:nvSpPr>
        <p:spPr bwMode="auto">
          <a:xfrm>
            <a:off x="1085850" y="3937000"/>
            <a:ext cx="7524750" cy="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1449" name="Line 22"/>
          <p:cNvSpPr>
            <a:spLocks noChangeShapeType="1"/>
          </p:cNvSpPr>
          <p:nvPr/>
        </p:nvSpPr>
        <p:spPr bwMode="auto">
          <a:xfrm>
            <a:off x="1085850" y="5207000"/>
            <a:ext cx="7524750" cy="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1450" name="Line 23"/>
          <p:cNvSpPr>
            <a:spLocks noChangeShapeType="1"/>
          </p:cNvSpPr>
          <p:nvPr/>
        </p:nvSpPr>
        <p:spPr bwMode="auto">
          <a:xfrm>
            <a:off x="1085850" y="6477000"/>
            <a:ext cx="7524750" cy="0"/>
          </a:xfrm>
          <a:prstGeom prst="line">
            <a:avLst/>
          </a:prstGeom>
          <a:noFill/>
          <a:ln w="28575"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1451" name="Line 24"/>
          <p:cNvSpPr>
            <a:spLocks noChangeShapeType="1"/>
          </p:cNvSpPr>
          <p:nvPr/>
        </p:nvSpPr>
        <p:spPr bwMode="auto">
          <a:xfrm>
            <a:off x="1066800" y="2667000"/>
            <a:ext cx="0" cy="3810000"/>
          </a:xfrm>
          <a:prstGeom prst="line">
            <a:avLst/>
          </a:prstGeom>
          <a:noFill/>
          <a:ln w="28575"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1452" name="Line 25"/>
          <p:cNvSpPr>
            <a:spLocks noChangeShapeType="1"/>
          </p:cNvSpPr>
          <p:nvPr/>
        </p:nvSpPr>
        <p:spPr bwMode="auto">
          <a:xfrm>
            <a:off x="4648200" y="2667000"/>
            <a:ext cx="0" cy="381000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1453" name="Line 26"/>
          <p:cNvSpPr>
            <a:spLocks noChangeShapeType="1"/>
          </p:cNvSpPr>
          <p:nvPr/>
        </p:nvSpPr>
        <p:spPr bwMode="auto">
          <a:xfrm>
            <a:off x="8610600" y="2667000"/>
            <a:ext cx="0" cy="3810000"/>
          </a:xfrm>
          <a:prstGeom prst="line">
            <a:avLst/>
          </a:prstGeom>
          <a:noFill/>
          <a:ln w="28575"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1454" name="Line 20"/>
          <p:cNvSpPr>
            <a:spLocks noChangeShapeType="1"/>
          </p:cNvSpPr>
          <p:nvPr/>
        </p:nvSpPr>
        <p:spPr bwMode="auto">
          <a:xfrm>
            <a:off x="1085850" y="2667000"/>
            <a:ext cx="7524750" cy="0"/>
          </a:xfrm>
          <a:prstGeom prst="line">
            <a:avLst/>
          </a:prstGeom>
          <a:noFill/>
          <a:ln w="12700">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6416" name="Text Box 32"/>
          <p:cNvSpPr txBox="1">
            <a:spLocks noChangeArrowheads="1"/>
          </p:cNvSpPr>
          <p:nvPr/>
        </p:nvSpPr>
        <p:spPr bwMode="auto">
          <a:xfrm>
            <a:off x="877213" y="1914525"/>
            <a:ext cx="2241319" cy="52322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كان الوقت مناسباً</a:t>
            </a:r>
            <a:endParaRPr kumimoji="0" lang="en-US" sz="2400" b="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6425" name="Text Box 41"/>
          <p:cNvSpPr txBox="1">
            <a:spLocks noChangeArrowheads="1"/>
          </p:cNvSpPr>
          <p:nvPr/>
        </p:nvSpPr>
        <p:spPr bwMode="auto">
          <a:xfrm rot="-810432">
            <a:off x="854991" y="2998753"/>
            <a:ext cx="7453402" cy="2246769"/>
          </a:xfrm>
          <a:prstGeom prst="rect">
            <a:avLst/>
          </a:prstGeom>
          <a:solidFill>
            <a:srgbClr val="BA1236"/>
          </a:solidFill>
          <a:ln w="76200" cap="sq" cmpd="sng">
            <a:solidFill>
              <a:schemeClr val="bg2"/>
            </a:solid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غلاطية 4: 4</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ولكن لما جاء ملء الزمان أرسل الله ابنه مولوداً من امرأة مولوداً تحت الناموس ليفتدي الذين تحت الناموس لننال التبني</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1457" name="Rectangle 42"/>
          <p:cNvSpPr>
            <a:spLocks noGrp="1" noChangeArrowheads="1"/>
          </p:cNvSpPr>
          <p:nvPr>
            <p:ph type="title" idx="4294967295"/>
          </p:nvPr>
        </p:nvSpPr>
        <p:spPr>
          <a:xfrm>
            <a:off x="2438400" y="533400"/>
            <a:ext cx="5029200" cy="646331"/>
          </a:xfrm>
          <a:solidFill>
            <a:schemeClr val="tx1"/>
          </a:solidFill>
          <a:ln w="76200">
            <a:solidFill>
              <a:srgbClr val="000000"/>
            </a:solidFill>
            <a:miter lim="800000"/>
            <a:headEnd/>
            <a:tailEnd/>
          </a:ln>
        </p:spPr>
        <p:txBody>
          <a:bodyPr lIns="91440" tIns="45720" rIns="91440" bIns="45720" anchor="t">
            <a:spAutoFit/>
          </a:bodyPr>
          <a:lstStyle/>
          <a:p>
            <a:pPr algn="ctr" eaLnBrk="1" hangingPunct="1"/>
            <a:r>
              <a:rPr lang="ar-JO" altLang="zh-CN" sz="3600" b="1" dirty="0">
                <a:solidFill>
                  <a:schemeClr val="bg1"/>
                </a:solidFill>
                <a:latin typeface="Arial" panose="020B0604020202020204" pitchFamily="34" charset="0"/>
                <a:ea typeface="宋体" charset="0"/>
                <a:cs typeface="Arial" panose="020B0604020202020204" pitchFamily="34" charset="0"/>
              </a:rPr>
              <a:t>تعيين مرحلة الملكوت</a:t>
            </a:r>
            <a:endParaRPr lang="en-US" sz="3600" b="1" dirty="0">
              <a:solidFill>
                <a:schemeClr val="bg1"/>
              </a:solidFill>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6416"/>
                                        </p:tgtEl>
                                        <p:attrNameLst>
                                          <p:attrName>style.visibility</p:attrName>
                                        </p:attrNameLst>
                                      </p:cBhvr>
                                      <p:to>
                                        <p:strVal val="visible"/>
                                      </p:to>
                                    </p:set>
                                    <p:anim calcmode="lin" valueType="num">
                                      <p:cBhvr>
                                        <p:cTn id="7" dur="500" fill="hold"/>
                                        <p:tgtEl>
                                          <p:spTgt spid="16416"/>
                                        </p:tgtEl>
                                        <p:attrNameLst>
                                          <p:attrName>ppt_w</p:attrName>
                                        </p:attrNameLst>
                                      </p:cBhvr>
                                      <p:tavLst>
                                        <p:tav tm="0">
                                          <p:val>
                                            <p:fltVal val="0"/>
                                          </p:val>
                                        </p:tav>
                                        <p:tav tm="100000">
                                          <p:val>
                                            <p:strVal val="#ppt_w"/>
                                          </p:val>
                                        </p:tav>
                                      </p:tavLst>
                                    </p:anim>
                                    <p:anim calcmode="lin" valueType="num">
                                      <p:cBhvr>
                                        <p:cTn id="8" dur="500" fill="hold"/>
                                        <p:tgtEl>
                                          <p:spTgt spid="16416"/>
                                        </p:tgtEl>
                                        <p:attrNameLst>
                                          <p:attrName>ppt_h</p:attrName>
                                        </p:attrNameLst>
                                      </p:cBhvr>
                                      <p:tavLst>
                                        <p:tav tm="0">
                                          <p:val>
                                            <p:fltVal val="0"/>
                                          </p:val>
                                        </p:tav>
                                        <p:tav tm="100000">
                                          <p:val>
                                            <p:strVal val="#ppt_h"/>
                                          </p:val>
                                        </p:tav>
                                      </p:tavLst>
                                    </p:anim>
                                    <p:anim calcmode="lin" valueType="num">
                                      <p:cBhvr>
                                        <p:cTn id="9" dur="500" fill="hold"/>
                                        <p:tgtEl>
                                          <p:spTgt spid="16416"/>
                                        </p:tgtEl>
                                        <p:attrNameLst>
                                          <p:attrName>ppt_x</p:attrName>
                                        </p:attrNameLst>
                                      </p:cBhvr>
                                      <p:tavLst>
                                        <p:tav tm="0">
                                          <p:val>
                                            <p:fltVal val="0.5"/>
                                          </p:val>
                                        </p:tav>
                                        <p:tav tm="100000">
                                          <p:val>
                                            <p:strVal val="#ppt_x"/>
                                          </p:val>
                                        </p:tav>
                                      </p:tavLst>
                                    </p:anim>
                                    <p:anim calcmode="lin" valueType="num">
                                      <p:cBhvr>
                                        <p:cTn id="10" dur="500" fill="hold"/>
                                        <p:tgtEl>
                                          <p:spTgt spid="1641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398"/>
                                        </p:tgtEl>
                                        <p:attrNameLst>
                                          <p:attrName>style.visibility</p:attrName>
                                        </p:attrNameLst>
                                      </p:cBhvr>
                                      <p:to>
                                        <p:strVal val="visible"/>
                                      </p:to>
                                    </p:set>
                                    <p:animEffect transition="in" filter="fade">
                                      <p:cBhvr>
                                        <p:cTn id="15" dur="500"/>
                                        <p:tgtEl>
                                          <p:spTgt spid="1639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400"/>
                                        </p:tgtEl>
                                        <p:attrNameLst>
                                          <p:attrName>style.visibility</p:attrName>
                                        </p:attrNameLst>
                                      </p:cBhvr>
                                      <p:to>
                                        <p:strVal val="visible"/>
                                      </p:to>
                                    </p:set>
                                    <p:animEffect transition="in" filter="fade">
                                      <p:cBhvr>
                                        <p:cTn id="20" dur="500"/>
                                        <p:tgtEl>
                                          <p:spTgt spid="1640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402"/>
                                        </p:tgtEl>
                                        <p:attrNameLst>
                                          <p:attrName>style.visibility</p:attrName>
                                        </p:attrNameLst>
                                      </p:cBhvr>
                                      <p:to>
                                        <p:strVal val="visible"/>
                                      </p:to>
                                    </p:set>
                                    <p:animEffect transition="in" filter="fade">
                                      <p:cBhvr>
                                        <p:cTn id="25" dur="500"/>
                                        <p:tgtEl>
                                          <p:spTgt spid="1640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399"/>
                                        </p:tgtEl>
                                        <p:attrNameLst>
                                          <p:attrName>style.visibility</p:attrName>
                                        </p:attrNameLst>
                                      </p:cBhvr>
                                      <p:to>
                                        <p:strVal val="visible"/>
                                      </p:to>
                                    </p:set>
                                    <p:animEffect transition="in" filter="fade">
                                      <p:cBhvr>
                                        <p:cTn id="30" dur="500"/>
                                        <p:tgtEl>
                                          <p:spTgt spid="163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401"/>
                                        </p:tgtEl>
                                        <p:attrNameLst>
                                          <p:attrName>style.visibility</p:attrName>
                                        </p:attrNameLst>
                                      </p:cBhvr>
                                      <p:to>
                                        <p:strVal val="visible"/>
                                      </p:to>
                                    </p:set>
                                    <p:animEffect transition="in" filter="fade">
                                      <p:cBhvr>
                                        <p:cTn id="35" dur="500"/>
                                        <p:tgtEl>
                                          <p:spTgt spid="1640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403"/>
                                        </p:tgtEl>
                                        <p:attrNameLst>
                                          <p:attrName>style.visibility</p:attrName>
                                        </p:attrNameLst>
                                      </p:cBhvr>
                                      <p:to>
                                        <p:strVal val="visible"/>
                                      </p:to>
                                    </p:set>
                                    <p:animEffect transition="in" filter="fade">
                                      <p:cBhvr>
                                        <p:cTn id="40" dur="500"/>
                                        <p:tgtEl>
                                          <p:spTgt spid="1640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16425"/>
                                        </p:tgtEl>
                                        <p:attrNameLst>
                                          <p:attrName>style.visibility</p:attrName>
                                        </p:attrNameLst>
                                      </p:cBhvr>
                                      <p:to>
                                        <p:strVal val="visible"/>
                                      </p:to>
                                    </p:set>
                                    <p:anim calcmode="lin" valueType="num">
                                      <p:cBhvr>
                                        <p:cTn id="45" dur="1000" fill="hold"/>
                                        <p:tgtEl>
                                          <p:spTgt spid="16425"/>
                                        </p:tgtEl>
                                        <p:attrNameLst>
                                          <p:attrName>ppt_w</p:attrName>
                                        </p:attrNameLst>
                                      </p:cBhvr>
                                      <p:tavLst>
                                        <p:tav tm="0">
                                          <p:val>
                                            <p:fltVal val="0"/>
                                          </p:val>
                                        </p:tav>
                                        <p:tav tm="100000">
                                          <p:val>
                                            <p:strVal val="#ppt_w"/>
                                          </p:val>
                                        </p:tav>
                                      </p:tavLst>
                                    </p:anim>
                                    <p:anim calcmode="lin" valueType="num">
                                      <p:cBhvr>
                                        <p:cTn id="46" dur="1000" fill="hold"/>
                                        <p:tgtEl>
                                          <p:spTgt spid="16425"/>
                                        </p:tgtEl>
                                        <p:attrNameLst>
                                          <p:attrName>ppt_h</p:attrName>
                                        </p:attrNameLst>
                                      </p:cBhvr>
                                      <p:tavLst>
                                        <p:tav tm="0">
                                          <p:val>
                                            <p:fltVal val="0"/>
                                          </p:val>
                                        </p:tav>
                                        <p:tav tm="100000">
                                          <p:val>
                                            <p:strVal val="#ppt_h"/>
                                          </p:val>
                                        </p:tav>
                                      </p:tavLst>
                                    </p:anim>
                                    <p:anim calcmode="lin" valueType="num">
                                      <p:cBhvr>
                                        <p:cTn id="47" dur="1000" fill="hold"/>
                                        <p:tgtEl>
                                          <p:spTgt spid="16425"/>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1642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03" grpId="0" autoUpdateAnimBg="0"/>
      <p:bldP spid="16402" grpId="0" autoUpdateAnimBg="0"/>
      <p:bldP spid="16401" grpId="0" autoUpdateAnimBg="0"/>
      <p:bldP spid="16400" grpId="0" autoUpdateAnimBg="0"/>
      <p:bldP spid="16399" grpId="0" autoUpdateAnimBg="0"/>
      <p:bldP spid="16398" grpId="0" autoUpdateAnimBg="0"/>
      <p:bldP spid="16416" grpId="0" autoUpdateAnimBg="0"/>
      <p:bldP spid="16425"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 Box 5"/>
          <p:cNvSpPr txBox="1">
            <a:spLocks noChangeArrowheads="1"/>
          </p:cNvSpPr>
          <p:nvPr/>
        </p:nvSpPr>
        <p:spPr bwMode="auto">
          <a:xfrm>
            <a:off x="8532467" y="152400"/>
            <a:ext cx="5309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10</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3490" name="Rectangle 7"/>
          <p:cNvSpPr>
            <a:spLocks noChangeArrowheads="1"/>
          </p:cNvSpPr>
          <p:nvPr/>
        </p:nvSpPr>
        <p:spPr bwMode="auto">
          <a:xfrm>
            <a:off x="457200" y="609600"/>
            <a:ext cx="80010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FFFF"/>
                </a:solidFill>
                <a:effectLst/>
                <a:uLnTx/>
                <a:uFillTx/>
                <a:latin typeface="Arial" charset="0"/>
                <a:ea typeface="ＭＳ Ｐゴシック" charset="0"/>
                <a:cs typeface="Arial" charset="0"/>
              </a:rPr>
              <a:t>(</a:t>
            </a:r>
            <a:r>
              <a:rPr kumimoji="0" lang="ar-JO" altLang="zh-CN" sz="2000" b="1" i="0" u="none" strike="noStrike" kern="1200" cap="none" spc="0" normalizeH="0" baseline="0" noProof="0" dirty="0">
                <a:ln>
                  <a:noFill/>
                </a:ln>
                <a:solidFill>
                  <a:srgbClr val="00FFFF"/>
                </a:solidFill>
                <a:effectLst/>
                <a:uLnTx/>
                <a:uFillTx/>
                <a:latin typeface="Arial" charset="0"/>
                <a:ea typeface="ＭＳ Ｐゴシック" charset="0"/>
                <a:cs typeface="Arial" charset="0"/>
              </a:rPr>
              <a:t>كتب على الأغلب في الأربعينيات</a:t>
            </a:r>
            <a:r>
              <a:rPr kumimoji="0" lang="en-US" altLang="zh-CN" sz="2000" b="1" i="0" u="none" strike="noStrike" kern="1200" cap="none" spc="0" normalizeH="0" baseline="0" noProof="0" dirty="0">
                <a:ln>
                  <a:noFill/>
                </a:ln>
                <a:solidFill>
                  <a:srgbClr val="00FFFF"/>
                </a:solidFill>
                <a:effectLst/>
                <a:uLnTx/>
                <a:uFillTx/>
                <a:latin typeface="Arial" charset="0"/>
                <a:ea typeface="ＭＳ Ｐゴシック"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FFFF"/>
                </a:solidFill>
                <a:effectLst/>
                <a:uLnTx/>
                <a:uFillTx/>
                <a:latin typeface="Arial" charset="0"/>
                <a:ea typeface="ＭＳ Ｐゴシック" charset="0"/>
                <a:cs typeface="Arial" charset="0"/>
              </a:rPr>
              <a:t>يجيب على السؤالين اللذان يسألهما كل اليهود</a:t>
            </a:r>
            <a:endParaRPr kumimoji="0" lang="en-US" sz="2000" b="1" i="0" u="none" strike="noStrike" kern="1200" cap="none" spc="0" normalizeH="0" baseline="0" noProof="0" dirty="0">
              <a:ln>
                <a:noFill/>
              </a:ln>
              <a:solidFill>
                <a:srgbClr val="00FFFF"/>
              </a:solidFill>
              <a:effectLst/>
              <a:uLnTx/>
              <a:uFillTx/>
              <a:latin typeface="Arial" charset="0"/>
              <a:ea typeface="ＭＳ Ｐゴシック" charset="0"/>
              <a:cs typeface="Arial" charset="0"/>
            </a:endParaRPr>
          </a:p>
        </p:txBody>
      </p:sp>
      <p:sp>
        <p:nvSpPr>
          <p:cNvPr id="17416" name="Rectangle 8"/>
          <p:cNvSpPr>
            <a:spLocks noChangeArrowheads="1"/>
          </p:cNvSpPr>
          <p:nvPr/>
        </p:nvSpPr>
        <p:spPr bwMode="auto">
          <a:xfrm>
            <a:off x="76200" y="1371600"/>
            <a:ext cx="4191000" cy="5486400"/>
          </a:xfrm>
          <a:prstGeom prst="rect">
            <a:avLst/>
          </a:prstGeom>
          <a:noFill/>
          <a:ln w="9525">
            <a:noFill/>
            <a:miter lim="800000"/>
            <a:headEnd/>
            <a:tailEnd/>
          </a:ln>
          <a:effectLst/>
        </p:spPr>
        <p:txBody>
          <a:bodyPr/>
          <a:lstStyle/>
          <a:p>
            <a:pPr marL="465138" marR="0" lvl="0" indent="-465138" algn="r" defTabSz="914400" rtl="0" eaLnBrk="1" fontAlgn="base" latinLnBrk="0" hangingPunct="1">
              <a:lnSpc>
                <a:spcPct val="90000"/>
              </a:lnSpc>
              <a:spcBef>
                <a:spcPct val="20000"/>
              </a:spcBef>
              <a:spcAft>
                <a:spcPct val="0"/>
              </a:spcAft>
              <a:buClr>
                <a:srgbClr val="00FFFF"/>
              </a:buClr>
              <a:buSzPct val="75000"/>
              <a:buFont typeface="Wingdings" charset="0"/>
              <a:buNone/>
              <a:tabLst/>
              <a:defRPr/>
            </a:pPr>
            <a:r>
              <a:rPr kumimoji="0" lang="ar-JO"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س:  </a:t>
            </a:r>
            <a:r>
              <a:rPr kumimoji="0" lang="ar-JO" altLang="zh-CN" sz="20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يسأل اليهودي </a:t>
            </a:r>
            <a:r>
              <a:rPr kumimoji="0" lang="ar-JO" altLang="zh-CN" sz="2000" b="1" i="0" u="sng"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Arial" charset="0"/>
                <a:cs typeface="Arial" charset="0"/>
              </a:rPr>
              <a:t>غير المسيحي</a:t>
            </a:r>
          </a:p>
          <a:p>
            <a:pPr marL="465138" marR="0" lvl="0" indent="-465138" algn="r" defTabSz="914400" rtl="0" eaLnBrk="1" fontAlgn="base" latinLnBrk="0" hangingPunct="1">
              <a:lnSpc>
                <a:spcPct val="90000"/>
              </a:lnSpc>
              <a:spcBef>
                <a:spcPct val="20000"/>
              </a:spcBef>
              <a:spcAft>
                <a:spcPct val="0"/>
              </a:spcAft>
              <a:buClr>
                <a:srgbClr val="00FFFF"/>
              </a:buClr>
              <a:buSzPct val="75000"/>
              <a:buFont typeface="Wingdings" charset="0"/>
              <a:buNone/>
              <a:tabLst/>
              <a:defRPr/>
            </a:pPr>
            <a:r>
              <a:rPr kumimoji="0" lang="ar-JO"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كيف نعرف أن </a:t>
            </a:r>
            <a:r>
              <a:rPr kumimoji="0" lang="ar-JO" altLang="zh-CN" sz="2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Arial" charset="0"/>
                <a:cs typeface="Arial" charset="0"/>
              </a:rPr>
              <a:t>يسوع هو المسيا ؟</a:t>
            </a:r>
          </a:p>
          <a:p>
            <a:pPr marL="465138" marR="0" lvl="0" indent="-465138" algn="r" defTabSz="914400" rtl="0" eaLnBrk="1" fontAlgn="base" latinLnBrk="0" hangingPunct="1">
              <a:lnSpc>
                <a:spcPct val="90000"/>
              </a:lnSpc>
              <a:spcBef>
                <a:spcPct val="20000"/>
              </a:spcBef>
              <a:spcAft>
                <a:spcPct val="0"/>
              </a:spcAft>
              <a:buClr>
                <a:srgbClr val="00FFFF"/>
              </a:buClr>
              <a:buSzPct val="75000"/>
              <a:buFont typeface="Wingdings" charset="0"/>
              <a:buNone/>
              <a:tabLst/>
              <a:defRPr/>
            </a:pPr>
            <a:r>
              <a:rPr kumimoji="0" lang="ar-JO"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(متى 1-10)</a:t>
            </a:r>
            <a:r>
              <a:rPr kumimoji="0" lang="en-US"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 </a:t>
            </a:r>
          </a:p>
          <a:p>
            <a:pPr marL="465138" marR="0" lvl="0" indent="-465138" algn="l" defTabSz="914400" rtl="0" eaLnBrk="1" fontAlgn="base" latinLnBrk="0" hangingPunct="1">
              <a:lnSpc>
                <a:spcPct val="90000"/>
              </a:lnSpc>
              <a:spcBef>
                <a:spcPct val="20000"/>
              </a:spcBef>
              <a:spcAft>
                <a:spcPct val="0"/>
              </a:spcAft>
              <a:buClr>
                <a:srgbClr val="00FFFF"/>
              </a:buClr>
              <a:buSzPct val="75000"/>
              <a:buFont typeface="Wingdings" charset="0"/>
              <a:buNone/>
              <a:tabLst/>
              <a:defRPr/>
            </a:pPr>
            <a:endParaRPr kumimoji="0" lang="en-US"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a:p>
            <a:pPr marL="465138" marR="0" lvl="0" indent="-465138" algn="r" defTabSz="914400" rtl="0" eaLnBrk="1" fontAlgn="base" latinLnBrk="0" hangingPunct="1">
              <a:lnSpc>
                <a:spcPct val="90000"/>
              </a:lnSpc>
              <a:spcBef>
                <a:spcPct val="20000"/>
              </a:spcBef>
              <a:spcAft>
                <a:spcPct val="0"/>
              </a:spcAft>
              <a:buClr>
                <a:srgbClr val="00FFFF"/>
              </a:buClr>
              <a:buSzPct val="75000"/>
              <a:buFont typeface="Wingdings" charset="0"/>
              <a:buNone/>
              <a:tabLst/>
              <a:defRPr/>
            </a:pPr>
            <a:r>
              <a:rPr kumimoji="0" lang="ar-JO"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الإجابة :    </a:t>
            </a:r>
            <a:endParaRPr kumimoji="0" lang="en-US"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a:p>
            <a:pPr marL="465138" marR="0" lvl="0" indent="-465138" algn="r" defTabSz="914400" rtl="1" eaLnBrk="1" fontAlgn="base" latinLnBrk="0" hangingPunct="1">
              <a:lnSpc>
                <a:spcPct val="90000"/>
              </a:lnSpc>
              <a:spcBef>
                <a:spcPct val="20000"/>
              </a:spcBef>
              <a:spcAft>
                <a:spcPct val="0"/>
              </a:spcAft>
              <a:buClr>
                <a:srgbClr val="00FFFF"/>
              </a:buClr>
              <a:buSzPct val="75000"/>
              <a:buFont typeface="Wingdings" charset="0"/>
              <a:buChar char="n"/>
              <a:tabLst/>
              <a:defRPr/>
            </a:pPr>
            <a:r>
              <a:rPr kumimoji="0" lang="ar-JO"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مجيئه (1-2) وتأييداته (3: 1-4: 11) أظهرت أن يسوع </a:t>
            </a:r>
            <a:r>
              <a:rPr kumimoji="0" lang="ar-JO" altLang="zh-CN" sz="2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Arial" charset="0"/>
                <a:cs typeface="Arial" charset="0"/>
              </a:rPr>
              <a:t>تمم</a:t>
            </a:r>
            <a:r>
              <a:rPr kumimoji="0" lang="ar-JO"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 نبوات </a:t>
            </a:r>
            <a:r>
              <a:rPr kumimoji="0" lang="ar-JO" altLang="zh-CN" sz="2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Arial" charset="0"/>
                <a:cs typeface="Arial" charset="0"/>
              </a:rPr>
              <a:t>العهد القديم </a:t>
            </a:r>
            <a:r>
              <a:rPr kumimoji="0" lang="ar-JO"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السيانية</a:t>
            </a:r>
            <a:endParaRPr kumimoji="0" lang="en-US" altLang="zh-CN" sz="2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Arial" charset="0"/>
              <a:cs typeface="Arial" charset="0"/>
            </a:endParaRPr>
          </a:p>
          <a:p>
            <a:pPr marL="465138" marR="0" lvl="0" indent="-465138" algn="r" defTabSz="914400" rtl="1" eaLnBrk="1" fontAlgn="base" latinLnBrk="0" hangingPunct="1">
              <a:lnSpc>
                <a:spcPct val="90000"/>
              </a:lnSpc>
              <a:spcBef>
                <a:spcPct val="20000"/>
              </a:spcBef>
              <a:spcAft>
                <a:spcPct val="0"/>
              </a:spcAft>
              <a:buClr>
                <a:srgbClr val="00FFFF"/>
              </a:buClr>
              <a:buSzPct val="75000"/>
              <a:buFont typeface="Wingdings" charset="0"/>
              <a:buChar char="n"/>
              <a:tabLst/>
              <a:defRPr/>
            </a:pPr>
            <a:r>
              <a:rPr kumimoji="0" lang="ar-JO"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خدمته المبكرة (4: 12-25) والموعظة على الجبل (5-7) تعلن </a:t>
            </a:r>
            <a:r>
              <a:rPr kumimoji="0" lang="ar-JO" altLang="zh-CN" sz="2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Arial" charset="0"/>
                <a:cs typeface="Arial" charset="0"/>
              </a:rPr>
              <a:t>أن له الوظيفة النبوية</a:t>
            </a:r>
            <a:endParaRPr kumimoji="0" lang="en-US"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a:p>
            <a:pPr marL="465138" marR="0" lvl="0" indent="-465138" algn="r" defTabSz="914400" rtl="1" eaLnBrk="1" fontAlgn="base" latinLnBrk="0" hangingPunct="1">
              <a:lnSpc>
                <a:spcPct val="90000"/>
              </a:lnSpc>
              <a:spcBef>
                <a:spcPct val="20000"/>
              </a:spcBef>
              <a:spcAft>
                <a:spcPct val="0"/>
              </a:spcAft>
              <a:buClr>
                <a:srgbClr val="00FFFF"/>
              </a:buClr>
              <a:buSzPct val="75000"/>
              <a:buFont typeface="Wingdings" charset="0"/>
              <a:buChar char="n"/>
              <a:tabLst/>
              <a:defRPr/>
            </a:pPr>
            <a:r>
              <a:rPr kumimoji="0" lang="ar-JO" sz="2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Arial" charset="0"/>
                <a:cs typeface="Arial" charset="0"/>
              </a:rPr>
              <a:t>أظهر القوة المسيانية </a:t>
            </a: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rPr>
              <a:t>من خلال الشفاء    (8: 1-9: 34) والسلطة التفويضية     (9: 35-10: 35)</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Arial" charset="0"/>
              <a:cs typeface="Arial" charset="0"/>
            </a:endParaRPr>
          </a:p>
        </p:txBody>
      </p:sp>
      <p:sp>
        <p:nvSpPr>
          <p:cNvPr id="17418" name="Rectangle 10"/>
          <p:cNvSpPr>
            <a:spLocks noChangeArrowheads="1"/>
          </p:cNvSpPr>
          <p:nvPr/>
        </p:nvSpPr>
        <p:spPr bwMode="auto">
          <a:xfrm>
            <a:off x="4267200" y="1371600"/>
            <a:ext cx="4800600" cy="5486400"/>
          </a:xfrm>
          <a:prstGeom prst="rect">
            <a:avLst/>
          </a:prstGeom>
          <a:noFill/>
          <a:ln w="9525">
            <a:noFill/>
            <a:miter lim="800000"/>
            <a:headEnd/>
            <a:tailEnd/>
          </a:ln>
          <a:effectLst/>
        </p:spPr>
        <p:txBody>
          <a:bodyPr/>
          <a:lstStyle/>
          <a:p>
            <a:pPr marL="465138" marR="0" lvl="0" indent="-465138" algn="r" defTabSz="914400" rtl="0" eaLnBrk="1" fontAlgn="base" latinLnBrk="0" hangingPunct="1">
              <a:lnSpc>
                <a:spcPct val="90000"/>
              </a:lnSpc>
              <a:spcBef>
                <a:spcPct val="20000"/>
              </a:spcBef>
              <a:spcAft>
                <a:spcPct val="0"/>
              </a:spcAft>
              <a:buClr>
                <a:srgbClr val="00FFFF"/>
              </a:buClr>
              <a:buSzPct val="75000"/>
              <a:buFont typeface="Wingdings" charset="0"/>
              <a:buNone/>
              <a:tabLst/>
              <a:defRPr/>
            </a:pPr>
            <a:r>
              <a:rPr kumimoji="0" lang="ar-JO"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س: </a:t>
            </a:r>
            <a:r>
              <a:rPr kumimoji="0" lang="ar-JO" altLang="zh-CN" sz="20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يسأل اليهودي </a:t>
            </a:r>
            <a:r>
              <a:rPr kumimoji="0" lang="ar-JO" altLang="zh-CN" sz="2000" b="1" i="0" u="sng"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المسيحي</a:t>
            </a:r>
            <a:r>
              <a:rPr kumimoji="0" lang="ar-JO" altLang="zh-CN" sz="20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ar-JO"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a:p>
            <a:pPr marL="465138" marR="0" lvl="0" indent="-465138" algn="r" defTabSz="914400" rtl="0" eaLnBrk="1" fontAlgn="base" latinLnBrk="0" hangingPunct="1">
              <a:lnSpc>
                <a:spcPct val="90000"/>
              </a:lnSpc>
              <a:spcBef>
                <a:spcPct val="20000"/>
              </a:spcBef>
              <a:spcAft>
                <a:spcPct val="0"/>
              </a:spcAft>
              <a:buClr>
                <a:srgbClr val="00FFFF"/>
              </a:buClr>
              <a:buSzPct val="75000"/>
              <a:buFont typeface="Wingdings" charset="0"/>
              <a:buNone/>
              <a:tabLst/>
              <a:defRPr/>
            </a:pPr>
            <a:r>
              <a:rPr kumimoji="0" lang="ar-JO"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نعم هو المسيا ولكن </a:t>
            </a:r>
            <a:r>
              <a:rPr kumimoji="0" lang="ar-JO" altLang="zh-CN" sz="2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أين الملكوت الموعود ؟ </a:t>
            </a:r>
          </a:p>
          <a:p>
            <a:pPr marL="465138" marR="0" lvl="0" indent="-465138" algn="r" defTabSz="914400" rtl="0" eaLnBrk="1" fontAlgn="base" latinLnBrk="0" hangingPunct="1">
              <a:lnSpc>
                <a:spcPct val="90000"/>
              </a:lnSpc>
              <a:spcBef>
                <a:spcPct val="20000"/>
              </a:spcBef>
              <a:spcAft>
                <a:spcPct val="0"/>
              </a:spcAft>
              <a:buClr>
                <a:srgbClr val="00FFFF"/>
              </a:buClr>
              <a:buSzPct val="75000"/>
              <a:buFont typeface="Wingdings" charset="0"/>
              <a:buNone/>
              <a:tabLst/>
              <a:defRPr/>
            </a:pPr>
            <a:r>
              <a:rPr kumimoji="0" lang="ar-JO"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(متى 11: 28)</a:t>
            </a:r>
            <a:endParaRPr kumimoji="0" lang="en-US"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465138" marR="0" lvl="0" indent="-465138" algn="l" defTabSz="914400" rtl="0" eaLnBrk="1" fontAlgn="base" latinLnBrk="0" hangingPunct="1">
              <a:lnSpc>
                <a:spcPct val="90000"/>
              </a:lnSpc>
              <a:spcBef>
                <a:spcPct val="20000"/>
              </a:spcBef>
              <a:spcAft>
                <a:spcPct val="0"/>
              </a:spcAft>
              <a:buClr>
                <a:srgbClr val="00FFFF"/>
              </a:buClr>
              <a:buSzPct val="75000"/>
              <a:buFont typeface="Wingdings" charset="0"/>
              <a:buNone/>
              <a:tabLst/>
              <a:defRPr/>
            </a:pPr>
            <a:endParaRPr kumimoji="0" lang="en-US"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465138" marR="0" lvl="0" indent="-465138" algn="r" defTabSz="914400" rtl="0" eaLnBrk="1" fontAlgn="base" latinLnBrk="0" hangingPunct="1">
              <a:lnSpc>
                <a:spcPct val="90000"/>
              </a:lnSpc>
              <a:spcBef>
                <a:spcPct val="20000"/>
              </a:spcBef>
              <a:spcAft>
                <a:spcPct val="0"/>
              </a:spcAft>
              <a:buClr>
                <a:srgbClr val="00FFFF"/>
              </a:buClr>
              <a:buSzPct val="75000"/>
              <a:buFont typeface="Wingdings" charset="0"/>
              <a:buNone/>
              <a:tabLst/>
              <a:defRPr/>
            </a:pPr>
            <a:r>
              <a:rPr kumimoji="0" lang="ar-JO"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الإجابة :</a:t>
            </a:r>
            <a:endParaRPr kumimoji="0" lang="en-US"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465138" marR="0" lvl="0" indent="-465138" algn="r" defTabSz="914400" rtl="1" eaLnBrk="1" fontAlgn="base" latinLnBrk="0" hangingPunct="1">
              <a:lnSpc>
                <a:spcPct val="90000"/>
              </a:lnSpc>
              <a:spcBef>
                <a:spcPct val="20000"/>
              </a:spcBef>
              <a:spcAft>
                <a:spcPct val="0"/>
              </a:spcAft>
              <a:buClr>
                <a:srgbClr val="00FFFF"/>
              </a:buClr>
              <a:buSzPct val="75000"/>
              <a:buFont typeface="Wingdings" charset="0"/>
              <a:buChar char="n"/>
              <a:tabLst/>
              <a:defRPr/>
            </a:pPr>
            <a:r>
              <a:rPr kumimoji="0" lang="ar-JO" altLang="zh-CN" sz="2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رفضت إسرائيل الملكوت </a:t>
            </a:r>
            <a:r>
              <a:rPr kumimoji="0" lang="ar-JO"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الذي قدمه يسوع باعتباره المسيا لذلك فهو يملك السلطان على الكنيسة الآن (11-16)</a:t>
            </a:r>
            <a:endParaRPr kumimoji="0" lang="en-US"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465138" marR="0" lvl="0" indent="-465138" algn="r" defTabSz="914400" rtl="1" eaLnBrk="1" fontAlgn="base" latinLnBrk="0" hangingPunct="1">
              <a:lnSpc>
                <a:spcPct val="90000"/>
              </a:lnSpc>
              <a:spcBef>
                <a:spcPct val="20000"/>
              </a:spcBef>
              <a:spcAft>
                <a:spcPct val="0"/>
              </a:spcAft>
              <a:buClr>
                <a:srgbClr val="00FFFF"/>
              </a:buClr>
              <a:buSzPct val="75000"/>
              <a:buFont typeface="Wingdings" charset="0"/>
              <a:buChar char="n"/>
              <a:tabLst/>
              <a:defRPr/>
            </a:pPr>
            <a:r>
              <a:rPr kumimoji="0" lang="ar-JO" altLang="zh-CN" sz="2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أعد المسيح التلاميذ لشؤون الكنيسة </a:t>
            </a:r>
            <a:r>
              <a:rPr kumimoji="0" lang="ar-JO"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كون الملكوت السياسي قد تأجل (17-20)</a:t>
            </a:r>
            <a:endParaRPr kumimoji="0" lang="en-US"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465138" marR="0" lvl="0" indent="-465138" algn="r" defTabSz="914400" rtl="1" eaLnBrk="1" fontAlgn="base" latinLnBrk="0" hangingPunct="1">
              <a:lnSpc>
                <a:spcPct val="90000"/>
              </a:lnSpc>
              <a:spcBef>
                <a:spcPct val="20000"/>
              </a:spcBef>
              <a:spcAft>
                <a:spcPct val="0"/>
              </a:spcAft>
              <a:buClr>
                <a:srgbClr val="00FFFF"/>
              </a:buClr>
              <a:buSzPct val="75000"/>
              <a:buFont typeface="Wingdings" charset="0"/>
              <a:buChar char="n"/>
              <a:tabLst/>
              <a:defRPr/>
            </a:pPr>
            <a:r>
              <a:rPr kumimoji="0" lang="ar-JO" altLang="zh-CN" sz="2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رفضته إسرائيل كونه المسيا </a:t>
            </a:r>
            <a:r>
              <a:rPr kumimoji="0" lang="ar-JO"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لكن سيادة الله استخدمت هذا لدفع ثمن خطاياي البشر (21-27)</a:t>
            </a:r>
            <a:endParaRPr kumimoji="0" lang="en-US"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465138" marR="0" lvl="0" indent="-465138" algn="r" defTabSz="914400" rtl="1" eaLnBrk="1" fontAlgn="base" latinLnBrk="0" hangingPunct="1">
              <a:lnSpc>
                <a:spcPct val="90000"/>
              </a:lnSpc>
              <a:spcBef>
                <a:spcPct val="20000"/>
              </a:spcBef>
              <a:spcAft>
                <a:spcPct val="0"/>
              </a:spcAft>
              <a:buClr>
                <a:srgbClr val="00FFFF"/>
              </a:buClr>
              <a:buSzPct val="75000"/>
              <a:buFont typeface="Wingdings" charset="0"/>
              <a:buChar char="n"/>
              <a:tabLst/>
              <a:defRPr/>
            </a:pPr>
            <a:r>
              <a:rPr kumimoji="0" lang="ar-JO" sz="2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هزم يسوع الموت </a:t>
            </a: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ليظهر سلطته المسيانية وقدرته على إحضار الملكوت (28)</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63493" name="Title 8"/>
          <p:cNvSpPr>
            <a:spLocks noGrp="1"/>
          </p:cNvSpPr>
          <p:nvPr>
            <p:ph type="title"/>
          </p:nvPr>
        </p:nvSpPr>
        <p:spPr>
          <a:xfrm>
            <a:off x="914400" y="-76200"/>
            <a:ext cx="7162800" cy="685800"/>
          </a:xfrm>
        </p:spPr>
        <p:txBody>
          <a:bodyPr/>
          <a:lstStyle/>
          <a:p>
            <a:pPr algn="ctr" eaLnBrk="1" hangingPunct="1"/>
            <a:r>
              <a:rPr lang="ar-JO" sz="3200" dirty="0">
                <a:latin typeface="Arial" charset="0"/>
                <a:ea typeface="ＭＳ Ｐゴシック" charset="0"/>
              </a:rPr>
              <a:t>إنجيل متى</a:t>
            </a:r>
            <a:endParaRPr lang="en-US" sz="3200" dirty="0">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6">
                                            <p:txEl>
                                              <p:pRg st="0" end="0"/>
                                            </p:txEl>
                                          </p:spTgt>
                                        </p:tgtEl>
                                        <p:attrNameLst>
                                          <p:attrName>style.visibility</p:attrName>
                                        </p:attrNameLst>
                                      </p:cBhvr>
                                      <p:to>
                                        <p:strVal val="visible"/>
                                      </p:to>
                                    </p:set>
                                    <p:anim calcmode="lin" valueType="num">
                                      <p:cBhvr additive="base">
                                        <p:cTn id="7" dur="500" fill="hold"/>
                                        <p:tgtEl>
                                          <p:spTgt spid="1741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1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416">
                                            <p:txEl>
                                              <p:pRg st="1" end="1"/>
                                            </p:txEl>
                                          </p:spTgt>
                                        </p:tgtEl>
                                        <p:attrNameLst>
                                          <p:attrName>style.visibility</p:attrName>
                                        </p:attrNameLst>
                                      </p:cBhvr>
                                      <p:to>
                                        <p:strVal val="visible"/>
                                      </p:to>
                                    </p:set>
                                    <p:anim calcmode="lin" valueType="num">
                                      <p:cBhvr additive="base">
                                        <p:cTn id="13" dur="500" fill="hold"/>
                                        <p:tgtEl>
                                          <p:spTgt spid="1741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41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7416">
                                            <p:txEl>
                                              <p:pRg st="2" end="2"/>
                                            </p:txEl>
                                          </p:spTgt>
                                        </p:tgtEl>
                                        <p:attrNameLst>
                                          <p:attrName>style.visibility</p:attrName>
                                        </p:attrNameLst>
                                      </p:cBhvr>
                                      <p:to>
                                        <p:strVal val="visible"/>
                                      </p:to>
                                    </p:set>
                                    <p:anim calcmode="lin" valueType="num">
                                      <p:cBhvr additive="base">
                                        <p:cTn id="19" dur="500" fill="hold"/>
                                        <p:tgtEl>
                                          <p:spTgt spid="1741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741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7416">
                                            <p:txEl>
                                              <p:pRg st="4" end="4"/>
                                            </p:txEl>
                                          </p:spTgt>
                                        </p:tgtEl>
                                        <p:attrNameLst>
                                          <p:attrName>style.visibility</p:attrName>
                                        </p:attrNameLst>
                                      </p:cBhvr>
                                      <p:to>
                                        <p:strVal val="visible"/>
                                      </p:to>
                                    </p:set>
                                    <p:anim calcmode="lin" valueType="num">
                                      <p:cBhvr additive="base">
                                        <p:cTn id="25" dur="500" fill="hold"/>
                                        <p:tgtEl>
                                          <p:spTgt spid="17416">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741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7416">
                                            <p:txEl>
                                              <p:pRg st="5" end="5"/>
                                            </p:txEl>
                                          </p:spTgt>
                                        </p:tgtEl>
                                        <p:attrNameLst>
                                          <p:attrName>style.visibility</p:attrName>
                                        </p:attrNameLst>
                                      </p:cBhvr>
                                      <p:to>
                                        <p:strVal val="visible"/>
                                      </p:to>
                                    </p:set>
                                    <p:anim calcmode="lin" valueType="num">
                                      <p:cBhvr additive="base">
                                        <p:cTn id="31" dur="500" fill="hold"/>
                                        <p:tgtEl>
                                          <p:spTgt spid="17416">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741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7416">
                                            <p:txEl>
                                              <p:pRg st="6" end="6"/>
                                            </p:txEl>
                                          </p:spTgt>
                                        </p:tgtEl>
                                        <p:attrNameLst>
                                          <p:attrName>style.visibility</p:attrName>
                                        </p:attrNameLst>
                                      </p:cBhvr>
                                      <p:to>
                                        <p:strVal val="visible"/>
                                      </p:to>
                                    </p:set>
                                    <p:anim calcmode="lin" valueType="num">
                                      <p:cBhvr additive="base">
                                        <p:cTn id="37" dur="500" fill="hold"/>
                                        <p:tgtEl>
                                          <p:spTgt spid="17416">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741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7416">
                                            <p:txEl>
                                              <p:pRg st="7" end="7"/>
                                            </p:txEl>
                                          </p:spTgt>
                                        </p:tgtEl>
                                        <p:attrNameLst>
                                          <p:attrName>style.visibility</p:attrName>
                                        </p:attrNameLst>
                                      </p:cBhvr>
                                      <p:to>
                                        <p:strVal val="visible"/>
                                      </p:to>
                                    </p:set>
                                    <p:anim calcmode="lin" valueType="num">
                                      <p:cBhvr additive="base">
                                        <p:cTn id="43" dur="500" fill="hold"/>
                                        <p:tgtEl>
                                          <p:spTgt spid="17416">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7416">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7418">
                                            <p:txEl>
                                              <p:pRg st="0" end="0"/>
                                            </p:txEl>
                                          </p:spTgt>
                                        </p:tgtEl>
                                        <p:attrNameLst>
                                          <p:attrName>style.visibility</p:attrName>
                                        </p:attrNameLst>
                                      </p:cBhvr>
                                      <p:to>
                                        <p:strVal val="visible"/>
                                      </p:to>
                                    </p:set>
                                    <p:anim calcmode="lin" valueType="num">
                                      <p:cBhvr additive="base">
                                        <p:cTn id="49" dur="500" fill="hold"/>
                                        <p:tgtEl>
                                          <p:spTgt spid="17418">
                                            <p:txEl>
                                              <p:pRg st="0" end="0"/>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741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17418">
                                            <p:txEl>
                                              <p:pRg st="1" end="1"/>
                                            </p:txEl>
                                          </p:spTgt>
                                        </p:tgtEl>
                                        <p:attrNameLst>
                                          <p:attrName>style.visibility</p:attrName>
                                        </p:attrNameLst>
                                      </p:cBhvr>
                                      <p:to>
                                        <p:strVal val="visible"/>
                                      </p:to>
                                    </p:set>
                                    <p:anim calcmode="lin" valueType="num">
                                      <p:cBhvr additive="base">
                                        <p:cTn id="55" dur="500" fill="hold"/>
                                        <p:tgtEl>
                                          <p:spTgt spid="17418">
                                            <p:txEl>
                                              <p:pRg st="1" end="1"/>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741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17418">
                                            <p:txEl>
                                              <p:pRg st="2" end="2"/>
                                            </p:txEl>
                                          </p:spTgt>
                                        </p:tgtEl>
                                        <p:attrNameLst>
                                          <p:attrName>style.visibility</p:attrName>
                                        </p:attrNameLst>
                                      </p:cBhvr>
                                      <p:to>
                                        <p:strVal val="visible"/>
                                      </p:to>
                                    </p:set>
                                    <p:anim calcmode="lin" valueType="num">
                                      <p:cBhvr additive="base">
                                        <p:cTn id="61" dur="500" fill="hold"/>
                                        <p:tgtEl>
                                          <p:spTgt spid="17418">
                                            <p:txEl>
                                              <p:pRg st="2" end="2"/>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1741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17418">
                                            <p:txEl>
                                              <p:pRg st="4" end="4"/>
                                            </p:txEl>
                                          </p:spTgt>
                                        </p:tgtEl>
                                        <p:attrNameLst>
                                          <p:attrName>style.visibility</p:attrName>
                                        </p:attrNameLst>
                                      </p:cBhvr>
                                      <p:to>
                                        <p:strVal val="visible"/>
                                      </p:to>
                                    </p:set>
                                    <p:anim calcmode="lin" valueType="num">
                                      <p:cBhvr additive="base">
                                        <p:cTn id="67" dur="500" fill="hold"/>
                                        <p:tgtEl>
                                          <p:spTgt spid="17418">
                                            <p:txEl>
                                              <p:pRg st="4" end="4"/>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1741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17418">
                                            <p:txEl>
                                              <p:pRg st="5" end="5"/>
                                            </p:txEl>
                                          </p:spTgt>
                                        </p:tgtEl>
                                        <p:attrNameLst>
                                          <p:attrName>style.visibility</p:attrName>
                                        </p:attrNameLst>
                                      </p:cBhvr>
                                      <p:to>
                                        <p:strVal val="visible"/>
                                      </p:to>
                                    </p:set>
                                    <p:anim calcmode="lin" valueType="num">
                                      <p:cBhvr additive="base">
                                        <p:cTn id="73" dur="500" fill="hold"/>
                                        <p:tgtEl>
                                          <p:spTgt spid="17418">
                                            <p:txEl>
                                              <p:pRg st="5" end="5"/>
                                            </p:txEl>
                                          </p:spTgt>
                                        </p:tgtEl>
                                        <p:attrNameLst>
                                          <p:attrName>ppt_x</p:attrName>
                                        </p:attrNameLst>
                                      </p:cBhvr>
                                      <p:tavLst>
                                        <p:tav tm="0">
                                          <p:val>
                                            <p:strVal val="1+#ppt_w/2"/>
                                          </p:val>
                                        </p:tav>
                                        <p:tav tm="100000">
                                          <p:val>
                                            <p:strVal val="#ppt_x"/>
                                          </p:val>
                                        </p:tav>
                                      </p:tavLst>
                                    </p:anim>
                                    <p:anim calcmode="lin" valueType="num">
                                      <p:cBhvr additive="base">
                                        <p:cTn id="74" dur="500" fill="hold"/>
                                        <p:tgtEl>
                                          <p:spTgt spid="17418">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17418">
                                            <p:txEl>
                                              <p:pRg st="6" end="6"/>
                                            </p:txEl>
                                          </p:spTgt>
                                        </p:tgtEl>
                                        <p:attrNameLst>
                                          <p:attrName>style.visibility</p:attrName>
                                        </p:attrNameLst>
                                      </p:cBhvr>
                                      <p:to>
                                        <p:strVal val="visible"/>
                                      </p:to>
                                    </p:set>
                                    <p:anim calcmode="lin" valueType="num">
                                      <p:cBhvr additive="base">
                                        <p:cTn id="79" dur="500" fill="hold"/>
                                        <p:tgtEl>
                                          <p:spTgt spid="17418">
                                            <p:txEl>
                                              <p:pRg st="6" end="6"/>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17418">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grpId="0" nodeType="clickEffect">
                                  <p:stCondLst>
                                    <p:cond delay="0"/>
                                  </p:stCondLst>
                                  <p:childTnLst>
                                    <p:set>
                                      <p:cBhvr>
                                        <p:cTn id="84" dur="1" fill="hold">
                                          <p:stCondLst>
                                            <p:cond delay="0"/>
                                          </p:stCondLst>
                                        </p:cTn>
                                        <p:tgtEl>
                                          <p:spTgt spid="17418">
                                            <p:txEl>
                                              <p:pRg st="7" end="7"/>
                                            </p:txEl>
                                          </p:spTgt>
                                        </p:tgtEl>
                                        <p:attrNameLst>
                                          <p:attrName>style.visibility</p:attrName>
                                        </p:attrNameLst>
                                      </p:cBhvr>
                                      <p:to>
                                        <p:strVal val="visible"/>
                                      </p:to>
                                    </p:set>
                                    <p:anim calcmode="lin" valueType="num">
                                      <p:cBhvr additive="base">
                                        <p:cTn id="85" dur="500" fill="hold"/>
                                        <p:tgtEl>
                                          <p:spTgt spid="17418">
                                            <p:txEl>
                                              <p:pRg st="7" end="7"/>
                                            </p:txEl>
                                          </p:spTgt>
                                        </p:tgtEl>
                                        <p:attrNameLst>
                                          <p:attrName>ppt_x</p:attrName>
                                        </p:attrNameLst>
                                      </p:cBhvr>
                                      <p:tavLst>
                                        <p:tav tm="0">
                                          <p:val>
                                            <p:strVal val="1+#ppt_w/2"/>
                                          </p:val>
                                        </p:tav>
                                        <p:tav tm="100000">
                                          <p:val>
                                            <p:strVal val="#ppt_x"/>
                                          </p:val>
                                        </p:tav>
                                      </p:tavLst>
                                    </p:anim>
                                    <p:anim calcmode="lin" valueType="num">
                                      <p:cBhvr additive="base">
                                        <p:cTn id="86" dur="500" fill="hold"/>
                                        <p:tgtEl>
                                          <p:spTgt spid="17418">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2" fill="hold" grpId="0" nodeType="clickEffect">
                                  <p:stCondLst>
                                    <p:cond delay="0"/>
                                  </p:stCondLst>
                                  <p:childTnLst>
                                    <p:set>
                                      <p:cBhvr>
                                        <p:cTn id="90" dur="1" fill="hold">
                                          <p:stCondLst>
                                            <p:cond delay="0"/>
                                          </p:stCondLst>
                                        </p:cTn>
                                        <p:tgtEl>
                                          <p:spTgt spid="17418">
                                            <p:txEl>
                                              <p:pRg st="8" end="8"/>
                                            </p:txEl>
                                          </p:spTgt>
                                        </p:tgtEl>
                                        <p:attrNameLst>
                                          <p:attrName>style.visibility</p:attrName>
                                        </p:attrNameLst>
                                      </p:cBhvr>
                                      <p:to>
                                        <p:strVal val="visible"/>
                                      </p:to>
                                    </p:set>
                                    <p:anim calcmode="lin" valueType="num">
                                      <p:cBhvr additive="base">
                                        <p:cTn id="91" dur="500" fill="hold"/>
                                        <p:tgtEl>
                                          <p:spTgt spid="17418">
                                            <p:txEl>
                                              <p:pRg st="8" end="8"/>
                                            </p:txEl>
                                          </p:spTgt>
                                        </p:tgtEl>
                                        <p:attrNameLst>
                                          <p:attrName>ppt_x</p:attrName>
                                        </p:attrNameLst>
                                      </p:cBhvr>
                                      <p:tavLst>
                                        <p:tav tm="0">
                                          <p:val>
                                            <p:strVal val="1+#ppt_w/2"/>
                                          </p:val>
                                        </p:tav>
                                        <p:tav tm="100000">
                                          <p:val>
                                            <p:strVal val="#ppt_x"/>
                                          </p:val>
                                        </p:tav>
                                      </p:tavLst>
                                    </p:anim>
                                    <p:anim calcmode="lin" valueType="num">
                                      <p:cBhvr additive="base">
                                        <p:cTn id="92" dur="500" fill="hold"/>
                                        <p:tgtEl>
                                          <p:spTgt spid="17418">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6" grpId="0" build="p" bldLvl="2" autoUpdateAnimBg="0"/>
      <p:bldP spid="17418" grpId="0" build="p" bldLvl="2" autoUpdateAnimBg="0"/>
    </p:bldLst>
  </p:timing>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6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0.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1.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2.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3.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2.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3.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4.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5.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6.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7.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8.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9.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7769</TotalTime>
  <Words>2815</Words>
  <Application>Microsoft Macintosh PowerPoint</Application>
  <PresentationFormat>On-screen Show (4:3)</PresentationFormat>
  <Paragraphs>532</Paragraphs>
  <Slides>70</Slides>
  <Notes>50</Notes>
  <HiddenSlides>0</HiddenSlides>
  <MMClips>0</MMClips>
  <ScaleCrop>false</ScaleCrop>
  <HeadingPairs>
    <vt:vector size="6" baseType="variant">
      <vt:variant>
        <vt:lpstr>Fonts Used</vt:lpstr>
      </vt:variant>
      <vt:variant>
        <vt:i4>7</vt:i4>
      </vt:variant>
      <vt:variant>
        <vt:lpstr>Theme</vt:lpstr>
      </vt:variant>
      <vt:variant>
        <vt:i4>18</vt:i4>
      </vt:variant>
      <vt:variant>
        <vt:lpstr>Slide Titles</vt:lpstr>
      </vt:variant>
      <vt:variant>
        <vt:i4>70</vt:i4>
      </vt:variant>
    </vt:vector>
  </HeadingPairs>
  <TitlesOfParts>
    <vt:vector size="95" baseType="lpstr">
      <vt:lpstr>ＭＳ Ｐゴシック</vt:lpstr>
      <vt:lpstr>Times</vt:lpstr>
      <vt:lpstr>Arial</vt:lpstr>
      <vt:lpstr>Calibri</vt:lpstr>
      <vt:lpstr>Comic Sans MS</vt:lpstr>
      <vt:lpstr>Times New Roman</vt:lpstr>
      <vt:lpstr>Wingdings</vt:lpstr>
      <vt:lpstr>Azure</vt:lpstr>
      <vt:lpstr>2_Default Design</vt:lpstr>
      <vt:lpstr>Blank Presentation</vt:lpstr>
      <vt:lpstr>Orbit</vt:lpstr>
      <vt:lpstr>3_Azure</vt:lpstr>
      <vt:lpstr>4_Azure</vt:lpstr>
      <vt:lpstr>5_Azure</vt:lpstr>
      <vt:lpstr>14_Office Theme</vt:lpstr>
      <vt:lpstr>1_Radar</vt:lpstr>
      <vt:lpstr>26_Default Design</vt:lpstr>
      <vt:lpstr>27_Default Design</vt:lpstr>
      <vt:lpstr>6_Azure</vt:lpstr>
      <vt:lpstr>Default Design</vt:lpstr>
      <vt:lpstr>6_Beam</vt:lpstr>
      <vt:lpstr>3_Default Design</vt:lpstr>
      <vt:lpstr>7_Azure</vt:lpstr>
      <vt:lpstr>1_Orbit</vt:lpstr>
      <vt:lpstr>4_Beam</vt:lpstr>
      <vt:lpstr>الخلفيات السياسية للعهد الجديد</vt:lpstr>
      <vt:lpstr>PowerPoint Presentation</vt:lpstr>
      <vt:lpstr>نظرة عامة                  على هذا المساق</vt:lpstr>
      <vt:lpstr>مراحل خطة الله عبر التاريخ</vt:lpstr>
      <vt:lpstr>فترة ما بين العهدين (425 ق.م – 5 ق.م)</vt:lpstr>
      <vt:lpstr>The Intertestamental Era (3 slides)</vt:lpstr>
      <vt:lpstr>The Intertestamental Era</vt:lpstr>
      <vt:lpstr>تعيين مرحلة الملكوت</vt:lpstr>
      <vt:lpstr>إنجيل متى</vt:lpstr>
      <vt:lpstr>مصادر التاريخ السياسي</vt:lpstr>
      <vt:lpstr>التهديد الأشوري</vt:lpstr>
      <vt:lpstr>حصار الأشوريين لمدينة     لخيش</vt:lpstr>
      <vt:lpstr>التطورات الآشورية</vt:lpstr>
      <vt:lpstr>النبوات في دانيال</vt:lpstr>
      <vt:lpstr>التهديد البابلي</vt:lpstr>
      <vt:lpstr>نبوات        دانيال           في بابل</vt:lpstr>
      <vt:lpstr>ماذا سيحدث ليهوذا     وسط أقدم ديانة            في العالم؟</vt:lpstr>
      <vt:lpstr>الحكم البابلي على فلسطين</vt:lpstr>
      <vt:lpstr>إمبراطوريات العالم  في دانيال</vt:lpstr>
      <vt:lpstr>اسابيع دانيال السبعين (دانيال 9: 24-27)</vt:lpstr>
      <vt:lpstr>قرارات السبعين أسبوعًا</vt:lpstr>
      <vt:lpstr>إذلال بيلشاصر</vt:lpstr>
      <vt:lpstr>سقوط بابل 539 ق.م</vt:lpstr>
      <vt:lpstr>الحكم الفارسي      على إسرائيل</vt:lpstr>
      <vt:lpstr>الفترة الفارسية</vt:lpstr>
      <vt:lpstr>التطورات الرئيسية            مع إسرائيل تحت حكم فارس</vt:lpstr>
      <vt:lpstr>1. استرداد عبادة الهيكل</vt:lpstr>
      <vt:lpstr>2. استرداد شريعة موسى</vt:lpstr>
      <vt:lpstr>3. إحياء الحياة الاقتصادية والروحية</vt:lpstr>
      <vt:lpstr>4. صعود دولة الهيكل</vt:lpstr>
      <vt:lpstr>5. اللغة الآرامية</vt:lpstr>
      <vt:lpstr>التأثير الآرامي الرئيسي خلال الحكم الفارسي</vt:lpstr>
      <vt:lpstr>الآرامية في الفترة الفارسية</vt:lpstr>
      <vt:lpstr>6. الشتات اليهودي</vt:lpstr>
      <vt:lpstr>7. السامريون</vt:lpstr>
      <vt:lpstr>8. الفوريم</vt:lpstr>
      <vt:lpstr>9. إغلاق قانون العهد القديم</vt:lpstr>
      <vt:lpstr>10. اليهودية</vt:lpstr>
      <vt:lpstr>التطورات الرئيسية         مع إسرائيل تحت الحكم الفارسي</vt:lpstr>
      <vt:lpstr>التطورات الرئيسية         مع إسرائيل تحت الحكم الفارسي</vt:lpstr>
      <vt:lpstr>سيطرة اليونان    على   إسرائيل</vt:lpstr>
      <vt:lpstr>ماذا كان الأمر العظيم بخصوص الإسكندر الأكبر؟</vt:lpstr>
      <vt:lpstr>خارطة اليونان</vt:lpstr>
      <vt:lpstr>الإسكندر وحصانه</vt:lpstr>
      <vt:lpstr>الأمم في دانيال ٧</vt:lpstr>
      <vt:lpstr>الوحش١: الأسد المجنح (بابل)</vt:lpstr>
      <vt:lpstr>الوحش ٢: الدُب (مادي وفارس)</vt:lpstr>
      <vt:lpstr>الوحش٣: النمر (اليونان)</vt:lpstr>
      <vt:lpstr>الوحش٤: حيوان مرعب (روما)</vt:lpstr>
      <vt:lpstr>وحش بقرن صغير (ضد المسيح)</vt:lpstr>
      <vt:lpstr>دانيال 8</vt:lpstr>
      <vt:lpstr>تاريخ دانيال</vt:lpstr>
      <vt:lpstr>وضع الإسكندر العناوين الرئيسية</vt:lpstr>
      <vt:lpstr>تدفق دانيال 8</vt:lpstr>
      <vt:lpstr>أيهما أقوى وأسرع ؟</vt:lpstr>
      <vt:lpstr>التيس يهزم الكبش (دا 8: 7)</vt:lpstr>
      <vt:lpstr>الكبش والتيس (دانيال 8)</vt:lpstr>
      <vt:lpstr>إن جنون الإسكندر الذي كان يركب في الخطوط الأمامية مع رجاله جعل دعمهم محببًا بدلاً من الركوب خلف الآلاف منهم في المؤخرة.</vt:lpstr>
      <vt:lpstr>اخترق رمحه الطويل الضحايا قبل أن تتاح لهم الفرصة</vt:lpstr>
      <vt:lpstr>تمم         الإسكندر        دانيال 8</vt:lpstr>
      <vt:lpstr>غزوات الإسكندر</vt:lpstr>
      <vt:lpstr>سقوطه</vt:lpstr>
      <vt:lpstr>سقط الإسكندر مريضاً في بابل</vt:lpstr>
      <vt:lpstr>مات الإسكندر في بابل في سن 32</vt:lpstr>
      <vt:lpstr>كان متزوجا من روكسان لمدة 10 سنوات ولكن لم ينجب طفلا</vt:lpstr>
      <vt:lpstr>بعد الإسكندر</vt:lpstr>
      <vt:lpstr>جرش من   المدن العشر</vt:lpstr>
      <vt:lpstr>جرش في أيام مجدها</vt:lpstr>
      <vt:lpstr>Black</vt:lpstr>
      <vt:lpstr>خلفيات العهد الجديد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331</cp:revision>
  <dcterms:created xsi:type="dcterms:W3CDTF">2002-12-14T17:46:52Z</dcterms:created>
  <dcterms:modified xsi:type="dcterms:W3CDTF">2023-12-30T10:03:21Z</dcterms:modified>
</cp:coreProperties>
</file>