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652" r:id="rId3"/>
    <p:sldMasterId id="2147483651" r:id="rId4"/>
    <p:sldMasterId id="2147483744" r:id="rId5"/>
    <p:sldMasterId id="2147483930" r:id="rId6"/>
    <p:sldMasterId id="2147484260" r:id="rId7"/>
    <p:sldMasterId id="2147484273" r:id="rId8"/>
    <p:sldMasterId id="2147484285" r:id="rId9"/>
    <p:sldMasterId id="2147484297" r:id="rId10"/>
    <p:sldMasterId id="2147484631" r:id="rId11"/>
    <p:sldMasterId id="2147484643" r:id="rId12"/>
    <p:sldMasterId id="2147485040" r:id="rId13"/>
    <p:sldMasterId id="2147485485" r:id="rId14"/>
  </p:sldMasterIdLst>
  <p:notesMasterIdLst>
    <p:notesMasterId r:id="rId94"/>
  </p:notesMasterIdLst>
  <p:sldIdLst>
    <p:sldId id="404" r:id="rId15"/>
    <p:sldId id="259" r:id="rId16"/>
    <p:sldId id="257" r:id="rId17"/>
    <p:sldId id="369" r:id="rId18"/>
    <p:sldId id="266" r:id="rId19"/>
    <p:sldId id="270" r:id="rId20"/>
    <p:sldId id="271" r:id="rId21"/>
    <p:sldId id="306" r:id="rId22"/>
    <p:sldId id="267" r:id="rId23"/>
    <p:sldId id="357" r:id="rId24"/>
    <p:sldId id="328" r:id="rId25"/>
    <p:sldId id="358" r:id="rId26"/>
    <p:sldId id="311" r:id="rId27"/>
    <p:sldId id="273" r:id="rId28"/>
    <p:sldId id="324" r:id="rId29"/>
    <p:sldId id="353" r:id="rId30"/>
    <p:sldId id="315" r:id="rId31"/>
    <p:sldId id="325" r:id="rId32"/>
    <p:sldId id="354" r:id="rId33"/>
    <p:sldId id="355" r:id="rId34"/>
    <p:sldId id="326" r:id="rId35"/>
    <p:sldId id="268" r:id="rId36"/>
    <p:sldId id="308" r:id="rId37"/>
    <p:sldId id="405" r:id="rId38"/>
    <p:sldId id="312" r:id="rId39"/>
    <p:sldId id="410" r:id="rId40"/>
    <p:sldId id="411" r:id="rId41"/>
    <p:sldId id="343" r:id="rId42"/>
    <p:sldId id="329" r:id="rId43"/>
    <p:sldId id="349" r:id="rId44"/>
    <p:sldId id="330" r:id="rId45"/>
    <p:sldId id="360" r:id="rId46"/>
    <p:sldId id="332" r:id="rId47"/>
    <p:sldId id="334" r:id="rId48"/>
    <p:sldId id="335" r:id="rId49"/>
    <p:sldId id="341" r:id="rId50"/>
    <p:sldId id="336" r:id="rId51"/>
    <p:sldId id="337" r:id="rId52"/>
    <p:sldId id="342" r:id="rId53"/>
    <p:sldId id="338" r:id="rId54"/>
    <p:sldId id="409" r:id="rId55"/>
    <p:sldId id="339" r:id="rId56"/>
    <p:sldId id="344" r:id="rId57"/>
    <p:sldId id="345" r:id="rId58"/>
    <p:sldId id="346" r:id="rId59"/>
    <p:sldId id="347" r:id="rId60"/>
    <p:sldId id="348" r:id="rId61"/>
    <p:sldId id="277" r:id="rId62"/>
    <p:sldId id="333" r:id="rId63"/>
    <p:sldId id="356" r:id="rId64"/>
    <p:sldId id="307" r:id="rId65"/>
    <p:sldId id="408" r:id="rId66"/>
    <p:sldId id="384" r:id="rId67"/>
    <p:sldId id="385" r:id="rId68"/>
    <p:sldId id="386" r:id="rId69"/>
    <p:sldId id="313" r:id="rId70"/>
    <p:sldId id="327" r:id="rId71"/>
    <p:sldId id="318" r:id="rId72"/>
    <p:sldId id="276" r:id="rId73"/>
    <p:sldId id="321" r:id="rId74"/>
    <p:sldId id="322" r:id="rId75"/>
    <p:sldId id="320"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278" r:id="rId90"/>
    <p:sldId id="400" r:id="rId91"/>
    <p:sldId id="406" r:id="rId92"/>
    <p:sldId id="407" r:id="rId93"/>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5F8"/>
    <a:srgbClr val="0099CC"/>
    <a:srgbClr val="FF5050"/>
    <a:srgbClr val="663300"/>
    <a:srgbClr val="CCFF99"/>
    <a:srgbClr val="E9E9E9"/>
    <a:srgbClr val="F6F6F6"/>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4249" autoAdjust="0"/>
  </p:normalViewPr>
  <p:slideViewPr>
    <p:cSldViewPr>
      <p:cViewPr varScale="1">
        <p:scale>
          <a:sx n="72" d="100"/>
          <a:sy n="72" d="100"/>
        </p:scale>
        <p:origin x="816" y="6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presProps" Target="presProps.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pitchFamily="-105" charset="0"/>
                <a:ea typeface="+mn-ea"/>
                <a:cs typeface="+mn-cs"/>
              </a:defRPr>
            </a:lvl1pPr>
          </a:lstStyle>
          <a:p>
            <a:pPr>
              <a:defRPr/>
            </a:pPr>
            <a:endParaRPr lang="en-US"/>
          </a:p>
        </p:txBody>
      </p:sp>
      <p:sp>
        <p:nvSpPr>
          <p:cNvPr id="174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04D283D2-98D1-5C4A-945C-7B771923CC54}" type="slidenum">
              <a:rPr lang="en-US"/>
              <a:pPr>
                <a:defRPr/>
              </a:pPr>
              <a:t>‹#›</a:t>
            </a:fld>
            <a:endParaRPr lang="en-US"/>
          </a:p>
        </p:txBody>
      </p:sp>
    </p:spTree>
    <p:extLst>
      <p:ext uri="{BB962C8B-B14F-4D97-AF65-F5344CB8AC3E}">
        <p14:creationId xmlns:p14="http://schemas.microsoft.com/office/powerpoint/2010/main" val="1305574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9314908-F73F-0447-8FE1-4249706ECD3B}" type="slidenum">
              <a:rPr lang="en-US" sz="1200">
                <a:solidFill>
                  <a:srgbClr val="000000"/>
                </a:solidFill>
                <a:latin typeface="Arial" charset="0"/>
              </a:rPr>
              <a:pPr/>
              <a:t>1</a:t>
            </a:fld>
            <a:endParaRPr lang="en-US" sz="1200">
              <a:solidFill>
                <a:srgbClr val="000000"/>
              </a:solidFill>
              <a:latin typeface="Arial"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4B16C2F-7A58-FF42-A150-7C1BFF2A340E}" type="slidenum">
              <a:rPr lang="en-US" sz="1200">
                <a:latin typeface="Arial" charset="0"/>
              </a:rPr>
              <a:pPr/>
              <a:t>10</a:t>
            </a:fld>
            <a:endParaRPr lang="en-US" sz="1200">
              <a:latin typeface="Arial" charset="0"/>
            </a:endParaRPr>
          </a:p>
        </p:txBody>
      </p:sp>
      <p:sp>
        <p:nvSpPr>
          <p:cNvPr id="194562" name="Rectangle 1026"/>
          <p:cNvSpPr>
            <a:spLocks noGrp="1" noRot="1" noChangeAspect="1" noChangeArrowheads="1"/>
          </p:cNvSpPr>
          <p:nvPr>
            <p:ph type="sldImg"/>
          </p:nvPr>
        </p:nvSpPr>
        <p:spPr>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568F2E-4564-BE4C-A2CF-A92F9BBA264D}" type="slidenum">
              <a:rPr lang="en-US" sz="1200">
                <a:latin typeface="Arial" charset="0"/>
              </a:rPr>
              <a:pPr/>
              <a:t>11</a:t>
            </a:fld>
            <a:endParaRPr lang="en-US" sz="1200">
              <a:latin typeface="Arial"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eaLnBrk="1" fontAlgn="base" hangingPunct="1">
              <a:spcBef>
                <a:spcPct val="0"/>
              </a:spcBef>
            </a:pPr>
            <a:fld id="{8DC5AE12-2D15-3546-9975-7C4156E8E20D}" type="slidenum">
              <a:rPr lang="en-US" sz="1200">
                <a:effectLst/>
                <a:latin typeface="Arial" charset="0"/>
              </a:rPr>
              <a:pPr algn="r" eaLnBrk="1" fontAlgn="base" hangingPunct="1">
                <a:spcBef>
                  <a:spcPct val="0"/>
                </a:spcBef>
              </a:pPr>
              <a:t>12</a:t>
            </a:fld>
            <a:endParaRPr lang="en-US" sz="1200">
              <a:effectLst/>
              <a:latin typeface="Arial" charset="0"/>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1F5F06D-796B-C14C-9779-CD7DA818A4B7}" type="slidenum">
              <a:rPr lang="en-US" sz="1200">
                <a:latin typeface="Arial" charset="0"/>
              </a:rPr>
              <a:pPr/>
              <a:t>13</a:t>
            </a:fld>
            <a:endParaRPr lang="en-US" sz="1200">
              <a:latin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DA0A10-B928-7D4B-9667-04784053B716}" type="slidenum">
              <a:rPr lang="en-US" sz="1200">
                <a:latin typeface="Arial" charset="0"/>
              </a:rPr>
              <a:pPr/>
              <a:t>14</a:t>
            </a:fld>
            <a:endParaRPr lang="en-US" sz="1200">
              <a:latin typeface="Arial"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2800">
              <a:latin typeface="Arial" charset="0"/>
              <a:ea typeface="ＭＳ Ｐゴシック" charset="0"/>
              <a:cs typeface="ＭＳ Ｐゴシック" charset="0"/>
            </a:endParaRPr>
          </a:p>
          <a:p>
            <a:pPr eaLnBrk="1" hangingPunct="1"/>
            <a:r>
              <a:rPr lang="en-US" sz="2800">
                <a:latin typeface="Arial" charset="0"/>
                <a:ea typeface="ＭＳ Ｐゴシック" charset="0"/>
                <a:cs typeface="ＭＳ Ｐゴシック" charset="0"/>
              </a:rPr>
              <a:t>Because Jerusalem has steep valleys on the sides, it was always attacked from the north.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C8EDC6F-F1E8-3841-B916-CC8D9656FDC3}" type="slidenum">
              <a:rPr lang="en-US" sz="1200">
                <a:latin typeface="Arial" charset="0"/>
              </a:rPr>
              <a:pPr/>
              <a:t>15</a:t>
            </a:fld>
            <a:endParaRPr lang="en-US" sz="1200">
              <a:latin typeface="Arial"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D511580-D162-2040-8E9D-8BD650A8199D}" type="slidenum">
              <a:rPr lang="en-US" sz="1200">
                <a:latin typeface="Arial" charset="0"/>
              </a:rPr>
              <a:pPr/>
              <a:t>16</a:t>
            </a:fld>
            <a:endParaRPr lang="en-US" sz="1200">
              <a:latin typeface="Arial" charset="0"/>
            </a:endParaRPr>
          </a:p>
        </p:txBody>
      </p:sp>
      <p:sp>
        <p:nvSpPr>
          <p:cNvPr id="206850" name="Rectangle 1026"/>
          <p:cNvSpPr>
            <a:spLocks noGrp="1" noRot="1" noChangeAspect="1" noChangeArrowheads="1" noTextEdit="1"/>
          </p:cNvSpPr>
          <p:nvPr>
            <p:ph type="sldImg"/>
          </p:nvPr>
        </p:nvSpPr>
        <p:spPr>
          <a:solidFill>
            <a:srgbClr val="FFFFFF"/>
          </a:solidFill>
          <a:ln/>
        </p:spPr>
      </p:sp>
      <p:sp>
        <p:nvSpPr>
          <p:cNvPr id="206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14F6AB-8412-CB42-8049-2213A3918863}" type="slidenum">
              <a:rPr lang="en-US" sz="1200">
                <a:latin typeface="Arial" charset="0"/>
              </a:rPr>
              <a:pPr/>
              <a:t>17</a:t>
            </a:fld>
            <a:endParaRPr lang="en-US" sz="1200">
              <a:latin typeface="Arial"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2B561AD-6779-6647-B1B2-2AA46239EAFD}" type="slidenum">
              <a:rPr lang="en-US" sz="1200">
                <a:latin typeface="Arial" charset="0"/>
              </a:rPr>
              <a:pPr/>
              <a:t>18</a:t>
            </a:fld>
            <a:endParaRPr lang="en-US" sz="1200">
              <a:latin typeface="Arial"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EF9A08-CB0B-1F4C-832F-FC316E046CFA}" type="slidenum">
              <a:rPr lang="en-US" sz="1200">
                <a:latin typeface="Arial" charset="0"/>
              </a:rPr>
              <a:pPr/>
              <a:t>19</a:t>
            </a:fld>
            <a:endParaRPr lang="en-US" sz="1200">
              <a:latin typeface="Arial" charset="0"/>
            </a:endParaRPr>
          </a:p>
        </p:txBody>
      </p:sp>
      <p:sp>
        <p:nvSpPr>
          <p:cNvPr id="212994" name="Rectangle 1026"/>
          <p:cNvSpPr>
            <a:spLocks noGrp="1" noRot="1" noChangeAspect="1" noChangeArrowheads="1" noTextEdit="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4EA7895-A304-554B-B41D-69147E62F886}" type="slidenum">
              <a:rPr lang="en-US" sz="1200">
                <a:latin typeface="Arial" charset="0"/>
              </a:rPr>
              <a:pPr/>
              <a:t>2</a:t>
            </a:fld>
            <a:endParaRPr lang="en-US" sz="1200">
              <a:latin typeface="Arial" charset="0"/>
            </a:endParaRPr>
          </a:p>
        </p:txBody>
      </p:sp>
      <p:sp>
        <p:nvSpPr>
          <p:cNvPr id="178178" name="Rectangle 1026"/>
          <p:cNvSpPr>
            <a:spLocks noGrp="1" noRot="1" noChangeAspect="1" noChangeArrowheads="1" noTextEdit="1"/>
          </p:cNvSpPr>
          <p:nvPr>
            <p:ph type="sldImg"/>
          </p:nvPr>
        </p:nvSpPr>
        <p:spPr>
          <a:ln/>
        </p:spPr>
      </p:sp>
      <p:sp>
        <p:nvSpPr>
          <p:cNvPr id="1781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54EC16-2321-FD4B-95E8-7338B487BC1F}" type="slidenum">
              <a:rPr lang="en-US" sz="1200">
                <a:latin typeface="Arial" charset="0"/>
              </a:rPr>
              <a:pPr/>
              <a:t>20</a:t>
            </a:fld>
            <a:endParaRPr lang="en-US" sz="1200">
              <a:latin typeface="Arial" charset="0"/>
            </a:endParaRPr>
          </a:p>
        </p:txBody>
      </p:sp>
      <p:sp>
        <p:nvSpPr>
          <p:cNvPr id="215042" name="Rectangle 1026"/>
          <p:cNvSpPr>
            <a:spLocks noGrp="1" noRot="1" noChangeAspect="1" noChangeArrowheads="1" noTextEdit="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DE197D3-4CD3-5D4F-848C-CC8451EFCDE8}" type="slidenum">
              <a:rPr lang="en-US" sz="1200">
                <a:latin typeface="Arial" charset="0"/>
              </a:rPr>
              <a:pPr/>
              <a:t>21</a:t>
            </a:fld>
            <a:endParaRPr lang="en-US" sz="1200">
              <a:latin typeface="Arial"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BAR Nov/Dec 1999</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79B74B-ED40-0542-B5E6-24BA36D561EF}" type="slidenum">
              <a:rPr lang="en-US" sz="1200">
                <a:latin typeface="Arial" charset="0"/>
              </a:rPr>
              <a:pPr/>
              <a:t>22</a:t>
            </a:fld>
            <a:endParaRPr lang="en-US" sz="1200">
              <a:latin typeface="Arial" charset="0"/>
            </a:endParaRPr>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36EB281-8459-084E-BE23-3056B0319190}" type="slidenum">
              <a:rPr lang="en-US" sz="1200">
                <a:latin typeface="Arial" charset="0"/>
              </a:rPr>
              <a:pPr/>
              <a:t>23</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436C867-2D8C-8147-B825-09BE13925712}" type="slidenum">
              <a:rPr lang="en-US" sz="1200">
                <a:solidFill>
                  <a:srgbClr val="000000"/>
                </a:solidFill>
                <a:latin typeface="Arial" charset="0"/>
              </a:rPr>
              <a:pPr/>
              <a:t>24</a:t>
            </a:fld>
            <a:endParaRPr lang="en-US" sz="1200">
              <a:solidFill>
                <a:srgbClr val="000000"/>
              </a:solidFill>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06FDB52-AD4B-744B-907E-A2C17D5627F8}" type="slidenum">
              <a:rPr lang="en-US" sz="1200">
                <a:latin typeface="Arial" charset="0"/>
              </a:rPr>
              <a:pPr/>
              <a:t>25</a:t>
            </a:fld>
            <a:endParaRPr lang="en-US" sz="1200">
              <a:latin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C34416-7A1F-3747-A674-EAAD9CAE6C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59237B-3E67-634E-92A2-1CF5B56AC8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8D92C9B-6C0A-8B40-AD5D-2D5165914E8A}" type="slidenum">
              <a:rPr lang="en-US" sz="1200">
                <a:latin typeface="Arial" charset="0"/>
              </a:rPr>
              <a:pPr/>
              <a:t>28</a:t>
            </a:fld>
            <a:endParaRPr lang="en-US" sz="1200">
              <a:latin typeface="Arial"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826A7C3-BA9A-B340-929C-7E82BEAF093F}" type="slidenum">
              <a:rPr lang="en-US" sz="1200">
                <a:latin typeface="Arial" charset="0"/>
              </a:rPr>
              <a:pPr/>
              <a:t>29</a:t>
            </a:fld>
            <a:endParaRPr lang="en-US" sz="1200">
              <a:latin typeface="Arial"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3E8A3A-8225-5D41-9B28-04A191E080B3}" type="slidenum">
              <a:rPr lang="en-US" sz="1200">
                <a:latin typeface="Arial" charset="0"/>
              </a:rPr>
              <a:pPr/>
              <a:t>3</a:t>
            </a:fld>
            <a:endParaRPr lang="en-US" sz="1200">
              <a:latin typeface="Arial" charset="0"/>
            </a:endParaRPr>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B80F74-CFE3-7749-9381-2FD14BAF2C12}" type="slidenum">
              <a:rPr lang="en-US" sz="1200">
                <a:latin typeface="Arial" charset="0"/>
              </a:rPr>
              <a:pPr/>
              <a:t>30</a:t>
            </a:fld>
            <a:endParaRPr lang="en-US" sz="1200">
              <a:latin typeface="Arial" charset="0"/>
            </a:endParaRPr>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951653-B8CD-7846-928A-4FA548AC5008}" type="slidenum">
              <a:rPr lang="en-US" sz="1200">
                <a:latin typeface="Arial" charset="0"/>
              </a:rPr>
              <a:pPr/>
              <a:t>31</a:t>
            </a:fld>
            <a:endParaRPr lang="en-US" sz="1200">
              <a:latin typeface="Arial" charset="0"/>
            </a:endParaRPr>
          </a:p>
        </p:txBody>
      </p:sp>
      <p:sp>
        <p:nvSpPr>
          <p:cNvPr id="237570"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FF30824-BF5F-544D-A6D1-659E964CFEE4}" type="slidenum">
              <a:rPr lang="en-US" sz="1200">
                <a:solidFill>
                  <a:srgbClr val="000000"/>
                </a:solidFill>
                <a:latin typeface="Arial" charset="0"/>
              </a:rPr>
              <a:pPr/>
              <a:t>32</a:t>
            </a:fld>
            <a:endParaRPr lang="en-US" sz="1200">
              <a:solidFill>
                <a:srgbClr val="000000"/>
              </a:solidFill>
              <a:latin typeface="Arial" charset="0"/>
            </a:endParaRPr>
          </a:p>
        </p:txBody>
      </p:sp>
      <p:sp>
        <p:nvSpPr>
          <p:cNvPr id="23961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BBDF62-FA12-434D-8716-7E8BAE599408}" type="slidenum">
              <a:rPr lang="en-US" sz="1200">
                <a:latin typeface="Arial" charset="0"/>
              </a:rPr>
              <a:pPr/>
              <a:t>33</a:t>
            </a:fld>
            <a:endParaRPr lang="en-US" sz="1200">
              <a:latin typeface="Arial" charset="0"/>
            </a:endParaRPr>
          </a:p>
        </p:txBody>
      </p:sp>
      <p:sp>
        <p:nvSpPr>
          <p:cNvPr id="24166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D3E8FE7-9A65-934F-83CA-51CAFC0FD26E}" type="slidenum">
              <a:rPr lang="en-US" sz="1200">
                <a:latin typeface="Arial" charset="0"/>
              </a:rPr>
              <a:pPr/>
              <a:t>34</a:t>
            </a:fld>
            <a:endParaRPr lang="en-US" sz="1200">
              <a:latin typeface="Arial" charset="0"/>
            </a:endParaRPr>
          </a:p>
        </p:txBody>
      </p:sp>
      <p:sp>
        <p:nvSpPr>
          <p:cNvPr id="243714"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38B955-5751-5842-BEAD-994A2CC8F71D}" type="slidenum">
              <a:rPr lang="en-US" sz="1200">
                <a:latin typeface="Arial" charset="0"/>
              </a:rPr>
              <a:pPr/>
              <a:t>35</a:t>
            </a:fld>
            <a:endParaRPr lang="en-US" sz="1200">
              <a:latin typeface="Arial" charset="0"/>
            </a:endParaRPr>
          </a:p>
        </p:txBody>
      </p:sp>
      <p:sp>
        <p:nvSpPr>
          <p:cNvPr id="245762"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D339EE7-6474-2444-ABE2-C9AFD185A4D1}" type="slidenum">
              <a:rPr lang="en-US" sz="1200">
                <a:latin typeface="Arial" charset="0"/>
              </a:rPr>
              <a:pPr/>
              <a:t>36</a:t>
            </a:fld>
            <a:endParaRPr lang="en-US" sz="1200">
              <a:latin typeface="Arial" charset="0"/>
            </a:endParaRPr>
          </a:p>
        </p:txBody>
      </p:sp>
      <p:sp>
        <p:nvSpPr>
          <p:cNvPr id="247810"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13B0379-85D9-4246-B633-2193DB1657C8}" type="slidenum">
              <a:rPr lang="en-US" sz="1200">
                <a:latin typeface="Arial" charset="0"/>
              </a:rPr>
              <a:pPr/>
              <a:t>37</a:t>
            </a:fld>
            <a:endParaRPr lang="en-US" sz="1200">
              <a:latin typeface="Arial" charset="0"/>
            </a:endParaRPr>
          </a:p>
        </p:txBody>
      </p:sp>
      <p:sp>
        <p:nvSpPr>
          <p:cNvPr id="24985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1FFEA08-86F5-A043-832B-45C80EFE8CA3}" type="slidenum">
              <a:rPr lang="en-US" sz="1200">
                <a:latin typeface="Arial" charset="0"/>
              </a:rPr>
              <a:pPr/>
              <a:t>38</a:t>
            </a:fld>
            <a:endParaRPr lang="en-US" sz="1200">
              <a:latin typeface="Arial" charset="0"/>
            </a:endParaRPr>
          </a:p>
        </p:txBody>
      </p:sp>
      <p:sp>
        <p:nvSpPr>
          <p:cNvPr id="251906"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1DF34C-FE9C-A743-986D-371B50D7474B}" type="slidenum">
              <a:rPr lang="en-US" sz="1200">
                <a:latin typeface="Arial" charset="0"/>
              </a:rPr>
              <a:pPr/>
              <a:t>39</a:t>
            </a:fld>
            <a:endParaRPr lang="en-US" sz="1200">
              <a:latin typeface="Arial" charset="0"/>
            </a:endParaRPr>
          </a:p>
        </p:txBody>
      </p:sp>
      <p:sp>
        <p:nvSpPr>
          <p:cNvPr id="253954" name="Rectangle 1026"/>
          <p:cNvSpPr>
            <a:spLocks noGrp="1" noRot="1" noChangeAspect="1" noChangeArrowheads="1" noTextEdit="1"/>
          </p:cNvSpPr>
          <p:nvPr>
            <p:ph type="sldImg"/>
          </p:nvPr>
        </p:nvSpPr>
        <p:spPr>
          <a:ln/>
        </p:spPr>
      </p:sp>
      <p:sp>
        <p:nvSpPr>
          <p:cNvPr id="2539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F12C82-DF60-7940-9E17-F340C5C47C2A}" type="slidenum">
              <a:rPr lang="en-US" sz="1200">
                <a:solidFill>
                  <a:srgbClr val="000000"/>
                </a:solidFill>
                <a:latin typeface="Arial" charset="0"/>
              </a:rPr>
              <a:pPr/>
              <a:t>4</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D6C655-BF44-2645-AEB5-41CF860A8BE5}" type="slidenum">
              <a:rPr lang="en-US" sz="1200">
                <a:latin typeface="Arial" charset="0"/>
              </a:rPr>
              <a:pPr/>
              <a:t>40</a:t>
            </a:fld>
            <a:endParaRPr lang="en-US" sz="1200">
              <a:latin typeface="Arial"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D6C655-BF44-2645-AEB5-41CF860A8BE5}" type="slidenum">
              <a:rPr lang="en-US" sz="1200">
                <a:latin typeface="Arial" charset="0"/>
              </a:rPr>
              <a:pPr/>
              <a:t>41</a:t>
            </a:fld>
            <a:endParaRPr lang="en-US" sz="1200">
              <a:latin typeface="Arial"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16476B-2239-2848-B9A2-B32A3FFAAB96}" type="slidenum">
              <a:rPr lang="en-US" sz="1200">
                <a:latin typeface="Arial" charset="0"/>
              </a:rPr>
              <a:pPr/>
              <a:t>42</a:t>
            </a:fld>
            <a:endParaRPr lang="en-US" sz="1200">
              <a:latin typeface="Arial" charset="0"/>
            </a:endParaRPr>
          </a:p>
        </p:txBody>
      </p:sp>
      <p:sp>
        <p:nvSpPr>
          <p:cNvPr id="258050"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578FE-EEA9-C04A-BD07-5E0DFCA6A88A}" type="slidenum">
              <a:rPr lang="en-US" sz="1200">
                <a:latin typeface="Arial" charset="0"/>
              </a:rPr>
              <a:pPr/>
              <a:t>43</a:t>
            </a:fld>
            <a:endParaRPr lang="en-US" sz="1200">
              <a:latin typeface="Arial" charset="0"/>
            </a:endParaRPr>
          </a:p>
        </p:txBody>
      </p:sp>
      <p:sp>
        <p:nvSpPr>
          <p:cNvPr id="260098"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800">
                <a:latin typeface="Arial" charset="0"/>
                <a:ea typeface="ＭＳ Ｐゴシック" charset="0"/>
                <a:cs typeface="ＭＳ Ｐゴシック" charset="0"/>
              </a:rPr>
              <a:t>Leen Ritmeyer,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Locating the Original Temple Mount,</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a:t>
            </a:r>
            <a:r>
              <a:rPr lang="en-US" altLang="ja-JP" sz="1800" i="1">
                <a:latin typeface="Arial" charset="0"/>
                <a:ea typeface="ＭＳ Ｐゴシック" charset="0"/>
                <a:cs typeface="ＭＳ Ｐゴシック" charset="0"/>
              </a:rPr>
              <a:t>BAR</a:t>
            </a:r>
            <a:r>
              <a:rPr lang="en-US" altLang="ja-JP" sz="1800">
                <a:latin typeface="Arial" charset="0"/>
                <a:ea typeface="ＭＳ Ｐゴシック" charset="0"/>
                <a:cs typeface="ＭＳ Ｐゴシック" charset="0"/>
              </a:rPr>
              <a:t> 18 (March/April 1992): 27</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086D739-0A29-1B4A-8D5D-5198D574EFF1}" type="slidenum">
              <a:rPr lang="en-US" sz="1200">
                <a:latin typeface="Arial" charset="0"/>
              </a:rPr>
              <a:pPr/>
              <a:t>44</a:t>
            </a:fld>
            <a:endParaRPr lang="en-US" sz="1200">
              <a:latin typeface="Arial" charset="0"/>
            </a:endParaRPr>
          </a:p>
        </p:txBody>
      </p:sp>
      <p:sp>
        <p:nvSpPr>
          <p:cNvPr id="262146" name="Rectangle 2"/>
          <p:cNvSpPr>
            <a:spLocks noGrp="1" noRot="1" noChangeAspect="1" noChangeArrowheads="1" noTextEdit="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30</a:t>
            </a:r>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22231D-9DE9-AE48-AD8A-FB54B2C7111F}" type="slidenum">
              <a:rPr lang="en-US" sz="1200">
                <a:latin typeface="Arial" charset="0"/>
              </a:rPr>
              <a:pPr/>
              <a:t>45</a:t>
            </a:fld>
            <a:endParaRPr lang="en-US" sz="1200">
              <a:latin typeface="Arial" charset="0"/>
            </a:endParaRPr>
          </a:p>
        </p:txBody>
      </p:sp>
      <p:sp>
        <p:nvSpPr>
          <p:cNvPr id="264194" name="Rectangle 2"/>
          <p:cNvSpPr>
            <a:spLocks noGrp="1" noRot="1" noChangeAspect="1" noChangeArrowheads="1" noTextEdit="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31</a:t>
            </a:r>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D305C46-6914-1547-86C4-49A668651A06}" type="slidenum">
              <a:rPr lang="en-US" sz="1200">
                <a:latin typeface="Arial" charset="0"/>
              </a:rPr>
              <a:pPr/>
              <a:t>46</a:t>
            </a:fld>
            <a:endParaRPr lang="en-US" sz="1200">
              <a:latin typeface="Arial" charset="0"/>
            </a:endParaRPr>
          </a:p>
        </p:txBody>
      </p:sp>
      <p:sp>
        <p:nvSpPr>
          <p:cNvPr id="266242" name="Rectangle 2"/>
          <p:cNvSpPr>
            <a:spLocks noGrp="1" noRot="1" noChangeAspect="1" noChangeArrowheads="1" noTextEdit="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32-33</a:t>
            </a:r>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211847D-9548-7D41-BD9A-53A4A7E4B5E1}" type="slidenum">
              <a:rPr lang="en-US" sz="1200">
                <a:latin typeface="Arial" charset="0"/>
              </a:rPr>
              <a:pPr/>
              <a:t>47</a:t>
            </a:fld>
            <a:endParaRPr lang="en-US" sz="1200">
              <a:latin typeface="Arial"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D7D4C3-9286-CD48-98C9-75EE27BD1132}" type="slidenum">
              <a:rPr lang="en-US" sz="1200">
                <a:latin typeface="Arial" charset="0"/>
              </a:rPr>
              <a:pPr/>
              <a:t>48</a:t>
            </a:fld>
            <a:endParaRPr lang="en-US" sz="1200">
              <a:latin typeface="Arial"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80D450-9C0C-1647-95F5-3432D16108A8}" type="slidenum">
              <a:rPr lang="en-US" sz="1200">
                <a:latin typeface="Arial" charset="0"/>
              </a:rPr>
              <a:pPr/>
              <a:t>49</a:t>
            </a:fld>
            <a:endParaRPr lang="en-US" sz="1200">
              <a:latin typeface="Arial"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97C353-74F3-E546-BF5E-E3E1D65B9539}" type="slidenum">
              <a:rPr lang="en-US" sz="1200">
                <a:latin typeface="Arial" charset="0"/>
              </a:rPr>
              <a:pPr/>
              <a:t>5</a:t>
            </a:fld>
            <a:endParaRPr lang="en-US" sz="1200">
              <a:latin typeface="Arial" charset="0"/>
            </a:endParaRPr>
          </a:p>
        </p:txBody>
      </p:sp>
      <p:sp>
        <p:nvSpPr>
          <p:cNvPr id="184322" name="Rectangle 1026"/>
          <p:cNvSpPr>
            <a:spLocks noGrp="1" noRot="1" noChangeAspect="1" noChangeArrowheads="1" noTextEdit="1"/>
          </p:cNvSpPr>
          <p:nvPr>
            <p:ph type="sldImg"/>
          </p:nvPr>
        </p:nvSpPr>
        <p:spPr>
          <a:ln/>
        </p:spPr>
      </p:sp>
      <p:sp>
        <p:nvSpPr>
          <p:cNvPr id="1843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901C18C-E335-2E44-A24D-3A2783BA69CD}" type="slidenum">
              <a:rPr lang="en-US" sz="1200">
                <a:latin typeface="Arial" charset="0"/>
              </a:rPr>
              <a:pPr/>
              <a:t>50</a:t>
            </a:fld>
            <a:endParaRPr lang="en-US" sz="1200">
              <a:latin typeface="Arial"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73CF991-4D0C-9445-A3EC-A6F4631DD606}" type="slidenum">
              <a:rPr lang="en-US" sz="1200">
                <a:latin typeface="Arial" charset="0"/>
              </a:rPr>
              <a:pPr/>
              <a:t>51</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E31FA8D-4502-F848-9018-5244BE50FE14}" type="slidenum">
              <a:rPr lang="en-US" sz="1200">
                <a:solidFill>
                  <a:srgbClr val="000000"/>
                </a:solidFill>
                <a:latin typeface="Arial" charset="0"/>
              </a:rPr>
              <a:pPr/>
              <a:t>53</a:t>
            </a:fld>
            <a:endParaRPr lang="en-US" sz="1200">
              <a:solidFill>
                <a:srgbClr val="000000"/>
              </a:solidFill>
              <a:latin typeface="Arial" charset="0"/>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A2BE69B-FDC7-B541-97B2-FA637B99CF7E}" type="slidenum">
              <a:rPr lang="en-US" sz="1200">
                <a:solidFill>
                  <a:srgbClr val="000000"/>
                </a:solidFill>
                <a:latin typeface="Arial" charset="0"/>
              </a:rPr>
              <a:pPr/>
              <a:t>54</a:t>
            </a:fld>
            <a:endParaRPr lang="en-US" sz="1200">
              <a:solidFill>
                <a:srgbClr val="000000"/>
              </a:solidFill>
              <a:latin typeface="Arial"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400">
              <a:latin typeface="Arial" charset="0"/>
              <a:ea typeface="ＭＳ Ｐゴシック" charset="0"/>
              <a:cs typeface="ＭＳ Ｐゴシック" charset="0"/>
            </a:endParaRPr>
          </a:p>
          <a:p>
            <a:pPr eaLnBrk="1" hangingPunct="1"/>
            <a:r>
              <a:rPr lang="en-US" sz="1400">
                <a:latin typeface="Arial" charset="0"/>
                <a:ea typeface="ＭＳ Ｐゴシック" charset="0"/>
                <a:cs typeface="ＭＳ Ｐゴシック" charset="0"/>
              </a:rPr>
              <a:t>Jews buried on the</a:t>
            </a:r>
            <a:r>
              <a:rPr lang="en-US" sz="1400" baseline="0">
                <a:latin typeface="Arial" charset="0"/>
                <a:ea typeface="ＭＳ Ｐゴシック" charset="0"/>
                <a:cs typeface="ＭＳ Ｐゴシック" charset="0"/>
              </a:rPr>
              <a:t> Mount of Olives feel they will be the cloaest to the Eastern Gate to enter it with Messiah upon his return.</a:t>
            </a:r>
            <a:endParaRPr lang="en-US" sz="140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AAE9555-55FA-5D47-A3D9-33437A2736A3}" type="slidenum">
              <a:rPr lang="en-US" sz="1200">
                <a:solidFill>
                  <a:srgbClr val="000000"/>
                </a:solidFill>
                <a:latin typeface="Arial" charset="0"/>
                <a:cs typeface="Geneva" charset="0"/>
              </a:rPr>
              <a:pPr/>
              <a:t>55</a:t>
            </a:fld>
            <a:endParaRPr lang="en-US" sz="1200">
              <a:solidFill>
                <a:srgbClr val="000000"/>
              </a:solidFill>
              <a:latin typeface="Arial" charset="0"/>
              <a:cs typeface="Geneva" charset="0"/>
            </a:endParaRPr>
          </a:p>
        </p:txBody>
      </p:sp>
      <p:sp>
        <p:nvSpPr>
          <p:cNvPr id="282626" name="Rectangle 1026"/>
          <p:cNvSpPr>
            <a:spLocks noGrp="1" noRot="1" noChangeAspect="1" noChangeArrowheads="1" noTextEdit="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gate was blocked after the Turkish conquest of Jerusalem in AD 1517.</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434A1A-7944-2148-AFA3-E95F53E9B6FD}" type="slidenum">
              <a:rPr lang="en-US" sz="1200">
                <a:latin typeface="Arial" charset="0"/>
              </a:rPr>
              <a:pPr/>
              <a:t>56</a:t>
            </a:fld>
            <a:endParaRPr lang="en-US" sz="1200">
              <a:latin typeface="Arial"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AB69E9-0080-B744-AD25-096202E6B1BF}" type="slidenum">
              <a:rPr lang="en-US" sz="1200">
                <a:latin typeface="Arial" charset="0"/>
              </a:rPr>
              <a:pPr/>
              <a:t>57</a:t>
            </a:fld>
            <a:endParaRPr lang="en-US" sz="1200">
              <a:latin typeface="Arial"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73F0396-4245-8F4B-BD22-DA97128786A6}" type="slidenum">
              <a:rPr lang="en-US" sz="1200">
                <a:latin typeface="Arial" charset="0"/>
              </a:rPr>
              <a:pPr/>
              <a:t>58</a:t>
            </a:fld>
            <a:endParaRPr lang="en-US" sz="1200">
              <a:latin typeface="Arial"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D31183-AB4F-214D-9564-4512B340A259}" type="slidenum">
              <a:rPr lang="en-US" sz="1200">
                <a:latin typeface="Arial" charset="0"/>
              </a:rPr>
              <a:pPr/>
              <a:t>59</a:t>
            </a:fld>
            <a:endParaRPr lang="en-US" sz="1200">
              <a:latin typeface="Arial"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6AC574-BD90-5445-AFC9-C3E1CC8CE2F0}" type="slidenum">
              <a:rPr lang="en-US" sz="1200">
                <a:latin typeface="Arial" charset="0"/>
              </a:rPr>
              <a:pPr/>
              <a:t>60</a:t>
            </a:fld>
            <a:endParaRPr lang="en-US" sz="1200">
              <a:latin typeface="Arial"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0CE3313-D389-DC4B-9576-743BA32AC0EE}" type="slidenum">
              <a:rPr lang="en-US" sz="1200">
                <a:latin typeface="Arial" charset="0"/>
              </a:rPr>
              <a:pPr/>
              <a:t>6</a:t>
            </a:fld>
            <a:endParaRPr lang="en-US" sz="1200">
              <a:latin typeface="Arial"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C20E9B-B92D-6440-808C-46FCAAC68309}" type="slidenum">
              <a:rPr lang="en-US" sz="1200">
                <a:latin typeface="Arial" charset="0"/>
              </a:rPr>
              <a:pPr/>
              <a:t>61</a:t>
            </a:fld>
            <a:endParaRPr lang="en-US" sz="1200">
              <a:latin typeface="Arial"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80BF3B-C584-1749-B045-3EC6166CE2AE}" type="slidenum">
              <a:rPr lang="en-US" sz="1200">
                <a:latin typeface="Arial" charset="0"/>
              </a:rPr>
              <a:pPr/>
              <a:t>62</a:t>
            </a:fld>
            <a:endParaRPr lang="en-US" sz="1200">
              <a:latin typeface="Arial"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2C08979-8184-7D4C-B95C-0A2341EBF262}" type="slidenum">
              <a:rPr lang="en-US" sz="1200">
                <a:solidFill>
                  <a:srgbClr val="000000"/>
                </a:solidFill>
                <a:latin typeface="Arial" charset="0"/>
                <a:cs typeface="Geneva" charset="0"/>
              </a:rPr>
              <a:pPr/>
              <a:t>63</a:t>
            </a:fld>
            <a:endParaRPr lang="en-US" sz="1200">
              <a:solidFill>
                <a:srgbClr val="000000"/>
              </a:solidFill>
              <a:latin typeface="Arial" charset="0"/>
              <a:cs typeface="Geneva" charset="0"/>
            </a:endParaRPr>
          </a:p>
        </p:txBody>
      </p:sp>
      <p:sp>
        <p:nvSpPr>
          <p:cNvPr id="299010" name="Rectangle 1026"/>
          <p:cNvSpPr>
            <a:spLocks noGrp="1" noRot="1" noChangeAspect="1" noChangeArrowheads="1" noTextEdit="1"/>
          </p:cNvSpPr>
          <p:nvPr>
            <p:ph type="sldImg"/>
          </p:nvPr>
        </p:nvSpPr>
        <p:spPr>
          <a:solidFill>
            <a:srgbClr val="FFFFFF"/>
          </a:solidFill>
          <a:ln/>
        </p:spPr>
      </p:sp>
      <p:sp>
        <p:nvSpPr>
          <p:cNvPr id="299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AF8F137-F4D9-1B42-BD49-84ED21F3377B}" type="slidenum">
              <a:rPr lang="en-US" sz="1200">
                <a:solidFill>
                  <a:srgbClr val="000000"/>
                </a:solidFill>
                <a:latin typeface="Arial" charset="0"/>
                <a:cs typeface="Geneva" charset="0"/>
              </a:rPr>
              <a:pPr/>
              <a:t>64</a:t>
            </a:fld>
            <a:endParaRPr lang="en-US" sz="1200">
              <a:solidFill>
                <a:srgbClr val="000000"/>
              </a:solidFill>
              <a:latin typeface="Arial" charset="0"/>
              <a:cs typeface="Geneva"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9140F68-D391-4246-9F6E-281AF788CD05}" type="slidenum">
              <a:rPr lang="en-US" sz="1200">
                <a:solidFill>
                  <a:srgbClr val="000000"/>
                </a:solidFill>
                <a:latin typeface="Arial" charset="0"/>
                <a:cs typeface="Geneva" charset="0"/>
              </a:rPr>
              <a:pPr/>
              <a:t>65</a:t>
            </a:fld>
            <a:endParaRPr lang="en-US" sz="1200">
              <a:solidFill>
                <a:srgbClr val="000000"/>
              </a:solidFill>
              <a:latin typeface="Arial" charset="0"/>
              <a:cs typeface="Geneva" charset="0"/>
            </a:endParaRPr>
          </a:p>
        </p:txBody>
      </p:sp>
      <p:sp>
        <p:nvSpPr>
          <p:cNvPr id="30310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A2F0EB-B0B6-5A46-94A7-8FA679BD2232}" type="slidenum">
              <a:rPr lang="en-US" sz="1200">
                <a:solidFill>
                  <a:srgbClr val="000000"/>
                </a:solidFill>
                <a:latin typeface="Arial" charset="0"/>
                <a:cs typeface="Geneva" charset="0"/>
              </a:rPr>
              <a:pPr/>
              <a:t>66</a:t>
            </a:fld>
            <a:endParaRPr lang="en-US" sz="1200">
              <a:solidFill>
                <a:srgbClr val="000000"/>
              </a:solidFill>
              <a:latin typeface="Arial" charset="0"/>
              <a:cs typeface="Geneva" charset="0"/>
            </a:endParaRPr>
          </a:p>
        </p:txBody>
      </p:sp>
      <p:sp>
        <p:nvSpPr>
          <p:cNvPr id="305154" name="Rectangle 1026"/>
          <p:cNvSpPr>
            <a:spLocks noGrp="1" noRot="1" noChangeAspect="1" noChangeArrowheads="1" noTextEdit="1"/>
          </p:cNvSpPr>
          <p:nvPr>
            <p:ph type="sldImg"/>
          </p:nvPr>
        </p:nvSpPr>
        <p:spPr>
          <a:ln/>
        </p:spPr>
      </p:sp>
      <p:sp>
        <p:nvSpPr>
          <p:cNvPr id="305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5A703-2022-9F4F-89D3-A6E0F01F738B}" type="slidenum">
              <a:rPr lang="en-US" sz="1200">
                <a:solidFill>
                  <a:srgbClr val="000000"/>
                </a:solidFill>
                <a:latin typeface="Arial" charset="0"/>
                <a:cs typeface="Geneva" charset="0"/>
              </a:rPr>
              <a:pPr/>
              <a:t>67</a:t>
            </a:fld>
            <a:endParaRPr lang="en-US" sz="1200">
              <a:solidFill>
                <a:srgbClr val="000000"/>
              </a:solidFill>
              <a:latin typeface="Arial" charset="0"/>
              <a:cs typeface="Geneva"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D17CBD-D0AD-EA4A-9A12-C25286102476}" type="slidenum">
              <a:rPr lang="en-US" sz="1200">
                <a:solidFill>
                  <a:srgbClr val="000000"/>
                </a:solidFill>
                <a:latin typeface="Arial" charset="0"/>
                <a:cs typeface="Geneva" charset="0"/>
              </a:rPr>
              <a:pPr/>
              <a:t>68</a:t>
            </a:fld>
            <a:endParaRPr lang="en-US" sz="1200">
              <a:solidFill>
                <a:srgbClr val="000000"/>
              </a:solidFill>
              <a:latin typeface="Arial" charset="0"/>
              <a:cs typeface="Geneva"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3E834E7-4815-BA4D-B3F9-490879658FE4}" type="slidenum">
              <a:rPr lang="en-US" sz="1200">
                <a:solidFill>
                  <a:srgbClr val="000000"/>
                </a:solidFill>
                <a:latin typeface="Arial" charset="0"/>
                <a:cs typeface="Geneva" charset="0"/>
              </a:rPr>
              <a:pPr/>
              <a:t>70</a:t>
            </a:fld>
            <a:endParaRPr lang="en-US" sz="1200">
              <a:solidFill>
                <a:srgbClr val="000000"/>
              </a:solidFill>
              <a:latin typeface="Arial" charset="0"/>
              <a:cs typeface="Geneva"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2532CE8-69E8-3B42-82B0-C9AE9D20310C}" type="slidenum">
              <a:rPr lang="en-US" sz="1200">
                <a:solidFill>
                  <a:srgbClr val="000000"/>
                </a:solidFill>
                <a:latin typeface="Arial" charset="0"/>
                <a:cs typeface="Geneva" charset="0"/>
              </a:rPr>
              <a:pPr/>
              <a:t>71</a:t>
            </a:fld>
            <a:endParaRPr lang="en-US" sz="1200">
              <a:solidFill>
                <a:srgbClr val="000000"/>
              </a:solidFill>
              <a:latin typeface="Arial" charset="0"/>
              <a:cs typeface="Geneva"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3A6C42E-3E9D-1A47-9FBB-FBE54AC16BC3}" type="slidenum">
              <a:rPr lang="en-US" sz="1200">
                <a:latin typeface="Arial" charset="0"/>
              </a:rPr>
              <a:pPr/>
              <a:t>7</a:t>
            </a:fld>
            <a:endParaRPr lang="en-US" sz="1200">
              <a:latin typeface="Arial" charset="0"/>
            </a:endParaRPr>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B846AB-8D2E-C645-A946-EEF7148BF0FA}" type="slidenum">
              <a:rPr lang="en-US" sz="1200">
                <a:solidFill>
                  <a:srgbClr val="000000"/>
                </a:solidFill>
                <a:latin typeface="Arial" charset="0"/>
                <a:cs typeface="Geneva" charset="0"/>
              </a:rPr>
              <a:pPr/>
              <a:t>72</a:t>
            </a:fld>
            <a:endParaRPr lang="en-US" sz="1200">
              <a:solidFill>
                <a:srgbClr val="000000"/>
              </a:solidFill>
              <a:latin typeface="Arial" charset="0"/>
              <a:cs typeface="Geneva"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31F986E-C118-7C45-9ED8-2D255F8C8A6D}" type="slidenum">
              <a:rPr lang="en-US" sz="1200">
                <a:solidFill>
                  <a:srgbClr val="000000"/>
                </a:solidFill>
                <a:latin typeface="Arial" charset="0"/>
                <a:cs typeface="Geneva" charset="0"/>
              </a:rPr>
              <a:pPr/>
              <a:t>73</a:t>
            </a:fld>
            <a:endParaRPr lang="en-US" sz="1200">
              <a:solidFill>
                <a:srgbClr val="000000"/>
              </a:solidFill>
              <a:latin typeface="Arial" charset="0"/>
              <a:cs typeface="Geneva"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1122611-04C4-F047-A6BF-B48640B8620B}" type="slidenum">
              <a:rPr lang="en-US" sz="1200">
                <a:solidFill>
                  <a:srgbClr val="000000"/>
                </a:solidFill>
                <a:latin typeface="Arial" charset="0"/>
                <a:cs typeface="Geneva" charset="0"/>
              </a:rPr>
              <a:pPr/>
              <a:t>74</a:t>
            </a:fld>
            <a:endParaRPr lang="en-US" sz="1200">
              <a:solidFill>
                <a:srgbClr val="000000"/>
              </a:solidFill>
              <a:latin typeface="Arial" charset="0"/>
              <a:cs typeface="Geneva"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A7C9AB-761C-4C4C-92ED-741FDBB733B7}" type="slidenum">
              <a:rPr lang="en-US" sz="1200">
                <a:solidFill>
                  <a:srgbClr val="000000"/>
                </a:solidFill>
                <a:latin typeface="Arial" charset="0"/>
                <a:cs typeface="Geneva" charset="0"/>
              </a:rPr>
              <a:pPr/>
              <a:t>75</a:t>
            </a:fld>
            <a:endParaRPr lang="en-US" sz="1200">
              <a:solidFill>
                <a:srgbClr val="000000"/>
              </a:solidFill>
              <a:latin typeface="Arial" charset="0"/>
              <a:cs typeface="Geneva"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622711D-1A7A-3C43-9A67-D353AE443BF9}" type="slidenum">
              <a:rPr lang="en-US" sz="1200">
                <a:latin typeface="Arial" charset="0"/>
              </a:rPr>
              <a:pPr/>
              <a:t>76</a:t>
            </a:fld>
            <a:endParaRPr lang="en-US" sz="1200">
              <a:latin typeface="Arial"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3600">
                <a:solidFill>
                  <a:schemeClr val="tx1"/>
                </a:solidFill>
                <a:latin typeface="Garamond" charset="0"/>
                <a:ea typeface="ＭＳ Ｐゴシック" charset="0"/>
                <a:cs typeface="ＭＳ Ｐゴシック" charset="0"/>
              </a:defRPr>
            </a:lvl1pPr>
            <a:lvl2pPr marL="742950" indent="-285750">
              <a:tabLst>
                <a:tab pos="723900" algn="l"/>
                <a:tab pos="1447800" algn="l"/>
                <a:tab pos="2171700" algn="l"/>
                <a:tab pos="2895600" algn="l"/>
              </a:tabLst>
              <a:defRPr sz="3600">
                <a:solidFill>
                  <a:schemeClr val="tx1"/>
                </a:solidFill>
                <a:latin typeface="Garamond" charset="0"/>
                <a:ea typeface="ＭＳ Ｐゴシック" charset="0"/>
              </a:defRPr>
            </a:lvl2pPr>
            <a:lvl3pPr marL="1143000" indent="-228600">
              <a:tabLst>
                <a:tab pos="723900" algn="l"/>
                <a:tab pos="1447800" algn="l"/>
                <a:tab pos="2171700" algn="l"/>
                <a:tab pos="2895600" algn="l"/>
              </a:tabLst>
              <a:defRPr sz="3600">
                <a:solidFill>
                  <a:schemeClr val="tx1"/>
                </a:solidFill>
                <a:latin typeface="Garamond" charset="0"/>
                <a:ea typeface="ＭＳ Ｐゴシック" charset="0"/>
              </a:defRPr>
            </a:lvl3pPr>
            <a:lvl4pPr marL="1600200" indent="-228600">
              <a:tabLst>
                <a:tab pos="723900" algn="l"/>
                <a:tab pos="1447800" algn="l"/>
                <a:tab pos="2171700" algn="l"/>
                <a:tab pos="2895600" algn="l"/>
              </a:tabLst>
              <a:defRPr sz="3600">
                <a:solidFill>
                  <a:schemeClr val="tx1"/>
                </a:solidFill>
                <a:latin typeface="Garamond" charset="0"/>
                <a:ea typeface="ＭＳ Ｐゴシック" charset="0"/>
              </a:defRPr>
            </a:lvl4pPr>
            <a:lvl5pPr marL="2057400" indent="-228600">
              <a:tabLst>
                <a:tab pos="723900" algn="l"/>
                <a:tab pos="1447800" algn="l"/>
                <a:tab pos="2171700" algn="l"/>
                <a:tab pos="2895600" algn="l"/>
              </a:tabLst>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9pPr>
          </a:lstStyle>
          <a:p>
            <a:r>
              <a:rPr lang="en-GB" sz="1200">
                <a:solidFill>
                  <a:srgbClr val="000000"/>
                </a:solidFill>
                <a:latin typeface="Calibri" charset="0"/>
              </a:rPr>
              <a:t>10/06/10</a:t>
            </a:r>
          </a:p>
        </p:txBody>
      </p:sp>
      <p:sp>
        <p:nvSpPr>
          <p:cNvPr id="32665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3600">
                <a:solidFill>
                  <a:schemeClr val="tx1"/>
                </a:solidFill>
                <a:latin typeface="Garamond" charset="0"/>
                <a:ea typeface="ＭＳ Ｐゴシック" charset="0"/>
                <a:cs typeface="ＭＳ Ｐゴシック" charset="0"/>
              </a:defRPr>
            </a:lvl1pPr>
            <a:lvl2pPr marL="742950" indent="-285750">
              <a:tabLst>
                <a:tab pos="723900" algn="l"/>
                <a:tab pos="1447800" algn="l"/>
                <a:tab pos="2171700" algn="l"/>
                <a:tab pos="2895600" algn="l"/>
              </a:tabLst>
              <a:defRPr sz="3600">
                <a:solidFill>
                  <a:schemeClr val="tx1"/>
                </a:solidFill>
                <a:latin typeface="Garamond" charset="0"/>
                <a:ea typeface="ＭＳ Ｐゴシック" charset="0"/>
              </a:defRPr>
            </a:lvl2pPr>
            <a:lvl3pPr marL="1143000" indent="-228600">
              <a:tabLst>
                <a:tab pos="723900" algn="l"/>
                <a:tab pos="1447800" algn="l"/>
                <a:tab pos="2171700" algn="l"/>
                <a:tab pos="2895600" algn="l"/>
              </a:tabLst>
              <a:defRPr sz="3600">
                <a:solidFill>
                  <a:schemeClr val="tx1"/>
                </a:solidFill>
                <a:latin typeface="Garamond" charset="0"/>
                <a:ea typeface="ＭＳ Ｐゴシック" charset="0"/>
              </a:defRPr>
            </a:lvl3pPr>
            <a:lvl4pPr marL="1600200" indent="-228600">
              <a:tabLst>
                <a:tab pos="723900" algn="l"/>
                <a:tab pos="1447800" algn="l"/>
                <a:tab pos="2171700" algn="l"/>
                <a:tab pos="2895600" algn="l"/>
              </a:tabLst>
              <a:defRPr sz="3600">
                <a:solidFill>
                  <a:schemeClr val="tx1"/>
                </a:solidFill>
                <a:latin typeface="Garamond" charset="0"/>
                <a:ea typeface="ＭＳ Ｐゴシック" charset="0"/>
              </a:defRPr>
            </a:lvl4pPr>
            <a:lvl5pPr marL="2057400" indent="-228600">
              <a:tabLst>
                <a:tab pos="723900" algn="l"/>
                <a:tab pos="1447800" algn="l"/>
                <a:tab pos="2171700" algn="l"/>
                <a:tab pos="2895600" algn="l"/>
              </a:tabLst>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9pPr>
          </a:lstStyle>
          <a:p>
            <a:fld id="{44B294B9-600B-4644-8F81-4A7DA80BB9F4}" type="slidenum">
              <a:rPr lang="en-GB" sz="1200">
                <a:solidFill>
                  <a:srgbClr val="000000"/>
                </a:solidFill>
                <a:latin typeface="Calibri" charset="0"/>
              </a:rPr>
              <a:pPr/>
              <a:t>77</a:t>
            </a:fld>
            <a:endParaRPr lang="en-GB" sz="1200">
              <a:solidFill>
                <a:srgbClr val="000000"/>
              </a:solidFill>
              <a:latin typeface="Calibri" charset="0"/>
            </a:endParaRPr>
          </a:p>
        </p:txBody>
      </p:sp>
      <p:sp>
        <p:nvSpPr>
          <p:cNvPr id="326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9pPr>
          </a:lstStyle>
          <a:p>
            <a:pPr algn="r" eaLnBrk="1" fontAlgn="base" hangingPunct="1">
              <a:spcBef>
                <a:spcPct val="0"/>
              </a:spcBef>
              <a:buClr>
                <a:srgbClr val="000000"/>
              </a:buClr>
              <a:buSzPct val="100000"/>
              <a:buFont typeface="Calibri" charset="0"/>
              <a:buNone/>
            </a:pPr>
            <a:fld id="{9635ACC0-716B-8A44-B20D-FA19CDAD6B6B}" type="slidenum">
              <a:rPr lang="en-GB" sz="1200">
                <a:solidFill>
                  <a:srgbClr val="000000"/>
                </a:solidFill>
                <a:effectLst/>
                <a:latin typeface="Calibri" charset="0"/>
              </a:rPr>
              <a:pPr algn="r" eaLnBrk="1" fontAlgn="base" hangingPunct="1">
                <a:spcBef>
                  <a:spcPct val="0"/>
                </a:spcBef>
                <a:buClr>
                  <a:srgbClr val="000000"/>
                </a:buClr>
                <a:buSzPct val="100000"/>
                <a:buFont typeface="Calibri" charset="0"/>
                <a:buNone/>
              </a:pPr>
              <a:t>77</a:t>
            </a:fld>
            <a:endParaRPr lang="en-GB" sz="1200">
              <a:solidFill>
                <a:srgbClr val="000000"/>
              </a:solidFill>
              <a:effectLst/>
              <a:latin typeface="Calibri" charset="0"/>
            </a:endParaRPr>
          </a:p>
        </p:txBody>
      </p:sp>
      <p:sp>
        <p:nvSpPr>
          <p:cNvPr id="326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3600">
                <a:solidFill>
                  <a:schemeClr val="tx1"/>
                </a:solidFill>
                <a:latin typeface="Garamond" charset="0"/>
                <a:ea typeface="ＭＳ Ｐゴシック" charset="0"/>
                <a:cs typeface="ＭＳ Ｐゴシック" charset="0"/>
              </a:defRPr>
            </a:lvl1pPr>
            <a:lvl2pPr marL="742950" indent="-285750" defTabSz="449263">
              <a:defRPr sz="3600">
                <a:solidFill>
                  <a:schemeClr val="tx1"/>
                </a:solidFill>
                <a:latin typeface="Garamond" charset="0"/>
                <a:ea typeface="ＭＳ Ｐゴシック" charset="0"/>
              </a:defRPr>
            </a:lvl2pPr>
            <a:lvl3pPr marL="1143000" indent="-228600" defTabSz="449263">
              <a:defRPr sz="3600">
                <a:solidFill>
                  <a:schemeClr val="tx1"/>
                </a:solidFill>
                <a:latin typeface="Garamond" charset="0"/>
                <a:ea typeface="ＭＳ Ｐゴシック" charset="0"/>
              </a:defRPr>
            </a:lvl3pPr>
            <a:lvl4pPr marL="1600200" indent="-228600" defTabSz="449263">
              <a:defRPr sz="3600">
                <a:solidFill>
                  <a:schemeClr val="tx1"/>
                </a:solidFill>
                <a:latin typeface="Garamond" charset="0"/>
                <a:ea typeface="ＭＳ Ｐゴシック" charset="0"/>
              </a:defRPr>
            </a:lvl4pPr>
            <a:lvl5pPr marL="2057400" indent="-228600" defTabSz="449263">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lnSpc>
                <a:spcPct val="93000"/>
              </a:lnSpc>
              <a:spcBef>
                <a:spcPct val="0"/>
              </a:spcBef>
              <a:buClr>
                <a:srgbClr val="FFFFFF"/>
              </a:buClr>
              <a:buSzPct val="100000"/>
              <a:buFont typeface="Arial" charset="0"/>
              <a:buNone/>
            </a:pPr>
            <a:endParaRPr lang="en-US" sz="2400">
              <a:solidFill>
                <a:srgbClr val="FFFFFF"/>
              </a:solidFill>
              <a:effectLst/>
              <a:latin typeface="Arial" charset="0"/>
            </a:endParaRPr>
          </a:p>
        </p:txBody>
      </p:sp>
      <p:sp>
        <p:nvSpPr>
          <p:cNvPr id="326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8DAABB4-4C12-CF47-ABF4-7D40EC3D81D2}" type="slidenum">
              <a:rPr lang="en-US" sz="1200">
                <a:latin typeface="Arial" charset="0"/>
              </a:rPr>
              <a:pPr/>
              <a:t>8</a:t>
            </a:fld>
            <a:endParaRPr lang="en-US" sz="1200">
              <a:latin typeface="Arial" charset="0"/>
            </a:endParaRPr>
          </a:p>
        </p:txBody>
      </p:sp>
      <p:sp>
        <p:nvSpPr>
          <p:cNvPr id="190466" name="Rectangle 1026"/>
          <p:cNvSpPr>
            <a:spLocks noGrp="1" noRot="1" noChangeAspect="1" noChangeArrowheads="1" noTextEdit="1"/>
          </p:cNvSpPr>
          <p:nvPr>
            <p:ph type="sldImg"/>
          </p:nvPr>
        </p:nvSpPr>
        <p:spPr>
          <a:ln/>
        </p:spPr>
      </p:sp>
      <p:sp>
        <p:nvSpPr>
          <p:cNvPr id="190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478FB3-B7BD-0547-97E3-5AD2D62AEB99}" type="slidenum">
              <a:rPr lang="en-US" sz="1200">
                <a:latin typeface="Arial" charset="0"/>
              </a:rPr>
              <a:pPr/>
              <a:t>9</a:t>
            </a:fld>
            <a:endParaRPr lang="en-US" sz="1200">
              <a:latin typeface="Arial"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171778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479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9F23E06-CB47-A840-AA9E-4C01A35DDCF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899673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3681383-1DB2-C54F-BD9A-913ECBAFF78C}"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323872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C39B262E-0E00-174C-A9C0-6C28C192B16D}"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947625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CAF9FD8-E91B-8542-82FF-95B14066532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528158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8694856-3894-864B-9CA9-977F60727EE1}"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84935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EACA6-5BBE-E14A-A0A5-121AD1F0798C}" type="slidenum">
              <a:rPr lang="en-US"/>
              <a:pPr>
                <a:defRPr/>
              </a:pPr>
              <a:t>‹#›</a:t>
            </a:fld>
            <a:endParaRPr lang="en-US"/>
          </a:p>
        </p:txBody>
      </p:sp>
    </p:spTree>
    <p:extLst>
      <p:ext uri="{BB962C8B-B14F-4D97-AF65-F5344CB8AC3E}">
        <p14:creationId xmlns:p14="http://schemas.microsoft.com/office/powerpoint/2010/main" val="1116796885"/>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3A8C4-0165-5042-9317-203891F7CEB7}" type="slidenum">
              <a:rPr lang="en-US"/>
              <a:pPr>
                <a:defRPr/>
              </a:pPr>
              <a:t>‹#›</a:t>
            </a:fld>
            <a:endParaRPr lang="en-US"/>
          </a:p>
        </p:txBody>
      </p:sp>
    </p:spTree>
    <p:extLst>
      <p:ext uri="{BB962C8B-B14F-4D97-AF65-F5344CB8AC3E}">
        <p14:creationId xmlns:p14="http://schemas.microsoft.com/office/powerpoint/2010/main" val="1342014342"/>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AC411-F838-0348-A603-E3DDE3344E69}" type="slidenum">
              <a:rPr lang="en-US"/>
              <a:pPr>
                <a:defRPr/>
              </a:pPr>
              <a:t>‹#›</a:t>
            </a:fld>
            <a:endParaRPr lang="en-US"/>
          </a:p>
        </p:txBody>
      </p:sp>
    </p:spTree>
    <p:extLst>
      <p:ext uri="{BB962C8B-B14F-4D97-AF65-F5344CB8AC3E}">
        <p14:creationId xmlns:p14="http://schemas.microsoft.com/office/powerpoint/2010/main" val="1985229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70F7F-9500-FC4A-8031-0EA4B833270D}" type="slidenum">
              <a:rPr lang="en-US"/>
              <a:pPr>
                <a:defRPr/>
              </a:pPr>
              <a:t>‹#›</a:t>
            </a:fld>
            <a:endParaRPr lang="en-US"/>
          </a:p>
        </p:txBody>
      </p:sp>
    </p:spTree>
    <p:extLst>
      <p:ext uri="{BB962C8B-B14F-4D97-AF65-F5344CB8AC3E}">
        <p14:creationId xmlns:p14="http://schemas.microsoft.com/office/powerpoint/2010/main" val="1038332824"/>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1E7CAD-B1A8-8044-9CA2-CA55CFB2A848}" type="slidenum">
              <a:rPr lang="en-US"/>
              <a:pPr>
                <a:defRPr/>
              </a:pPr>
              <a:t>‹#›</a:t>
            </a:fld>
            <a:endParaRPr lang="en-US"/>
          </a:p>
        </p:txBody>
      </p:sp>
    </p:spTree>
    <p:extLst>
      <p:ext uri="{BB962C8B-B14F-4D97-AF65-F5344CB8AC3E}">
        <p14:creationId xmlns:p14="http://schemas.microsoft.com/office/powerpoint/2010/main" val="29249938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0642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3D7657-CD39-B64C-86A5-F3CF0603CD93}" type="slidenum">
              <a:rPr lang="en-US"/>
              <a:pPr>
                <a:defRPr/>
              </a:pPr>
              <a:t>‹#›</a:t>
            </a:fld>
            <a:endParaRPr lang="en-US"/>
          </a:p>
        </p:txBody>
      </p:sp>
    </p:spTree>
    <p:extLst>
      <p:ext uri="{BB962C8B-B14F-4D97-AF65-F5344CB8AC3E}">
        <p14:creationId xmlns:p14="http://schemas.microsoft.com/office/powerpoint/2010/main" val="70276462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188D25-3418-5943-BCEC-50DFFC025C56}" type="slidenum">
              <a:rPr lang="en-US"/>
              <a:pPr>
                <a:defRPr/>
              </a:pPr>
              <a:t>‹#›</a:t>
            </a:fld>
            <a:endParaRPr lang="en-US"/>
          </a:p>
        </p:txBody>
      </p:sp>
    </p:spTree>
    <p:extLst>
      <p:ext uri="{BB962C8B-B14F-4D97-AF65-F5344CB8AC3E}">
        <p14:creationId xmlns:p14="http://schemas.microsoft.com/office/powerpoint/2010/main" val="4031819075"/>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527AA5-D992-CA4F-B171-F6C973D4C3C0}" type="slidenum">
              <a:rPr lang="en-US"/>
              <a:pPr>
                <a:defRPr/>
              </a:pPr>
              <a:t>‹#›</a:t>
            </a:fld>
            <a:endParaRPr lang="en-US"/>
          </a:p>
        </p:txBody>
      </p:sp>
    </p:spTree>
    <p:extLst>
      <p:ext uri="{BB962C8B-B14F-4D97-AF65-F5344CB8AC3E}">
        <p14:creationId xmlns:p14="http://schemas.microsoft.com/office/powerpoint/2010/main" val="238705137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4EF0E-D009-3F46-A885-735704B3B8D6}" type="slidenum">
              <a:rPr lang="en-US"/>
              <a:pPr>
                <a:defRPr/>
              </a:pPr>
              <a:t>‹#›</a:t>
            </a:fld>
            <a:endParaRPr lang="en-US"/>
          </a:p>
        </p:txBody>
      </p:sp>
    </p:spTree>
    <p:extLst>
      <p:ext uri="{BB962C8B-B14F-4D97-AF65-F5344CB8AC3E}">
        <p14:creationId xmlns:p14="http://schemas.microsoft.com/office/powerpoint/2010/main" val="195589338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5B6E-7FDB-CC4C-80C0-7476E96050EF}" type="slidenum">
              <a:rPr lang="en-US"/>
              <a:pPr>
                <a:defRPr/>
              </a:pPr>
              <a:t>‹#›</a:t>
            </a:fld>
            <a:endParaRPr lang="en-US"/>
          </a:p>
        </p:txBody>
      </p:sp>
    </p:spTree>
    <p:extLst>
      <p:ext uri="{BB962C8B-B14F-4D97-AF65-F5344CB8AC3E}">
        <p14:creationId xmlns:p14="http://schemas.microsoft.com/office/powerpoint/2010/main" val="182447071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4E19C8-25B3-1F4E-9D2A-658B8C701AA5}" type="slidenum">
              <a:rPr lang="en-US"/>
              <a:pPr>
                <a:defRPr/>
              </a:pPr>
              <a:t>‹#›</a:t>
            </a:fld>
            <a:endParaRPr lang="en-US"/>
          </a:p>
        </p:txBody>
      </p:sp>
    </p:spTree>
    <p:extLst>
      <p:ext uri="{BB962C8B-B14F-4D97-AF65-F5344CB8AC3E}">
        <p14:creationId xmlns:p14="http://schemas.microsoft.com/office/powerpoint/2010/main" val="49263661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0DBE85-E0F4-CA49-B047-C0E950485825}" type="slidenum">
              <a:rPr lang="en-US"/>
              <a:pPr>
                <a:defRPr/>
              </a:pPr>
              <a:t>‹#›</a:t>
            </a:fld>
            <a:endParaRPr lang="en-US"/>
          </a:p>
        </p:txBody>
      </p:sp>
    </p:spTree>
    <p:extLst>
      <p:ext uri="{BB962C8B-B14F-4D97-AF65-F5344CB8AC3E}">
        <p14:creationId xmlns:p14="http://schemas.microsoft.com/office/powerpoint/2010/main" val="19755889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9EB12F9-2161-2747-945B-4C0F15BCEB0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02085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29A796-AAA0-EB4D-93F2-AE23D2C9B51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942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ADDEED5-1FC2-7245-8D33-EE0E166AB6C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9643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3285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B4801AF-0928-CB44-9A86-75800C2B6BF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22735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D079D4F-1B22-C64B-A3B8-65DF268182F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30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13D915AC-BBA4-5849-9DC4-052370F99FF4}"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08740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2AD25E-41C0-864A-907E-7B3A4C7A6EA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20666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42ED9A-1DB1-844C-9B1C-C86128A054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14476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357F0D6-D2CB-E740-AD53-2D3DEB8D0F7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12059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56F876E-DA25-2E42-9B16-773EA3C1000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64709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A71004F-2AAA-D14B-B34D-7FA3B59F0CF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421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A7198DC2-E4CB-6E4E-8EE7-65DB2B2D5453}" type="slidenum">
              <a:rPr lang="en-US"/>
              <a:pPr>
                <a:defRPr/>
              </a:pPr>
              <a:t>‹#›</a:t>
            </a:fld>
            <a:endParaRPr lang="en-US"/>
          </a:p>
        </p:txBody>
      </p:sp>
    </p:spTree>
    <p:extLst>
      <p:ext uri="{BB962C8B-B14F-4D97-AF65-F5344CB8AC3E}">
        <p14:creationId xmlns:p14="http://schemas.microsoft.com/office/powerpoint/2010/main" val="20649399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0AC85B89-87B9-5E41-851C-C5A7A64FFC9D}" type="slidenum">
              <a:rPr lang="en-US"/>
              <a:pPr>
                <a:defRPr/>
              </a:pPr>
              <a:t>‹#›</a:t>
            </a:fld>
            <a:endParaRPr lang="en-US"/>
          </a:p>
        </p:txBody>
      </p:sp>
    </p:spTree>
    <p:extLst>
      <p:ext uri="{BB962C8B-B14F-4D97-AF65-F5344CB8AC3E}">
        <p14:creationId xmlns:p14="http://schemas.microsoft.com/office/powerpoint/2010/main" val="427449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50B2019-4745-2D40-973A-9D6D104F9906}" type="slidenum">
              <a:rPr lang="en-US"/>
              <a:pPr>
                <a:defRPr/>
              </a:pPr>
              <a:t>‹#›</a:t>
            </a:fld>
            <a:endParaRPr lang="en-US"/>
          </a:p>
        </p:txBody>
      </p:sp>
    </p:spTree>
    <p:extLst>
      <p:ext uri="{BB962C8B-B14F-4D97-AF65-F5344CB8AC3E}">
        <p14:creationId xmlns:p14="http://schemas.microsoft.com/office/powerpoint/2010/main" val="784599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5A1E4AC4-E005-EF45-9076-EAF1D55B49F2}" type="slidenum">
              <a:rPr lang="en-US"/>
              <a:pPr>
                <a:defRPr/>
              </a:pPr>
              <a:t>‹#›</a:t>
            </a:fld>
            <a:endParaRPr lang="en-US"/>
          </a:p>
        </p:txBody>
      </p:sp>
    </p:spTree>
    <p:extLst>
      <p:ext uri="{BB962C8B-B14F-4D97-AF65-F5344CB8AC3E}">
        <p14:creationId xmlns:p14="http://schemas.microsoft.com/office/powerpoint/2010/main" val="1819575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83BDC145-010C-FD42-90B5-4AD48DEE9BF4}" type="slidenum">
              <a:rPr lang="en-US"/>
              <a:pPr>
                <a:defRPr/>
              </a:pPr>
              <a:t>‹#›</a:t>
            </a:fld>
            <a:endParaRPr lang="en-US"/>
          </a:p>
        </p:txBody>
      </p:sp>
    </p:spTree>
    <p:extLst>
      <p:ext uri="{BB962C8B-B14F-4D97-AF65-F5344CB8AC3E}">
        <p14:creationId xmlns:p14="http://schemas.microsoft.com/office/powerpoint/2010/main" val="30211487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57518B4D-90D7-9949-A6C9-857AF7324F9E}" type="slidenum">
              <a:rPr lang="en-US"/>
              <a:pPr>
                <a:defRPr/>
              </a:pPr>
              <a:t>‹#›</a:t>
            </a:fld>
            <a:endParaRPr lang="en-US"/>
          </a:p>
        </p:txBody>
      </p:sp>
    </p:spTree>
    <p:extLst>
      <p:ext uri="{BB962C8B-B14F-4D97-AF65-F5344CB8AC3E}">
        <p14:creationId xmlns:p14="http://schemas.microsoft.com/office/powerpoint/2010/main" val="16228550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48CDD661-CB5D-2148-9BDD-0FAD1DBF57B3}" type="slidenum">
              <a:rPr lang="en-US"/>
              <a:pPr>
                <a:defRPr/>
              </a:pPr>
              <a:t>‹#›</a:t>
            </a:fld>
            <a:endParaRPr lang="en-US"/>
          </a:p>
        </p:txBody>
      </p:sp>
    </p:spTree>
    <p:extLst>
      <p:ext uri="{BB962C8B-B14F-4D97-AF65-F5344CB8AC3E}">
        <p14:creationId xmlns:p14="http://schemas.microsoft.com/office/powerpoint/2010/main" val="106243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FB5757FE-1233-7A4B-8635-BF3C0EC88BE1}" type="slidenum">
              <a:rPr lang="en-US"/>
              <a:pPr>
                <a:defRPr/>
              </a:pPr>
              <a:t>‹#›</a:t>
            </a:fld>
            <a:endParaRPr lang="en-US"/>
          </a:p>
        </p:txBody>
      </p:sp>
    </p:spTree>
    <p:extLst>
      <p:ext uri="{BB962C8B-B14F-4D97-AF65-F5344CB8AC3E}">
        <p14:creationId xmlns:p14="http://schemas.microsoft.com/office/powerpoint/2010/main" val="17416487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FAAAF577-F982-7349-8439-C7AB5EAABA6B}" type="slidenum">
              <a:rPr lang="en-US"/>
              <a:pPr>
                <a:defRPr/>
              </a:pPr>
              <a:t>‹#›</a:t>
            </a:fld>
            <a:endParaRPr lang="en-US"/>
          </a:p>
        </p:txBody>
      </p:sp>
    </p:spTree>
    <p:extLst>
      <p:ext uri="{BB962C8B-B14F-4D97-AF65-F5344CB8AC3E}">
        <p14:creationId xmlns:p14="http://schemas.microsoft.com/office/powerpoint/2010/main" val="21651064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38C3E402-8B1E-3A4C-A0D2-104F7380C84B}" type="slidenum">
              <a:rPr lang="en-US"/>
              <a:pPr>
                <a:defRPr/>
              </a:pPr>
              <a:t>‹#›</a:t>
            </a:fld>
            <a:endParaRPr lang="en-US"/>
          </a:p>
        </p:txBody>
      </p:sp>
    </p:spTree>
    <p:extLst>
      <p:ext uri="{BB962C8B-B14F-4D97-AF65-F5344CB8AC3E}">
        <p14:creationId xmlns:p14="http://schemas.microsoft.com/office/powerpoint/2010/main" val="10249253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CACE4906-4491-ED4F-90F8-B7BE987943AB}" type="slidenum">
              <a:rPr lang="en-US"/>
              <a:pPr>
                <a:defRPr/>
              </a:pPr>
              <a:t>‹#›</a:t>
            </a:fld>
            <a:endParaRPr lang="en-US"/>
          </a:p>
        </p:txBody>
      </p:sp>
    </p:spTree>
    <p:extLst>
      <p:ext uri="{BB962C8B-B14F-4D97-AF65-F5344CB8AC3E}">
        <p14:creationId xmlns:p14="http://schemas.microsoft.com/office/powerpoint/2010/main" val="16041572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19F3F76E-E6B1-154B-83EE-EB16F7BBE840}" type="slidenum">
              <a:rPr lang="en-US"/>
              <a:pPr>
                <a:defRPr/>
              </a:pPr>
              <a:t>‹#›</a:t>
            </a:fld>
            <a:endParaRPr lang="en-US"/>
          </a:p>
        </p:txBody>
      </p:sp>
    </p:spTree>
    <p:extLst>
      <p:ext uri="{BB962C8B-B14F-4D97-AF65-F5344CB8AC3E}">
        <p14:creationId xmlns:p14="http://schemas.microsoft.com/office/powerpoint/2010/main" val="17934031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8D78EE6B-1AED-2A4E-A02A-184E7C58DA34}" type="slidenum">
              <a:rPr lang="en-US"/>
              <a:pPr>
                <a:defRPr/>
              </a:pPr>
              <a:t>‹#›</a:t>
            </a:fld>
            <a:endParaRPr lang="en-US"/>
          </a:p>
        </p:txBody>
      </p:sp>
    </p:spTree>
    <p:extLst>
      <p:ext uri="{BB962C8B-B14F-4D97-AF65-F5344CB8AC3E}">
        <p14:creationId xmlns:p14="http://schemas.microsoft.com/office/powerpoint/2010/main" val="366928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CDB5CBE7-FF02-E44A-BEC7-F51624C4DF27}" type="slidenum">
              <a:rPr lang="en-US"/>
              <a:pPr>
                <a:defRPr/>
              </a:pPr>
              <a:t>‹#›</a:t>
            </a:fld>
            <a:endParaRPr lang="en-US"/>
          </a:p>
        </p:txBody>
      </p:sp>
    </p:spTree>
    <p:extLst>
      <p:ext uri="{BB962C8B-B14F-4D97-AF65-F5344CB8AC3E}">
        <p14:creationId xmlns:p14="http://schemas.microsoft.com/office/powerpoint/2010/main" val="34530284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effectLst/>
              </a:rPr>
              <a:pPr>
                <a:defRPr/>
              </a:pPr>
              <a:t>12/22/2023</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effectLst/>
              </a:rPr>
              <a:pPr>
                <a:defRPr/>
              </a:pPr>
              <a:t>‹#›</a:t>
            </a:fld>
            <a:endParaRPr lang="en-US">
              <a:effectLst/>
            </a:endParaRPr>
          </a:p>
        </p:txBody>
      </p:sp>
    </p:spTree>
    <p:extLst>
      <p:ext uri="{BB962C8B-B14F-4D97-AF65-F5344CB8AC3E}">
        <p14:creationId xmlns:p14="http://schemas.microsoft.com/office/powerpoint/2010/main" val="21236753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effectLst/>
              </a:rPr>
              <a:pPr>
                <a:defRPr/>
              </a:pPr>
              <a:t>12/22/2023</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effectLst/>
              </a:rPr>
              <a:pPr>
                <a:defRPr/>
              </a:pPr>
              <a:t>‹#›</a:t>
            </a:fld>
            <a:endParaRPr lang="en-US">
              <a:effectLst/>
            </a:endParaRPr>
          </a:p>
        </p:txBody>
      </p:sp>
    </p:spTree>
    <p:extLst>
      <p:ext uri="{BB962C8B-B14F-4D97-AF65-F5344CB8AC3E}">
        <p14:creationId xmlns:p14="http://schemas.microsoft.com/office/powerpoint/2010/main" val="22232963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effectLst/>
              </a:rPr>
              <a:pPr>
                <a:defRPr/>
              </a:pPr>
              <a:t>12/22/2023</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effectLst/>
              </a:rPr>
              <a:pPr>
                <a:defRPr/>
              </a:pPr>
              <a:t>‹#›</a:t>
            </a:fld>
            <a:endParaRPr lang="en-US">
              <a:effectLst/>
            </a:endParaRPr>
          </a:p>
        </p:txBody>
      </p:sp>
    </p:spTree>
    <p:extLst>
      <p:ext uri="{BB962C8B-B14F-4D97-AF65-F5344CB8AC3E}">
        <p14:creationId xmlns:p14="http://schemas.microsoft.com/office/powerpoint/2010/main" val="28268745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effectLst/>
              </a:rPr>
              <a:pPr>
                <a:defRPr/>
              </a:pPr>
              <a:t>12/22/2023</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effectLst/>
              </a:rPr>
              <a:pPr>
                <a:defRPr/>
              </a:pPr>
              <a:t>‹#›</a:t>
            </a:fld>
            <a:endParaRPr lang="en-US">
              <a:effectLst/>
            </a:endParaRPr>
          </a:p>
        </p:txBody>
      </p:sp>
    </p:spTree>
    <p:extLst>
      <p:ext uri="{BB962C8B-B14F-4D97-AF65-F5344CB8AC3E}">
        <p14:creationId xmlns:p14="http://schemas.microsoft.com/office/powerpoint/2010/main" val="3096862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effectLst/>
              </a:rPr>
              <a:pPr>
                <a:defRPr/>
              </a:pPr>
              <a:t>12/22/2023</a:t>
            </a:fld>
            <a:endParaRPr lang="en-US">
              <a:effectLst/>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effectLst/>
              </a:rPr>
              <a:pPr>
                <a:defRPr/>
              </a:pPr>
              <a:t>‹#›</a:t>
            </a:fld>
            <a:endParaRPr lang="en-US">
              <a:effectLst/>
            </a:endParaRPr>
          </a:p>
        </p:txBody>
      </p:sp>
    </p:spTree>
    <p:extLst>
      <p:ext uri="{BB962C8B-B14F-4D97-AF65-F5344CB8AC3E}">
        <p14:creationId xmlns:p14="http://schemas.microsoft.com/office/powerpoint/2010/main" val="3207112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effectLst/>
              </a:rPr>
              <a:pPr>
                <a:defRPr/>
              </a:pPr>
              <a:t>12/22/2023</a:t>
            </a:fld>
            <a:endParaRPr lang="en-US">
              <a:effectLst/>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effectLst/>
              </a:rPr>
              <a:pPr>
                <a:defRPr/>
              </a:pPr>
              <a:t>‹#›</a:t>
            </a:fld>
            <a:endParaRPr lang="en-US">
              <a:effectLst/>
            </a:endParaRPr>
          </a:p>
        </p:txBody>
      </p:sp>
    </p:spTree>
    <p:extLst>
      <p:ext uri="{BB962C8B-B14F-4D97-AF65-F5344CB8AC3E}">
        <p14:creationId xmlns:p14="http://schemas.microsoft.com/office/powerpoint/2010/main" val="4254256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effectLst/>
              </a:rPr>
              <a:pPr>
                <a:defRPr/>
              </a:pPr>
              <a:t>12/22/2023</a:t>
            </a:fld>
            <a:endParaRPr lang="en-US">
              <a:effectLst/>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effectLst/>
              </a:rPr>
              <a:pPr>
                <a:defRPr/>
              </a:pPr>
              <a:t>‹#›</a:t>
            </a:fld>
            <a:endParaRPr lang="en-US">
              <a:effectLst/>
            </a:endParaRPr>
          </a:p>
        </p:txBody>
      </p:sp>
    </p:spTree>
    <p:extLst>
      <p:ext uri="{BB962C8B-B14F-4D97-AF65-F5344CB8AC3E}">
        <p14:creationId xmlns:p14="http://schemas.microsoft.com/office/powerpoint/2010/main" val="21233431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effectLst/>
              </a:rPr>
              <a:pPr>
                <a:defRPr/>
              </a:pPr>
              <a:t>12/22/2023</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effectLst/>
              </a:rPr>
              <a:pPr>
                <a:defRPr/>
              </a:pPr>
              <a:t>‹#›</a:t>
            </a:fld>
            <a:endParaRPr lang="en-US">
              <a:effectLst/>
            </a:endParaRPr>
          </a:p>
        </p:txBody>
      </p:sp>
    </p:spTree>
    <p:extLst>
      <p:ext uri="{BB962C8B-B14F-4D97-AF65-F5344CB8AC3E}">
        <p14:creationId xmlns:p14="http://schemas.microsoft.com/office/powerpoint/2010/main" val="15633594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effectLst/>
              </a:rPr>
              <a:pPr>
                <a:defRPr/>
              </a:pPr>
              <a:t>12/22/2023</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effectLst/>
              </a:rPr>
              <a:pPr>
                <a:defRPr/>
              </a:pPr>
              <a:t>‹#›</a:t>
            </a:fld>
            <a:endParaRPr lang="en-US">
              <a:effectLst/>
            </a:endParaRPr>
          </a:p>
        </p:txBody>
      </p:sp>
    </p:spTree>
    <p:extLst>
      <p:ext uri="{BB962C8B-B14F-4D97-AF65-F5344CB8AC3E}">
        <p14:creationId xmlns:p14="http://schemas.microsoft.com/office/powerpoint/2010/main" val="21020854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effectLst/>
              </a:rPr>
              <a:pPr>
                <a:defRPr/>
              </a:pPr>
              <a:t>12/22/2023</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effectLst/>
              </a:rPr>
              <a:pPr>
                <a:defRPr/>
              </a:pPr>
              <a:t>‹#›</a:t>
            </a:fld>
            <a:endParaRPr lang="en-US">
              <a:effectLst/>
            </a:endParaRPr>
          </a:p>
        </p:txBody>
      </p:sp>
    </p:spTree>
    <p:extLst>
      <p:ext uri="{BB962C8B-B14F-4D97-AF65-F5344CB8AC3E}">
        <p14:creationId xmlns:p14="http://schemas.microsoft.com/office/powerpoint/2010/main" val="4089495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4A10439-FDD2-B24A-B413-E456AE4C725B}" type="slidenum">
              <a:rPr lang="en-US"/>
              <a:pPr>
                <a:defRPr/>
              </a:pPr>
              <a:t>‹#›</a:t>
            </a:fld>
            <a:endParaRPr lang="en-US"/>
          </a:p>
        </p:txBody>
      </p:sp>
    </p:spTree>
    <p:extLst>
      <p:ext uri="{BB962C8B-B14F-4D97-AF65-F5344CB8AC3E}">
        <p14:creationId xmlns:p14="http://schemas.microsoft.com/office/powerpoint/2010/main" val="463391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effectLst/>
              </a:rPr>
              <a:pPr>
                <a:defRPr/>
              </a:pPr>
              <a:t>12/22/2023</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effectLst/>
              </a:rPr>
              <a:pPr>
                <a:defRPr/>
              </a:pPr>
              <a:t>‹#›</a:t>
            </a:fld>
            <a:endParaRPr lang="en-US">
              <a:effectLst/>
            </a:endParaRPr>
          </a:p>
        </p:txBody>
      </p:sp>
    </p:spTree>
    <p:extLst>
      <p:ext uri="{BB962C8B-B14F-4D97-AF65-F5344CB8AC3E}">
        <p14:creationId xmlns:p14="http://schemas.microsoft.com/office/powerpoint/2010/main" val="407079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F7333321-C17E-3F4F-AA58-F0FE4F9E1445}" type="slidenum">
              <a:rPr lang="en-US"/>
              <a:pPr>
                <a:defRPr/>
              </a:pPr>
              <a:t>‹#›</a:t>
            </a:fld>
            <a:endParaRPr lang="en-US"/>
          </a:p>
        </p:txBody>
      </p:sp>
    </p:spTree>
    <p:extLst>
      <p:ext uri="{BB962C8B-B14F-4D97-AF65-F5344CB8AC3E}">
        <p14:creationId xmlns:p14="http://schemas.microsoft.com/office/powerpoint/2010/main" val="311631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36D54DA7-7DA6-A04D-AAC5-BF5B7E5FEADB}" type="slidenum">
              <a:rPr lang="en-US"/>
              <a:pPr>
                <a:defRPr/>
              </a:pPr>
              <a:t>‹#›</a:t>
            </a:fld>
            <a:endParaRPr lang="en-US"/>
          </a:p>
        </p:txBody>
      </p:sp>
    </p:spTree>
    <p:extLst>
      <p:ext uri="{BB962C8B-B14F-4D97-AF65-F5344CB8AC3E}">
        <p14:creationId xmlns:p14="http://schemas.microsoft.com/office/powerpoint/2010/main" val="1681704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76C547A9-60D1-E64B-9541-C9043C996868}" type="slidenum">
              <a:rPr lang="en-US"/>
              <a:pPr>
                <a:defRPr/>
              </a:pPr>
              <a:t>‹#›</a:t>
            </a:fld>
            <a:endParaRPr lang="en-US"/>
          </a:p>
        </p:txBody>
      </p:sp>
    </p:spTree>
    <p:extLst>
      <p:ext uri="{BB962C8B-B14F-4D97-AF65-F5344CB8AC3E}">
        <p14:creationId xmlns:p14="http://schemas.microsoft.com/office/powerpoint/2010/main" val="268468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18A5C92-51C0-C641-B5EF-4F72C03B07AF}" type="slidenum">
              <a:rPr lang="en-US"/>
              <a:pPr>
                <a:defRPr/>
              </a:pPr>
              <a:t>‹#›</a:t>
            </a:fld>
            <a:endParaRPr lang="en-US"/>
          </a:p>
        </p:txBody>
      </p:sp>
    </p:spTree>
    <p:extLst>
      <p:ext uri="{BB962C8B-B14F-4D97-AF65-F5344CB8AC3E}">
        <p14:creationId xmlns:p14="http://schemas.microsoft.com/office/powerpoint/2010/main" val="407580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232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7BF2609-B744-EC4D-A408-708019450DC3}" type="slidenum">
              <a:rPr lang="en-US"/>
              <a:pPr>
                <a:defRPr/>
              </a:pPr>
              <a:t>‹#›</a:t>
            </a:fld>
            <a:endParaRPr lang="en-US"/>
          </a:p>
        </p:txBody>
      </p:sp>
    </p:spTree>
    <p:extLst>
      <p:ext uri="{BB962C8B-B14F-4D97-AF65-F5344CB8AC3E}">
        <p14:creationId xmlns:p14="http://schemas.microsoft.com/office/powerpoint/2010/main" val="325185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EDB9C7E-AF5C-864B-B7E5-324F59B8FC77}" type="slidenum">
              <a:rPr lang="en-US"/>
              <a:pPr>
                <a:defRPr/>
              </a:pPr>
              <a:t>‹#›</a:t>
            </a:fld>
            <a:endParaRPr lang="en-US"/>
          </a:p>
        </p:txBody>
      </p:sp>
    </p:spTree>
    <p:extLst>
      <p:ext uri="{BB962C8B-B14F-4D97-AF65-F5344CB8AC3E}">
        <p14:creationId xmlns:p14="http://schemas.microsoft.com/office/powerpoint/2010/main" val="131875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6B1EC-462F-2C4E-B1D1-29FCF9C4FB51}" type="slidenum">
              <a:rPr lang="en-US"/>
              <a:pPr>
                <a:defRPr/>
              </a:pPr>
              <a:t>‹#›</a:t>
            </a:fld>
            <a:endParaRPr lang="en-US"/>
          </a:p>
        </p:txBody>
      </p:sp>
    </p:spTree>
    <p:extLst>
      <p:ext uri="{BB962C8B-B14F-4D97-AF65-F5344CB8AC3E}">
        <p14:creationId xmlns:p14="http://schemas.microsoft.com/office/powerpoint/2010/main" val="958178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422DB10-3F97-4A42-8DFB-B3CFD7C8EFCA}" type="slidenum">
              <a:rPr lang="en-US"/>
              <a:pPr>
                <a:defRPr/>
              </a:pPr>
              <a:t>‹#›</a:t>
            </a:fld>
            <a:endParaRPr lang="en-US"/>
          </a:p>
        </p:txBody>
      </p:sp>
    </p:spTree>
    <p:extLst>
      <p:ext uri="{BB962C8B-B14F-4D97-AF65-F5344CB8AC3E}">
        <p14:creationId xmlns:p14="http://schemas.microsoft.com/office/powerpoint/2010/main" val="4175226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038C861-CBFA-574E-8668-0674F5F0C8A7}" type="slidenum">
              <a:rPr lang="en-US"/>
              <a:pPr>
                <a:defRPr/>
              </a:pPr>
              <a:t>‹#›</a:t>
            </a:fld>
            <a:endParaRPr lang="en-US"/>
          </a:p>
        </p:txBody>
      </p:sp>
    </p:spTree>
    <p:extLst>
      <p:ext uri="{BB962C8B-B14F-4D97-AF65-F5344CB8AC3E}">
        <p14:creationId xmlns:p14="http://schemas.microsoft.com/office/powerpoint/2010/main" val="158082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786EE241-E38A-E24A-A9E6-B6E74340C99F}" type="slidenum">
              <a:rPr lang="en-US"/>
              <a:pPr>
                <a:defRPr/>
              </a:pPr>
              <a:t>‹#›</a:t>
            </a:fld>
            <a:endParaRPr lang="en-US"/>
          </a:p>
        </p:txBody>
      </p:sp>
    </p:spTree>
    <p:extLst>
      <p:ext uri="{BB962C8B-B14F-4D97-AF65-F5344CB8AC3E}">
        <p14:creationId xmlns:p14="http://schemas.microsoft.com/office/powerpoint/2010/main" val="1707778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B34CD43C-6637-9248-8C5E-8D2BF12B9733}" type="slidenum">
              <a:rPr lang="en-US"/>
              <a:pPr>
                <a:defRPr/>
              </a:pPr>
              <a:t>‹#›</a:t>
            </a:fld>
            <a:endParaRPr lang="en-US"/>
          </a:p>
        </p:txBody>
      </p:sp>
    </p:spTree>
    <p:extLst>
      <p:ext uri="{BB962C8B-B14F-4D97-AF65-F5344CB8AC3E}">
        <p14:creationId xmlns:p14="http://schemas.microsoft.com/office/powerpoint/2010/main" val="3840737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957ED78C-2F9D-234C-AC91-B45314F91B29}" type="slidenum">
              <a:rPr lang="en-US"/>
              <a:pPr>
                <a:defRPr/>
              </a:pPr>
              <a:t>‹#›</a:t>
            </a:fld>
            <a:endParaRPr lang="en-US"/>
          </a:p>
        </p:txBody>
      </p:sp>
    </p:spTree>
    <p:extLst>
      <p:ext uri="{BB962C8B-B14F-4D97-AF65-F5344CB8AC3E}">
        <p14:creationId xmlns:p14="http://schemas.microsoft.com/office/powerpoint/2010/main" val="22894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4606A60-96E2-4440-A726-FD8265225D9C}" type="slidenum">
              <a:rPr lang="en-US"/>
              <a:pPr>
                <a:defRPr/>
              </a:pPr>
              <a:t>‹#›</a:t>
            </a:fld>
            <a:endParaRPr lang="en-US"/>
          </a:p>
        </p:txBody>
      </p:sp>
    </p:spTree>
    <p:extLst>
      <p:ext uri="{BB962C8B-B14F-4D97-AF65-F5344CB8AC3E}">
        <p14:creationId xmlns:p14="http://schemas.microsoft.com/office/powerpoint/2010/main" val="385817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EFEAE80D-5C49-7C4E-906F-0EE6C92B6271}" type="slidenum">
              <a:rPr lang="en-US"/>
              <a:pPr>
                <a:defRPr/>
              </a:pPr>
              <a:t>‹#›</a:t>
            </a:fld>
            <a:endParaRPr lang="en-US"/>
          </a:p>
        </p:txBody>
      </p:sp>
    </p:spTree>
    <p:extLst>
      <p:ext uri="{BB962C8B-B14F-4D97-AF65-F5344CB8AC3E}">
        <p14:creationId xmlns:p14="http://schemas.microsoft.com/office/powerpoint/2010/main" val="243107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617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B9A6224-CF09-D347-89B3-7A60A323A251}" type="slidenum">
              <a:rPr lang="en-US"/>
              <a:pPr>
                <a:defRPr/>
              </a:pPr>
              <a:t>‹#›</a:t>
            </a:fld>
            <a:endParaRPr lang="en-US"/>
          </a:p>
        </p:txBody>
      </p:sp>
    </p:spTree>
    <p:extLst>
      <p:ext uri="{BB962C8B-B14F-4D97-AF65-F5344CB8AC3E}">
        <p14:creationId xmlns:p14="http://schemas.microsoft.com/office/powerpoint/2010/main" val="1764228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72775CD-6DE4-1A42-99B1-258FE3C2F5ED}" type="slidenum">
              <a:rPr lang="en-US"/>
              <a:pPr>
                <a:defRPr/>
              </a:pPr>
              <a:t>‹#›</a:t>
            </a:fld>
            <a:endParaRPr lang="en-US"/>
          </a:p>
        </p:txBody>
      </p:sp>
    </p:spTree>
    <p:extLst>
      <p:ext uri="{BB962C8B-B14F-4D97-AF65-F5344CB8AC3E}">
        <p14:creationId xmlns:p14="http://schemas.microsoft.com/office/powerpoint/2010/main" val="361457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D94113-B12B-4A4E-A978-8D001A2DDDB4}" type="slidenum">
              <a:rPr lang="en-US"/>
              <a:pPr>
                <a:defRPr/>
              </a:pPr>
              <a:t>‹#›</a:t>
            </a:fld>
            <a:endParaRPr lang="en-US"/>
          </a:p>
        </p:txBody>
      </p:sp>
    </p:spTree>
    <p:extLst>
      <p:ext uri="{BB962C8B-B14F-4D97-AF65-F5344CB8AC3E}">
        <p14:creationId xmlns:p14="http://schemas.microsoft.com/office/powerpoint/2010/main" val="3755081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3797D91-CF7C-694F-BD74-6EB7741CB876}" type="slidenum">
              <a:rPr lang="en-US"/>
              <a:pPr>
                <a:defRPr/>
              </a:pPr>
              <a:t>‹#›</a:t>
            </a:fld>
            <a:endParaRPr lang="en-US"/>
          </a:p>
        </p:txBody>
      </p:sp>
    </p:spTree>
    <p:extLst>
      <p:ext uri="{BB962C8B-B14F-4D97-AF65-F5344CB8AC3E}">
        <p14:creationId xmlns:p14="http://schemas.microsoft.com/office/powerpoint/2010/main" val="4041310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A91A4D-3189-AF4A-8D45-0D3B561317A0}" type="slidenum">
              <a:rPr lang="en-US"/>
              <a:pPr>
                <a:defRPr/>
              </a:pPr>
              <a:t>‹#›</a:t>
            </a:fld>
            <a:endParaRPr lang="en-US"/>
          </a:p>
        </p:txBody>
      </p:sp>
    </p:spTree>
    <p:extLst>
      <p:ext uri="{BB962C8B-B14F-4D97-AF65-F5344CB8AC3E}">
        <p14:creationId xmlns:p14="http://schemas.microsoft.com/office/powerpoint/2010/main" val="3923895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D688BB-739F-C941-B009-608929205A34}" type="slidenum">
              <a:rPr lang="en-US"/>
              <a:pPr>
                <a:defRPr/>
              </a:pPr>
              <a:t>‹#›</a:t>
            </a:fld>
            <a:endParaRPr lang="en-US"/>
          </a:p>
        </p:txBody>
      </p:sp>
    </p:spTree>
    <p:extLst>
      <p:ext uri="{BB962C8B-B14F-4D97-AF65-F5344CB8AC3E}">
        <p14:creationId xmlns:p14="http://schemas.microsoft.com/office/powerpoint/2010/main" val="2296269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7625A-0D00-7F49-B2A5-BB29E5F417FD}" type="slidenum">
              <a:rPr lang="en-US"/>
              <a:pPr>
                <a:defRPr/>
              </a:pPr>
              <a:t>‹#›</a:t>
            </a:fld>
            <a:endParaRPr lang="en-US"/>
          </a:p>
        </p:txBody>
      </p:sp>
    </p:spTree>
    <p:extLst>
      <p:ext uri="{BB962C8B-B14F-4D97-AF65-F5344CB8AC3E}">
        <p14:creationId xmlns:p14="http://schemas.microsoft.com/office/powerpoint/2010/main" val="1400724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3C57C7B-6693-9F4E-9F54-ABC1FCE5ABC0}" type="slidenum">
              <a:rPr lang="en-US"/>
              <a:pPr>
                <a:defRPr/>
              </a:pPr>
              <a:t>‹#›</a:t>
            </a:fld>
            <a:endParaRPr lang="en-US"/>
          </a:p>
        </p:txBody>
      </p:sp>
    </p:spTree>
    <p:extLst>
      <p:ext uri="{BB962C8B-B14F-4D97-AF65-F5344CB8AC3E}">
        <p14:creationId xmlns:p14="http://schemas.microsoft.com/office/powerpoint/2010/main" val="3263362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4C9440A-237A-5247-A985-1A637AAC7D3C}" type="slidenum">
              <a:rPr lang="en-US"/>
              <a:pPr>
                <a:defRPr/>
              </a:pPr>
              <a:t>‹#›</a:t>
            </a:fld>
            <a:endParaRPr lang="en-US"/>
          </a:p>
        </p:txBody>
      </p:sp>
    </p:spTree>
    <p:extLst>
      <p:ext uri="{BB962C8B-B14F-4D97-AF65-F5344CB8AC3E}">
        <p14:creationId xmlns:p14="http://schemas.microsoft.com/office/powerpoint/2010/main" val="3301055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09FB46C-56FF-0846-BFB9-81649E7364D0}" type="slidenum">
              <a:rPr lang="en-US"/>
              <a:pPr>
                <a:defRPr/>
              </a:pPr>
              <a:t>‹#›</a:t>
            </a:fld>
            <a:endParaRPr lang="en-US"/>
          </a:p>
        </p:txBody>
      </p:sp>
    </p:spTree>
    <p:extLst>
      <p:ext uri="{BB962C8B-B14F-4D97-AF65-F5344CB8AC3E}">
        <p14:creationId xmlns:p14="http://schemas.microsoft.com/office/powerpoint/2010/main" val="281380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2444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688BF3-ECAD-7940-A4DB-E73282FFB96F}" type="slidenum">
              <a:rPr lang="en-US"/>
              <a:pPr>
                <a:defRPr/>
              </a:pPr>
              <a:t>‹#›</a:t>
            </a:fld>
            <a:endParaRPr lang="en-US"/>
          </a:p>
        </p:txBody>
      </p:sp>
    </p:spTree>
    <p:extLst>
      <p:ext uri="{BB962C8B-B14F-4D97-AF65-F5344CB8AC3E}">
        <p14:creationId xmlns:p14="http://schemas.microsoft.com/office/powerpoint/2010/main" val="1758891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E7F53BA-5F33-C249-915E-3B4F05A609A0}" type="slidenum">
              <a:rPr lang="en-US"/>
              <a:pPr>
                <a:defRPr/>
              </a:pPr>
              <a:t>‹#›</a:t>
            </a:fld>
            <a:endParaRPr lang="en-US"/>
          </a:p>
        </p:txBody>
      </p:sp>
    </p:spTree>
    <p:extLst>
      <p:ext uri="{BB962C8B-B14F-4D97-AF65-F5344CB8AC3E}">
        <p14:creationId xmlns:p14="http://schemas.microsoft.com/office/powerpoint/2010/main" val="1643672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3E3D86-1CE0-9945-8E1F-8192A005B30E}" type="slidenum">
              <a:rPr lang="en-US"/>
              <a:pPr>
                <a:defRPr/>
              </a:pPr>
              <a:t>‹#›</a:t>
            </a:fld>
            <a:endParaRPr lang="en-US"/>
          </a:p>
        </p:txBody>
      </p:sp>
    </p:spTree>
    <p:extLst>
      <p:ext uri="{BB962C8B-B14F-4D97-AF65-F5344CB8AC3E}">
        <p14:creationId xmlns:p14="http://schemas.microsoft.com/office/powerpoint/2010/main" val="678052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3EB56A2-EF7F-9648-9F1D-99B0CCF8291B}" type="slidenum">
              <a:rPr lang="en-US"/>
              <a:pPr>
                <a:defRPr/>
              </a:pPr>
              <a:t>‹#›</a:t>
            </a:fld>
            <a:endParaRPr lang="en-US"/>
          </a:p>
        </p:txBody>
      </p:sp>
    </p:spTree>
    <p:extLst>
      <p:ext uri="{BB962C8B-B14F-4D97-AF65-F5344CB8AC3E}">
        <p14:creationId xmlns:p14="http://schemas.microsoft.com/office/powerpoint/2010/main" val="1819418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5D5FC37-4009-784B-B593-228089B4BF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06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28BC922-16A4-D04A-8F32-54CD890FF8CB}" type="slidenum">
              <a:rPr lang="en-US"/>
              <a:pPr>
                <a:defRPr/>
              </a:pPr>
              <a:t>‹#›</a:t>
            </a:fld>
            <a:endParaRPr lang="en-US"/>
          </a:p>
        </p:txBody>
      </p:sp>
    </p:spTree>
    <p:extLst>
      <p:ext uri="{BB962C8B-B14F-4D97-AF65-F5344CB8AC3E}">
        <p14:creationId xmlns:p14="http://schemas.microsoft.com/office/powerpoint/2010/main" val="2854524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0C5C39-EF4A-8443-A034-97C8760581D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1785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278398-709D-0543-AB43-166D1226F72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0074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3C25BC6-19CF-0F4A-B6EE-888233CCA7A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525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8F8E5E9-B2BA-6E40-B1A7-C178BD4235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6324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2116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7A49D6F-195B-464E-842F-FF455823342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3979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BE584B9-E808-E543-BB94-FECA70F81BCD}"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0050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F28D81-E36D-B144-A789-F15745AFFAD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3267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249571D-4365-934A-97D3-AE4E3BFCBE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42866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BEE7-3574-414C-B265-3CC268C8DC9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2268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284BBE9-278B-694C-B280-10F645B7C5B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5453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004295A-5200-164E-8A8D-81FEE7CD2B6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2028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87C95DD3-343F-6B4A-AA7D-302198AC7C40}"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2331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0801351D-9766-6D4E-8186-BF1EB6A9C1C9}"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4130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081C39C7-2CA6-A143-93B2-42781F07E7D4}" type="slidenum">
              <a:rPr lang="en-US"/>
              <a:pPr>
                <a:defRPr/>
              </a:pPr>
              <a:t>‹#›</a:t>
            </a:fld>
            <a:endParaRPr lang="en-US"/>
          </a:p>
        </p:txBody>
      </p:sp>
    </p:spTree>
    <p:extLst>
      <p:ext uri="{BB962C8B-B14F-4D97-AF65-F5344CB8AC3E}">
        <p14:creationId xmlns:p14="http://schemas.microsoft.com/office/powerpoint/2010/main" val="324774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7465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1F59102-1646-E249-B5BA-8C355D1BD91F}"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9593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638FCF8-9E5A-D04B-85EA-BD29163B058B}"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600042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DE94E6D-F53C-0F42-9631-53E93BAE1030}"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712963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DC4DCD7-24A9-1B45-9BFE-14009C87B103}" type="slidenum">
              <a:rPr lang="en-US"/>
              <a:pPr>
                <a:defRPr/>
              </a:pPr>
              <a:t>‹#›</a:t>
            </a:fld>
            <a:endParaRPr lang="en-US"/>
          </a:p>
        </p:txBody>
      </p:sp>
      <p:sp>
        <p:nvSpPr>
          <p:cNvPr id="9"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63771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5A6DB2-3C77-3F4E-80ED-A917B1B9890C}" type="slidenum">
              <a:rPr lang="en-US"/>
              <a:pPr>
                <a:defRPr/>
              </a:pPr>
              <a:t>‹#›</a:t>
            </a:fld>
            <a:endParaRPr lang="en-US"/>
          </a:p>
        </p:txBody>
      </p:sp>
      <p:sp>
        <p:nvSpPr>
          <p:cNvPr id="5"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48393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F436ACC-C4B1-424D-8B31-EB6CF01F9BA7}" type="slidenum">
              <a:rPr lang="en-US"/>
              <a:pPr>
                <a:defRPr/>
              </a:pPr>
              <a:t>‹#›</a:t>
            </a:fld>
            <a:endParaRPr lang="en-US"/>
          </a:p>
        </p:txBody>
      </p:sp>
      <p:sp>
        <p:nvSpPr>
          <p:cNvPr id="4"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621109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ECF164F-EE43-E04A-8DBF-9A21971114F1}"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490932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C94DBD4-91D4-6646-85B1-DFF9AF19F300}"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551029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4B55D1-7E40-F140-832C-68014354327C}"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076756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348D75F-6A49-184A-997D-A46DB5BFF6C8}"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00453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439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3956155-BECD-B94C-B844-A69FA04937C0}" type="slidenum">
              <a:rPr lang="en-US"/>
              <a:pPr>
                <a:defRPr/>
              </a:pPr>
              <a:t>‹#›</a:t>
            </a:fld>
            <a:endParaRPr lang="en-US"/>
          </a:p>
        </p:txBody>
      </p:sp>
      <p:sp>
        <p:nvSpPr>
          <p:cNvPr id="8"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810372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DC080DC4-CA3C-A345-9ECF-57284FD17677}" type="slidenum">
              <a:rPr lang="en-US"/>
              <a:pPr>
                <a:defRPr/>
              </a:pPr>
              <a:t>‹#›</a:t>
            </a:fld>
            <a:endParaRPr lang="en-US"/>
          </a:p>
        </p:txBody>
      </p:sp>
    </p:spTree>
    <p:extLst>
      <p:ext uri="{BB962C8B-B14F-4D97-AF65-F5344CB8AC3E}">
        <p14:creationId xmlns:p14="http://schemas.microsoft.com/office/powerpoint/2010/main" val="34414248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2E369CA-3B70-AD41-BD59-A3EB242D5936}" type="slidenum">
              <a:rPr lang="en-US"/>
              <a:pPr>
                <a:defRPr/>
              </a:pPr>
              <a:t>‹#›</a:t>
            </a:fld>
            <a:endParaRPr lang="en-US"/>
          </a:p>
        </p:txBody>
      </p:sp>
    </p:spTree>
    <p:extLst>
      <p:ext uri="{BB962C8B-B14F-4D97-AF65-F5344CB8AC3E}">
        <p14:creationId xmlns:p14="http://schemas.microsoft.com/office/powerpoint/2010/main" val="27201844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943ADBC-787F-924C-A329-FA064199B538}" type="slidenum">
              <a:rPr lang="en-US"/>
              <a:pPr>
                <a:defRPr/>
              </a:pPr>
              <a:t>‹#›</a:t>
            </a:fld>
            <a:endParaRPr lang="en-US"/>
          </a:p>
        </p:txBody>
      </p:sp>
    </p:spTree>
    <p:extLst>
      <p:ext uri="{BB962C8B-B14F-4D97-AF65-F5344CB8AC3E}">
        <p14:creationId xmlns:p14="http://schemas.microsoft.com/office/powerpoint/2010/main" val="3052979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CB174B0-1382-A546-AADF-5A34EB184CC8}" type="slidenum">
              <a:rPr lang="en-US"/>
              <a:pPr>
                <a:defRPr/>
              </a:pPr>
              <a:t>‹#›</a:t>
            </a:fld>
            <a:endParaRPr lang="en-US"/>
          </a:p>
        </p:txBody>
      </p:sp>
    </p:spTree>
    <p:extLst>
      <p:ext uri="{BB962C8B-B14F-4D97-AF65-F5344CB8AC3E}">
        <p14:creationId xmlns:p14="http://schemas.microsoft.com/office/powerpoint/2010/main" val="4036617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B74B5A0-570F-6B42-9334-AA4633A7E0C8}" type="slidenum">
              <a:rPr lang="en-US"/>
              <a:pPr>
                <a:defRPr/>
              </a:pPr>
              <a:t>‹#›</a:t>
            </a:fld>
            <a:endParaRPr lang="en-US"/>
          </a:p>
        </p:txBody>
      </p:sp>
    </p:spTree>
    <p:extLst>
      <p:ext uri="{BB962C8B-B14F-4D97-AF65-F5344CB8AC3E}">
        <p14:creationId xmlns:p14="http://schemas.microsoft.com/office/powerpoint/2010/main" val="4323958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C8D933-30D9-D146-973F-1747304DDABF}" type="slidenum">
              <a:rPr lang="en-US"/>
              <a:pPr>
                <a:defRPr/>
              </a:pPr>
              <a:t>‹#›</a:t>
            </a:fld>
            <a:endParaRPr lang="en-US"/>
          </a:p>
        </p:txBody>
      </p:sp>
    </p:spTree>
    <p:extLst>
      <p:ext uri="{BB962C8B-B14F-4D97-AF65-F5344CB8AC3E}">
        <p14:creationId xmlns:p14="http://schemas.microsoft.com/office/powerpoint/2010/main" val="4034301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5DF5B0E-79EA-AD4D-8E8F-9E5DBFBE0309}" type="slidenum">
              <a:rPr lang="en-US"/>
              <a:pPr>
                <a:defRPr/>
              </a:pPr>
              <a:t>‹#›</a:t>
            </a:fld>
            <a:endParaRPr lang="en-US"/>
          </a:p>
        </p:txBody>
      </p:sp>
    </p:spTree>
    <p:extLst>
      <p:ext uri="{BB962C8B-B14F-4D97-AF65-F5344CB8AC3E}">
        <p14:creationId xmlns:p14="http://schemas.microsoft.com/office/powerpoint/2010/main" val="919296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212DFD4-4EDA-D84F-9FFF-D175FC75AA08}" type="slidenum">
              <a:rPr lang="en-US"/>
              <a:pPr>
                <a:defRPr/>
              </a:pPr>
              <a:t>‹#›</a:t>
            </a:fld>
            <a:endParaRPr lang="en-US"/>
          </a:p>
        </p:txBody>
      </p:sp>
    </p:spTree>
    <p:extLst>
      <p:ext uri="{BB962C8B-B14F-4D97-AF65-F5344CB8AC3E}">
        <p14:creationId xmlns:p14="http://schemas.microsoft.com/office/powerpoint/2010/main" val="2247582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31C92D6-DCFE-6547-9F92-EFA4C71E6559}" type="slidenum">
              <a:rPr lang="en-US"/>
              <a:pPr>
                <a:defRPr/>
              </a:pPr>
              <a:t>‹#›</a:t>
            </a:fld>
            <a:endParaRPr lang="en-US"/>
          </a:p>
        </p:txBody>
      </p:sp>
    </p:spTree>
    <p:extLst>
      <p:ext uri="{BB962C8B-B14F-4D97-AF65-F5344CB8AC3E}">
        <p14:creationId xmlns:p14="http://schemas.microsoft.com/office/powerpoint/2010/main" val="226033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0004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A627336-D588-1E4D-A20A-B4962BB77E71}" type="slidenum">
              <a:rPr lang="en-US"/>
              <a:pPr>
                <a:defRPr/>
              </a:pPr>
              <a:t>‹#›</a:t>
            </a:fld>
            <a:endParaRPr lang="en-US"/>
          </a:p>
        </p:txBody>
      </p:sp>
    </p:spTree>
    <p:extLst>
      <p:ext uri="{BB962C8B-B14F-4D97-AF65-F5344CB8AC3E}">
        <p14:creationId xmlns:p14="http://schemas.microsoft.com/office/powerpoint/2010/main" val="2808619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E50FBE7-7D32-E944-ADD0-AE7414343A00}" type="slidenum">
              <a:rPr lang="en-US"/>
              <a:pPr>
                <a:defRPr/>
              </a:pPr>
              <a:t>‹#›</a:t>
            </a:fld>
            <a:endParaRPr lang="en-US"/>
          </a:p>
        </p:txBody>
      </p:sp>
    </p:spTree>
    <p:extLst>
      <p:ext uri="{BB962C8B-B14F-4D97-AF65-F5344CB8AC3E}">
        <p14:creationId xmlns:p14="http://schemas.microsoft.com/office/powerpoint/2010/main" val="12127054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pPr>
              <a:defRPr/>
            </a:pPr>
            <a:endParaRPr lang="en-US"/>
          </a:p>
        </p:txBody>
      </p:sp>
      <p:sp>
        <p:nvSpPr>
          <p:cNvPr id="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4" name="Rectangle 1038"/>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5" name="Rectangle 1039"/>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384B2DD-E510-E74B-96EB-0D5A77EB0544}" type="slidenum">
              <a:rPr lang="en-US"/>
              <a:pPr>
                <a:defRPr/>
              </a:pPr>
              <a:t>‹#›</a:t>
            </a:fld>
            <a:endParaRPr lang="en-US"/>
          </a:p>
        </p:txBody>
      </p:sp>
    </p:spTree>
    <p:extLst>
      <p:ext uri="{BB962C8B-B14F-4D97-AF65-F5344CB8AC3E}">
        <p14:creationId xmlns:p14="http://schemas.microsoft.com/office/powerpoint/2010/main" val="40194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54E5D6E-D0C8-7A40-A364-B448A521B9BE}" type="slidenum">
              <a:rPr lang="en-US"/>
              <a:pPr>
                <a:defRPr/>
              </a:pPr>
              <a:t>‹#›</a:t>
            </a:fld>
            <a:endParaRPr lang="en-US"/>
          </a:p>
        </p:txBody>
      </p:sp>
    </p:spTree>
    <p:extLst>
      <p:ext uri="{BB962C8B-B14F-4D97-AF65-F5344CB8AC3E}">
        <p14:creationId xmlns:p14="http://schemas.microsoft.com/office/powerpoint/2010/main" val="14342521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67A744E-668C-F346-9C6E-08966CFAB061}" type="slidenum">
              <a:rPr lang="en-US"/>
              <a:pPr>
                <a:defRPr/>
              </a:pPr>
              <a:t>‹#›</a:t>
            </a:fld>
            <a:endParaRPr lang="en-US"/>
          </a:p>
        </p:txBody>
      </p:sp>
    </p:spTree>
    <p:extLst>
      <p:ext uri="{BB962C8B-B14F-4D97-AF65-F5344CB8AC3E}">
        <p14:creationId xmlns:p14="http://schemas.microsoft.com/office/powerpoint/2010/main" val="3559022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5FEDB24-D1B3-674F-97FB-8F13E3381648}" type="slidenum">
              <a:rPr lang="en-US"/>
              <a:pPr>
                <a:defRPr/>
              </a:pPr>
              <a:t>‹#›</a:t>
            </a:fld>
            <a:endParaRPr lang="en-US"/>
          </a:p>
        </p:txBody>
      </p:sp>
    </p:spTree>
    <p:extLst>
      <p:ext uri="{BB962C8B-B14F-4D97-AF65-F5344CB8AC3E}">
        <p14:creationId xmlns:p14="http://schemas.microsoft.com/office/powerpoint/2010/main" val="4201418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Footer Placeholder 7"/>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E47A2A7-213B-C047-A5DC-35363E87F1E7}" type="slidenum">
              <a:rPr lang="en-US"/>
              <a:pPr>
                <a:defRPr/>
              </a:pPr>
              <a:t>‹#›</a:t>
            </a:fld>
            <a:endParaRPr lang="en-US"/>
          </a:p>
        </p:txBody>
      </p:sp>
    </p:spTree>
    <p:extLst>
      <p:ext uri="{BB962C8B-B14F-4D97-AF65-F5344CB8AC3E}">
        <p14:creationId xmlns:p14="http://schemas.microsoft.com/office/powerpoint/2010/main" val="3298268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Footer Placeholder 3"/>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472F947-B802-2842-99D7-35651D6C6762}" type="slidenum">
              <a:rPr lang="en-US"/>
              <a:pPr>
                <a:defRPr/>
              </a:pPr>
              <a:t>‹#›</a:t>
            </a:fld>
            <a:endParaRPr lang="en-US"/>
          </a:p>
        </p:txBody>
      </p:sp>
    </p:spTree>
    <p:extLst>
      <p:ext uri="{BB962C8B-B14F-4D97-AF65-F5344CB8AC3E}">
        <p14:creationId xmlns:p14="http://schemas.microsoft.com/office/powerpoint/2010/main" val="2907420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Footer Placeholder 2"/>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601F576E-AA25-234E-80E1-95DCC62A943B}" type="slidenum">
              <a:rPr lang="en-US"/>
              <a:pPr>
                <a:defRPr/>
              </a:pPr>
              <a:t>‹#›</a:t>
            </a:fld>
            <a:endParaRPr lang="en-US"/>
          </a:p>
        </p:txBody>
      </p:sp>
    </p:spTree>
    <p:extLst>
      <p:ext uri="{BB962C8B-B14F-4D97-AF65-F5344CB8AC3E}">
        <p14:creationId xmlns:p14="http://schemas.microsoft.com/office/powerpoint/2010/main" val="3050600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83DE292-2983-E845-92AE-5D81209C8F70}" type="slidenum">
              <a:rPr lang="en-US"/>
              <a:pPr>
                <a:defRPr/>
              </a:pPr>
              <a:t>‹#›</a:t>
            </a:fld>
            <a:endParaRPr lang="en-US"/>
          </a:p>
        </p:txBody>
      </p:sp>
    </p:spTree>
    <p:extLst>
      <p:ext uri="{BB962C8B-B14F-4D97-AF65-F5344CB8AC3E}">
        <p14:creationId xmlns:p14="http://schemas.microsoft.com/office/powerpoint/2010/main" val="138385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0583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0BD310A-FFA7-7946-9ABF-28090F5AE3B1}" type="slidenum">
              <a:rPr lang="en-US"/>
              <a:pPr>
                <a:defRPr/>
              </a:pPr>
              <a:t>‹#›</a:t>
            </a:fld>
            <a:endParaRPr lang="en-US"/>
          </a:p>
        </p:txBody>
      </p:sp>
    </p:spTree>
    <p:extLst>
      <p:ext uri="{BB962C8B-B14F-4D97-AF65-F5344CB8AC3E}">
        <p14:creationId xmlns:p14="http://schemas.microsoft.com/office/powerpoint/2010/main" val="21774955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74CD98B-26DD-2341-B612-1F8DE935B09C}" type="slidenum">
              <a:rPr lang="en-US"/>
              <a:pPr>
                <a:defRPr/>
              </a:pPr>
              <a:t>‹#›</a:t>
            </a:fld>
            <a:endParaRPr lang="en-US"/>
          </a:p>
        </p:txBody>
      </p:sp>
    </p:spTree>
    <p:extLst>
      <p:ext uri="{BB962C8B-B14F-4D97-AF65-F5344CB8AC3E}">
        <p14:creationId xmlns:p14="http://schemas.microsoft.com/office/powerpoint/2010/main" val="2958222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F5B98B3-8364-D341-BB0F-B9A5E0618CA0}" type="slidenum">
              <a:rPr lang="en-US"/>
              <a:pPr>
                <a:defRPr/>
              </a:pPr>
              <a:t>‹#›</a:t>
            </a:fld>
            <a:endParaRPr lang="en-US"/>
          </a:p>
        </p:txBody>
      </p:sp>
    </p:spTree>
    <p:extLst>
      <p:ext uri="{BB962C8B-B14F-4D97-AF65-F5344CB8AC3E}">
        <p14:creationId xmlns:p14="http://schemas.microsoft.com/office/powerpoint/2010/main" val="14445515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F947FCC-2BCF-7342-84C4-810C03D8EC00}" type="slidenum">
              <a:rPr lang="en-US"/>
              <a:pPr>
                <a:defRPr/>
              </a:pPr>
              <a:t>‹#›</a:t>
            </a:fld>
            <a:endParaRPr lang="en-US"/>
          </a:p>
        </p:txBody>
      </p:sp>
    </p:spTree>
    <p:extLst>
      <p:ext uri="{BB962C8B-B14F-4D97-AF65-F5344CB8AC3E}">
        <p14:creationId xmlns:p14="http://schemas.microsoft.com/office/powerpoint/2010/main" val="23187943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34D7A323-735C-664C-9193-31B11E883274}"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05414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7F3FA6B5-88B2-454F-80B5-EF6023AAA0E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917463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03FF0EE-5E20-8F40-B127-B797AEBA8AB8}"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165175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6BD251B-305D-3846-8246-0962A549338E}"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93101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CEF313-16C3-0644-8D48-01987C29AA9F}"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99720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E32E05-44E8-984E-9439-0B259E214643}"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88430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2.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3.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6.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3"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 id="214748534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A68AC5FE-0646-3247-8BD0-FF98CD5DA9B2}" type="slidenum">
              <a:rPr lang="en-US"/>
              <a:pPr>
                <a:defRPr/>
              </a:pPr>
              <a:t>‹#›</a:t>
            </a:fld>
            <a:endParaRPr lang="en-US"/>
          </a:p>
        </p:txBody>
      </p:sp>
      <p:grpSp>
        <p:nvGrpSpPr>
          <p:cNvPr id="106500" name="Group 4"/>
          <p:cNvGrpSpPr>
            <a:grpSpLocks/>
          </p:cNvGrpSpPr>
          <p:nvPr/>
        </p:nvGrpSpPr>
        <p:grpSpPr bwMode="auto">
          <a:xfrm>
            <a:off x="0" y="0"/>
            <a:ext cx="9140825" cy="6850063"/>
            <a:chOff x="0" y="0"/>
            <a:chExt cx="5758" cy="4315"/>
          </a:xfrm>
        </p:grpSpPr>
        <p:grpSp>
          <p:nvGrpSpPr>
            <p:cNvPr id="10650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B00DE396-5D8E-AF42-81FE-3CBB490D40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A3E0A16-EFBE-7143-B447-3D3606468234}" type="slidenum">
              <a:rPr lang="en-US"/>
              <a:pPr>
                <a:defRPr/>
              </a:pPr>
              <a:t>‹#›</a:t>
            </a:fld>
            <a:endParaRPr lang="en-US"/>
          </a:p>
        </p:txBody>
      </p:sp>
      <p:grpSp>
        <p:nvGrpSpPr>
          <p:cNvPr id="147460" name="Group 4"/>
          <p:cNvGrpSpPr>
            <a:grpSpLocks/>
          </p:cNvGrpSpPr>
          <p:nvPr/>
        </p:nvGrpSpPr>
        <p:grpSpPr bwMode="auto">
          <a:xfrm>
            <a:off x="0" y="0"/>
            <a:ext cx="9140825" cy="6850063"/>
            <a:chOff x="0" y="0"/>
            <a:chExt cx="5758" cy="4315"/>
          </a:xfrm>
        </p:grpSpPr>
        <p:grpSp>
          <p:nvGrpSpPr>
            <p:cNvPr id="14746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72"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 id="214748542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Arial" charset="0"/>
              </a:defRPr>
            </a:lvl1pPr>
          </a:lstStyle>
          <a:p>
            <a:pPr>
              <a:defRPr/>
            </a:pPr>
            <a:fld id="{310E4934-0A42-B945-A828-C3AFE7B700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3"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 id="21474854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870955107"/>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0"/>
            <a:ext cx="9144000" cy="6856413"/>
            <a:chOff x="0" y="0"/>
            <a:chExt cx="5760" cy="4319"/>
          </a:xfrm>
        </p:grpSpPr>
        <p:sp>
          <p:nvSpPr>
            <p:cNvPr id="271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6" name="Freeform 1030"/>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8" name="Freeform 1032"/>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9" name="Freeform 1033"/>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1" name="Freeform 1035"/>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3" name="Freeform 1037"/>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5" name="Freeform 1039"/>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9" name="Freeform 1043"/>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1" name="Freeform 1045"/>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5" name="Freeform 1049"/>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8" name="Freeform 1052"/>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0" name="Freeform 1054"/>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nvGrpSpPr>
            <p:cNvPr id="14380" name="Group 1063"/>
            <p:cNvGrpSpPr>
              <a:grpSpLocks/>
            </p:cNvGrpSpPr>
            <p:nvPr userDrawn="1"/>
          </p:nvGrpSpPr>
          <p:grpSpPr bwMode="auto">
            <a:xfrm>
              <a:off x="0" y="1632"/>
              <a:ext cx="5758" cy="1858"/>
              <a:chOff x="0" y="1632"/>
              <a:chExt cx="5758" cy="1858"/>
            </a:xfrm>
          </p:grpSpPr>
          <p:sp>
            <p:nvSpPr>
              <p:cNvPr id="271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grpSp>
      <p:sp>
        <p:nvSpPr>
          <p:cNvPr id="271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1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71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71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Arial" charset="0"/>
                <a:cs typeface="Geneva" charset="0"/>
              </a:defRPr>
            </a:lvl1pPr>
          </a:lstStyle>
          <a:p>
            <a:pPr>
              <a:defRPr/>
            </a:pPr>
            <a:fld id="{599245CD-7F2D-2247-A3FE-CBC7E07EB3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42" r:id="rId1"/>
    <p:sldLayoutId id="2147485343" r:id="rId2"/>
    <p:sldLayoutId id="2147485344" r:id="rId3"/>
    <p:sldLayoutId id="2147485345" r:id="rId4"/>
    <p:sldLayoutId id="2147485346" r:id="rId5"/>
    <p:sldLayoutId id="2147485347" r:id="rId6"/>
    <p:sldLayoutId id="2147485348" r:id="rId7"/>
    <p:sldLayoutId id="2147485349" r:id="rId8"/>
    <p:sldLayoutId id="2147485350" r:id="rId9"/>
    <p:sldLayoutId id="214748535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cs typeface="Geneva" charset="0"/>
              </a:defRPr>
            </a:lvl1pPr>
          </a:lstStyle>
          <a:p>
            <a:pPr>
              <a:defRPr/>
            </a:pPr>
            <a:fld id="{C2C27AA4-167B-0946-84CA-1E09495828F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52" r:id="rId1"/>
    <p:sldLayoutId id="2147485353" r:id="rId2"/>
    <p:sldLayoutId id="2147485354" r:id="rId3"/>
    <p:sldLayoutId id="2147485355" r:id="rId4"/>
    <p:sldLayoutId id="2147485356" r:id="rId5"/>
    <p:sldLayoutId id="2147485357" r:id="rId6"/>
    <p:sldLayoutId id="2147485358" r:id="rId7"/>
    <p:sldLayoutId id="2147485359" r:id="rId8"/>
    <p:sldLayoutId id="2147485360" r:id="rId9"/>
    <p:sldLayoutId id="214748536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Arial" charset="0"/>
                <a:cs typeface="Geneva" charset="0"/>
              </a:defRPr>
            </a:lvl1pPr>
          </a:lstStyle>
          <a:p>
            <a:pPr>
              <a:defRPr/>
            </a:pPr>
            <a:fld id="{2B233178-7C99-E544-80B0-5D866050F8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E027F7C-35DA-9D4A-9F28-77CEB8DE3D1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F7BB2B33-7B14-B44E-B373-AD072473E406}" type="slidenum">
              <a:rPr lang="en-US"/>
              <a:pPr>
                <a:defRPr/>
              </a:pPr>
              <a:t>‹#›</a:t>
            </a:fld>
            <a:endParaRPr lang="en-US"/>
          </a:p>
        </p:txBody>
      </p:sp>
      <p:grpSp>
        <p:nvGrpSpPr>
          <p:cNvPr id="53252" name="Group 4"/>
          <p:cNvGrpSpPr>
            <a:grpSpLocks/>
          </p:cNvGrpSpPr>
          <p:nvPr/>
        </p:nvGrpSpPr>
        <p:grpSpPr bwMode="auto">
          <a:xfrm>
            <a:off x="0" y="0"/>
            <a:ext cx="9140825" cy="6850063"/>
            <a:chOff x="0" y="0"/>
            <a:chExt cx="5758" cy="4315"/>
          </a:xfrm>
        </p:grpSpPr>
        <p:grpSp>
          <p:nvGrpSpPr>
            <p:cNvPr id="5325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 id="2147485385" r:id="rId12"/>
    <p:sldLayoutId id="2147485386" r:id="rId13"/>
    <p:sldLayoutId id="214748538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9E16DA9F-452D-6D43-A5A1-3EB75C9EF8C2}" type="slidenum">
              <a:rPr lang="en-US"/>
              <a:pPr>
                <a:defRPr/>
              </a:pPr>
              <a:t>‹#›</a:t>
            </a:fld>
            <a:endParaRPr lang="en-US"/>
          </a:p>
        </p:txBody>
      </p:sp>
      <p:grpSp>
        <p:nvGrpSpPr>
          <p:cNvPr id="68612" name="Group 4"/>
          <p:cNvGrpSpPr>
            <a:grpSpLocks/>
          </p:cNvGrpSpPr>
          <p:nvPr/>
        </p:nvGrpSpPr>
        <p:grpSpPr bwMode="auto">
          <a:xfrm>
            <a:off x="0" y="0"/>
            <a:ext cx="9140825" cy="6850063"/>
            <a:chOff x="0" y="0"/>
            <a:chExt cx="5758" cy="4315"/>
          </a:xfrm>
        </p:grpSpPr>
        <p:grpSp>
          <p:nvGrpSpPr>
            <p:cNvPr id="6861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0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047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 id="2147485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effectLst/>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effectLst/>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effectLst/>
                <a:latin typeface="Arial" charset="0"/>
              </a:defRPr>
            </a:lvl1pPr>
          </a:lstStyle>
          <a:p>
            <a:pPr>
              <a:defRPr/>
            </a:pPr>
            <a:fld id="{5251B54B-163C-0349-800C-66C8FD94E7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192515" name="Freeform 3"/>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pPr>
              <a:defRPr/>
            </a:pPr>
            <a:endParaRPr lang="en-US"/>
          </a:p>
        </p:txBody>
      </p:sp>
      <p:sp>
        <p:nvSpPr>
          <p:cNvPr id="192516" name="Freeform 4"/>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7" name="Freeform 5"/>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8" name="Freeform 6"/>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19" name="Freeform 7"/>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0" name="Freeform 8"/>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1" name="Freeform 9"/>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192522" name="Freeform 10"/>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pPr>
              <a:defRPr/>
            </a:pPr>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FFFFFF"/>
                </a:solidFill>
                <a:effectLst/>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FFFFFF"/>
                </a:solidFill>
                <a:effectLst/>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FFFFFF"/>
                </a:solidFill>
                <a:effectLst/>
                <a:latin typeface="Times New Roman"/>
              </a:defRPr>
            </a:lvl1pPr>
          </a:lstStyle>
          <a:p>
            <a:pPr>
              <a:defRPr/>
            </a:pPr>
            <a:fld id="{89D7E362-3916-6443-B52D-900A899F7A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4.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7.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94.xml"/><Relationship Id="rId5" Type="http://schemas.openxmlformats.org/officeDocument/2006/relationships/image" Target="../media/image72.jpe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9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93.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105.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230" name="Rectangle 6"/>
          <p:cNvSpPr>
            <a:spLocks noChangeArrowheads="1"/>
          </p:cNvSpPr>
          <p:nvPr/>
        </p:nvSpPr>
        <p:spPr bwMode="auto">
          <a:xfrm>
            <a:off x="0" y="3105834"/>
            <a:ext cx="184731" cy="646331"/>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pic>
        <p:nvPicPr>
          <p:cNvPr id="175107" name="Picture 1" descr="walls-of-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7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51" name="Rectangle 7"/>
          <p:cNvSpPr>
            <a:spLocks noGrp="1" noChangeArrowheads="1"/>
          </p:cNvSpPr>
          <p:nvPr>
            <p:ph type="ctrTitle"/>
          </p:nvPr>
        </p:nvSpPr>
        <p:spPr>
          <a:xfrm>
            <a:off x="39687" y="1147128"/>
            <a:ext cx="9140825" cy="914400"/>
          </a:xfrm>
        </p:spPr>
        <p:txBody>
          <a:bodyPr/>
          <a:lstStyle/>
          <a:p>
            <a:pPr eaLnBrk="1" hangingPunct="1">
              <a:defRPr/>
            </a:pPr>
            <a:r>
              <a:rPr lang="ar-JO" sz="9600" dirty="0">
                <a:solidFill>
                  <a:srgbClr val="FFFFFF"/>
                </a:solidFill>
                <a:latin typeface="Arial" panose="020B0604020202020204" pitchFamily="34" charset="0"/>
                <a:ea typeface="ＭＳ Ｐゴシック" charset="0"/>
                <a:cs typeface="Arial" panose="020B0604020202020204" pitchFamily="34" charset="0"/>
              </a:rPr>
              <a:t>أورشليم</a:t>
            </a:r>
            <a:endParaRPr lang="en-US" sz="9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8552" name="Rectangle 8"/>
          <p:cNvSpPr>
            <a:spLocks noGrp="1" noChangeArrowheads="1"/>
          </p:cNvSpPr>
          <p:nvPr>
            <p:ph type="subTitle" idx="1"/>
          </p:nvPr>
        </p:nvSpPr>
        <p:spPr>
          <a:xfrm>
            <a:off x="39687" y="69850"/>
            <a:ext cx="9104313" cy="914400"/>
          </a:xfrm>
        </p:spPr>
        <p:txBody>
          <a:bodyPr/>
          <a:lstStyle/>
          <a:p>
            <a:pPr eaLnBrk="1" hangingPunct="1">
              <a:buFont typeface="Wingdings" charset="0"/>
              <a:buNone/>
              <a:defRPr/>
            </a:pPr>
            <a:r>
              <a:rPr lang="ar-JO" sz="6600" dirty="0">
                <a:solidFill>
                  <a:srgbClr val="FFFFFF"/>
                </a:solidFill>
                <a:latin typeface="Arial" panose="020B0604020202020204" pitchFamily="34" charset="0"/>
                <a:ea typeface="ＭＳ Ｐゴシック" charset="0"/>
                <a:cs typeface="Arial" panose="020B0604020202020204" pitchFamily="34" charset="0"/>
              </a:rPr>
              <a:t>جغرافيا العهد الجديد</a:t>
            </a:r>
            <a:endParaRPr lang="en-US" sz="66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4D6EFF4-0996-EAF2-C21C-2F66213FA4C7}"/>
              </a:ext>
            </a:extLst>
          </p:cNvPr>
          <p:cNvSpPr>
            <a:spLocks noChangeArrowheads="1"/>
          </p:cNvSpPr>
          <p:nvPr/>
        </p:nvSpPr>
        <p:spPr bwMode="auto">
          <a:xfrm>
            <a:off x="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27" t="1186" b="2148"/>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7" name="Rectangle 3"/>
          <p:cNvSpPr>
            <a:spLocks noGrp="1" noRot="1" noChangeArrowheads="1"/>
          </p:cNvSpPr>
          <p:nvPr>
            <p:ph type="title" idx="4294967295"/>
          </p:nvPr>
        </p:nvSpPr>
        <p:spPr>
          <a:xfrm>
            <a:off x="153988" y="228600"/>
            <a:ext cx="8305800" cy="762000"/>
          </a:xfrm>
          <a:solidFill>
            <a:srgbClr val="FF0000"/>
          </a:solidFill>
          <a:ln>
            <a:solidFill>
              <a:schemeClr val="bg2"/>
            </a:solidFill>
          </a:ln>
        </p:spPr>
        <p:txBody>
          <a:bodyPr/>
          <a:lstStyle/>
          <a:p>
            <a:pPr eaLnBrk="1" hangingPunct="1">
              <a:defRPr/>
            </a:pPr>
            <a:r>
              <a:rPr lang="ar-JO" sz="4000" dirty="0">
                <a:latin typeface="Arial"/>
                <a:ea typeface="ＭＳ Ｐゴシック" charset="0"/>
                <a:cs typeface="Arial"/>
              </a:rPr>
              <a:t>موقع أورشليم الإستراتيجي</a:t>
            </a:r>
            <a:endParaRPr lang="en-US" sz="4000" dirty="0">
              <a:latin typeface="Arial"/>
              <a:ea typeface="ＭＳ Ｐゴシック" charset="0"/>
              <a:cs typeface="Arial"/>
            </a:endParaRPr>
          </a:p>
        </p:txBody>
      </p:sp>
      <p:sp>
        <p:nvSpPr>
          <p:cNvPr id="193539" name="Oval 4"/>
          <p:cNvSpPr>
            <a:spLocks noChangeArrowheads="1"/>
          </p:cNvSpPr>
          <p:nvPr/>
        </p:nvSpPr>
        <p:spPr bwMode="auto">
          <a:xfrm>
            <a:off x="5732239"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latin typeface="Arial" charset="0"/>
              <a:cs typeface="Arial" charset="0"/>
            </a:endParaRPr>
          </a:p>
        </p:txBody>
      </p:sp>
      <p:sp>
        <p:nvSpPr>
          <p:cNvPr id="277509" name="AutoShape 5"/>
          <p:cNvSpPr>
            <a:spLocks noChangeArrowheads="1"/>
          </p:cNvSpPr>
          <p:nvPr/>
        </p:nvSpPr>
        <p:spPr bwMode="auto">
          <a:xfrm rot="6298269">
            <a:off x="5236939"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0" name="AutoShape 6"/>
          <p:cNvSpPr>
            <a:spLocks noChangeArrowheads="1"/>
          </p:cNvSpPr>
          <p:nvPr/>
        </p:nvSpPr>
        <p:spPr bwMode="auto">
          <a:xfrm rot="17525952" flipV="1">
            <a:off x="418442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1" name="Rectangle 7"/>
          <p:cNvSpPr>
            <a:spLocks noChangeArrowheads="1"/>
          </p:cNvSpPr>
          <p:nvPr/>
        </p:nvSpPr>
        <p:spPr bwMode="auto">
          <a:xfrm>
            <a:off x="139080" y="2362200"/>
            <a:ext cx="3352800" cy="3048000"/>
          </a:xfrm>
          <a:prstGeom prst="rect">
            <a:avLst/>
          </a:prstGeom>
          <a:solidFill>
            <a:schemeClr val="bg1"/>
          </a:solidFill>
          <a:ln w="9525">
            <a:noFill/>
            <a:miter lim="800000"/>
            <a:headEnd/>
            <a:tailEnd/>
          </a:ln>
          <a:effectLst/>
        </p:spPr>
        <p:txBody>
          <a:bodyPr/>
          <a:lstStyle/>
          <a:p>
            <a:pPr marL="169863" algn="ctr" eaLnBrk="1" fontAlgn="base" hangingPunct="1">
              <a:spcBef>
                <a:spcPct val="20000"/>
              </a:spcBef>
              <a:buClr>
                <a:schemeClr val="hlink"/>
              </a:buClr>
              <a:buSzPct val="70000"/>
              <a:buFont typeface="Wingdings" charset="0"/>
              <a:buNone/>
              <a:defRPr/>
            </a:pPr>
            <a:endParaRPr lang="ar-JO" sz="2800" dirty="0">
              <a:effectLst>
                <a:outerShdw blurRad="38100" dist="38100" dir="2700000" algn="tl">
                  <a:srgbClr val="000000"/>
                </a:outerShdw>
              </a:effectLst>
              <a:latin typeface="Arial"/>
              <a:cs typeface="Arial"/>
            </a:endParaRPr>
          </a:p>
          <a:p>
            <a:pPr marL="169863" algn="ctr" eaLnBrk="1" fontAlgn="base" hangingPunct="1">
              <a:spcBef>
                <a:spcPct val="20000"/>
              </a:spcBef>
              <a:buClr>
                <a:schemeClr val="hlink"/>
              </a:buClr>
              <a:buSzPct val="70000"/>
              <a:buFont typeface="Wingdings" charset="0"/>
              <a:buNone/>
              <a:defRPr/>
            </a:pPr>
            <a:endParaRPr lang="ar-JO" sz="2800" dirty="0">
              <a:effectLst>
                <a:outerShdw blurRad="38100" dist="38100" dir="2700000" algn="tl">
                  <a:srgbClr val="000000"/>
                </a:outerShdw>
              </a:effectLst>
              <a:latin typeface="Arial"/>
              <a:cs typeface="Arial"/>
            </a:endParaRPr>
          </a:p>
          <a:p>
            <a:pPr marL="169863" algn="ctr" eaLnBrk="1" fontAlgn="base" hangingPunct="1">
              <a:spcBef>
                <a:spcPct val="20000"/>
              </a:spcBef>
              <a:buClr>
                <a:schemeClr val="hlink"/>
              </a:buClr>
              <a:buSzPct val="70000"/>
              <a:buFont typeface="Wingdings" charset="0"/>
              <a:buNone/>
              <a:defRPr/>
            </a:pPr>
            <a:r>
              <a:rPr lang="ar-JO" sz="2800" dirty="0">
                <a:effectLst>
                  <a:outerShdw blurRad="38100" dist="38100" dir="2700000" algn="tl">
                    <a:srgbClr val="000000"/>
                  </a:outerShdw>
                </a:effectLst>
                <a:latin typeface="Arial"/>
                <a:cs typeface="Arial"/>
              </a:rPr>
              <a:t>كيف وضعك الله          في مكان استراتيجي لتحقيق مقاصده؟</a:t>
            </a:r>
            <a:endParaRPr lang="en-US" sz="2800" dirty="0">
              <a:effectLst>
                <a:outerShdw blurRad="38100" dist="38100" dir="2700000" algn="tl">
                  <a:srgbClr val="000000"/>
                </a:outerShdw>
              </a:effectLst>
              <a:latin typeface="Arial"/>
              <a:cs typeface="Arial"/>
            </a:endParaRPr>
          </a:p>
        </p:txBody>
      </p:sp>
      <p:sp>
        <p:nvSpPr>
          <p:cNvPr id="277512" name="WordArt 8"/>
          <p:cNvSpPr>
            <a:spLocks noChangeArrowheads="1" noChangeShapeType="1" noTextEdit="1"/>
          </p:cNvSpPr>
          <p:nvPr/>
        </p:nvSpPr>
        <p:spPr bwMode="auto">
          <a:xfrm>
            <a:off x="44847" y="1905000"/>
            <a:ext cx="3375025" cy="1676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rPr>
              <a:t>Thought Question:</a:t>
            </a:r>
          </a:p>
        </p:txBody>
      </p:sp>
      <p:sp>
        <p:nvSpPr>
          <p:cNvPr id="277514" name="AutoShape 10"/>
          <p:cNvSpPr>
            <a:spLocks noChangeArrowheads="1"/>
          </p:cNvSpPr>
          <p:nvPr/>
        </p:nvSpPr>
        <p:spPr bwMode="auto">
          <a:xfrm rot="7220944" flipV="1">
            <a:off x="6814914"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6" name="Rectangle 12"/>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514"/>
                  </a:outerShdw>
                </a:effectLst>
                <a:latin typeface="Arial"/>
                <a:cs typeface="Arial"/>
              </a:rPr>
              <a:t>9</a:t>
            </a:r>
            <a:endParaRPr lang="en-US" sz="2800" b="1" dirty="0">
              <a:effectLst>
                <a:outerShdw blurRad="38100" dist="38100" dir="2700000" algn="tl">
                  <a:srgbClr val="000514"/>
                </a:outerShdw>
              </a:effectLst>
              <a:latin typeface="Arial"/>
              <a:cs typeface="Arial"/>
            </a:endParaRPr>
          </a:p>
        </p:txBody>
      </p:sp>
      <p:sp>
        <p:nvSpPr>
          <p:cNvPr id="277513" name="Rectangle 9"/>
          <p:cNvSpPr>
            <a:spLocks noChangeArrowheads="1"/>
          </p:cNvSpPr>
          <p:nvPr/>
        </p:nvSpPr>
        <p:spPr bwMode="auto">
          <a:xfrm>
            <a:off x="5580112" y="2827163"/>
            <a:ext cx="3563888" cy="3986213"/>
          </a:xfrm>
          <a:prstGeom prst="rect">
            <a:avLst/>
          </a:prstGeom>
          <a:solidFill>
            <a:schemeClr val="bg1"/>
          </a:solidFill>
          <a:ln w="9525">
            <a:noFill/>
            <a:miter lim="800000"/>
            <a:headEnd/>
            <a:tailEnd/>
          </a:ln>
          <a:effectLst/>
        </p:spPr>
        <p:txBody>
          <a:bodyPr/>
          <a:lstStyle/>
          <a:p>
            <a:pPr marL="169863" algn="r" eaLnBrk="1" fontAlgn="base" hangingPunct="1">
              <a:spcBef>
                <a:spcPct val="20000"/>
              </a:spcBef>
              <a:buClr>
                <a:schemeClr val="hlink"/>
              </a:buClr>
              <a:buSzPct val="70000"/>
              <a:buFont typeface="Wingdings" charset="0"/>
              <a:buNone/>
              <a:defRPr/>
            </a:pPr>
            <a:r>
              <a:rPr lang="ar-JO" altLang="ja-JP" sz="2800" b="1" dirty="0">
                <a:effectLst>
                  <a:outerShdw blurRad="38100" dist="38100" dir="2700000" algn="tl">
                    <a:srgbClr val="000000"/>
                  </a:outerShdw>
                </a:effectLst>
                <a:latin typeface="Arial"/>
                <a:cs typeface="Arial"/>
              </a:rPr>
              <a:t>هكذا قال السيد الرب هذه أورشليم في وسط الشعوب قد أقمتها وحواليها الأراضي</a:t>
            </a:r>
          </a:p>
          <a:p>
            <a:pPr marL="169863" algn="r" eaLnBrk="1" fontAlgn="base" hangingPunct="1">
              <a:spcBef>
                <a:spcPct val="20000"/>
              </a:spcBef>
              <a:buClr>
                <a:schemeClr val="hlink"/>
              </a:buClr>
              <a:buSzPct val="70000"/>
              <a:buFont typeface="Wingdings" charset="0"/>
              <a:buNone/>
              <a:defRPr/>
            </a:pPr>
            <a:r>
              <a:rPr lang="ar-JO" sz="2800" b="1" dirty="0">
                <a:effectLst>
                  <a:outerShdw blurRad="38100" dist="38100" dir="2700000" algn="tl">
                    <a:srgbClr val="000000"/>
                  </a:outerShdw>
                </a:effectLst>
                <a:latin typeface="Arial"/>
                <a:cs typeface="Arial"/>
              </a:rPr>
              <a:t>حز 5: 5</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7509"/>
                                        </p:tgtEl>
                                        <p:attrNameLst>
                                          <p:attrName>style.visibility</p:attrName>
                                        </p:attrNameLst>
                                      </p:cBhvr>
                                      <p:to>
                                        <p:strVal val="visible"/>
                                      </p:to>
                                    </p:set>
                                    <p:animEffect transition="in" filter="wipe(up)">
                                      <p:cBhvr>
                                        <p:cTn id="7" dur="500"/>
                                        <p:tgtEl>
                                          <p:spTgt spid="277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7514"/>
                                        </p:tgtEl>
                                        <p:attrNameLst>
                                          <p:attrName>style.visibility</p:attrName>
                                        </p:attrNameLst>
                                      </p:cBhvr>
                                      <p:to>
                                        <p:strVal val="visible"/>
                                      </p:to>
                                    </p:set>
                                    <p:animEffect transition="in" filter="wipe(up)">
                                      <p:cBhvr>
                                        <p:cTn id="12" dur="500"/>
                                        <p:tgtEl>
                                          <p:spTgt spid="277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7510"/>
                                        </p:tgtEl>
                                        <p:attrNameLst>
                                          <p:attrName>style.visibility</p:attrName>
                                        </p:attrNameLst>
                                      </p:cBhvr>
                                      <p:to>
                                        <p:strVal val="visible"/>
                                      </p:to>
                                    </p:set>
                                    <p:animEffect transition="in" filter="wipe(down)">
                                      <p:cBhvr>
                                        <p:cTn id="17" dur="500"/>
                                        <p:tgtEl>
                                          <p:spTgt spid="277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75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7511"/>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277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1" grpId="0" animBg="1"/>
      <p:bldP spid="277512" grpId="0" animBg="1"/>
      <p:bldP spid="2775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5425" y="0"/>
            <a:ext cx="5260975" cy="7010400"/>
          </a:xfrm>
        </p:spPr>
      </p:pic>
      <p:sp>
        <p:nvSpPr>
          <p:cNvPr id="195586" name="Text Box 4"/>
          <p:cNvSpPr txBox="1">
            <a:spLocks noChangeArrowheads="1"/>
          </p:cNvSpPr>
          <p:nvPr/>
        </p:nvSpPr>
        <p:spPr bwMode="auto">
          <a:xfrm>
            <a:off x="381000" y="3105150"/>
            <a:ext cx="32004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كانت أورشليم   تعرف بأنها       سرة إسرائيل</a:t>
            </a:r>
            <a:endParaRPr lang="en-US" dirty="0">
              <a:effectLst/>
              <a:latin typeface="Arial" charset="0"/>
              <a:cs typeface="Arial" charset="0"/>
            </a:endParaRPr>
          </a:p>
        </p:txBody>
      </p:sp>
      <p:sp>
        <p:nvSpPr>
          <p:cNvPr id="138243" name="Rectangle 3"/>
          <p:cNvSpPr>
            <a:spLocks noGrp="1" noRot="1" noChangeArrowheads="1"/>
          </p:cNvSpPr>
          <p:nvPr>
            <p:ph type="title"/>
          </p:nvPr>
        </p:nvSpPr>
        <p:spPr>
          <a:xfrm>
            <a:off x="152400" y="457200"/>
            <a:ext cx="3657600" cy="2133600"/>
          </a:xfrm>
          <a:solidFill>
            <a:srgbClr val="663300"/>
          </a:solidFill>
          <a:ln w="57150">
            <a:solidFill>
              <a:schemeClr val="bg2"/>
            </a:solidFill>
          </a:ln>
        </p:spPr>
        <p:txBody>
          <a:bodyPr/>
          <a:lstStyle/>
          <a:p>
            <a:pPr eaLnBrk="1" hangingPunct="1">
              <a:defRPr/>
            </a:pPr>
            <a:r>
              <a:rPr lang="ar-JO" dirty="0">
                <a:latin typeface="Arial"/>
                <a:ea typeface="ＭＳ Ｐゴシック" charset="0"/>
                <a:cs typeface="Arial"/>
              </a:rPr>
              <a:t>الموقع المركزي</a:t>
            </a:r>
            <a:endParaRPr lang="en-US" dirty="0">
              <a:latin typeface="Arial"/>
              <a:ea typeface="ＭＳ Ｐゴシック" charset="0"/>
              <a:cs typeface="Arial"/>
            </a:endParaRPr>
          </a:p>
        </p:txBody>
      </p:sp>
      <p:pic>
        <p:nvPicPr>
          <p:cNvPr id="138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524000"/>
            <a:ext cx="6107113"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9"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138246"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8248" name="Rectangle 8"/>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514"/>
                  </a:outerShdw>
                </a:effectLst>
                <a:latin typeface="Arial"/>
                <a:cs typeface="Arial"/>
              </a:rPr>
              <a:t>14</a:t>
            </a:r>
            <a:endParaRPr lang="en-US" sz="2800" b="1" dirty="0">
              <a:effectLst>
                <a:outerShdw blurRad="38100" dist="38100" dir="2700000" algn="tl">
                  <a:srgbClr val="000514"/>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500"/>
                                        <p:tgtEl>
                                          <p:spTgt spid="138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8247"/>
                                        </p:tgtEl>
                                      </p:cBhvr>
                                    </p:animEffect>
                                    <p:set>
                                      <p:cBhvr>
                                        <p:cTn id="12" dur="1" fill="hold">
                                          <p:stCondLst>
                                            <p:cond delay="499"/>
                                          </p:stCondLst>
                                        </p:cTn>
                                        <p:tgtEl>
                                          <p:spTgt spid="138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ar-JO" dirty="0">
                <a:latin typeface="Arial"/>
                <a:ea typeface="ＭＳ Ｐゴシック" charset="0"/>
                <a:cs typeface="Arial"/>
              </a:rPr>
              <a:t>الموقع المركزي</a:t>
            </a:r>
            <a:endParaRPr lang="en-US" dirty="0">
              <a:latin typeface="Arial"/>
              <a:ea typeface="ＭＳ Ｐゴシック" charset="0"/>
              <a:cs typeface="Arial"/>
            </a:endParaRPr>
          </a:p>
        </p:txBody>
      </p:sp>
      <p:sp>
        <p:nvSpPr>
          <p:cNvPr id="197635" name="Text Box 7"/>
          <p:cNvSpPr txBox="1">
            <a:spLocks noChangeArrowheads="1"/>
          </p:cNvSpPr>
          <p:nvPr/>
        </p:nvSpPr>
        <p:spPr bwMode="auto">
          <a:xfrm>
            <a:off x="381000" y="3105150"/>
            <a:ext cx="3200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كانت أورشليم في بنيامين بجوار يهوذا ولكنها قريبة من الأسباط الشمالية</a:t>
            </a:r>
          </a:p>
        </p:txBody>
      </p:sp>
      <p:sp>
        <p:nvSpPr>
          <p:cNvPr id="197636" name="Text Box 8"/>
          <p:cNvSpPr txBox="1">
            <a:spLocks noChangeArrowheads="1"/>
          </p:cNvSpPr>
          <p:nvPr/>
        </p:nvSpPr>
        <p:spPr bwMode="auto">
          <a:xfrm>
            <a:off x="6858000" y="4648200"/>
            <a:ext cx="22860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5370" name="Rectangle 10"/>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514"/>
                  </a:outerShdw>
                </a:effectLst>
                <a:latin typeface="Arial"/>
                <a:cs typeface="Arial"/>
              </a:rPr>
              <a:t>14</a:t>
            </a:r>
            <a:endParaRPr lang="en-US" sz="2800" b="1" dirty="0">
              <a:effectLst>
                <a:outerShdw blurRad="38100" dist="38100" dir="2700000" algn="tl">
                  <a:srgbClr val="000514"/>
                </a:outerShdw>
              </a:effectLst>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8382000" cy="908720"/>
          </a:xfrm>
          <a:solidFill>
            <a:schemeClr val="bg2"/>
          </a:solidFill>
        </p:spPr>
        <p:txBody>
          <a:bodyPr anchor="ctr"/>
          <a:lstStyle/>
          <a:p>
            <a:pPr eaLnBrk="1" hangingPunct="1">
              <a:defRPr/>
            </a:pPr>
            <a:r>
              <a:rPr lang="ar-JO" dirty="0">
                <a:latin typeface="Arial"/>
                <a:ea typeface="ＭＳ Ｐゴシック" charset="0"/>
                <a:cs typeface="Arial"/>
              </a:rPr>
              <a:t>كانت أورشليم مدينة حدودية</a:t>
            </a:r>
            <a:endParaRPr lang="en-US" dirty="0">
              <a:latin typeface="Arial"/>
              <a:ea typeface="ＭＳ Ｐゴシック" charset="0"/>
              <a:cs typeface="Arial"/>
            </a:endParaRPr>
          </a:p>
        </p:txBody>
      </p:sp>
      <p:sp>
        <p:nvSpPr>
          <p:cNvPr id="114696" name="Text Box 8"/>
          <p:cNvSpPr txBox="1">
            <a:spLocks noChangeArrowheads="1"/>
          </p:cNvSpPr>
          <p:nvPr/>
        </p:nvSpPr>
        <p:spPr bwMode="auto">
          <a:xfrm>
            <a:off x="8594725" y="55563"/>
            <a:ext cx="530915" cy="46166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2400" b="1" dirty="0">
                <a:effectLst>
                  <a:outerShdw blurRad="38100" dist="38100" dir="2700000" algn="tl">
                    <a:srgbClr val="000000"/>
                  </a:outerShdw>
                </a:effectLst>
                <a:latin typeface="Arial"/>
                <a:cs typeface="Arial"/>
              </a:rPr>
              <a:t>23</a:t>
            </a:r>
            <a:endParaRPr lang="en-US" sz="2400" b="1" dirty="0">
              <a:effectLst>
                <a:outerShdw blurRad="38100" dist="38100" dir="2700000" algn="tl">
                  <a:srgbClr val="000000"/>
                </a:outerShdw>
              </a:effectLst>
              <a:latin typeface="Arial"/>
              <a:cs typeface="Arial"/>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eaLnBrk="1" fontAlgn="base" hangingPunct="1">
              <a:spcBef>
                <a:spcPct val="0"/>
              </a:spcBef>
              <a:defRPr/>
            </a:pPr>
            <a:r>
              <a:rPr lang="ar-JO" sz="4400" b="1" dirty="0">
                <a:solidFill>
                  <a:schemeClr val="tx2"/>
                </a:solidFill>
                <a:effectLst>
                  <a:outerShdw blurRad="38100" dist="38100" dir="2700000" algn="tl">
                    <a:srgbClr val="000000"/>
                  </a:outerShdw>
                </a:effectLst>
                <a:latin typeface="Arial"/>
                <a:cs typeface="Arial"/>
              </a:rPr>
              <a:t>بنيامين</a:t>
            </a:r>
            <a:endParaRPr lang="en-US" sz="4400" b="1" dirty="0">
              <a:solidFill>
                <a:schemeClr val="tx2"/>
              </a:solidFill>
              <a:effectLst>
                <a:outerShdw blurRad="38100" dist="38100" dir="2700000" algn="tl">
                  <a:srgbClr val="000000"/>
                </a:outerShdw>
              </a:effectLst>
              <a:latin typeface="Arial"/>
              <a:cs typeface="Arial"/>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eaLnBrk="1" fontAlgn="base" hangingPunct="1">
              <a:spcBef>
                <a:spcPct val="0"/>
              </a:spcBef>
              <a:defRPr/>
            </a:pPr>
            <a:r>
              <a:rPr lang="ar-JO" sz="4400" b="1" dirty="0">
                <a:solidFill>
                  <a:schemeClr val="tx2"/>
                </a:solidFill>
                <a:effectLst>
                  <a:outerShdw blurRad="38100" dist="38100" dir="2700000" algn="tl">
                    <a:srgbClr val="000000"/>
                  </a:outerShdw>
                </a:effectLst>
                <a:latin typeface="Arial"/>
                <a:cs typeface="Arial"/>
              </a:rPr>
              <a:t>يهوذا</a:t>
            </a:r>
            <a:endParaRPr lang="en-US" sz="4400" b="1" dirty="0">
              <a:solidFill>
                <a:schemeClr val="tx2"/>
              </a:solidFill>
              <a:effectLst>
                <a:outerShdw blurRad="38100" dist="38100" dir="2700000" algn="tl">
                  <a:srgbClr val="000000"/>
                </a:outerShdw>
              </a:effectLst>
              <a:latin typeface="Arial"/>
              <a:cs typeface="Arial"/>
            </a:endParaRPr>
          </a:p>
        </p:txBody>
      </p:sp>
      <p:sp>
        <p:nvSpPr>
          <p:cNvPr id="99336" name="Freeform 1032"/>
          <p:cNvSpPr>
            <a:spLocks/>
          </p:cNvSpPr>
          <p:nvPr/>
        </p:nvSpPr>
        <p:spPr bwMode="auto">
          <a:xfrm>
            <a:off x="3046413" y="2322513"/>
            <a:ext cx="4532312" cy="4532312"/>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chemeClr val="tx1"/>
            </a:solidFill>
            <a:prstDash val="solid"/>
            <a:round/>
            <a:headEnd/>
            <a:tailEnd/>
          </a:ln>
          <a:effectLst>
            <a:glow rad="228600">
              <a:schemeClr val="bg2">
                <a:alpha val="75000"/>
              </a:schemeClr>
            </a:glow>
            <a:outerShdw blurRad="98425" dist="35921" dir="2700000" algn="ctr" rotWithShape="0">
              <a:schemeClr val="bg2"/>
            </a:outerShdw>
          </a:effectLst>
        </p:spPr>
        <p:txBody>
          <a:bodyPr wrap="none" anchor="ctr">
            <a:spAutoFit/>
          </a:bodyPr>
          <a:lstStyle/>
          <a:p>
            <a:pPr>
              <a:defRPr/>
            </a:pPr>
            <a:endParaRPr lang="en-US">
              <a:latin typeface="Garamond" pitchFamily="-105" charset="0"/>
              <a:ea typeface="+mn-ea"/>
              <a:cs typeface="+mn-cs"/>
            </a:endParaRPr>
          </a:p>
        </p:txBody>
      </p:sp>
      <p:sp>
        <p:nvSpPr>
          <p:cNvPr id="199687" name="Text Box 7"/>
          <p:cNvSpPr txBox="1">
            <a:spLocks noChangeArrowheads="1"/>
          </p:cNvSpPr>
          <p:nvPr/>
        </p:nvSpPr>
        <p:spPr bwMode="auto">
          <a:xfrm>
            <a:off x="381000" y="1905000"/>
            <a:ext cx="2286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كانت الحدود بين بنيامين ويهوذا تمتد إلى الجنوب من المدينة</a:t>
            </a:r>
            <a:endParaRPr lang="en-US" dirty="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932363" y="0"/>
            <a:ext cx="3703637" cy="792163"/>
          </a:xfrm>
          <a:effectLst>
            <a:outerShdw blurRad="63500" dist="38099" dir="2700000" algn="ctr" rotWithShape="0">
              <a:schemeClr val="bg2">
                <a:alpha val="74998"/>
              </a:schemeClr>
            </a:outerShdw>
          </a:effectLst>
        </p:spPr>
        <p:txBody>
          <a:bodyPr/>
          <a:lstStyle/>
          <a:p>
            <a:pPr eaLnBrk="1" hangingPunct="1">
              <a:defRPr/>
            </a:pPr>
            <a:r>
              <a:rPr lang="ar-JO" dirty="0">
                <a:latin typeface="Arial"/>
                <a:ea typeface="ＭＳ Ｐゴシック" charset="0"/>
                <a:cs typeface="Arial"/>
              </a:rPr>
              <a:t>أورشليم</a:t>
            </a:r>
            <a:endParaRPr lang="en-US" dirty="0">
              <a:latin typeface="Arial"/>
              <a:ea typeface="ＭＳ Ｐゴシック" charset="0"/>
              <a:cs typeface="Arial"/>
            </a:endParaRPr>
          </a:p>
        </p:txBody>
      </p:sp>
      <p:pic>
        <p:nvPicPr>
          <p:cNvPr id="201730" name="Picture 3"/>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2942" b="8823"/>
          <a:stretch/>
        </p:blipFill>
        <p:spPr>
          <a:xfrm>
            <a:off x="-76200" y="0"/>
            <a:ext cx="4948238" cy="6858000"/>
          </a:xfrm>
          <a:noFill/>
          <a:extLst>
            <a:ext uri="{909E8E84-426E-40dd-AFC4-6F175D3DCCD1}">
              <a14:hiddenFill xmlns="" xmlns:a14="http://schemas.microsoft.com/office/drawing/2010/main">
                <a:solidFill>
                  <a:srgbClr val="FFFFFF"/>
                </a:solidFill>
              </a14:hiddenFill>
            </a:ext>
          </a:extLst>
        </p:spPr>
      </p:pic>
      <p:sp>
        <p:nvSpPr>
          <p:cNvPr id="26628" name="Text Box 4"/>
          <p:cNvSpPr txBox="1">
            <a:spLocks noChangeArrowheads="1"/>
          </p:cNvSpPr>
          <p:nvPr/>
        </p:nvSpPr>
        <p:spPr bwMode="auto">
          <a:xfrm>
            <a:off x="4932363" y="1295400"/>
            <a:ext cx="3868737" cy="146526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rtl="1" fontAlgn="base">
              <a:buFontTx/>
              <a:buChar char="•"/>
              <a:defRPr/>
            </a:pPr>
            <a:r>
              <a:rPr lang="ar-JO" b="1" dirty="0">
                <a:effectLst>
                  <a:outerShdw blurRad="38100" dist="38100" dir="2700000" algn="tl">
                    <a:srgbClr val="000000"/>
                  </a:outerShdw>
                </a:effectLst>
                <a:latin typeface="Arial"/>
                <a:cs typeface="Arial"/>
              </a:rPr>
              <a:t> المساوئ</a:t>
            </a:r>
            <a:endParaRPr lang="en-US" b="1" dirty="0">
              <a:effectLst>
                <a:outerShdw blurRad="38100" dist="38100" dir="2700000" algn="tl">
                  <a:srgbClr val="000000"/>
                </a:outerShdw>
              </a:effectLst>
              <a:latin typeface="Arial"/>
              <a:cs typeface="Arial"/>
            </a:endParaRPr>
          </a:p>
          <a:p>
            <a:pPr algn="r" rtl="1" fontAlgn="base">
              <a:buFontTx/>
              <a:buChar char="•"/>
              <a:defRPr/>
            </a:pPr>
            <a:r>
              <a:rPr lang="ar-JO" b="1" dirty="0">
                <a:effectLst>
                  <a:outerShdw blurRad="38100" dist="38100" dir="2700000" algn="tl">
                    <a:srgbClr val="000000"/>
                  </a:outerShdw>
                </a:effectLst>
                <a:latin typeface="Arial"/>
                <a:cs typeface="Arial"/>
              </a:rPr>
              <a:t> المنافع</a:t>
            </a:r>
            <a:endParaRPr lang="en-US" b="1" dirty="0">
              <a:effectLst>
                <a:outerShdw blurRad="38100" dist="38100" dir="2700000" algn="tl">
                  <a:srgbClr val="000000"/>
                </a:outerShdw>
              </a:effectLst>
              <a:latin typeface="Arial"/>
              <a:cs typeface="Arial"/>
            </a:endParaRPr>
          </a:p>
        </p:txBody>
      </p:sp>
      <p:sp>
        <p:nvSpPr>
          <p:cNvPr id="26629" name="Text Box 5"/>
          <p:cNvSpPr txBox="1">
            <a:spLocks noChangeArrowheads="1"/>
          </p:cNvSpPr>
          <p:nvPr/>
        </p:nvSpPr>
        <p:spPr bwMode="auto">
          <a:xfrm>
            <a:off x="5392739" y="2895600"/>
            <a:ext cx="2989262" cy="584200"/>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rtl="1" fontAlgn="base">
              <a:buFontTx/>
              <a:buChar char="•"/>
              <a:defRPr/>
            </a:pPr>
            <a:r>
              <a:rPr lang="ar-JO" sz="3200" b="1" dirty="0">
                <a:effectLst>
                  <a:outerShdw blurRad="38100" dist="38100" dir="2700000" algn="tl">
                    <a:srgbClr val="000000"/>
                  </a:outerShdw>
                </a:effectLst>
                <a:latin typeface="Arial"/>
                <a:cs typeface="Arial"/>
              </a:rPr>
              <a:t> وديان حامية</a:t>
            </a:r>
            <a:endParaRPr lang="en-US" sz="3200" b="1" dirty="0">
              <a:effectLst>
                <a:outerShdw blurRad="38100" dist="38100" dir="2700000" algn="tl">
                  <a:srgbClr val="000000"/>
                </a:outerShdw>
              </a:effectLst>
              <a:latin typeface="Arial"/>
              <a:cs typeface="Arial"/>
            </a:endParaRPr>
          </a:p>
        </p:txBody>
      </p:sp>
      <p:sp>
        <p:nvSpPr>
          <p:cNvPr id="26634" name="Freeform 10"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ffectLst>
                <a:outerShdw blurRad="38100" dist="38100" dir="2700000" algn="tl">
                  <a:srgbClr val="DDDDDD"/>
                </a:outerShdw>
              </a:effectLst>
              <a:latin typeface="Arial"/>
              <a:ea typeface="+mn-ea"/>
              <a:cs typeface="Arial"/>
            </a:endParaRPr>
          </a:p>
        </p:txBody>
      </p:sp>
      <p:sp>
        <p:nvSpPr>
          <p:cNvPr id="26636" name="AutoShape 12"/>
          <p:cNvSpPr>
            <a:spLocks noChangeArrowheads="1"/>
          </p:cNvSpPr>
          <p:nvPr/>
        </p:nvSpPr>
        <p:spPr bwMode="auto">
          <a:xfrm>
            <a:off x="3563888" y="5157192"/>
            <a:ext cx="457200" cy="405408"/>
          </a:xfrm>
          <a:prstGeom prst="leftArrow">
            <a:avLst>
              <a:gd name="adj1" fmla="val 50000"/>
              <a:gd name="adj2" fmla="val 50000"/>
            </a:avLst>
          </a:prstGeom>
          <a:solidFill>
            <a:schemeClr val="tx1"/>
          </a:solidFill>
          <a:ln w="57150" cmpd="sng">
            <a:solidFill>
              <a:schemeClr val="bg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7" name="AutoShape 13"/>
          <p:cNvSpPr>
            <a:spLocks noChangeArrowheads="1"/>
          </p:cNvSpPr>
          <p:nvPr/>
        </p:nvSpPr>
        <p:spPr bwMode="auto">
          <a:xfrm>
            <a:off x="2438400" y="5157192"/>
            <a:ext cx="609600" cy="405408"/>
          </a:xfrm>
          <a:prstGeom prst="rightArrow">
            <a:avLst>
              <a:gd name="adj1" fmla="val 50000"/>
              <a:gd name="adj2" fmla="val 66667"/>
            </a:avLst>
          </a:prstGeom>
          <a:solidFill>
            <a:schemeClr val="tx1"/>
          </a:solidFill>
          <a:ln w="57150" cmpd="sng">
            <a:solidFill>
              <a:schemeClr val="bg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8" name="AutoShape 14"/>
          <p:cNvSpPr>
            <a:spLocks noChangeArrowheads="1"/>
          </p:cNvSpPr>
          <p:nvPr/>
        </p:nvSpPr>
        <p:spPr bwMode="auto">
          <a:xfrm>
            <a:off x="3131840" y="6021288"/>
            <a:ext cx="431304" cy="457200"/>
          </a:xfrm>
          <a:prstGeom prst="upArrow">
            <a:avLst>
              <a:gd name="adj1" fmla="val 50000"/>
              <a:gd name="adj2" fmla="val 50000"/>
            </a:avLst>
          </a:prstGeom>
          <a:solidFill>
            <a:schemeClr val="tx1"/>
          </a:solidFill>
          <a:ln w="57150" cmpd="sng">
            <a:solidFill>
              <a:schemeClr val="bg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9" name="AutoShape 15"/>
          <p:cNvSpPr>
            <a:spLocks noChangeArrowheads="1"/>
          </p:cNvSpPr>
          <p:nvPr/>
        </p:nvSpPr>
        <p:spPr bwMode="auto">
          <a:xfrm>
            <a:off x="3131840" y="4038600"/>
            <a:ext cx="431304" cy="609600"/>
          </a:xfrm>
          <a:prstGeom prst="downArrow">
            <a:avLst>
              <a:gd name="adj1" fmla="val 50000"/>
              <a:gd name="adj2" fmla="val 66667"/>
            </a:avLst>
          </a:prstGeom>
          <a:solidFill>
            <a:srgbClr val="FFFF00"/>
          </a:solidFill>
          <a:ln w="38100" cmpd="sng">
            <a:solidFill>
              <a:srgbClr val="000514"/>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45" name="Text Box 21"/>
          <p:cNvSpPr txBox="1">
            <a:spLocks noChangeArrowheads="1"/>
          </p:cNvSpPr>
          <p:nvPr/>
        </p:nvSpPr>
        <p:spPr bwMode="auto">
          <a:xfrm>
            <a:off x="6248400" y="3760788"/>
            <a:ext cx="1649811" cy="1815882"/>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marL="342900" indent="-342900">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indent="0" algn="r">
              <a:defRPr/>
            </a:pPr>
            <a:r>
              <a:rPr lang="ar-JO" sz="2800" b="1" dirty="0">
                <a:effectLst>
                  <a:outerShdw blurRad="38100" dist="38100" dir="2700000" algn="tl">
                    <a:srgbClr val="000000"/>
                  </a:outerShdw>
                </a:effectLst>
                <a:latin typeface="Arial"/>
                <a:cs typeface="Arial"/>
              </a:rPr>
              <a:t>1. تيروبيون</a:t>
            </a:r>
          </a:p>
          <a:p>
            <a:pPr marL="0" indent="0" algn="r">
              <a:defRPr/>
            </a:pPr>
            <a:r>
              <a:rPr lang="ar-JO" sz="2800" b="1" dirty="0">
                <a:effectLst>
                  <a:outerShdw blurRad="38100" dist="38100" dir="2700000" algn="tl">
                    <a:srgbClr val="000000"/>
                  </a:outerShdw>
                </a:effectLst>
                <a:latin typeface="Arial"/>
                <a:cs typeface="Arial"/>
              </a:rPr>
              <a:t>2. هنوم</a:t>
            </a:r>
          </a:p>
          <a:p>
            <a:pPr marL="0" indent="0" algn="r">
              <a:defRPr/>
            </a:pPr>
            <a:r>
              <a:rPr lang="ar-JO" sz="2800" b="1" dirty="0">
                <a:effectLst>
                  <a:outerShdw blurRad="38100" dist="38100" dir="2700000" algn="tl">
                    <a:srgbClr val="000000"/>
                  </a:outerShdw>
                </a:effectLst>
                <a:latin typeface="Arial"/>
                <a:cs typeface="Arial"/>
              </a:rPr>
              <a:t>3. قدرون</a:t>
            </a:r>
            <a:endParaRPr lang="en-US" sz="2800" b="1" dirty="0">
              <a:effectLst>
                <a:outerShdw blurRad="38100" dist="38100" dir="2700000" algn="tl">
                  <a:srgbClr val="000000"/>
                </a:outerShdw>
              </a:effectLst>
              <a:latin typeface="Arial"/>
              <a:cs typeface="Arial"/>
            </a:endParaRPr>
          </a:p>
        </p:txBody>
      </p:sp>
      <p:sp>
        <p:nvSpPr>
          <p:cNvPr id="26646" name="Text Box 22"/>
          <p:cNvSpPr txBox="1">
            <a:spLocks noChangeArrowheads="1"/>
          </p:cNvSpPr>
          <p:nvPr/>
        </p:nvSpPr>
        <p:spPr bwMode="auto">
          <a:xfrm rot="369527">
            <a:off x="1130993" y="6199869"/>
            <a:ext cx="17940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effectLst>
                  <a:glow rad="228600">
                    <a:schemeClr val="bg2"/>
                  </a:glow>
                </a:effectLst>
                <a:latin typeface="Arial" charset="0"/>
                <a:cs typeface="Arial" charset="0"/>
              </a:rPr>
              <a:t>وادي هنوم</a:t>
            </a:r>
            <a:endParaRPr lang="en-US" b="1" dirty="0">
              <a:effectLst>
                <a:glow rad="228600">
                  <a:schemeClr val="bg2"/>
                </a:glow>
              </a:effectLst>
              <a:latin typeface="Arial" charset="0"/>
              <a:cs typeface="Arial" charset="0"/>
            </a:endParaRPr>
          </a:p>
        </p:txBody>
      </p:sp>
      <p:sp>
        <p:nvSpPr>
          <p:cNvPr id="26647" name="Text Box 23"/>
          <p:cNvSpPr txBox="1">
            <a:spLocks noChangeArrowheads="1"/>
          </p:cNvSpPr>
          <p:nvPr/>
        </p:nvSpPr>
        <p:spPr bwMode="auto">
          <a:xfrm rot="5199946">
            <a:off x="1052286" y="3887096"/>
            <a:ext cx="24449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effectLst>
                  <a:glow rad="228600">
                    <a:schemeClr val="bg2"/>
                  </a:glow>
                </a:effectLst>
                <a:latin typeface="Arial" charset="0"/>
                <a:cs typeface="Arial" charset="0"/>
              </a:rPr>
              <a:t>وادي تيروبيون</a:t>
            </a:r>
            <a:endParaRPr lang="en-US" b="1" dirty="0">
              <a:effectLst>
                <a:glow rad="228600">
                  <a:schemeClr val="bg2"/>
                </a:glow>
              </a:effectLst>
              <a:latin typeface="Arial" charset="0"/>
              <a:cs typeface="Arial" charset="0"/>
            </a:endParaRPr>
          </a:p>
        </p:txBody>
      </p:sp>
      <p:sp>
        <p:nvSpPr>
          <p:cNvPr id="26648" name="Text Box 24"/>
          <p:cNvSpPr txBox="1">
            <a:spLocks noChangeArrowheads="1"/>
          </p:cNvSpPr>
          <p:nvPr/>
        </p:nvSpPr>
        <p:spPr bwMode="auto">
          <a:xfrm rot="-4840031">
            <a:off x="3334605" y="4482968"/>
            <a:ext cx="203613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effectLst>
                  <a:glow rad="228600">
                    <a:schemeClr val="bg2"/>
                  </a:glow>
                </a:effectLst>
                <a:latin typeface="Arial" charset="0"/>
                <a:cs typeface="Arial" charset="0"/>
              </a:rPr>
              <a:t>وادي قدرون</a:t>
            </a:r>
            <a:endParaRPr lang="en-US" b="1" dirty="0">
              <a:effectLst>
                <a:glow rad="228600">
                  <a:schemeClr val="bg2"/>
                </a:glow>
              </a:effectLst>
              <a:latin typeface="Arial" charset="0"/>
              <a:cs typeface="Arial" charset="0"/>
            </a:endParaRPr>
          </a:p>
        </p:txBody>
      </p:sp>
      <p:sp>
        <p:nvSpPr>
          <p:cNvPr id="26649" name="Rectangle 25"/>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20</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45"/>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6647"/>
                                        </p:tgtEl>
                                        <p:attrNameLst>
                                          <p:attrName>style.visibility</p:attrName>
                                        </p:attrNameLst>
                                      </p:cBhvr>
                                      <p:to>
                                        <p:strVal val="visible"/>
                                      </p:to>
                                    </p:set>
                                    <p:anim calcmode="lin" valueType="num">
                                      <p:cBhvr>
                                        <p:cTn id="14" dur="1000" fill="hold"/>
                                        <p:tgtEl>
                                          <p:spTgt spid="26647"/>
                                        </p:tgtEl>
                                        <p:attrNameLst>
                                          <p:attrName>ppt_w</p:attrName>
                                        </p:attrNameLst>
                                      </p:cBhvr>
                                      <p:tavLst>
                                        <p:tav tm="0">
                                          <p:val>
                                            <p:fltVal val="0"/>
                                          </p:val>
                                        </p:tav>
                                        <p:tav tm="100000">
                                          <p:val>
                                            <p:strVal val="#ppt_w"/>
                                          </p:val>
                                        </p:tav>
                                      </p:tavLst>
                                    </p:anim>
                                    <p:anim calcmode="lin" valueType="num">
                                      <p:cBhvr>
                                        <p:cTn id="15" dur="1000" fill="hold"/>
                                        <p:tgtEl>
                                          <p:spTgt spid="26647"/>
                                        </p:tgtEl>
                                        <p:attrNameLst>
                                          <p:attrName>ppt_h</p:attrName>
                                        </p:attrNameLst>
                                      </p:cBhvr>
                                      <p:tavLst>
                                        <p:tav tm="0">
                                          <p:val>
                                            <p:fltVal val="0"/>
                                          </p:val>
                                        </p:tav>
                                        <p:tav tm="100000">
                                          <p:val>
                                            <p:strVal val="#ppt_h"/>
                                          </p:val>
                                        </p:tav>
                                      </p:tavLst>
                                    </p:anim>
                                    <p:anim calcmode="lin" valueType="num">
                                      <p:cBhvr>
                                        <p:cTn id="16" dur="1000" fill="hold"/>
                                        <p:tgtEl>
                                          <p:spTgt spid="2664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664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26646"/>
                                        </p:tgtEl>
                                        <p:attrNameLst>
                                          <p:attrName>style.visibility</p:attrName>
                                        </p:attrNameLst>
                                      </p:cBhvr>
                                      <p:to>
                                        <p:strVal val="visible"/>
                                      </p:to>
                                    </p:set>
                                    <p:anim calcmode="lin" valueType="num">
                                      <p:cBhvr>
                                        <p:cTn id="21" dur="1000" fill="hold"/>
                                        <p:tgtEl>
                                          <p:spTgt spid="26646"/>
                                        </p:tgtEl>
                                        <p:attrNameLst>
                                          <p:attrName>ppt_w</p:attrName>
                                        </p:attrNameLst>
                                      </p:cBhvr>
                                      <p:tavLst>
                                        <p:tav tm="0">
                                          <p:val>
                                            <p:fltVal val="0"/>
                                          </p:val>
                                        </p:tav>
                                        <p:tav tm="100000">
                                          <p:val>
                                            <p:strVal val="#ppt_w"/>
                                          </p:val>
                                        </p:tav>
                                      </p:tavLst>
                                    </p:anim>
                                    <p:anim calcmode="lin" valueType="num">
                                      <p:cBhvr>
                                        <p:cTn id="22" dur="1000" fill="hold"/>
                                        <p:tgtEl>
                                          <p:spTgt spid="26646"/>
                                        </p:tgtEl>
                                        <p:attrNameLst>
                                          <p:attrName>ppt_h</p:attrName>
                                        </p:attrNameLst>
                                      </p:cBhvr>
                                      <p:tavLst>
                                        <p:tav tm="0">
                                          <p:val>
                                            <p:fltVal val="0"/>
                                          </p:val>
                                        </p:tav>
                                        <p:tav tm="100000">
                                          <p:val>
                                            <p:strVal val="#ppt_h"/>
                                          </p:val>
                                        </p:tav>
                                      </p:tavLst>
                                    </p:anim>
                                    <p:anim calcmode="lin" valueType="num">
                                      <p:cBhvr>
                                        <p:cTn id="23" dur="1000" fill="hold"/>
                                        <p:tgtEl>
                                          <p:spTgt spid="2664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664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26648"/>
                                        </p:tgtEl>
                                        <p:attrNameLst>
                                          <p:attrName>style.visibility</p:attrName>
                                        </p:attrNameLst>
                                      </p:cBhvr>
                                      <p:to>
                                        <p:strVal val="visible"/>
                                      </p:to>
                                    </p:set>
                                    <p:anim calcmode="lin" valueType="num">
                                      <p:cBhvr>
                                        <p:cTn id="28" dur="1000" fill="hold"/>
                                        <p:tgtEl>
                                          <p:spTgt spid="26648"/>
                                        </p:tgtEl>
                                        <p:attrNameLst>
                                          <p:attrName>ppt_w</p:attrName>
                                        </p:attrNameLst>
                                      </p:cBhvr>
                                      <p:tavLst>
                                        <p:tav tm="0">
                                          <p:val>
                                            <p:fltVal val="0"/>
                                          </p:val>
                                        </p:tav>
                                        <p:tav tm="100000">
                                          <p:val>
                                            <p:strVal val="#ppt_w"/>
                                          </p:val>
                                        </p:tav>
                                      </p:tavLst>
                                    </p:anim>
                                    <p:anim calcmode="lin" valueType="num">
                                      <p:cBhvr>
                                        <p:cTn id="29" dur="1000" fill="hold"/>
                                        <p:tgtEl>
                                          <p:spTgt spid="26648"/>
                                        </p:tgtEl>
                                        <p:attrNameLst>
                                          <p:attrName>ppt_h</p:attrName>
                                        </p:attrNameLst>
                                      </p:cBhvr>
                                      <p:tavLst>
                                        <p:tav tm="0">
                                          <p:val>
                                            <p:fltVal val="0"/>
                                          </p:val>
                                        </p:tav>
                                        <p:tav tm="100000">
                                          <p:val>
                                            <p:strVal val="#ppt_h"/>
                                          </p:val>
                                        </p:tav>
                                      </p:tavLst>
                                    </p:anim>
                                    <p:anim calcmode="lin" valueType="num">
                                      <p:cBhvr>
                                        <p:cTn id="30" dur="1000" fill="hold"/>
                                        <p:tgtEl>
                                          <p:spTgt spid="26648"/>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637"/>
                                        </p:tgtEl>
                                        <p:attrNameLst>
                                          <p:attrName>style.visibility</p:attrName>
                                        </p:attrNameLst>
                                      </p:cBhvr>
                                      <p:to>
                                        <p:strVal val="visible"/>
                                      </p:to>
                                    </p:set>
                                    <p:animEffect transition="in" filter="wipe(left)">
                                      <p:cBhvr>
                                        <p:cTn id="36" dur="500"/>
                                        <p:tgtEl>
                                          <p:spTgt spid="266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638"/>
                                        </p:tgtEl>
                                        <p:attrNameLst>
                                          <p:attrName>style.visibility</p:attrName>
                                        </p:attrNameLst>
                                      </p:cBhvr>
                                      <p:to>
                                        <p:strVal val="visible"/>
                                      </p:to>
                                    </p:set>
                                    <p:animEffect transition="in" filter="wipe(down)">
                                      <p:cBhvr>
                                        <p:cTn id="41" dur="500"/>
                                        <p:tgtEl>
                                          <p:spTgt spid="266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6636"/>
                                        </p:tgtEl>
                                        <p:attrNameLst>
                                          <p:attrName>style.visibility</p:attrName>
                                        </p:attrNameLst>
                                      </p:cBhvr>
                                      <p:to>
                                        <p:strVal val="visible"/>
                                      </p:to>
                                    </p:set>
                                    <p:animEffect transition="in" filter="wipe(right)">
                                      <p:cBhvr>
                                        <p:cTn id="46" dur="500"/>
                                        <p:tgtEl>
                                          <p:spTgt spid="266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6639"/>
                                        </p:tgtEl>
                                        <p:attrNameLst>
                                          <p:attrName>style.visibility</p:attrName>
                                        </p:attrNameLst>
                                      </p:cBhvr>
                                      <p:to>
                                        <p:strVal val="visible"/>
                                      </p:to>
                                    </p:set>
                                    <p:animEffect transition="in" filter="wipe(up)">
                                      <p:cBhvr>
                                        <p:cTn id="51"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6" grpId="0" animBg="1"/>
      <p:bldP spid="26637" grpId="0" animBg="1"/>
      <p:bldP spid="26638" grpId="0" animBg="1"/>
      <p:bldP spid="26639" grpId="0" animBg="1"/>
      <p:bldP spid="26645" grpId="0" autoUpdateAnimBg="0"/>
      <p:bldP spid="26646" grpId="0" autoUpdateAnimBg="0"/>
      <p:bldP spid="26647" grpId="0" autoUpdateAnimBg="0"/>
      <p:bldP spid="266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9144000" cy="6858000"/>
            <a:chOff x="0" y="0"/>
            <a:chExt cx="5760" cy="4320"/>
          </a:xfrm>
        </p:grpSpPr>
        <p:pic>
          <p:nvPicPr>
            <p:cNvPr id="203784" name="Picture 5" descr="Double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72" cy="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3785" name="Picture 6" descr="Double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9" y="11"/>
              <a:ext cx="3881" cy="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2107" name="Oval 11"/>
          <p:cNvSpPr>
            <a:spLocks noChangeArrowheads="1"/>
          </p:cNvSpPr>
          <p:nvPr/>
        </p:nvSpPr>
        <p:spPr bwMode="auto">
          <a:xfrm rot="20204959">
            <a:off x="1489075" y="3170238"/>
            <a:ext cx="7231063" cy="927100"/>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Arial"/>
              <a:ea typeface="+mn-ea"/>
              <a:cs typeface="Arial"/>
            </a:endParaRPr>
          </a:p>
        </p:txBody>
      </p:sp>
      <p:pic>
        <p:nvPicPr>
          <p:cNvPr id="132106" name="Picture 10" descr="Single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873250"/>
            <a:ext cx="9144000" cy="391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8" name="Rectangle 12"/>
          <p:cNvSpPr>
            <a:spLocks noRot="1" noChangeArrowheads="1"/>
          </p:cNvSpPr>
          <p:nvPr/>
        </p:nvSpPr>
        <p:spPr bwMode="auto">
          <a:xfrm>
            <a:off x="8229600" y="0"/>
            <a:ext cx="914400" cy="609600"/>
          </a:xfrm>
          <a:prstGeom prst="rect">
            <a:avLst/>
          </a:prstGeom>
          <a:solidFill>
            <a:srgbClr val="663300"/>
          </a:solidFill>
          <a:ln w="9525">
            <a:noFill/>
            <a:miter lim="800000"/>
            <a:headEnd/>
            <a:tailEnd/>
          </a:ln>
          <a:effectLst/>
        </p:spPr>
        <p:txBody>
          <a:bodyPr anchor="ctr"/>
          <a:lstStyle/>
          <a:p>
            <a:pPr algn="ctr" eaLnBrk="1" fontAlgn="base" hangingPunct="1">
              <a:spcBef>
                <a:spcPct val="0"/>
              </a:spcBef>
              <a:defRPr/>
            </a:pPr>
            <a:r>
              <a:rPr lang="ar-JO" sz="2400" b="1" dirty="0">
                <a:effectLst>
                  <a:outerShdw blurRad="38100" dist="38100" dir="2700000" algn="tl">
                    <a:srgbClr val="000000"/>
                  </a:outerShdw>
                </a:effectLst>
                <a:latin typeface="Arial" charset="0"/>
                <a:cs typeface="Arial" charset="0"/>
              </a:rPr>
              <a:t>24ث</a:t>
            </a:r>
            <a:endParaRPr lang="en-US" sz="2400" b="1" dirty="0">
              <a:solidFill>
                <a:srgbClr val="000000"/>
              </a:solidFill>
              <a:effectLst>
                <a:outerShdw blurRad="38100" dist="38100" dir="2700000" algn="tl">
                  <a:srgbClr val="FFFFFF"/>
                </a:outerShdw>
              </a:effectLst>
              <a:latin typeface="Arial" charset="0"/>
              <a:cs typeface="Arial" charset="0"/>
            </a:endParaRPr>
          </a:p>
        </p:txBody>
      </p:sp>
      <p:sp>
        <p:nvSpPr>
          <p:cNvPr id="132098" name="Rectangle 2"/>
          <p:cNvSpPr>
            <a:spLocks noGrp="1" noRot="1" noChangeArrowheads="1"/>
          </p:cNvSpPr>
          <p:nvPr>
            <p:ph type="title"/>
          </p:nvPr>
        </p:nvSpPr>
        <p:spPr>
          <a:xfrm>
            <a:off x="0" y="5638800"/>
            <a:ext cx="5638800" cy="1219200"/>
          </a:xfrm>
          <a:solidFill>
            <a:schemeClr val="bg2"/>
          </a:solidFill>
        </p:spPr>
        <p:txBody>
          <a:bodyPr/>
          <a:lstStyle/>
          <a:p>
            <a:pPr eaLnBrk="1" hangingPunct="1">
              <a:defRPr/>
            </a:pPr>
            <a:r>
              <a:rPr lang="ar-JO" sz="3600" dirty="0">
                <a:latin typeface="Arial" charset="0"/>
                <a:ea typeface="ＭＳ Ｐゴシック" charset="0"/>
                <a:cs typeface="Arial" charset="0"/>
              </a:rPr>
              <a:t>مدينة داود الشرقية</a:t>
            </a:r>
            <a:endParaRPr lang="en-US" sz="3600" dirty="0">
              <a:latin typeface="Arial" charset="0"/>
              <a:ea typeface="ＭＳ Ｐゴシック" charset="0"/>
              <a:cs typeface="Arial" charset="0"/>
            </a:endParaRPr>
          </a:p>
        </p:txBody>
      </p:sp>
      <p:sp>
        <p:nvSpPr>
          <p:cNvPr id="132109" name="Text Box 13"/>
          <p:cNvSpPr txBox="1">
            <a:spLocks noChangeArrowheads="1"/>
          </p:cNvSpPr>
          <p:nvPr/>
        </p:nvSpPr>
        <p:spPr bwMode="auto">
          <a:xfrm>
            <a:off x="0" y="1186560"/>
            <a:ext cx="5638800" cy="1754326"/>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anchor="b">
            <a:spAutoFit/>
          </a:bodyPr>
          <a:lstStyle/>
          <a:p>
            <a:pPr marL="169863" indent="-169863" algn="r">
              <a:defRPr/>
            </a:pPr>
            <a:r>
              <a:rPr lang="ar-JO" sz="2400" b="1" dirty="0">
                <a:effectLst/>
                <a:latin typeface="Arial"/>
                <a:ea typeface="+mn-ea"/>
                <a:cs typeface="Arial"/>
              </a:rPr>
              <a:t>وتشدد (حزقيا) وبنى كل السور المنهدم وأعلاه إلى الأبراج وسوراً آخر خارجاً وحصن القلعة مدينة داود وعمل سلاحاً بكثرة وأتراساً</a:t>
            </a:r>
            <a:endParaRPr lang="en-US" sz="2400" b="1" dirty="0">
              <a:effectLst/>
              <a:latin typeface="Arial"/>
              <a:ea typeface="+mn-ea"/>
              <a:cs typeface="Arial"/>
            </a:endParaRPr>
          </a:p>
          <a:p>
            <a:pPr marL="169863" indent="-169863" algn="r">
              <a:defRPr/>
            </a:pPr>
            <a:r>
              <a:rPr lang="en-US" sz="2400" b="1" dirty="0">
                <a:effectLst/>
                <a:latin typeface="Arial"/>
                <a:ea typeface="+mn-ea"/>
                <a:cs typeface="Arial"/>
              </a:rPr>
              <a:t>(</a:t>
            </a:r>
            <a:r>
              <a:rPr lang="ar-JO" sz="2400" b="1" dirty="0">
                <a:effectLst/>
                <a:latin typeface="Arial"/>
                <a:ea typeface="+mn-ea"/>
                <a:cs typeface="Arial"/>
              </a:rPr>
              <a:t>2 أخ 32: 5</a:t>
            </a:r>
            <a:r>
              <a:rPr lang="en-US" sz="2400" b="1" dirty="0">
                <a:effectLst/>
                <a:latin typeface="Arial"/>
                <a:ea typeface="+mn-ea"/>
                <a:cs typeface="Arial"/>
              </a:rPr>
              <a:t>)</a:t>
            </a:r>
          </a:p>
        </p:txBody>
      </p:sp>
      <p:sp>
        <p:nvSpPr>
          <p:cNvPr id="132110" name="Text Box 14"/>
          <p:cNvSpPr txBox="1">
            <a:spLocks noChangeArrowheads="1"/>
          </p:cNvSpPr>
          <p:nvPr/>
        </p:nvSpPr>
        <p:spPr bwMode="auto">
          <a:xfrm>
            <a:off x="0" y="4093273"/>
            <a:ext cx="5638800" cy="1754326"/>
          </a:xfrm>
          <a:prstGeom prst="rect">
            <a:avLst/>
          </a:prstGeom>
          <a:solidFill>
            <a:srgbClr val="003300"/>
          </a:solidFill>
          <a:ln w="9525">
            <a:noFill/>
            <a:miter lim="800000"/>
            <a:headEnd/>
            <a:tailEnd/>
          </a:ln>
          <a:effectLst>
            <a:outerShdw blurRad="63500" dist="35921" dir="2700000" algn="ctr" rotWithShape="0">
              <a:schemeClr val="bg2">
                <a:alpha val="50000"/>
              </a:schemeClr>
            </a:outerShdw>
          </a:effectLst>
        </p:spPr>
        <p:txBody>
          <a:bodyPr anchor="b">
            <a:spAutoFit/>
          </a:bodyPr>
          <a:lstStyle/>
          <a:p>
            <a:pPr marL="169863" indent="-169863" algn="r">
              <a:defRPr/>
            </a:pPr>
            <a:r>
              <a:rPr lang="ar-JO" sz="2400" b="1" dirty="0">
                <a:effectLst/>
                <a:latin typeface="Arial"/>
                <a:ea typeface="+mn-ea"/>
                <a:cs typeface="Arial"/>
              </a:rPr>
              <a:t>وبعد ذلك (منسى) بنى سوراً خارج مدينة داود غرباً إلى جيحون في الوادي وإلى مدخل باب السمك وحوط الأكمة بسور وعلاه جداً ....</a:t>
            </a:r>
            <a:endParaRPr lang="en-US" sz="2400" b="1" dirty="0">
              <a:effectLst/>
              <a:latin typeface="Arial"/>
              <a:ea typeface="+mn-ea"/>
              <a:cs typeface="Arial"/>
            </a:endParaRPr>
          </a:p>
          <a:p>
            <a:pPr marL="169863" indent="-169863" algn="r">
              <a:defRPr/>
            </a:pPr>
            <a:r>
              <a:rPr lang="en-US" sz="2400" b="1" dirty="0">
                <a:effectLst/>
                <a:latin typeface="Arial"/>
                <a:ea typeface="+mn-ea"/>
                <a:cs typeface="Arial"/>
              </a:rPr>
              <a:t>(</a:t>
            </a:r>
            <a:r>
              <a:rPr lang="ar-JO" sz="2400" b="1" dirty="0">
                <a:effectLst/>
                <a:latin typeface="Arial"/>
                <a:ea typeface="+mn-ea"/>
                <a:cs typeface="Arial"/>
              </a:rPr>
              <a:t>2 أخ 33: 14</a:t>
            </a:r>
            <a:r>
              <a:rPr lang="en-US" sz="2400" b="1" dirty="0">
                <a:effectLst/>
                <a:latin typeface="Arial"/>
                <a:ea typeface="+mn-ea"/>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fade">
                                      <p:cBhvr>
                                        <p:cTn id="7" dur="500"/>
                                        <p:tgtEl>
                                          <p:spTgt spid="13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2106"/>
                                        </p:tgtEl>
                                      </p:cBhvr>
                                    </p:animEffect>
                                    <p:set>
                                      <p:cBhvr>
                                        <p:cTn id="12" dur="1" fill="hold">
                                          <p:stCondLst>
                                            <p:cond delay="499"/>
                                          </p:stCondLst>
                                        </p:cTn>
                                        <p:tgtEl>
                                          <p:spTgt spid="132106"/>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2107"/>
                                        </p:tgtEl>
                                        <p:attrNameLst>
                                          <p:attrName>style.visibility</p:attrName>
                                        </p:attrNameLst>
                                      </p:cBhvr>
                                      <p:to>
                                        <p:strVal val="visible"/>
                                      </p:to>
                                    </p:set>
                                    <p:anim calcmode="lin" valueType="num">
                                      <p:cBhvr additive="base">
                                        <p:cTn id="21" dur="500" fill="hold"/>
                                        <p:tgtEl>
                                          <p:spTgt spid="132107"/>
                                        </p:tgtEl>
                                        <p:attrNameLst>
                                          <p:attrName>ppt_x</p:attrName>
                                        </p:attrNameLst>
                                      </p:cBhvr>
                                      <p:tavLst>
                                        <p:tav tm="0">
                                          <p:val>
                                            <p:strVal val="#ppt_x"/>
                                          </p:val>
                                        </p:tav>
                                        <p:tav tm="100000">
                                          <p:val>
                                            <p:strVal val="#ppt_x"/>
                                          </p:val>
                                        </p:tav>
                                      </p:tavLst>
                                    </p:anim>
                                    <p:anim calcmode="lin" valueType="num">
                                      <p:cBhvr additive="base">
                                        <p:cTn id="22" dur="500" fill="hold"/>
                                        <p:tgtEl>
                                          <p:spTgt spid="13210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2109"/>
                                        </p:tgtEl>
                                        <p:attrNameLst>
                                          <p:attrName>style.visibility</p:attrName>
                                        </p:attrNameLst>
                                      </p:cBhvr>
                                      <p:to>
                                        <p:strVal val="visible"/>
                                      </p:to>
                                    </p:set>
                                    <p:animEffect transition="in" filter="checkerboard(across)">
                                      <p:cBhvr>
                                        <p:cTn id="27" dur="500"/>
                                        <p:tgtEl>
                                          <p:spTgt spid="1321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2110"/>
                                        </p:tgtEl>
                                        <p:attrNameLst>
                                          <p:attrName>style.visibility</p:attrName>
                                        </p:attrNameLst>
                                      </p:cBhvr>
                                      <p:to>
                                        <p:strVal val="visible"/>
                                      </p:to>
                                    </p:set>
                                    <p:animEffect transition="in" filter="checkerboard(across)">
                                      <p:cBhvr>
                                        <p:cTn id="32" dur="500"/>
                                        <p:tgtEl>
                                          <p:spTgt spid="13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7" grpId="0" animBg="1"/>
      <p:bldP spid="132109" grpId="0" animBg="1"/>
      <p:bldP spid="132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a:defRPr/>
            </a:pPr>
            <a:endParaRPr lang="en-US">
              <a:effectLst>
                <a:outerShdw blurRad="38100" dist="38100" dir="2700000" algn="tl">
                  <a:srgbClr val="FFFFFF"/>
                </a:outerShdw>
              </a:effectLst>
              <a:latin typeface="Garamond" pitchFamily="-105" charset="0"/>
              <a:ea typeface="+mn-ea"/>
              <a:cs typeface="+mn-cs"/>
            </a:endParaRPr>
          </a:p>
        </p:txBody>
      </p:sp>
      <p:pic>
        <p:nvPicPr>
          <p:cNvPr id="205826" name="Picture 3" descr="OABSO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8" y="95250"/>
            <a:ext cx="5091112" cy="676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Rectangle 4"/>
          <p:cNvSpPr>
            <a:spLocks noGrp="1" noChangeArrowheads="1"/>
          </p:cNvSpPr>
          <p:nvPr>
            <p:ph type="title" idx="4294967295"/>
          </p:nvPr>
        </p:nvSpPr>
        <p:spPr>
          <a:xfrm>
            <a:off x="1219200" y="60960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3200" b="1" dirty="0">
                <a:solidFill>
                  <a:schemeClr val="bg1"/>
                </a:solidFill>
                <a:latin typeface="Arial" panose="020B0604020202020204" pitchFamily="34" charset="0"/>
                <a:cs typeface="Arial" panose="020B0604020202020204" pitchFamily="34" charset="0"/>
              </a:rPr>
              <a:t>تكوين 22</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eaLnBrk="1" hangingPunct="1">
              <a:defRPr/>
            </a:pPr>
            <a:r>
              <a:rPr lang="ar-JO" dirty="0">
                <a:latin typeface="Arial"/>
                <a:ea typeface="ＭＳ Ｐゴシック" charset="0"/>
                <a:cs typeface="Arial"/>
              </a:rPr>
              <a:t>أورشليم</a:t>
            </a:r>
            <a:endParaRPr lang="en-US" dirty="0">
              <a:latin typeface="Arial"/>
              <a:ea typeface="ＭＳ Ｐゴシック" charset="0"/>
              <a:cs typeface="Arial"/>
            </a:endParaRPr>
          </a:p>
        </p:txBody>
      </p:sp>
      <p:pic>
        <p:nvPicPr>
          <p:cNvPr id="20787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07875"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charset="0"/>
                <a:cs typeface="Arial" charset="0"/>
              </a:rPr>
              <a:t> المساوئ</a:t>
            </a:r>
            <a:endParaRPr lang="en-US" b="1" dirty="0">
              <a:effectLst/>
              <a:latin typeface="Arial" charset="0"/>
              <a:cs typeface="Arial" charset="0"/>
            </a:endParaRPr>
          </a:p>
          <a:p>
            <a:pPr algn="r" rtl="1" fontAlgn="base">
              <a:buFontTx/>
              <a:buChar char="•"/>
            </a:pPr>
            <a:r>
              <a:rPr lang="ar-JO" b="1" dirty="0">
                <a:effectLst/>
                <a:latin typeface="Arial" charset="0"/>
                <a:cs typeface="Arial" charset="0"/>
              </a:rPr>
              <a:t> المنافع</a:t>
            </a:r>
            <a:endParaRPr lang="en-US" b="1" dirty="0">
              <a:effectLst/>
              <a:latin typeface="Arial" charset="0"/>
              <a:cs typeface="Arial" charset="0"/>
            </a:endParaRPr>
          </a:p>
        </p:txBody>
      </p:sp>
      <p:sp>
        <p:nvSpPr>
          <p:cNvPr id="207876" name="Text Box 5"/>
          <p:cNvSpPr txBox="1">
            <a:spLocks noChangeArrowheads="1"/>
          </p:cNvSpPr>
          <p:nvPr/>
        </p:nvSpPr>
        <p:spPr bwMode="auto">
          <a:xfrm>
            <a:off x="5867400" y="2895600"/>
            <a:ext cx="2514600"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2800" dirty="0">
                <a:effectLst/>
                <a:latin typeface="Arial" charset="0"/>
                <a:cs typeface="Arial" charset="0"/>
              </a:rPr>
              <a:t> تلال حامية</a:t>
            </a:r>
            <a:endParaRPr lang="en-US" sz="2800" dirty="0">
              <a:effectLst/>
              <a:latin typeface="Arial" charset="0"/>
              <a:cs typeface="Arial" charset="0"/>
            </a:endParaRPr>
          </a:p>
          <a:p>
            <a:pPr algn="r" rtl="1" fontAlgn="base">
              <a:buFontTx/>
              <a:buChar char="•"/>
            </a:pPr>
            <a:r>
              <a:rPr lang="ar-JO" sz="2800" dirty="0">
                <a:effectLst/>
                <a:latin typeface="Arial" charset="0"/>
                <a:cs typeface="Arial" charset="0"/>
              </a:rPr>
              <a:t> مصدر مائي</a:t>
            </a:r>
            <a:endParaRPr lang="en-US" sz="2800" dirty="0">
              <a:effectLst/>
              <a:latin typeface="Arial" charset="0"/>
              <a:cs typeface="Arial" charset="0"/>
            </a:endParaRPr>
          </a:p>
        </p:txBody>
      </p:sp>
      <p:sp>
        <p:nvSpPr>
          <p:cNvPr id="121867" name="Line 11"/>
          <p:cNvSpPr>
            <a:spLocks noChangeShapeType="1"/>
          </p:cNvSpPr>
          <p:nvPr/>
        </p:nvSpPr>
        <p:spPr bwMode="auto">
          <a:xfrm flipH="1">
            <a:off x="3962400" y="3810000"/>
            <a:ext cx="1981200" cy="1219200"/>
          </a:xfrm>
          <a:prstGeom prst="line">
            <a:avLst/>
          </a:prstGeom>
          <a:noFill/>
          <a:ln w="76200">
            <a:solidFill>
              <a:schemeClr val="tx1"/>
            </a:solidFill>
            <a:round/>
            <a:headEnd/>
            <a:tailEnd type="triangle" w="med" len="med"/>
          </a:ln>
          <a:effectLst>
            <a:glow rad="228600">
              <a:schemeClr val="bg2">
                <a:alpha val="75000"/>
              </a:schemeClr>
            </a:glow>
          </a:effectLst>
        </p:spPr>
        <p:txBody>
          <a:bodyPr/>
          <a:lstStyle/>
          <a:p>
            <a:pPr>
              <a:defRPr/>
            </a:pPr>
            <a:endParaRPr lang="en-US">
              <a:latin typeface="Arial"/>
              <a:ea typeface="+mn-ea"/>
              <a:cs typeface="Arial"/>
            </a:endParaRPr>
          </a:p>
        </p:txBody>
      </p:sp>
      <p:sp>
        <p:nvSpPr>
          <p:cNvPr id="121869" name="Rectangle 13"/>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21</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1867"/>
                                        </p:tgtEl>
                                        <p:attrNameLst>
                                          <p:attrName>style.visibility</p:attrName>
                                        </p:attrNameLst>
                                      </p:cBhvr>
                                      <p:to>
                                        <p:strVal val="visible"/>
                                      </p:to>
                                    </p:set>
                                    <p:animEffect transition="in" filter="wipe(up)">
                                      <p:cBhvr>
                                        <p:cTn id="7" dur="5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a:xfrm>
            <a:off x="5257800" y="1130300"/>
            <a:ext cx="3429000" cy="1219200"/>
          </a:xfrm>
        </p:spPr>
        <p:txBody>
          <a:bodyPr/>
          <a:lstStyle/>
          <a:p>
            <a:pPr eaLnBrk="1" hangingPunct="1">
              <a:defRPr/>
            </a:pPr>
            <a:r>
              <a:rPr lang="ar-JO" sz="4000" dirty="0">
                <a:latin typeface="Arial"/>
                <a:ea typeface="ＭＳ Ｐゴシック" charset="0"/>
                <a:cs typeface="Arial"/>
              </a:rPr>
              <a:t>نفق             حزقيا</a:t>
            </a:r>
            <a:endParaRPr lang="en-US" sz="4000" dirty="0">
              <a:latin typeface="Arial"/>
              <a:ea typeface="ＭＳ Ｐゴシック" charset="0"/>
              <a:cs typeface="Arial"/>
            </a:endParaRPr>
          </a:p>
        </p:txBody>
      </p:sp>
      <p:pic>
        <p:nvPicPr>
          <p:cNvPr id="209922" name="Picture 7"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3" name="Picture 9"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6" name="Line 6"/>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3131" name="Rectangle 11"/>
          <p:cNvSpPr>
            <a:spLocks noRot="1" noChangeArrowheads="1"/>
          </p:cNvSpPr>
          <p:nvPr/>
        </p:nvSpPr>
        <p:spPr bwMode="auto">
          <a:xfrm>
            <a:off x="8101013" y="71438"/>
            <a:ext cx="1042987" cy="549275"/>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24ج</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26"/>
                                        </p:tgtEl>
                                        <p:attrNameLst>
                                          <p:attrName>style.visibility</p:attrName>
                                        </p:attrNameLst>
                                      </p:cBhvr>
                                      <p:to>
                                        <p:strVal val="visible"/>
                                      </p:to>
                                    </p:set>
                                    <p:animEffect transition="in" filter="wipe(up)">
                                      <p:cBhvr>
                                        <p:cTn id="7" dur="5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5715000" y="838200"/>
            <a:ext cx="3429000" cy="1219200"/>
          </a:xfrm>
        </p:spPr>
        <p:txBody>
          <a:bodyPr/>
          <a:lstStyle/>
          <a:p>
            <a:pPr eaLnBrk="1" hangingPunct="1">
              <a:defRPr/>
            </a:pPr>
            <a:r>
              <a:rPr lang="ar-JO" sz="4000" dirty="0">
                <a:latin typeface="Arial"/>
                <a:ea typeface="ＭＳ Ｐゴシック" charset="0"/>
                <a:cs typeface="Arial"/>
              </a:rPr>
              <a:t>نفق             حزقيا</a:t>
            </a:r>
            <a:endParaRPr lang="en-US" sz="4000" dirty="0">
              <a:latin typeface="Arial"/>
              <a:ea typeface="ＭＳ Ｐゴシック" charset="0"/>
              <a:cs typeface="Arial"/>
            </a:endParaRPr>
          </a:p>
        </p:txBody>
      </p:sp>
      <p:pic>
        <p:nvPicPr>
          <p:cNvPr id="211970"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1"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9" name="Line 5"/>
          <p:cNvSpPr>
            <a:spLocks noChangeShapeType="1"/>
          </p:cNvSpPr>
          <p:nvPr/>
        </p:nvSpPr>
        <p:spPr bwMode="auto">
          <a:xfrm flipH="1">
            <a:off x="2362200" y="2514600"/>
            <a:ext cx="2133600" cy="16002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267270" name="Text Box 6"/>
          <p:cNvSpPr txBox="1">
            <a:spLocks noChangeArrowheads="1"/>
          </p:cNvSpPr>
          <p:nvPr/>
        </p:nvSpPr>
        <p:spPr bwMode="auto">
          <a:xfrm>
            <a:off x="8077200" y="76200"/>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algn="ctr">
              <a:defRPr/>
            </a:pPr>
            <a:r>
              <a:rPr lang="ar-JO" sz="2800" b="1" dirty="0">
                <a:effectLst/>
                <a:latin typeface="Arial"/>
                <a:ea typeface="+mn-ea"/>
                <a:cs typeface="Arial"/>
              </a:rPr>
              <a:t>24ج</a:t>
            </a:r>
            <a:endParaRPr lang="en-US" sz="2800" b="1" dirty="0">
              <a:effectLst/>
              <a:latin typeface="Arial"/>
              <a:ea typeface="+mn-ea"/>
              <a:cs typeface="Arial"/>
            </a:endParaRPr>
          </a:p>
        </p:txBody>
      </p:sp>
      <p:grpSp>
        <p:nvGrpSpPr>
          <p:cNvPr id="2" name="Group 7"/>
          <p:cNvGrpSpPr>
            <a:grpSpLocks/>
          </p:cNvGrpSpPr>
          <p:nvPr/>
        </p:nvGrpSpPr>
        <p:grpSpPr bwMode="auto">
          <a:xfrm>
            <a:off x="76200" y="1"/>
            <a:ext cx="5541963" cy="2560638"/>
            <a:chOff x="624" y="2544"/>
            <a:chExt cx="3491" cy="1613"/>
          </a:xfrm>
          <a:solidFill>
            <a:srgbClr val="003399"/>
          </a:solidFill>
        </p:grpSpPr>
        <p:pic>
          <p:nvPicPr>
            <p:cNvPr id="267272" name="Picture 8"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grpFill/>
            <a:effectLst>
              <a:outerShdw blurRad="63500" dist="38099" dir="2700000" algn="ctr" rotWithShape="0">
                <a:schemeClr val="bg2">
                  <a:alpha val="74998"/>
                </a:schemeClr>
              </a:outerShdw>
            </a:effectLst>
          </p:spPr>
        </p:pic>
        <p:sp>
          <p:nvSpPr>
            <p:cNvPr id="267273" name="Text Box 9"/>
            <p:cNvSpPr txBox="1">
              <a:spLocks noChangeArrowheads="1"/>
            </p:cNvSpPr>
            <p:nvPr/>
          </p:nvSpPr>
          <p:spPr bwMode="auto">
            <a:xfrm>
              <a:off x="2590" y="3866"/>
              <a:ext cx="761" cy="291"/>
            </a:xfrm>
            <a:prstGeom prst="rect">
              <a:avLst/>
            </a:prstGeom>
            <a:grpFill/>
            <a:ln w="9525">
              <a:noFill/>
              <a:miter lim="800000"/>
              <a:headEnd/>
              <a:tailEnd/>
            </a:ln>
            <a:effectLst>
              <a:outerShdw blurRad="63500" dist="38099" dir="2700000" algn="ctr" rotWithShape="0">
                <a:schemeClr val="bg2">
                  <a:alpha val="74998"/>
                </a:schemeClr>
              </a:outerShdw>
            </a:effectLst>
          </p:spPr>
          <p:txBody>
            <a:bodyPr wrap="none">
              <a:spAutoFit/>
            </a:bodyPr>
            <a:lstStyle/>
            <a:p>
              <a:pPr fontAlgn="base">
                <a:spcBef>
                  <a:spcPct val="0"/>
                </a:spcBef>
                <a:defRPr/>
              </a:pPr>
              <a:r>
                <a:rPr lang="ar-JO" sz="2400" dirty="0">
                  <a:effectLst/>
                  <a:latin typeface="Arial"/>
                  <a:ea typeface="MS PGothic" pitchFamily="34" charset="-128"/>
                  <a:cs typeface="Arial"/>
                </a:rPr>
                <a:t>نقش سلوام</a:t>
              </a:r>
              <a:endParaRPr lang="en-US" sz="2400" dirty="0">
                <a:effectLst/>
                <a:latin typeface="Arial"/>
                <a:ea typeface="MS PGothic" pitchFamily="34" charset="-128"/>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wipe(up)">
                                      <p:cBhvr>
                                        <p:cTn id="7" dur="500"/>
                                        <p:tgtEl>
                                          <p:spTgt spid="267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5124" name="Rectangle 4"/>
          <p:cNvSpPr>
            <a:spLocks noGrp="1" noRot="1" noChangeArrowheads="1"/>
          </p:cNvSpPr>
          <p:nvPr>
            <p:ph type="title" idx="4294967295"/>
          </p:nvPr>
        </p:nvSpPr>
        <p:spPr>
          <a:xfrm>
            <a:off x="457200" y="274638"/>
            <a:ext cx="4343400" cy="563562"/>
          </a:xfrm>
          <a:solidFill>
            <a:srgbClr val="000514"/>
          </a:solidFill>
          <a:ln>
            <a:solidFill>
              <a:schemeClr val="bg2"/>
            </a:solidFill>
          </a:ln>
        </p:spPr>
        <p:txBody>
          <a:bodyPr/>
          <a:lstStyle/>
          <a:p>
            <a:pPr eaLnBrk="1" hangingPunct="1">
              <a:defRPr/>
            </a:pPr>
            <a:r>
              <a:rPr lang="ar-JO" sz="4000" dirty="0">
                <a:latin typeface="Arial"/>
                <a:ea typeface="ＭＳ Ｐゴシック" charset="0"/>
                <a:cs typeface="Arial"/>
              </a:rPr>
              <a:t>العالم اليوم</a:t>
            </a:r>
            <a:endParaRPr lang="en-US" sz="4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152400" y="2667000"/>
            <a:ext cx="8991600" cy="2308324"/>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altLang="ja-JP" sz="2400" b="1" dirty="0">
                <a:effectLst/>
                <a:latin typeface="Arial"/>
                <a:cs typeface="Arial"/>
              </a:rPr>
              <a:t>"[...عندما] تم عبور (النفق). وكانت هذه هي الطريقة التي تم بها قطعها: بينما [...] (كانت) لا تزال [...] فأسًا (فأسًا)، كل رجل تجاه زميله، وبينما لا يزال هناك ثلاث أذرع يجب قطعها، [سمع] صوت رجل ينادي صاحبه، فقد كان في الصخرة تداخل عن اليمين [وعن اليسار]. وعندما تم حفر النفق، قطع عمال المحاجر (الصخرة)، كل رجل تجاه صاحبه، فأسًا بفأس؛ وكان الماء يجري من العين نحو الخزان مسافة ألف ومئتي ذراع، وكان ارتفاع الصخر فوق رؤوس عمال المحاجر مائة ذراع.»</a:t>
            </a:r>
            <a:endParaRPr lang="en-US" sz="2400" b="1" dirty="0">
              <a:effectLst/>
              <a:latin typeface="Arial"/>
              <a:cs typeface="Arial"/>
            </a:endParaRPr>
          </a:p>
        </p:txBody>
      </p:sp>
      <p:sp>
        <p:nvSpPr>
          <p:cNvPr id="269315" name="Rectangle 3"/>
          <p:cNvSpPr>
            <a:spLocks noGrp="1" noRot="1" noChangeArrowheads="1"/>
          </p:cNvSpPr>
          <p:nvPr>
            <p:ph type="title"/>
          </p:nvPr>
        </p:nvSpPr>
        <p:spPr>
          <a:xfrm>
            <a:off x="5562600" y="762000"/>
            <a:ext cx="3505200" cy="1371600"/>
          </a:xfrm>
        </p:spPr>
        <p:txBody>
          <a:bodyPr/>
          <a:lstStyle/>
          <a:p>
            <a:pPr eaLnBrk="1" hangingPunct="1">
              <a:defRPr/>
            </a:pPr>
            <a:r>
              <a:rPr lang="ar-JO" sz="4000" dirty="0">
                <a:latin typeface="Arial"/>
                <a:ea typeface="ＭＳ Ｐゴシック" charset="0"/>
                <a:cs typeface="Arial"/>
              </a:rPr>
              <a:t>نقش            سلوام</a:t>
            </a:r>
            <a:endParaRPr lang="en-US" sz="4000" dirty="0">
              <a:latin typeface="Arial"/>
              <a:ea typeface="ＭＳ Ｐゴシック" charset="0"/>
              <a:cs typeface="Arial"/>
            </a:endParaRPr>
          </a:p>
        </p:txBody>
      </p:sp>
      <p:pic>
        <p:nvPicPr>
          <p:cNvPr id="269316" name="Picture 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269318" name="Text Box 6"/>
          <p:cNvSpPr txBox="1">
            <a:spLocks noChangeArrowheads="1"/>
          </p:cNvSpPr>
          <p:nvPr/>
        </p:nvSpPr>
        <p:spPr bwMode="auto">
          <a:xfrm>
            <a:off x="8077200" y="152400"/>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algn="ctr">
              <a:defRPr/>
            </a:pPr>
            <a:r>
              <a:rPr lang="ar-JO" sz="2800" b="1" dirty="0">
                <a:effectLst/>
                <a:latin typeface="Arial"/>
                <a:ea typeface="+mn-ea"/>
                <a:cs typeface="Arial"/>
              </a:rPr>
              <a:t>24ج</a:t>
            </a:r>
            <a:endParaRPr lang="en-US" sz="2800" b="1" dirty="0">
              <a:effectLst/>
              <a:latin typeface="Arial"/>
              <a:ea typeface="+mn-ea"/>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50" name="Picture 6"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2"/>
          <p:cNvSpPr>
            <a:spLocks noGrp="1" noRot="1" noChangeArrowheads="1"/>
          </p:cNvSpPr>
          <p:nvPr>
            <p:ph type="title"/>
          </p:nvPr>
        </p:nvSpPr>
        <p:spPr>
          <a:xfrm>
            <a:off x="3851275" y="692150"/>
            <a:ext cx="5005388" cy="533400"/>
          </a:xfrm>
          <a:solidFill>
            <a:srgbClr val="000514"/>
          </a:soli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بئر وارن</a:t>
            </a:r>
            <a:endParaRPr lang="en-US" sz="4000" dirty="0">
              <a:latin typeface="Arial" panose="020B0604020202020204" pitchFamily="34" charset="0"/>
              <a:ea typeface="ＭＳ Ｐゴシック" charset="0"/>
              <a:cs typeface="Arial" panose="020B0604020202020204" pitchFamily="34" charset="0"/>
            </a:endParaRPr>
          </a:p>
        </p:txBody>
      </p:sp>
      <p:pic>
        <p:nvPicPr>
          <p:cNvPr id="134151" name="Picture 7"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435225"/>
            <a:ext cx="5410200" cy="442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rot="339438">
            <a:off x="2894013" y="1230313"/>
            <a:ext cx="4267200" cy="3733800"/>
            <a:chOff x="1824" y="336"/>
            <a:chExt cx="2544" cy="2784"/>
          </a:xfrm>
        </p:grpSpPr>
        <p:sp>
          <p:nvSpPr>
            <p:cNvPr id="134149" name="Line 5"/>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134152"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p:spPr>
          <p:txBody>
            <a:bodyPr/>
            <a:lstStyle/>
            <a:p>
              <a:pPr>
                <a:defRPr/>
              </a:pPr>
              <a:endParaRPr lang="en-US">
                <a:latin typeface="Arial" panose="020B0604020202020204" pitchFamily="34" charset="0"/>
                <a:ea typeface="+mn-ea"/>
                <a:cs typeface="Arial" panose="020B0604020202020204" pitchFamily="34" charset="0"/>
              </a:endParaRPr>
            </a:p>
          </p:txBody>
        </p:sp>
      </p:grpSp>
      <p:sp>
        <p:nvSpPr>
          <p:cNvPr id="134154" name="Rectangle 10"/>
          <p:cNvSpPr>
            <a:spLocks noRot="1" noChangeArrowheads="1"/>
          </p:cNvSpPr>
          <p:nvPr/>
        </p:nvSpPr>
        <p:spPr bwMode="auto">
          <a:xfrm>
            <a:off x="8229600" y="0"/>
            <a:ext cx="914400" cy="609600"/>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24ت</a:t>
            </a:r>
            <a:endParaRPr lang="en-US" sz="2800"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decel="50000" fill="hold">
                                          <p:stCondLst>
                                            <p:cond delay="0"/>
                                          </p:stCondLst>
                                        </p:cTn>
                                        <p:tgtEl>
                                          <p:spTgt spid="1341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41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4150"/>
                                        </p:tgtEl>
                                        <p:attrNameLst>
                                          <p:attrName>ppt_w</p:attrName>
                                        </p:attrNameLst>
                                      </p:cBhvr>
                                      <p:tavLst>
                                        <p:tav tm="0">
                                          <p:val>
                                            <p:strVal val="#ppt_w*.05"/>
                                          </p:val>
                                        </p:tav>
                                        <p:tav tm="100000">
                                          <p:val>
                                            <p:strVal val="#ppt_w"/>
                                          </p:val>
                                        </p:tav>
                                      </p:tavLst>
                                    </p:anim>
                                    <p:anim calcmode="lin" valueType="num">
                                      <p:cBhvr>
                                        <p:cTn id="10" dur="1000" fill="hold"/>
                                        <p:tgtEl>
                                          <p:spTgt spid="1341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41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41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41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41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34151"/>
                                        </p:tgtEl>
                                        <p:attrNameLst>
                                          <p:attrName>style.visibility</p:attrName>
                                        </p:attrNameLst>
                                      </p:cBhvr>
                                      <p:to>
                                        <p:strVal val="visible"/>
                                      </p:to>
                                    </p:set>
                                    <p:animEffect transition="in" filter="fade">
                                      <p:cBhvr>
                                        <p:cTn id="19" dur="1000"/>
                                        <p:tgtEl>
                                          <p:spTgt spid="134151"/>
                                        </p:tgtEl>
                                      </p:cBhvr>
                                    </p:animEffect>
                                    <p:anim calcmode="lin" valueType="num">
                                      <p:cBhvr>
                                        <p:cTn id="20" dur="1000" fill="hold"/>
                                        <p:tgtEl>
                                          <p:spTgt spid="134151"/>
                                        </p:tgtEl>
                                        <p:attrNameLst>
                                          <p:attrName>ppt_x</p:attrName>
                                        </p:attrNameLst>
                                      </p:cBhvr>
                                      <p:tavLst>
                                        <p:tav tm="0">
                                          <p:val>
                                            <p:strVal val="#ppt_x"/>
                                          </p:val>
                                        </p:tav>
                                        <p:tav tm="100000">
                                          <p:val>
                                            <p:strVal val="#ppt_x"/>
                                          </p:val>
                                        </p:tav>
                                      </p:tavLst>
                                    </p:anim>
                                    <p:anim calcmode="lin" valueType="num">
                                      <p:cBhvr>
                                        <p:cTn id="21" dur="900" decel="100000" fill="hold"/>
                                        <p:tgtEl>
                                          <p:spTgt spid="13415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4151"/>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eaLnBrk="1" hangingPunct="1">
              <a:defRPr/>
            </a:pPr>
            <a:r>
              <a:rPr lang="ar-JO" dirty="0">
                <a:latin typeface="Arial"/>
                <a:ea typeface="ＭＳ Ｐゴシック" charset="0"/>
                <a:cs typeface="Arial"/>
              </a:rPr>
              <a:t>أورشليم</a:t>
            </a:r>
            <a:endParaRPr lang="en-US" dirty="0">
              <a:latin typeface="Arial"/>
              <a:ea typeface="ＭＳ Ｐゴシック" charset="0"/>
              <a:cs typeface="Arial"/>
            </a:endParaRPr>
          </a:p>
        </p:txBody>
      </p:sp>
      <p:pic>
        <p:nvPicPr>
          <p:cNvPr id="2181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1508" name="Text Box 4"/>
          <p:cNvSpPr txBox="1">
            <a:spLocks noChangeArrowheads="1"/>
          </p:cNvSpPr>
          <p:nvPr/>
        </p:nvSpPr>
        <p:spPr bwMode="auto">
          <a:xfrm>
            <a:off x="5486400" y="762000"/>
            <a:ext cx="35814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charset="0"/>
                <a:cs typeface="Arial" charset="0"/>
              </a:rPr>
              <a:t> المساوئ</a:t>
            </a:r>
            <a:endParaRPr lang="en-US" b="1" dirty="0">
              <a:effectLst/>
              <a:latin typeface="Arial" charset="0"/>
              <a:cs typeface="Arial" charset="0"/>
            </a:endParaRPr>
          </a:p>
          <a:p>
            <a:pPr algn="r" rtl="1" fontAlgn="base">
              <a:buFontTx/>
              <a:buChar char="•"/>
            </a:pPr>
            <a:r>
              <a:rPr lang="ar-JO" b="1" dirty="0">
                <a:effectLst/>
                <a:latin typeface="Arial" charset="0"/>
                <a:cs typeface="Arial" charset="0"/>
              </a:rPr>
              <a:t> المنافع</a:t>
            </a:r>
            <a:endParaRPr lang="en-US" b="1" dirty="0">
              <a:effectLst/>
              <a:latin typeface="Arial" charset="0"/>
              <a:cs typeface="Arial" charset="0"/>
            </a:endParaRPr>
          </a:p>
          <a:p>
            <a:pPr algn="r" rtl="1" fontAlgn="base">
              <a:buFontTx/>
              <a:buChar char="•"/>
            </a:pPr>
            <a:r>
              <a:rPr lang="ar-JO" b="1" dirty="0">
                <a:effectLst/>
                <a:latin typeface="Arial" charset="0"/>
                <a:cs typeface="Arial" charset="0"/>
              </a:rPr>
              <a:t> المراحل</a:t>
            </a:r>
            <a:endParaRPr lang="en-US" b="1" dirty="0">
              <a:effectLst/>
              <a:latin typeface="Arial" charset="0"/>
              <a:cs typeface="Arial" charset="0"/>
            </a:endParaRPr>
          </a:p>
        </p:txBody>
      </p:sp>
      <p:grpSp>
        <p:nvGrpSpPr>
          <p:cNvPr id="2" name="Group 48"/>
          <p:cNvGrpSpPr>
            <a:grpSpLocks/>
          </p:cNvGrpSpPr>
          <p:nvPr/>
        </p:nvGrpSpPr>
        <p:grpSpPr bwMode="auto">
          <a:xfrm>
            <a:off x="3044825" y="3429000"/>
            <a:ext cx="5176845" cy="2752725"/>
            <a:chOff x="1918" y="2160"/>
            <a:chExt cx="3261" cy="1734"/>
          </a:xfrm>
        </p:grpSpPr>
        <p:sp>
          <p:nvSpPr>
            <p:cNvPr id="21509" name="Freeform 5"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ffectLst>
                  <a:outerShdw blurRad="38100" dist="38100" dir="2700000" algn="tl">
                    <a:srgbClr val="DDDDDD"/>
                  </a:outerShdw>
                </a:effectLst>
                <a:latin typeface="Garamond" pitchFamily="-105" charset="0"/>
                <a:ea typeface="+mn-ea"/>
                <a:cs typeface="+mn-cs"/>
              </a:endParaRPr>
            </a:p>
          </p:txBody>
        </p:sp>
        <p:sp>
          <p:nvSpPr>
            <p:cNvPr id="21515" name="Line 11"/>
            <p:cNvSpPr>
              <a:spLocks noChangeShapeType="1"/>
            </p:cNvSpPr>
            <p:nvPr/>
          </p:nvSpPr>
          <p:spPr bwMode="auto">
            <a:xfrm>
              <a:off x="3120" y="2319"/>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21516" name="Text Box 12"/>
            <p:cNvSpPr txBox="1">
              <a:spLocks noChangeArrowheads="1"/>
            </p:cNvSpPr>
            <p:nvPr/>
          </p:nvSpPr>
          <p:spPr bwMode="auto">
            <a:xfrm>
              <a:off x="3504" y="2160"/>
              <a:ext cx="167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ar-JO" sz="2400" b="1" dirty="0">
                  <a:effectLst/>
                  <a:latin typeface="Arial"/>
                  <a:ea typeface="+mn-ea"/>
                  <a:cs typeface="Arial"/>
                </a:rPr>
                <a:t>اليبوسيون (1500 ق.م)</a:t>
              </a:r>
              <a:endParaRPr lang="en-US" sz="2400" b="1" dirty="0">
                <a:effectLst/>
                <a:latin typeface="Arial"/>
                <a:ea typeface="+mn-ea"/>
                <a:cs typeface="Arial"/>
              </a:endParaRPr>
            </a:p>
          </p:txBody>
        </p:sp>
      </p:grpSp>
      <p:sp>
        <p:nvSpPr>
          <p:cNvPr id="21558" name="Text Box 54"/>
          <p:cNvSpPr txBox="1">
            <a:spLocks noChangeArrowheads="1"/>
          </p:cNvSpPr>
          <p:nvPr/>
        </p:nvSpPr>
        <p:spPr bwMode="auto">
          <a:xfrm>
            <a:off x="8532813" y="158750"/>
            <a:ext cx="530915"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2400" b="1" dirty="0">
                <a:effectLst>
                  <a:outerShdw blurRad="38100" dist="38100" dir="2700000" algn="tl">
                    <a:srgbClr val="000000"/>
                  </a:outerShdw>
                </a:effectLst>
                <a:latin typeface="Arial"/>
                <a:cs typeface="Arial"/>
              </a:rPr>
              <a:t>23</a:t>
            </a:r>
            <a:endParaRPr lang="en-US" sz="24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anim calcmode="lin" valueType="num">
                                      <p:cBhvr>
                                        <p:cTn id="7" dur="500" fill="hold"/>
                                        <p:tgtEl>
                                          <p:spTgt spid="21508">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21508">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21508">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21508">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2150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a:xfrm>
            <a:off x="0" y="152400"/>
            <a:ext cx="9144000" cy="1143000"/>
          </a:xfrm>
        </p:spPr>
        <p:txBody>
          <a:bodyPr/>
          <a:lstStyle/>
          <a:p>
            <a:pPr eaLnBrk="1" hangingPunct="1">
              <a:defRPr/>
            </a:pPr>
            <a:r>
              <a:rPr lang="ar-JO" sz="4000" dirty="0">
                <a:latin typeface="Arial"/>
                <a:ea typeface="ＭＳ Ｐゴシック" charset="0"/>
                <a:cs typeface="Arial"/>
              </a:rPr>
              <a:t>نموذج مدينة داود (66/)</a:t>
            </a:r>
            <a:br>
              <a:rPr lang="en-US" sz="4000" dirty="0">
                <a:latin typeface="Arial"/>
                <a:ea typeface="ＭＳ Ｐゴシック" charset="0"/>
                <a:cs typeface="Arial"/>
              </a:rPr>
            </a:br>
            <a:r>
              <a:rPr lang="ar-JO" sz="4000" dirty="0">
                <a:latin typeface="Arial"/>
                <a:ea typeface="ＭＳ Ｐゴシック" charset="0"/>
                <a:cs typeface="Arial"/>
              </a:rPr>
              <a:t>(إعادة بناء المدينة اليبوسية القديمة)</a:t>
            </a:r>
            <a:endParaRPr lang="en-US" sz="4000" dirty="0">
              <a:latin typeface="Arial"/>
              <a:ea typeface="ＭＳ Ｐゴシック" charset="0"/>
              <a:cs typeface="Arial"/>
            </a:endParaRPr>
          </a:p>
        </p:txBody>
      </p:sp>
      <p:pic>
        <p:nvPicPr>
          <p:cNvPr id="220162" name="Picture 4" descr="Model of the City of Davi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1384300"/>
            <a:ext cx="7010400" cy="5549900"/>
          </a:xfrm>
          <a:noFill/>
          <a:extLst>
            <a:ext uri="{909E8E84-426E-40dd-AFC4-6F175D3DCCD1}">
              <a14:hiddenFill xmlns="" xmlns:a14="http://schemas.microsoft.com/office/drawing/2010/main">
                <a:solidFill>
                  <a:srgbClr val="FFFFFF"/>
                </a:solidFill>
              </a14:hiddenFill>
            </a:ext>
          </a:extLst>
        </p:spPr>
      </p:pic>
      <p:sp>
        <p:nvSpPr>
          <p:cNvPr id="106503" name="Oval 7"/>
          <p:cNvSpPr>
            <a:spLocks noChangeArrowheads="1"/>
          </p:cNvSpPr>
          <p:nvPr/>
        </p:nvSpPr>
        <p:spPr bwMode="auto">
          <a:xfrm rot="20780114">
            <a:off x="4046538" y="1717675"/>
            <a:ext cx="1625600" cy="5253038"/>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6504" name="Text Box 8"/>
          <p:cNvSpPr txBox="1">
            <a:spLocks noChangeArrowheads="1"/>
          </p:cNvSpPr>
          <p:nvPr/>
        </p:nvSpPr>
        <p:spPr bwMode="auto">
          <a:xfrm>
            <a:off x="8594725" y="55563"/>
            <a:ext cx="530915"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2400" b="1" dirty="0">
                <a:effectLst>
                  <a:outerShdw blurRad="38100" dist="38100" dir="2700000" algn="tl">
                    <a:srgbClr val="000000"/>
                  </a:outerShdw>
                </a:effectLst>
                <a:latin typeface="Arial"/>
                <a:cs typeface="Arial"/>
              </a:rPr>
              <a:t>23</a:t>
            </a:r>
            <a:endParaRPr lang="en-US" sz="24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06503"/>
                                        </p:tgtEl>
                                        <p:attrNameLst>
                                          <p:attrName>style.visibility</p:attrName>
                                        </p:attrNameLst>
                                      </p:cBhvr>
                                      <p:to>
                                        <p:strVal val="visible"/>
                                      </p:to>
                                    </p:set>
                                    <p:anim calcmode="lin" valueType="num">
                                      <p:cBhvr>
                                        <p:cTn id="7" dur="1000" fill="hold"/>
                                        <p:tgtEl>
                                          <p:spTgt spid="106503"/>
                                        </p:tgtEl>
                                        <p:attrNameLst>
                                          <p:attrName>ppt_w</p:attrName>
                                        </p:attrNameLst>
                                      </p:cBhvr>
                                      <p:tavLst>
                                        <p:tav tm="0">
                                          <p:val>
                                            <p:fltVal val="0"/>
                                          </p:val>
                                        </p:tav>
                                        <p:tav tm="100000">
                                          <p:val>
                                            <p:strVal val="#ppt_w"/>
                                          </p:val>
                                        </p:tav>
                                      </p:tavLst>
                                    </p:anim>
                                    <p:anim calcmode="lin" valueType="num">
                                      <p:cBhvr>
                                        <p:cTn id="8" dur="1000" fill="hold"/>
                                        <p:tgtEl>
                                          <p:spTgt spid="106503"/>
                                        </p:tgtEl>
                                        <p:attrNameLst>
                                          <p:attrName>ppt_h</p:attrName>
                                        </p:attrNameLst>
                                      </p:cBhvr>
                                      <p:tavLst>
                                        <p:tav tm="0">
                                          <p:val>
                                            <p:fltVal val="0"/>
                                          </p:val>
                                        </p:tav>
                                        <p:tav tm="100000">
                                          <p:val>
                                            <p:strVal val="#ppt_h"/>
                                          </p:val>
                                        </p:tav>
                                      </p:tavLst>
                                    </p:anim>
                                    <p:anim calcmode="lin" valueType="num">
                                      <p:cBhvr>
                                        <p:cTn id="9" dur="1000" fill="hold"/>
                                        <p:tgtEl>
                                          <p:spTgt spid="106503"/>
                                        </p:tgtEl>
                                        <p:attrNameLst>
                                          <p:attrName>style.rotation</p:attrName>
                                        </p:attrNameLst>
                                      </p:cBhvr>
                                      <p:tavLst>
                                        <p:tav tm="0">
                                          <p:val>
                                            <p:fltVal val="90"/>
                                          </p:val>
                                        </p:tav>
                                        <p:tav tm="100000">
                                          <p:val>
                                            <p:fltVal val="0"/>
                                          </p:val>
                                        </p:tav>
                                      </p:tavLst>
                                    </p:anim>
                                    <p:animEffect transition="in" filter="fade">
                                      <p:cBhvr>
                                        <p:cTn id="10"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107950" y="115888"/>
            <a:ext cx="6624638" cy="600075"/>
          </a:xfrm>
          <a:solidFill>
            <a:schemeClr val="tx1"/>
          </a:solidFill>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أودية وتلال أورشليم</a:t>
            </a:r>
            <a:endParaRPr lang="en-US" sz="3200" b="1" dirty="0">
              <a:solidFill>
                <a:schemeClr val="bg1"/>
              </a:solidFill>
              <a:latin typeface="Arial" panose="020B0604020202020204" pitchFamily="34" charset="0"/>
              <a:cs typeface="Arial" panose="020B0604020202020204" pitchFamily="34" charset="0"/>
            </a:endParaRPr>
          </a:p>
        </p:txBody>
      </p:sp>
      <p:sp>
        <p:nvSpPr>
          <p:cNvPr id="222211" name="Rectangle 2"/>
          <p:cNvSpPr txBox="1">
            <a:spLocks noChangeArrowheads="1"/>
          </p:cNvSpPr>
          <p:nvPr/>
        </p:nvSpPr>
        <p:spPr bwMode="auto">
          <a:xfrm rot="2737893">
            <a:off x="5446713" y="1903412"/>
            <a:ext cx="4533900"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ar-JO" sz="2000" b="1" dirty="0">
                <a:solidFill>
                  <a:srgbClr val="FFFFFF"/>
                </a:solidFill>
                <a:effectLst/>
                <a:latin typeface="Arial" panose="020B0604020202020204" pitchFamily="34" charset="0"/>
                <a:cs typeface="Arial" panose="020B0604020202020204" pitchFamily="34" charset="0"/>
              </a:rPr>
              <a:t>التل الشرقي (جبل الزيتون)</a:t>
            </a:r>
            <a:endParaRPr lang="en-US" sz="2000" b="1" dirty="0">
              <a:solidFill>
                <a:srgbClr val="FFFFFF"/>
              </a:solidFill>
              <a:effectLst/>
              <a:latin typeface="Arial" panose="020B0604020202020204" pitchFamily="34" charset="0"/>
              <a:cs typeface="Arial" panose="020B0604020202020204" pitchFamily="34" charset="0"/>
            </a:endParaRPr>
          </a:p>
        </p:txBody>
      </p:sp>
      <p:sp>
        <p:nvSpPr>
          <p:cNvPr id="222212" name="Rectangle 2"/>
          <p:cNvSpPr txBox="1">
            <a:spLocks noChangeArrowheads="1"/>
          </p:cNvSpPr>
          <p:nvPr/>
        </p:nvSpPr>
        <p:spPr bwMode="auto">
          <a:xfrm rot="2737893">
            <a:off x="5603082" y="3158331"/>
            <a:ext cx="2406650" cy="4746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ar-JO" sz="2000" b="1" dirty="0">
                <a:solidFill>
                  <a:srgbClr val="FFFFFF"/>
                </a:solidFill>
                <a:effectLst/>
                <a:latin typeface="Arial" panose="020B0604020202020204" pitchFamily="34" charset="0"/>
                <a:cs typeface="Arial" panose="020B0604020202020204" pitchFamily="34" charset="0"/>
              </a:rPr>
              <a:t>وادي قدرون</a:t>
            </a:r>
            <a:endParaRPr lang="en-US" sz="2000" b="1" dirty="0">
              <a:solidFill>
                <a:srgbClr val="FFFFFF"/>
              </a:solidFill>
              <a:effectLst/>
              <a:latin typeface="Arial" panose="020B0604020202020204" pitchFamily="34" charset="0"/>
              <a:cs typeface="Arial" panose="020B0604020202020204" pitchFamily="34" charset="0"/>
            </a:endParaRPr>
          </a:p>
        </p:txBody>
      </p:sp>
      <p:sp>
        <p:nvSpPr>
          <p:cNvPr id="222213" name="Rectangle 2"/>
          <p:cNvSpPr txBox="1">
            <a:spLocks noChangeArrowheads="1"/>
          </p:cNvSpPr>
          <p:nvPr/>
        </p:nvSpPr>
        <p:spPr bwMode="auto">
          <a:xfrm rot="2737893">
            <a:off x="3051176" y="2840037"/>
            <a:ext cx="4533900"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ar-JO" sz="2000" b="1" dirty="0">
                <a:solidFill>
                  <a:srgbClr val="FFFFFF"/>
                </a:solidFill>
                <a:effectLst/>
                <a:latin typeface="Arial" panose="020B0604020202020204" pitchFamily="34" charset="0"/>
                <a:cs typeface="Arial" panose="020B0604020202020204" pitchFamily="34" charset="0"/>
              </a:rPr>
              <a:t>تل الجبل الأوسط (المريا)</a:t>
            </a:r>
            <a:endParaRPr lang="en-US" sz="2000" b="1" dirty="0">
              <a:solidFill>
                <a:srgbClr val="FFFFFF"/>
              </a:solidFill>
              <a:effectLst/>
              <a:latin typeface="Arial" panose="020B0604020202020204" pitchFamily="34" charset="0"/>
              <a:cs typeface="Arial" panose="020B0604020202020204" pitchFamily="34" charset="0"/>
            </a:endParaRPr>
          </a:p>
        </p:txBody>
      </p:sp>
      <p:sp>
        <p:nvSpPr>
          <p:cNvPr id="222214" name="Rectangle 2"/>
          <p:cNvSpPr txBox="1">
            <a:spLocks noChangeArrowheads="1"/>
          </p:cNvSpPr>
          <p:nvPr/>
        </p:nvSpPr>
        <p:spPr bwMode="auto">
          <a:xfrm rot="2737893">
            <a:off x="2623345" y="3323431"/>
            <a:ext cx="3065462"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ar-JO" sz="2000" b="1" dirty="0">
                <a:solidFill>
                  <a:srgbClr val="FFFFFF"/>
                </a:solidFill>
                <a:effectLst/>
                <a:latin typeface="Arial" panose="020B0604020202020204" pitchFamily="34" charset="0"/>
                <a:cs typeface="Arial" panose="020B0604020202020204" pitchFamily="34" charset="0"/>
              </a:rPr>
              <a:t>وادي تيروبيون</a:t>
            </a:r>
            <a:endParaRPr lang="en-US" sz="2000" b="1" dirty="0">
              <a:solidFill>
                <a:srgbClr val="FFFFFF"/>
              </a:solidFill>
              <a:effectLst/>
              <a:latin typeface="Arial" panose="020B0604020202020204" pitchFamily="34" charset="0"/>
              <a:cs typeface="Arial" panose="020B0604020202020204" pitchFamily="34" charset="0"/>
            </a:endParaRPr>
          </a:p>
        </p:txBody>
      </p:sp>
      <p:sp>
        <p:nvSpPr>
          <p:cNvPr id="222215" name="Rectangle 2"/>
          <p:cNvSpPr txBox="1">
            <a:spLocks noChangeArrowheads="1"/>
          </p:cNvSpPr>
          <p:nvPr/>
        </p:nvSpPr>
        <p:spPr bwMode="auto">
          <a:xfrm rot="2737893">
            <a:off x="-360362" y="3343275"/>
            <a:ext cx="4533900" cy="4730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ar-JO" sz="2000" b="1" dirty="0">
                <a:solidFill>
                  <a:srgbClr val="FFFFFF"/>
                </a:solidFill>
                <a:effectLst/>
                <a:latin typeface="Arial" panose="020B0604020202020204" pitchFamily="34" charset="0"/>
                <a:cs typeface="Arial" panose="020B0604020202020204" pitchFamily="34" charset="0"/>
              </a:rPr>
              <a:t>تل الجبل الغربي</a:t>
            </a:r>
            <a:endParaRPr lang="en-US" sz="2000" b="1" dirty="0">
              <a:solidFill>
                <a:srgbClr val="FFFFFF"/>
              </a:solidFill>
              <a:effectLst/>
              <a:latin typeface="Arial" panose="020B0604020202020204" pitchFamily="34" charset="0"/>
              <a:cs typeface="Arial" panose="020B0604020202020204" pitchFamily="34" charset="0"/>
            </a:endParaRPr>
          </a:p>
        </p:txBody>
      </p:sp>
      <p:sp>
        <p:nvSpPr>
          <p:cNvPr id="222216" name="Rectangle 2"/>
          <p:cNvSpPr txBox="1">
            <a:spLocks noChangeArrowheads="1"/>
          </p:cNvSpPr>
          <p:nvPr/>
        </p:nvSpPr>
        <p:spPr bwMode="auto">
          <a:xfrm>
            <a:off x="2916238" y="6021388"/>
            <a:ext cx="3244850" cy="4667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ar-JO" sz="2000" b="1" dirty="0">
                <a:solidFill>
                  <a:srgbClr val="FFFFFF"/>
                </a:solidFill>
                <a:effectLst/>
                <a:latin typeface="Arial" panose="020B0604020202020204" pitchFamily="34" charset="0"/>
                <a:cs typeface="Arial" panose="020B0604020202020204" pitchFamily="34" charset="0"/>
              </a:rPr>
              <a:t>وادي هنوم</a:t>
            </a:r>
            <a:endParaRPr lang="en-US" sz="2000" b="1" dirty="0">
              <a:solidFill>
                <a:srgbClr val="FFFFFF"/>
              </a:solidFill>
              <a:effectLst/>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43 Jer N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18"/>
          <a:stretch/>
        </p:blipFill>
        <p:spPr bwMode="auto">
          <a:xfrm>
            <a:off x="3771900" y="0"/>
            <a:ext cx="544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a:off x="2771800" y="6346651"/>
            <a:ext cx="3744416" cy="51134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eaLnBrk="1" fontAlgn="base" latinLnBrk="0" hangingPunct="1">
              <a:lnSpc>
                <a:spcPct val="100000"/>
              </a:lnSpc>
              <a:spcBef>
                <a:spcPct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أورشليم العهد الجديد</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6742" name="Text Box 6"/>
          <p:cNvSpPr txBox="1">
            <a:spLocks noChangeArrowheads="1"/>
          </p:cNvSpPr>
          <p:nvPr/>
        </p:nvSpPr>
        <p:spPr bwMode="auto">
          <a:xfrm>
            <a:off x="365125" y="1755775"/>
            <a:ext cx="2723823"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rtl="1">
              <a:buFontTx/>
              <a:buChar char="•"/>
              <a:defRPr/>
            </a:pPr>
            <a:r>
              <a:rPr lang="ar-JO" b="1" dirty="0">
                <a:effectLst>
                  <a:outerShdw blurRad="38100" dist="38100" dir="2700000" algn="tl">
                    <a:srgbClr val="000000"/>
                  </a:outerShdw>
                </a:effectLst>
                <a:latin typeface="Arial"/>
                <a:cs typeface="Arial"/>
              </a:rPr>
              <a:t> الشمال الشرقي</a:t>
            </a:r>
            <a:endParaRPr lang="en-US" b="1" dirty="0">
              <a:effectLst>
                <a:outerShdw blurRad="38100" dist="38100" dir="2700000" algn="tl">
                  <a:srgbClr val="000000"/>
                </a:outerShdw>
              </a:effectLst>
              <a:latin typeface="Arial"/>
              <a:cs typeface="Arial"/>
            </a:endParaRPr>
          </a:p>
          <a:p>
            <a:pPr algn="r" rtl="1">
              <a:buFontTx/>
              <a:buChar char="•"/>
              <a:defRPr/>
            </a:pPr>
            <a:r>
              <a:rPr lang="ar-JO" b="1" dirty="0">
                <a:effectLst>
                  <a:outerShdw blurRad="38100" dist="38100" dir="2700000" algn="tl">
                    <a:srgbClr val="000000"/>
                  </a:outerShdw>
                </a:effectLst>
                <a:latin typeface="Arial"/>
                <a:cs typeface="Arial"/>
              </a:rPr>
              <a:t> الهيكل</a:t>
            </a:r>
            <a:endParaRPr lang="en-US" b="1" dirty="0">
              <a:effectLst>
                <a:outerShdw blurRad="38100" dist="38100" dir="2700000" algn="tl">
                  <a:srgbClr val="000000"/>
                </a:outerShdw>
              </a:effectLst>
              <a:latin typeface="Arial"/>
              <a:cs typeface="Arial"/>
            </a:endParaRPr>
          </a:p>
          <a:p>
            <a:pPr algn="r" rtl="1">
              <a:buFontTx/>
              <a:buChar char="•"/>
              <a:defRPr/>
            </a:pPr>
            <a:r>
              <a:rPr lang="ar-JO" b="1" dirty="0">
                <a:effectLst>
                  <a:outerShdw blurRad="38100" dist="38100" dir="2700000" algn="tl">
                    <a:srgbClr val="000000"/>
                  </a:outerShdw>
                </a:effectLst>
                <a:latin typeface="Arial"/>
                <a:cs typeface="Arial"/>
              </a:rPr>
              <a:t> أوفال</a:t>
            </a:r>
            <a:endParaRPr lang="en-US" b="1" dirty="0">
              <a:effectLst>
                <a:outerShdw blurRad="38100" dist="38100" dir="2700000" algn="tl">
                  <a:srgbClr val="000000"/>
                </a:outerShdw>
              </a:effectLst>
              <a:latin typeface="Arial"/>
              <a:cs typeface="Arial"/>
            </a:endParaRPr>
          </a:p>
          <a:p>
            <a:pPr algn="r" rtl="1">
              <a:buFontTx/>
              <a:buChar char="•"/>
              <a:defRPr/>
            </a:pPr>
            <a:r>
              <a:rPr lang="ar-JO" b="1" dirty="0">
                <a:effectLst>
                  <a:outerShdw blurRad="38100" dist="38100" dir="2700000" algn="tl">
                    <a:srgbClr val="000000"/>
                  </a:outerShdw>
                </a:effectLst>
                <a:latin typeface="Arial"/>
                <a:cs typeface="Arial"/>
              </a:rPr>
              <a:t> المدينة العليا</a:t>
            </a:r>
            <a:endParaRPr lang="en-US" b="1" dirty="0">
              <a:effectLst>
                <a:outerShdw blurRad="38100" dist="38100" dir="2700000" algn="tl">
                  <a:srgbClr val="000000"/>
                </a:outerShdw>
              </a:effectLst>
              <a:latin typeface="Arial"/>
              <a:cs typeface="Arial"/>
            </a:endParaRPr>
          </a:p>
          <a:p>
            <a:pPr algn="r" rtl="1">
              <a:buFontTx/>
              <a:buChar char="•"/>
              <a:defRPr/>
            </a:pPr>
            <a:r>
              <a:rPr lang="ar-JO" b="1" dirty="0">
                <a:effectLst>
                  <a:outerShdw blurRad="38100" dist="38100" dir="2700000" algn="tl">
                    <a:srgbClr val="000000"/>
                  </a:outerShdw>
                </a:effectLst>
                <a:latin typeface="Arial"/>
                <a:cs typeface="Arial"/>
              </a:rPr>
              <a:t> المدينة السفلى</a:t>
            </a:r>
            <a:endParaRPr lang="en-US" b="1" dirty="0">
              <a:effectLst>
                <a:outerShdw blurRad="38100" dist="38100" dir="2700000" algn="tl">
                  <a:srgbClr val="000000"/>
                </a:outerShdw>
              </a:effectLst>
              <a:latin typeface="Arial"/>
              <a:cs typeface="Arial"/>
            </a:endParaRPr>
          </a:p>
        </p:txBody>
      </p:sp>
      <p:sp>
        <p:nvSpPr>
          <p:cNvPr id="116743" name="Line 7"/>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4" name="Line 8"/>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5" name="Line 9"/>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6" name="Line 10"/>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7" name="Line 11"/>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8" name="Rectangle 12"/>
          <p:cNvSpPr>
            <a:spLocks noGrp="1" noRot="1" noChangeArrowheads="1"/>
          </p:cNvSpPr>
          <p:nvPr>
            <p:ph type="title" idx="4294967295"/>
          </p:nvPr>
        </p:nvSpPr>
        <p:spPr>
          <a:xfrm>
            <a:off x="457200" y="274638"/>
            <a:ext cx="5486400" cy="868362"/>
          </a:xfrm>
          <a:gradFill rotWithShape="0">
            <a:gsLst>
              <a:gs pos="0">
                <a:srgbClr val="663300"/>
              </a:gs>
              <a:gs pos="50000">
                <a:srgbClr val="663300">
                  <a:gamma/>
                  <a:shade val="46275"/>
                  <a:invGamma/>
                </a:srgbClr>
              </a:gs>
              <a:gs pos="100000">
                <a:srgbClr val="663300"/>
              </a:gs>
            </a:gsLst>
            <a:lin ang="5400000" scaled="1"/>
          </a:gradFill>
        </p:spPr>
        <p:txBody>
          <a:bodyPr/>
          <a:lstStyle/>
          <a:p>
            <a:pPr eaLnBrk="1" hangingPunct="1">
              <a:defRPr/>
            </a:pPr>
            <a:r>
              <a:rPr lang="ar-JO" dirty="0">
                <a:latin typeface="Arial"/>
                <a:ea typeface="ＭＳ Ｐゴシック" charset="0"/>
                <a:cs typeface="Arial"/>
              </a:rPr>
              <a:t>تلال أورشليم</a:t>
            </a:r>
            <a:endParaRPr lang="en-US" dirty="0">
              <a:latin typeface="Arial"/>
              <a:ea typeface="ＭＳ Ｐゴシック" charset="0"/>
              <a:cs typeface="Arial"/>
            </a:endParaRPr>
          </a:p>
        </p:txBody>
      </p:sp>
      <p:sp>
        <p:nvSpPr>
          <p:cNvPr id="116749" name="Text Box 13"/>
          <p:cNvSpPr txBox="1">
            <a:spLocks noChangeArrowheads="1"/>
          </p:cNvSpPr>
          <p:nvPr/>
        </p:nvSpPr>
        <p:spPr bwMode="auto">
          <a:xfrm>
            <a:off x="8594725" y="55563"/>
            <a:ext cx="530915" cy="461665"/>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2400" b="1" dirty="0">
                <a:effectLst>
                  <a:outerShdw blurRad="38100" dist="38100" dir="2700000" algn="tl">
                    <a:srgbClr val="000000"/>
                  </a:outerShdw>
                </a:effectLst>
                <a:latin typeface="Arial"/>
                <a:cs typeface="Arial"/>
              </a:rPr>
              <a:t>24</a:t>
            </a:r>
            <a:endParaRPr lang="en-US" sz="2400" b="1" dirty="0">
              <a:effectLst>
                <a:outerShdw blurRad="38100" dist="38100" dir="2700000" algn="tl">
                  <a:srgbClr val="000000"/>
                </a:outerShdw>
              </a:effectLst>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a:xfrm>
            <a:off x="5105400" y="0"/>
            <a:ext cx="4038600" cy="792163"/>
          </a:xfrm>
        </p:spPr>
        <p:txBody>
          <a:bodyPr/>
          <a:lstStyle/>
          <a:p>
            <a:pPr eaLnBrk="1" hangingPunct="1">
              <a:defRPr/>
            </a:pPr>
            <a:r>
              <a:rPr lang="ar-JO" dirty="0">
                <a:ea typeface="ＭＳ Ｐゴシック" charset="0"/>
              </a:rPr>
              <a:t>أورشليم</a:t>
            </a:r>
            <a:endParaRPr lang="en-US" dirty="0">
              <a:ea typeface="ＭＳ Ｐゴシック" charset="0"/>
            </a:endParaRPr>
          </a:p>
        </p:txBody>
      </p:sp>
      <p:pic>
        <p:nvPicPr>
          <p:cNvPr id="12800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128003" name="Text Box 4"/>
          <p:cNvSpPr txBox="1">
            <a:spLocks noChangeArrowheads="1"/>
          </p:cNvSpPr>
          <p:nvPr/>
        </p:nvSpPr>
        <p:spPr bwMode="auto">
          <a:xfrm>
            <a:off x="5003800" y="762000"/>
            <a:ext cx="4064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المساوئ</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الفوائد</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المراحل</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28004" name="Group 5"/>
          <p:cNvGrpSpPr>
            <a:grpSpLocks/>
          </p:cNvGrpSpPr>
          <p:nvPr/>
        </p:nvGrpSpPr>
        <p:grpSpPr bwMode="auto">
          <a:xfrm>
            <a:off x="3044825" y="3429000"/>
            <a:ext cx="5176845" cy="2752725"/>
            <a:chOff x="1918" y="2160"/>
            <a:chExt cx="3261" cy="1734"/>
          </a:xfrm>
        </p:grpSpPr>
        <p:sp>
          <p:nvSpPr>
            <p:cNvPr id="114694" name="Freeform 6"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DDDDDD"/>
                  </a:outerShdw>
                </a:effectLst>
                <a:uLnTx/>
                <a:uFillTx/>
                <a:latin typeface="Arial"/>
                <a:ea typeface="ＭＳ Ｐゴシック" charset="0"/>
                <a:cs typeface="Arial"/>
              </a:endParaRPr>
            </a:p>
          </p:txBody>
        </p:sp>
        <p:sp>
          <p:nvSpPr>
            <p:cNvPr id="114695" name="Line 7"/>
            <p:cNvSpPr>
              <a:spLocks noChangeShapeType="1"/>
            </p:cNvSpPr>
            <p:nvPr/>
          </p:nvSpPr>
          <p:spPr bwMode="auto">
            <a:xfrm>
              <a:off x="3120" y="2160"/>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4696" name="Text Box 8"/>
            <p:cNvSpPr txBox="1">
              <a:spLocks noChangeArrowheads="1"/>
            </p:cNvSpPr>
            <p:nvPr/>
          </p:nvSpPr>
          <p:spPr bwMode="auto">
            <a:xfrm>
              <a:off x="3504" y="2160"/>
              <a:ext cx="167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اليبوسيون (1500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3" name="Group 9"/>
          <p:cNvGrpSpPr>
            <a:grpSpLocks/>
          </p:cNvGrpSpPr>
          <p:nvPr/>
        </p:nvGrpSpPr>
        <p:grpSpPr bwMode="auto">
          <a:xfrm>
            <a:off x="2700338" y="2316163"/>
            <a:ext cx="5035555" cy="2554287"/>
            <a:chOff x="1701" y="1459"/>
            <a:chExt cx="3172" cy="1609"/>
          </a:xfrm>
        </p:grpSpPr>
        <p:sp>
          <p:nvSpPr>
            <p:cNvPr id="114698" name="Freeform 10"/>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cmpd="sng">
              <a:solidFill>
                <a:schemeClr val="tx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14699" name="Line 11"/>
            <p:cNvSpPr>
              <a:spLocks noChangeShapeType="1"/>
            </p:cNvSpPr>
            <p:nvPr/>
          </p:nvSpPr>
          <p:spPr bwMode="auto">
            <a:xfrm>
              <a:off x="3120" y="2387"/>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00" name="Text Box 12"/>
            <p:cNvSpPr txBox="1">
              <a:spLocks noChangeArrowheads="1"/>
            </p:cNvSpPr>
            <p:nvPr/>
          </p:nvSpPr>
          <p:spPr bwMode="auto">
            <a:xfrm>
              <a:off x="3504" y="2414"/>
              <a:ext cx="13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سليمان (971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4" name="Group 13"/>
          <p:cNvGrpSpPr>
            <a:grpSpLocks/>
          </p:cNvGrpSpPr>
          <p:nvPr/>
        </p:nvGrpSpPr>
        <p:grpSpPr bwMode="auto">
          <a:xfrm>
            <a:off x="3435354" y="4581525"/>
            <a:ext cx="4135442" cy="1879600"/>
            <a:chOff x="2164" y="2886"/>
            <a:chExt cx="2605" cy="1184"/>
          </a:xfrm>
        </p:grpSpPr>
        <p:sp>
          <p:nvSpPr>
            <p:cNvPr id="114702" name="Freeform 14"/>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cmpd="sng">
              <a:solidFill>
                <a:srgbClr val="008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14703" name="Line 15"/>
            <p:cNvSpPr>
              <a:spLocks noChangeShapeType="1"/>
            </p:cNvSpPr>
            <p:nvPr/>
          </p:nvSpPr>
          <p:spPr bwMode="auto">
            <a:xfrm>
              <a:off x="3120" y="2886"/>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04" name="Text Box 16"/>
            <p:cNvSpPr txBox="1">
              <a:spLocks noChangeArrowheads="1"/>
            </p:cNvSpPr>
            <p:nvPr/>
          </p:nvSpPr>
          <p:spPr bwMode="auto">
            <a:xfrm>
              <a:off x="3504" y="2922"/>
              <a:ext cx="126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حزقيا (700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17"/>
          <p:cNvGrpSpPr>
            <a:grpSpLocks/>
          </p:cNvGrpSpPr>
          <p:nvPr/>
        </p:nvGrpSpPr>
        <p:grpSpPr bwMode="auto">
          <a:xfrm>
            <a:off x="1552575" y="2422525"/>
            <a:ext cx="6018217" cy="4117975"/>
            <a:chOff x="978" y="1526"/>
            <a:chExt cx="3791" cy="2594"/>
          </a:xfrm>
        </p:grpSpPr>
        <p:sp>
          <p:nvSpPr>
            <p:cNvPr id="114706" name="Line 18"/>
            <p:cNvSpPr>
              <a:spLocks noChangeShapeType="1"/>
            </p:cNvSpPr>
            <p:nvPr/>
          </p:nvSpPr>
          <p:spPr bwMode="auto">
            <a:xfrm>
              <a:off x="3120" y="2659"/>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07" name="Text Box 19"/>
            <p:cNvSpPr txBox="1">
              <a:spLocks noChangeArrowheads="1"/>
            </p:cNvSpPr>
            <p:nvPr/>
          </p:nvSpPr>
          <p:spPr bwMode="auto">
            <a:xfrm>
              <a:off x="3504" y="2668"/>
              <a:ext cx="126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حزقيا (700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4708" name="Freeform 20"/>
            <p:cNvSpPr>
              <a:spLocks/>
            </p:cNvSpPr>
            <p:nvPr/>
          </p:nvSpPr>
          <p:spPr bwMode="auto">
            <a:xfrm>
              <a:off x="978" y="1526"/>
              <a:ext cx="1184" cy="2594"/>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cap="flat" cmpd="sng">
              <a:solidFill>
                <a:srgbClr val="FF0000"/>
              </a:solid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grpSp>
      <p:grpSp>
        <p:nvGrpSpPr>
          <p:cNvPr id="6" name="Group 21"/>
          <p:cNvGrpSpPr>
            <a:grpSpLocks/>
          </p:cNvGrpSpPr>
          <p:nvPr/>
        </p:nvGrpSpPr>
        <p:grpSpPr bwMode="auto">
          <a:xfrm>
            <a:off x="720725" y="1262063"/>
            <a:ext cx="7650171" cy="5138737"/>
            <a:chOff x="454" y="795"/>
            <a:chExt cx="4819" cy="3237"/>
          </a:xfrm>
        </p:grpSpPr>
        <p:sp>
          <p:nvSpPr>
            <p:cNvPr id="114710" name="Line 22"/>
            <p:cNvSpPr>
              <a:spLocks noChangeShapeType="1"/>
            </p:cNvSpPr>
            <p:nvPr/>
          </p:nvSpPr>
          <p:spPr bwMode="auto">
            <a:xfrm>
              <a:off x="3120" y="3657"/>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11" name="Text Box 23"/>
            <p:cNvSpPr txBox="1">
              <a:spLocks noChangeArrowheads="1"/>
            </p:cNvSpPr>
            <p:nvPr/>
          </p:nvSpPr>
          <p:spPr bwMode="auto">
            <a:xfrm>
              <a:off x="3504" y="3683"/>
              <a:ext cx="17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هيرودس الكبير (20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4712" name="Freeform 24"/>
            <p:cNvSpPr>
              <a:spLocks/>
            </p:cNvSpPr>
            <p:nvPr/>
          </p:nvSpPr>
          <p:spPr bwMode="auto">
            <a:xfrm>
              <a:off x="454" y="795"/>
              <a:ext cx="1716" cy="3237"/>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cap="flat" cmpd="sng">
              <a:solidFill>
                <a:schemeClr val="accent1"/>
              </a:solid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grpSp>
      <p:grpSp>
        <p:nvGrpSpPr>
          <p:cNvPr id="7" name="Group 25"/>
          <p:cNvGrpSpPr>
            <a:grpSpLocks/>
          </p:cNvGrpSpPr>
          <p:nvPr/>
        </p:nvGrpSpPr>
        <p:grpSpPr bwMode="auto">
          <a:xfrm>
            <a:off x="2867025" y="2573338"/>
            <a:ext cx="4687892" cy="3703637"/>
            <a:chOff x="1806" y="1621"/>
            <a:chExt cx="2953" cy="2333"/>
          </a:xfrm>
        </p:grpSpPr>
        <p:sp>
          <p:nvSpPr>
            <p:cNvPr id="114714" name="Text Box 26"/>
            <p:cNvSpPr txBox="1">
              <a:spLocks noChangeArrowheads="1"/>
            </p:cNvSpPr>
            <p:nvPr/>
          </p:nvSpPr>
          <p:spPr bwMode="auto">
            <a:xfrm>
              <a:off x="3504" y="3175"/>
              <a:ext cx="125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نحميا (444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4715" name="Line 27"/>
            <p:cNvSpPr>
              <a:spLocks noChangeShapeType="1"/>
            </p:cNvSpPr>
            <p:nvPr/>
          </p:nvSpPr>
          <p:spPr bwMode="auto">
            <a:xfrm>
              <a:off x="3120" y="3158"/>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16" name="Freeform 28"/>
            <p:cNvSpPr>
              <a:spLocks/>
            </p:cNvSpPr>
            <p:nvPr/>
          </p:nvSpPr>
          <p:spPr bwMode="auto">
            <a:xfrm>
              <a:off x="1806" y="1621"/>
              <a:ext cx="713" cy="2333"/>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cap="flat" cmpd="sng">
              <a:solidFill>
                <a:srgbClr val="800080"/>
              </a:solid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grpSp>
      <p:grpSp>
        <p:nvGrpSpPr>
          <p:cNvPr id="8" name="Group 29"/>
          <p:cNvGrpSpPr>
            <a:grpSpLocks/>
          </p:cNvGrpSpPr>
          <p:nvPr/>
        </p:nvGrpSpPr>
        <p:grpSpPr bwMode="auto">
          <a:xfrm>
            <a:off x="644525" y="2122488"/>
            <a:ext cx="7612070" cy="4294187"/>
            <a:chOff x="406" y="1337"/>
            <a:chExt cx="4795" cy="2705"/>
          </a:xfrm>
        </p:grpSpPr>
        <p:sp>
          <p:nvSpPr>
            <p:cNvPr id="114718" name="Line 30"/>
            <p:cNvSpPr>
              <a:spLocks noChangeShapeType="1"/>
            </p:cNvSpPr>
            <p:nvPr/>
          </p:nvSpPr>
          <p:spPr bwMode="auto">
            <a:xfrm>
              <a:off x="3120" y="3430"/>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19" name="Text Box 31"/>
            <p:cNvSpPr txBox="1">
              <a:spLocks noChangeArrowheads="1"/>
            </p:cNvSpPr>
            <p:nvPr/>
          </p:nvSpPr>
          <p:spPr bwMode="auto">
            <a:xfrm>
              <a:off x="3504" y="3429"/>
              <a:ext cx="16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الحشمونيون (100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4720" name="Freeform 32"/>
            <p:cNvSpPr>
              <a:spLocks/>
            </p:cNvSpPr>
            <p:nvPr/>
          </p:nvSpPr>
          <p:spPr bwMode="auto">
            <a:xfrm>
              <a:off x="406" y="1337"/>
              <a:ext cx="1498" cy="2705"/>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cap="flat" cmpd="sng">
              <a:solidFill>
                <a:srgbClr val="663300"/>
              </a:solid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grpSp>
      <p:grpSp>
        <p:nvGrpSpPr>
          <p:cNvPr id="9" name="Group 33"/>
          <p:cNvGrpSpPr>
            <a:grpSpLocks/>
          </p:cNvGrpSpPr>
          <p:nvPr/>
        </p:nvGrpSpPr>
        <p:grpSpPr bwMode="auto">
          <a:xfrm>
            <a:off x="0" y="914400"/>
            <a:ext cx="7502528" cy="5795963"/>
            <a:chOff x="0" y="576"/>
            <a:chExt cx="4726" cy="3651"/>
          </a:xfrm>
        </p:grpSpPr>
        <p:sp>
          <p:nvSpPr>
            <p:cNvPr id="114722" name="Line 34"/>
            <p:cNvSpPr>
              <a:spLocks noChangeShapeType="1"/>
            </p:cNvSpPr>
            <p:nvPr/>
          </p:nvSpPr>
          <p:spPr bwMode="auto">
            <a:xfrm>
              <a:off x="3120" y="3929"/>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pitchFamily="-111" charset="0"/>
                <a:ea typeface="ＭＳ Ｐゴシック" charset="0"/>
                <a:cs typeface="+mn-cs"/>
              </a:endParaRPr>
            </a:p>
          </p:txBody>
        </p:sp>
        <p:sp>
          <p:nvSpPr>
            <p:cNvPr id="114723" name="Text Box 35"/>
            <p:cNvSpPr txBox="1">
              <a:spLocks noChangeArrowheads="1"/>
            </p:cNvSpPr>
            <p:nvPr/>
          </p:nvSpPr>
          <p:spPr bwMode="auto">
            <a:xfrm>
              <a:off x="3504" y="3936"/>
              <a:ext cx="1222"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الأسوار المعاصرة</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4724" name="Freeform 36"/>
            <p:cNvSpPr>
              <a:spLocks/>
            </p:cNvSpPr>
            <p:nvPr/>
          </p:nvSpPr>
          <p:spPr bwMode="auto">
            <a:xfrm>
              <a:off x="0" y="576"/>
              <a:ext cx="2544" cy="3566"/>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cap="flat" cmpd="sng">
              <a:solidFill>
                <a:schemeClr val="bg2"/>
              </a:solid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grpSp>
      <p:grpSp>
        <p:nvGrpSpPr>
          <p:cNvPr id="10" name="Group 37"/>
          <p:cNvGrpSpPr>
            <a:grpSpLocks/>
          </p:cNvGrpSpPr>
          <p:nvPr/>
        </p:nvGrpSpPr>
        <p:grpSpPr bwMode="auto">
          <a:xfrm>
            <a:off x="7924800" y="4365104"/>
            <a:ext cx="1447800" cy="990600"/>
            <a:chOff x="4992" y="2784"/>
            <a:chExt cx="912" cy="624"/>
          </a:xfrm>
        </p:grpSpPr>
        <p:sp>
          <p:nvSpPr>
            <p:cNvPr id="114726" name="AutoShape 38"/>
            <p:cNvSpPr>
              <a:spLocks noChangeArrowheads="1"/>
            </p:cNvSpPr>
            <p:nvPr/>
          </p:nvSpPr>
          <p:spPr bwMode="auto">
            <a:xfrm>
              <a:off x="4992" y="2784"/>
              <a:ext cx="912" cy="624"/>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cs typeface="+mn-cs"/>
              </a:endParaRPr>
            </a:p>
          </p:txBody>
        </p:sp>
        <p:sp>
          <p:nvSpPr>
            <p:cNvPr id="114727" name="Text Box 39"/>
            <p:cNvSpPr txBox="1">
              <a:spLocks noChangeArrowheads="1"/>
            </p:cNvSpPr>
            <p:nvPr/>
          </p:nvSpPr>
          <p:spPr bwMode="auto">
            <a:xfrm>
              <a:off x="4992" y="2920"/>
              <a:ext cx="848"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4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23</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80">
                                          <p:stCondLst>
                                            <p:cond delay="0"/>
                                          </p:stCondLst>
                                        </p:cTn>
                                        <p:tgtEl>
                                          <p:spTgt spid="10"/>
                                        </p:tgtEl>
                                      </p:cBhvr>
                                    </p:animEffect>
                                    <p:anim calcmode="lin" valueType="num">
                                      <p:cBhvr>
                                        <p:cTn id="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8" dur="26">
                                          <p:stCondLst>
                                            <p:cond delay="650"/>
                                          </p:stCondLst>
                                        </p:cTn>
                                        <p:tgtEl>
                                          <p:spTgt spid="10"/>
                                        </p:tgtEl>
                                      </p:cBhvr>
                                      <p:to x="100000" y="60000"/>
                                    </p:animScale>
                                    <p:animScale>
                                      <p:cBhvr>
                                        <p:cTn id="29" dur="166" decel="50000">
                                          <p:stCondLst>
                                            <p:cond delay="676"/>
                                          </p:stCondLst>
                                        </p:cTn>
                                        <p:tgtEl>
                                          <p:spTgt spid="10"/>
                                        </p:tgtEl>
                                      </p:cBhvr>
                                      <p:to x="100000" y="100000"/>
                                    </p:animScale>
                                    <p:animScale>
                                      <p:cBhvr>
                                        <p:cTn id="30" dur="26">
                                          <p:stCondLst>
                                            <p:cond delay="1312"/>
                                          </p:stCondLst>
                                        </p:cTn>
                                        <p:tgtEl>
                                          <p:spTgt spid="10"/>
                                        </p:tgtEl>
                                      </p:cBhvr>
                                      <p:to x="100000" y="80000"/>
                                    </p:animScale>
                                    <p:animScale>
                                      <p:cBhvr>
                                        <p:cTn id="31" dur="166" decel="50000">
                                          <p:stCondLst>
                                            <p:cond delay="1338"/>
                                          </p:stCondLst>
                                        </p:cTn>
                                        <p:tgtEl>
                                          <p:spTgt spid="10"/>
                                        </p:tgtEl>
                                      </p:cBhvr>
                                      <p:to x="100000" y="100000"/>
                                    </p:animScale>
                                    <p:animScale>
                                      <p:cBhvr>
                                        <p:cTn id="32" dur="26">
                                          <p:stCondLst>
                                            <p:cond delay="1642"/>
                                          </p:stCondLst>
                                        </p:cTn>
                                        <p:tgtEl>
                                          <p:spTgt spid="10"/>
                                        </p:tgtEl>
                                      </p:cBhvr>
                                      <p:to x="100000" y="90000"/>
                                    </p:animScale>
                                    <p:animScale>
                                      <p:cBhvr>
                                        <p:cTn id="33" dur="166" decel="50000">
                                          <p:stCondLst>
                                            <p:cond delay="1668"/>
                                          </p:stCondLst>
                                        </p:cTn>
                                        <p:tgtEl>
                                          <p:spTgt spid="10"/>
                                        </p:tgtEl>
                                      </p:cBhvr>
                                      <p:to x="100000" y="100000"/>
                                    </p:animScale>
                                    <p:animScale>
                                      <p:cBhvr>
                                        <p:cTn id="34" dur="26">
                                          <p:stCondLst>
                                            <p:cond delay="1808"/>
                                          </p:stCondLst>
                                        </p:cTn>
                                        <p:tgtEl>
                                          <p:spTgt spid="10"/>
                                        </p:tgtEl>
                                      </p:cBhvr>
                                      <p:to x="100000" y="95000"/>
                                    </p:animScale>
                                    <p:animScale>
                                      <p:cBhvr>
                                        <p:cTn id="35" dur="166" decel="50000">
                                          <p:stCondLst>
                                            <p:cond delay="1834"/>
                                          </p:stCondLst>
                                        </p:cTn>
                                        <p:tgtEl>
                                          <p:spTgt spid="10"/>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43"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
                                        <p:tgtEl>
                                          <p:spTgt spid="7"/>
                                        </p:tgtEl>
                                      </p:cBhvr>
                                    </p:animEffect>
                                    <p:anim calcmode="lin" valueType="num">
                                      <p:cBhvr>
                                        <p:cTn id="41" dur="400" fill="hold"/>
                                        <p:tgtEl>
                                          <p:spTgt spid="7"/>
                                        </p:tgtEl>
                                        <p:attrNameLst>
                                          <p:attrName>ppt_x</p:attrName>
                                        </p:attrNameLst>
                                      </p:cBhvr>
                                      <p:tavLst>
                                        <p:tav tm="0">
                                          <p:val>
                                            <p:strVal val="#ppt_x"/>
                                          </p:val>
                                        </p:tav>
                                        <p:tav tm="100000">
                                          <p:val>
                                            <p:strVal val="#ppt_x"/>
                                          </p:val>
                                        </p:tav>
                                      </p:tavLst>
                                    </p:anim>
                                    <p:anim calcmode="lin" valueType="num">
                                      <p:cBhvr>
                                        <p:cTn id="42" dur="400" fill="hold"/>
                                        <p:tgtEl>
                                          <p:spTgt spid="7"/>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right)">
                                      <p:cBhvr>
                                        <p:cTn id="55" dur="500"/>
                                        <p:tgtEl>
                                          <p:spTgt spid="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 calcmode="lin" valueType="num">
                                      <p:cBhvr>
                                        <p:cTn id="62" dur="500" fill="hold"/>
                                        <p:tgtEl>
                                          <p:spTgt spid="9"/>
                                        </p:tgtEl>
                                        <p:attrNameLst>
                                          <p:attrName>style.rotation</p:attrName>
                                        </p:attrNameLst>
                                      </p:cBhvr>
                                      <p:tavLst>
                                        <p:tav tm="0">
                                          <p:val>
                                            <p:fltVal val="360"/>
                                          </p:val>
                                        </p:tav>
                                        <p:tav tm="100000">
                                          <p:val>
                                            <p:fltVal val="0"/>
                                          </p:val>
                                        </p:tav>
                                      </p:tavLst>
                                    </p:anim>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5181600" cy="1143000"/>
          </a:xfrm>
        </p:spPr>
        <p:txBody>
          <a:bodyPr/>
          <a:lstStyle/>
          <a:p>
            <a:pPr>
              <a:defRPr/>
            </a:pPr>
            <a:r>
              <a:rPr lang="en-US">
                <a:ea typeface="ＭＳ Ｐゴシック" charset="0"/>
              </a:rPr>
              <a:t>Jerusalem</a:t>
            </a:r>
          </a:p>
        </p:txBody>
      </p:sp>
      <p:pic>
        <p:nvPicPr>
          <p:cNvPr id="13005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2532" name="Text Box 4"/>
          <p:cNvSpPr txBox="1">
            <a:spLocks noChangeArrowheads="1"/>
          </p:cNvSpPr>
          <p:nvPr/>
        </p:nvSpPr>
        <p:spPr bwMode="auto">
          <a:xfrm>
            <a:off x="5003800" y="1295400"/>
            <a:ext cx="41148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المساوئ</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الفوائد</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المراحل</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57188" marR="0" lvl="0" indent="-357188" algn="r" defTabSz="914400" rtl="1" eaLnBrk="0" fontAlgn="base" latinLnBrk="0" hangingPunct="0">
              <a:lnSpc>
                <a:spcPct val="100000"/>
              </a:lnSpc>
              <a:spcBef>
                <a:spcPct val="5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الأهمية</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2533" name="Text Box 5"/>
          <p:cNvSpPr txBox="1">
            <a:spLocks noChangeArrowheads="1"/>
          </p:cNvSpPr>
          <p:nvPr/>
        </p:nvSpPr>
        <p:spPr bwMode="auto">
          <a:xfrm>
            <a:off x="5580063" y="44958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5113" indent="-265113">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265113" marR="0" lvl="0" indent="-265113" algn="r" defTabSz="914400" rtl="1" eaLnBrk="0" fontAlgn="base" latinLnBrk="0" hangingPunct="0">
              <a:lnSpc>
                <a:spcPct val="100000"/>
              </a:lnSpc>
              <a:spcBef>
                <a:spcPct val="5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اليهود</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2534" name="Text Box 6"/>
          <p:cNvSpPr txBox="1">
            <a:spLocks noChangeArrowheads="1"/>
          </p:cNvSpPr>
          <p:nvPr/>
        </p:nvSpPr>
        <p:spPr bwMode="auto">
          <a:xfrm>
            <a:off x="5580063" y="50292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5113" indent="-265113">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265113" marR="0" lvl="0" indent="-265113" algn="r" defTabSz="914400" rtl="1" eaLnBrk="0" fontAlgn="base" latinLnBrk="0" hangingPunct="0">
              <a:lnSpc>
                <a:spcPct val="100000"/>
              </a:lnSpc>
              <a:spcBef>
                <a:spcPct val="5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المسيحيون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2535" name="Text Box 7"/>
          <p:cNvSpPr txBox="1">
            <a:spLocks noChangeArrowheads="1"/>
          </p:cNvSpPr>
          <p:nvPr/>
        </p:nvSpPr>
        <p:spPr bwMode="auto">
          <a:xfrm>
            <a:off x="5580063" y="6096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5113" indent="-265113">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265113" marR="0" lvl="0" indent="-265113" algn="r" defTabSz="914400" rtl="1" eaLnBrk="0" fontAlgn="base" latinLnBrk="0" hangingPunct="0">
              <a:lnSpc>
                <a:spcPct val="100000"/>
              </a:lnSpc>
              <a:spcBef>
                <a:spcPct val="5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كل الأمم</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2536" name="Text Box 8"/>
          <p:cNvSpPr txBox="1">
            <a:spLocks noChangeArrowheads="1"/>
          </p:cNvSpPr>
          <p:nvPr/>
        </p:nvSpPr>
        <p:spPr bwMode="auto">
          <a:xfrm>
            <a:off x="5580063" y="5562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5113" indent="-265113">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265113" marR="0" lvl="0" indent="-265113" algn="r" defTabSz="914400" rtl="1" eaLnBrk="0" fontAlgn="base" latinLnBrk="0" hangingPunct="0">
              <a:lnSpc>
                <a:spcPct val="100000"/>
              </a:lnSpc>
              <a:spcBef>
                <a:spcPct val="50000"/>
              </a:spcBef>
              <a:spcAft>
                <a:spcPct val="0"/>
              </a:spcAft>
              <a:buClrTx/>
              <a:buSzTx/>
              <a:buFontTx/>
              <a:buChar char="•"/>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المسلمون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Rectangle 2"/>
          <p:cNvSpPr txBox="1">
            <a:spLocks noRot="1" noChangeArrowheads="1"/>
          </p:cNvSpPr>
          <p:nvPr/>
        </p:nvSpPr>
        <p:spPr bwMode="auto">
          <a:xfrm>
            <a:off x="5105400" y="0"/>
            <a:ext cx="4038600" cy="792163"/>
          </a:xfrm>
          <a:prstGeom prst="rect">
            <a:avLst/>
          </a:prstGeom>
          <a:noFill/>
          <a:ln w="9525">
            <a:no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rPr>
              <a:t>أورشليم</a:t>
            </a:r>
            <a:endParaRPr kumimoji="0" lang="en-US" sz="4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
        <p:nvSpPr>
          <p:cNvPr id="11" name="Text Box 25"/>
          <p:cNvSpPr txBox="1">
            <a:spLocks noChangeAspect="1" noChangeArrowheads="1"/>
          </p:cNvSpPr>
          <p:nvPr/>
        </p:nvSpPr>
        <p:spPr bwMode="auto">
          <a:xfrm>
            <a:off x="8316913" y="76200"/>
            <a:ext cx="827087"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22ب</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2532">
                                            <p:txEl>
                                              <p:pRg st="3" end="3"/>
                                            </p:txEl>
                                          </p:spTgt>
                                        </p:tgtEl>
                                        <p:attrNameLst>
                                          <p:attrName>style.visibility</p:attrName>
                                        </p:attrNameLst>
                                      </p:cBhvr>
                                      <p:to>
                                        <p:strVal val="visible"/>
                                      </p:to>
                                    </p:set>
                                    <p:anim calcmode="lin" valueType="num">
                                      <p:cBhvr>
                                        <p:cTn id="7" dur="500" fill="hold"/>
                                        <p:tgtEl>
                                          <p:spTgt spid="2253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532">
                                            <p:txEl>
                                              <p:pRg st="3" end="3"/>
                                            </p:txEl>
                                          </p:spTgt>
                                        </p:tgtEl>
                                        <p:attrNameLst>
                                          <p:attrName>ppt_y</p:attrName>
                                        </p:attrNameLst>
                                      </p:cBhvr>
                                      <p:tavLst>
                                        <p:tav tm="0">
                                          <p:val>
                                            <p:strVal val="#ppt_y"/>
                                          </p:val>
                                        </p:tav>
                                        <p:tav tm="100000">
                                          <p:val>
                                            <p:strVal val="#ppt_y"/>
                                          </p:val>
                                        </p:tav>
                                      </p:tavLst>
                                    </p:anim>
                                    <p:anim calcmode="lin" valueType="num">
                                      <p:cBhvr>
                                        <p:cTn id="9" dur="500" fill="hold"/>
                                        <p:tgtEl>
                                          <p:spTgt spid="2253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53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532">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22533"/>
                                        </p:tgtEl>
                                        <p:attrNameLst>
                                          <p:attrName>style.visibility</p:attrName>
                                        </p:attrNameLst>
                                      </p:cBhvr>
                                      <p:to>
                                        <p:strVal val="visible"/>
                                      </p:to>
                                    </p:set>
                                    <p:anim calcmode="lin" valueType="num">
                                      <p:cBhvr>
                                        <p:cTn id="16"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19" dur="1000" fill="hold"/>
                                        <p:tgtEl>
                                          <p:spTgt spid="2253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25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22534"/>
                                        </p:tgtEl>
                                        <p:attrNameLst>
                                          <p:attrName>style.visibility</p:attrName>
                                        </p:attrNameLst>
                                      </p:cBhvr>
                                      <p:to>
                                        <p:strVal val="visible"/>
                                      </p:to>
                                    </p:set>
                                    <p:anim calcmode="lin" valueType="num">
                                      <p:cBhvr>
                                        <p:cTn id="28"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31" dur="1000" fill="hold"/>
                                        <p:tgtEl>
                                          <p:spTgt spid="2253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253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22536"/>
                                        </p:tgtEl>
                                        <p:attrNameLst>
                                          <p:attrName>style.visibility</p:attrName>
                                        </p:attrNameLst>
                                      </p:cBhvr>
                                      <p:to>
                                        <p:strVal val="visible"/>
                                      </p:to>
                                    </p:set>
                                    <p:anim calcmode="lin" valueType="num">
                                      <p:cBhvr>
                                        <p:cTn id="40" dur="500" decel="50000" fill="hold">
                                          <p:stCondLst>
                                            <p:cond delay="0"/>
                                          </p:stCondLst>
                                        </p:cTn>
                                        <p:tgtEl>
                                          <p:spTgt spid="2253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2536"/>
                                        </p:tgtEl>
                                        <p:attrNameLst>
                                          <p:attrName>ppt_w</p:attrName>
                                        </p:attrNameLst>
                                      </p:cBhvr>
                                      <p:tavLst>
                                        <p:tav tm="0">
                                          <p:val>
                                            <p:strVal val="#ppt_w*.05"/>
                                          </p:val>
                                        </p:tav>
                                        <p:tav tm="100000">
                                          <p:val>
                                            <p:strVal val="#ppt_w"/>
                                          </p:val>
                                        </p:tav>
                                      </p:tavLst>
                                    </p:anim>
                                    <p:anim calcmode="lin" valueType="num">
                                      <p:cBhvr>
                                        <p:cTn id="43" dur="1000" fill="hold"/>
                                        <p:tgtEl>
                                          <p:spTgt spid="2253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253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253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253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25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5" presetClass="entr" presetSubtype="0" fill="hold" grpId="0" nodeType="clickEffect">
                                  <p:stCondLst>
                                    <p:cond delay="0"/>
                                  </p:stCondLst>
                                  <p:childTnLst>
                                    <p:set>
                                      <p:cBhvr>
                                        <p:cTn id="51" dur="1" fill="hold">
                                          <p:stCondLst>
                                            <p:cond delay="0"/>
                                          </p:stCondLst>
                                        </p:cTn>
                                        <p:tgtEl>
                                          <p:spTgt spid="22535"/>
                                        </p:tgtEl>
                                        <p:attrNameLst>
                                          <p:attrName>style.visibility</p:attrName>
                                        </p:attrNameLst>
                                      </p:cBhvr>
                                      <p:to>
                                        <p:strVal val="visible"/>
                                      </p:to>
                                    </p:set>
                                    <p:anim calcmode="lin" valueType="num">
                                      <p:cBhvr>
                                        <p:cTn id="52" dur="500" decel="50000" fill="hold">
                                          <p:stCondLst>
                                            <p:cond delay="0"/>
                                          </p:stCondLst>
                                        </p:cTn>
                                        <p:tgtEl>
                                          <p:spTgt spid="22535"/>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2535"/>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2535"/>
                                        </p:tgtEl>
                                        <p:attrNameLst>
                                          <p:attrName>ppt_w</p:attrName>
                                        </p:attrNameLst>
                                      </p:cBhvr>
                                      <p:tavLst>
                                        <p:tav tm="0">
                                          <p:val>
                                            <p:strVal val="#ppt_w*.05"/>
                                          </p:val>
                                        </p:tav>
                                        <p:tav tm="100000">
                                          <p:val>
                                            <p:strVal val="#ppt_w"/>
                                          </p:val>
                                        </p:tav>
                                      </p:tavLst>
                                    </p:anim>
                                    <p:anim calcmode="lin" valueType="num">
                                      <p:cBhvr>
                                        <p:cTn id="55" dur="1000" fill="hold"/>
                                        <p:tgtEl>
                                          <p:spTgt spid="22535"/>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2535"/>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2535"/>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2535"/>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ماذا كان موقف إسرائيل من الأمم؟</a:t>
            </a:r>
            <a:endParaRPr lang="en-US" sz="3200" dirty="0">
              <a:latin typeface="Arial" panose="020B0604020202020204" pitchFamily="34" charset="0"/>
              <a:ea typeface="ＭＳ Ｐゴシック" charset="0"/>
              <a:cs typeface="Arial" panose="020B0604020202020204" pitchFamily="34" charset="0"/>
            </a:endParaRPr>
          </a:p>
        </p:txBody>
      </p:sp>
      <p:sp>
        <p:nvSpPr>
          <p:cNvPr id="182276"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latin typeface="Arial" panose="020B0604020202020204" pitchFamily="34" charset="0"/>
              <a:cs typeface="Arial" panose="020B0604020202020204" pitchFamily="34" charset="0"/>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20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قراءة من عالم القرن الأول، 23</a:t>
            </a:r>
            <a:endParaRPr lang="en-US" sz="20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عشرة مستويات يهودية من القداسة في الأرض</a:t>
            </a:r>
            <a:endParaRPr lang="en-US" sz="3200" dirty="0">
              <a:latin typeface="Arial" panose="020B0604020202020204" pitchFamily="34" charset="0"/>
              <a:ea typeface="ＭＳ Ｐゴシック" charset="0"/>
              <a:cs typeface="Arial" panose="020B0604020202020204" pitchFamily="34" charset="0"/>
            </a:endParaRPr>
          </a:p>
        </p:txBody>
      </p:sp>
      <p:sp>
        <p:nvSpPr>
          <p:cNvPr id="140292"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latin typeface="Arial" panose="020B0604020202020204" pitchFamily="34" charset="0"/>
              <a:cs typeface="Arial" panose="020B0604020202020204" pitchFamily="34" charset="0"/>
            </a:endParaRPr>
          </a:p>
        </p:txBody>
      </p:sp>
      <p:sp>
        <p:nvSpPr>
          <p:cNvPr id="140296" name="Text Box 8"/>
          <p:cNvSpPr txBox="1">
            <a:spLocks noChangeArrowheads="1"/>
          </p:cNvSpPr>
          <p:nvPr/>
        </p:nvSpPr>
        <p:spPr bwMode="auto">
          <a:xfrm>
            <a:off x="179512" y="3640668"/>
            <a:ext cx="4968552" cy="2062103"/>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square" anchor="b">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altLang="ja-JP" sz="3200" dirty="0">
                <a:effectLst/>
                <a:latin typeface="Arial" panose="020B0604020202020204" pitchFamily="34" charset="0"/>
                <a:cs typeface="Arial" panose="020B0604020202020204" pitchFamily="34" charset="0"/>
              </a:rPr>
              <a:t>هناك عشر درجات من القداسة.     إن أرض إسرائيل أقدس من أي أرض أخرى... حيث يخرجون منها الباكورة والرغيفين...</a:t>
            </a:r>
            <a:endParaRPr lang="en-US" sz="3200" dirty="0">
              <a:effectLst/>
              <a:latin typeface="Arial" panose="020B0604020202020204" pitchFamily="34" charset="0"/>
              <a:cs typeface="Arial" panose="020B0604020202020204" pitchFamily="34" charset="0"/>
            </a:endParaRPr>
          </a:p>
        </p:txBody>
      </p:sp>
      <p:sp>
        <p:nvSpPr>
          <p:cNvPr id="140298" name="Rectangle 10"/>
          <p:cNvSpPr>
            <a:spLocks noRot="1" noChangeArrowheads="1"/>
          </p:cNvSpPr>
          <p:nvPr/>
        </p:nvSpPr>
        <p:spPr bwMode="auto">
          <a:xfrm>
            <a:off x="34798" y="1052736"/>
            <a:ext cx="6355432" cy="864096"/>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إسرائيل مقابل المدن الأخرى</a:t>
            </a:r>
            <a:endParaRPr lang="en-US" b="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ar-JO"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عاشر أقدس مكان</a:t>
            </a:r>
            <a:endParaRPr lang="en-US" sz="32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1905000" y="152400"/>
            <a:ext cx="5410200" cy="762000"/>
          </a:xfrm>
          <a:solidFill>
            <a:schemeClr val="bg2"/>
          </a:solidFill>
          <a:ln w="57150">
            <a:solidFill>
              <a:schemeClr val="bg2"/>
            </a:solidFill>
          </a:ln>
        </p:spPr>
        <p:txBody>
          <a:bodyPr/>
          <a:lstStyle/>
          <a:p>
            <a:pPr eaLnBrk="1" hangingPunct="1">
              <a:defRPr/>
            </a:pPr>
            <a:r>
              <a:rPr lang="ar-JO" sz="4000" dirty="0">
                <a:latin typeface="Arial"/>
                <a:ea typeface="ＭＳ Ｐゴシック" charset="0"/>
                <a:cs typeface="Arial"/>
              </a:rPr>
              <a:t>الشرق الأوسط المعاصر</a:t>
            </a:r>
            <a:endParaRPr lang="en-US" sz="4000" dirty="0">
              <a:latin typeface="Arial"/>
              <a:ea typeface="ＭＳ Ｐゴシック" charset="0"/>
              <a:cs typeface="Arial"/>
            </a:endParaRPr>
          </a:p>
        </p:txBody>
      </p:sp>
      <p:sp>
        <p:nvSpPr>
          <p:cNvPr id="3076" name="Rectangle 4"/>
          <p:cNvSpPr>
            <a:spLocks noRot="1" noChangeArrowheads="1"/>
          </p:cNvSpPr>
          <p:nvPr/>
        </p:nvSpPr>
        <p:spPr bwMode="auto">
          <a:xfrm>
            <a:off x="8382000" y="0"/>
            <a:ext cx="762000" cy="533400"/>
          </a:xfrm>
          <a:prstGeom prst="rect">
            <a:avLst/>
          </a:prstGeom>
          <a:solidFill>
            <a:schemeClr val="bg1"/>
          </a:solid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9</a:t>
            </a:r>
            <a:endParaRPr lang="en-US" sz="2800" b="1" dirty="0">
              <a:solidFill>
                <a:srgbClr val="000000"/>
              </a:solidFill>
              <a:effectLst>
                <a:outerShdw blurRad="38100" dist="38100" dir="2700000" algn="tl">
                  <a:srgbClr val="FFFFFF"/>
                </a:outerShdw>
              </a:effectLst>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498"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ar-JO" dirty="0">
                <a:effectLst/>
                <a:latin typeface="Arial" panose="020B0604020202020204" pitchFamily="34" charset="0"/>
                <a:ea typeface="ＭＳ Ｐゴシック" charset="0"/>
                <a:cs typeface="Arial" panose="020B0604020202020204" pitchFamily="34" charset="0"/>
              </a:rPr>
              <a:t>الباكورة: تقدمة    حزمة الترديد</a:t>
            </a:r>
            <a:endParaRPr lang="en-US" dirty="0">
              <a:effectLst/>
              <a:latin typeface="Arial" panose="020B0604020202020204" pitchFamily="34" charset="0"/>
              <a:ea typeface="ＭＳ Ｐゴシック" charset="0"/>
              <a:cs typeface="Arial" panose="020B0604020202020204" pitchFamily="34" charset="0"/>
            </a:endParaRPr>
          </a:p>
        </p:txBody>
      </p:sp>
      <p:sp>
        <p:nvSpPr>
          <p:cNvPr id="236549" name="Rectangle 5"/>
          <p:cNvSpPr>
            <a:spLocks noGrp="1" noChangeArrowheads="1"/>
          </p:cNvSpPr>
          <p:nvPr>
            <p:ph type="body" sz="half" idx="2"/>
          </p:nvPr>
        </p:nvSpPr>
        <p:spPr>
          <a:xfrm>
            <a:off x="5105400" y="304800"/>
            <a:ext cx="4038600" cy="2362200"/>
          </a:xfrm>
        </p:spPr>
        <p:txBody>
          <a:bodyPr/>
          <a:lstStyle/>
          <a:p>
            <a:pPr algn="r" rtl="1" eaLnBrk="1" hangingPunct="1">
              <a:defRPr/>
            </a:pPr>
            <a:r>
              <a:rPr lang="ar-JO" sz="3200" dirty="0">
                <a:latin typeface="Arial" panose="020B0604020202020204" pitchFamily="34" charset="0"/>
                <a:ea typeface="ＭＳ Ｐゴシック" charset="0"/>
                <a:cs typeface="Arial" panose="020B0604020202020204" pitchFamily="34" charset="0"/>
              </a:rPr>
              <a:t>تم حصادها في أقصى شمال إسرائيل</a:t>
            </a:r>
          </a:p>
          <a:p>
            <a:pPr algn="r" rtl="1" eaLnBrk="1" hangingPunct="1">
              <a:defRPr/>
            </a:pPr>
            <a:r>
              <a:rPr lang="ar-JO" sz="3200" dirty="0">
                <a:latin typeface="Arial" panose="020B0604020202020204" pitchFamily="34" charset="0"/>
                <a:ea typeface="ＭＳ Ｐゴシック" charset="0"/>
                <a:cs typeface="Arial" panose="020B0604020202020204" pitchFamily="34" charset="0"/>
              </a:rPr>
              <a:t>يتم إحضارها إلى أورشليم</a:t>
            </a:r>
            <a:endParaRPr lang="en-US" sz="3200" dirty="0">
              <a:latin typeface="Arial" panose="020B0604020202020204" pitchFamily="34" charset="0"/>
              <a:ea typeface="ＭＳ Ｐゴシック" charset="0"/>
              <a:cs typeface="Arial" panose="020B0604020202020204" pitchFamily="34" charset="0"/>
            </a:endParaRP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4822825"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36552" name="Text Box 8"/>
          <p:cNvSpPr txBox="1">
            <a:spLocks noChangeArrowheads="1"/>
          </p:cNvSpPr>
          <p:nvPr/>
        </p:nvSpPr>
        <p:spPr bwMode="auto">
          <a:xfrm>
            <a:off x="4929188" y="6453188"/>
            <a:ext cx="3789820" cy="369332"/>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1800" dirty="0">
                <a:effectLst>
                  <a:outerShdw blurRad="38100" dist="38100" dir="2700000" algn="tl">
                    <a:srgbClr val="000000"/>
                  </a:outerShdw>
                </a:effectLst>
                <a:latin typeface="Arial" panose="020B0604020202020204" pitchFamily="34" charset="0"/>
                <a:cs typeface="Arial" panose="020B0604020202020204" pitchFamily="34" charset="0"/>
              </a:rPr>
              <a:t>بيتزل، أطلس مودي لأراضي الكتاب المقدس، 50</a:t>
            </a:r>
            <a:endParaRPr lang="en-US" sz="1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654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15888"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a:ea typeface="ＭＳ Ｐゴシック" charset="0"/>
                <a:cs typeface="Arial"/>
              </a:rPr>
              <a:t>الأراضي الحضرية مقابل الريفية</a:t>
            </a:r>
            <a:endParaRPr lang="en-US" sz="3600" dirty="0">
              <a:latin typeface="Arial"/>
              <a:ea typeface="ＭＳ Ｐゴシック" charset="0"/>
              <a:cs typeface="Arial"/>
            </a:endParaRPr>
          </a:p>
        </p:txBody>
      </p:sp>
      <p:sp>
        <p:nvSpPr>
          <p:cNvPr id="141316" name="Text Box 4"/>
          <p:cNvSpPr txBox="1">
            <a:spLocks noChangeArrowheads="1"/>
          </p:cNvSpPr>
          <p:nvPr/>
        </p:nvSpPr>
        <p:spPr bwMode="auto">
          <a:xfrm>
            <a:off x="-36512" y="2971800"/>
            <a:ext cx="39624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effectLst/>
                <a:latin typeface="Arial" charset="0"/>
                <a:cs typeface="Arial" charset="0"/>
              </a:rPr>
              <a:t>المدن المسورة لا تزال أكثر قدسية حيث أنها يجب أن تخرج البرص والجثث من وسطها</a:t>
            </a:r>
            <a:endParaRPr lang="en-US" sz="3200" dirty="0">
              <a:effectLst/>
              <a:latin typeface="Arial"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tx2"/>
                </a:solidFill>
                <a:effectLst>
                  <a:outerShdw blurRad="38100" dist="38100" dir="2700000" algn="tl">
                    <a:srgbClr val="000000"/>
                  </a:outerShdw>
                </a:effectLst>
                <a:latin typeface="Arial"/>
                <a:cs typeface="Arial"/>
              </a:rPr>
              <a:t>عشرة مستويات يهودية من القداسة في الأرض</a:t>
            </a:r>
            <a:endParaRPr lang="en-US" sz="3200" b="1" dirty="0">
              <a:solidFill>
                <a:schemeClr val="tx2"/>
              </a:solidFill>
              <a:effectLst>
                <a:outerShdw blurRad="38100" dist="38100" dir="2700000" algn="tl">
                  <a:srgbClr val="000000"/>
                </a:outerShdw>
              </a:effectLst>
              <a:latin typeface="Arial"/>
              <a:cs typeface="Arial"/>
            </a:endParaRPr>
          </a:p>
        </p:txBody>
      </p:sp>
      <p:sp>
        <p:nvSpPr>
          <p:cNvPr id="141359" name="Text Box 47"/>
          <p:cNvSpPr txBox="1">
            <a:spLocks noChangeArrowheads="1"/>
          </p:cNvSpPr>
          <p:nvPr/>
        </p:nvSpPr>
        <p:spPr bwMode="auto">
          <a:xfrm>
            <a:off x="-36512"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ar-JO" sz="3200" dirty="0">
                <a:solidFill>
                  <a:schemeClr val="tx2"/>
                </a:solidFill>
                <a:effectLst>
                  <a:outerShdw blurRad="38100" dist="38100" dir="2700000" algn="tl">
                    <a:srgbClr val="000000"/>
                  </a:outerShdw>
                </a:effectLst>
                <a:latin typeface="Arial"/>
                <a:cs typeface="Arial"/>
              </a:rPr>
              <a:t>تاسع أقدس مكان</a:t>
            </a:r>
            <a:endParaRPr lang="en-US" sz="3200" dirty="0">
              <a:solidFill>
                <a:schemeClr val="tx2"/>
              </a:solidFill>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0"/>
            <a:ext cx="5146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sz="3600" dirty="0">
                <a:latin typeface="Arial"/>
                <a:ea typeface="ＭＳ Ｐゴシック" charset="0"/>
                <a:cs typeface="Arial"/>
              </a:rPr>
              <a:t>أورشليم مقابل المدن الأخرى</a:t>
            </a:r>
            <a:endParaRPr lang="en-US" sz="3600" dirty="0">
              <a:latin typeface="Arial"/>
              <a:ea typeface="ＭＳ Ｐゴシック" charset="0"/>
              <a:cs typeface="Arial"/>
            </a:endParaRPr>
          </a:p>
        </p:txBody>
      </p:sp>
      <p:sp>
        <p:nvSpPr>
          <p:cNvPr id="141316" name="Text Box 4"/>
          <p:cNvSpPr txBox="1">
            <a:spLocks noChangeArrowheads="1"/>
          </p:cNvSpPr>
          <p:nvPr/>
        </p:nvSpPr>
        <p:spPr bwMode="auto">
          <a:xfrm>
            <a:off x="0" y="2971800"/>
            <a:ext cx="3962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effectLst/>
                <a:latin typeface="Arial" charset="0"/>
                <a:cs typeface="Arial" charset="0"/>
              </a:rPr>
              <a:t>في سور أورشليم لا يزال هناك أكثر قدسًا لأنهم هناك فقط يأكلون [الطعام المقدس</a:t>
            </a:r>
            <a:endParaRPr lang="en-US" sz="3200" dirty="0">
              <a:effectLst/>
              <a:latin typeface="Arial"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rgbClr val="E5E5FF"/>
                </a:solidFill>
                <a:effectLst>
                  <a:outerShdw blurRad="38100" dist="38100" dir="2700000" algn="tl">
                    <a:srgbClr val="000000"/>
                  </a:outerShdw>
                </a:effectLst>
                <a:latin typeface="Arial"/>
                <a:cs typeface="Arial"/>
              </a:rPr>
              <a:t>عشرة مستويات يهودية من القداسة في الأرض</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ar-JO" sz="3200" dirty="0">
                <a:solidFill>
                  <a:srgbClr val="E5E5FF"/>
                </a:solidFill>
                <a:effectLst>
                  <a:outerShdw blurRad="38100" dist="38100" dir="2700000" algn="tl">
                    <a:srgbClr val="000000"/>
                  </a:outerShdw>
                </a:effectLst>
                <a:latin typeface="Arial"/>
                <a:cs typeface="Arial"/>
              </a:rPr>
              <a:t>ثامن أقدس مكان</a:t>
            </a:r>
            <a:endParaRPr lang="en-US" sz="3200" dirty="0">
              <a:solidFill>
                <a:srgbClr val="E5E5FF"/>
              </a:solidFill>
              <a:effectLst>
                <a:outerShdw blurRad="38100" dist="38100" dir="2700000" algn="tl">
                  <a:srgbClr val="000000"/>
                </a:outerShdw>
              </a:effectLst>
              <a:latin typeface="Arial"/>
              <a:cs typeface="Arial"/>
            </a:endParaRPr>
          </a:p>
        </p:txBody>
      </p:sp>
      <p:sp>
        <p:nvSpPr>
          <p:cNvPr id="238631"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Garamond"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defRPr/>
            </a:pPr>
            <a:r>
              <a:rPr lang="en-US">
                <a:latin typeface="Garamond" charset="0"/>
                <a:ea typeface="ＭＳ Ｐゴシック" charset="0"/>
                <a:cs typeface="ＭＳ Ｐゴシック" charset="0"/>
              </a:rPr>
              <a:t>Temple Mount</a:t>
            </a:r>
          </a:p>
        </p:txBody>
      </p:sp>
      <p:pic>
        <p:nvPicPr>
          <p:cNvPr id="240643"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b="1" dirty="0">
                <a:effectLst>
                  <a:outerShdw blurRad="38100" dist="38100" dir="2700000" algn="tl">
                    <a:srgbClr val="000000"/>
                  </a:outerShdw>
                </a:effectLst>
                <a:latin typeface="Arial"/>
                <a:cs typeface="Arial"/>
              </a:rPr>
              <a:t>جبل الهيكل مقابل        الأقسام الأخرى</a:t>
            </a:r>
            <a:endParaRPr lang="en-US" b="1" dirty="0">
              <a:effectLst>
                <a:outerShdw blurRad="38100" dist="38100" dir="2700000" algn="tl">
                  <a:srgbClr val="000000"/>
                </a:outerShdw>
              </a:effectLst>
              <a:latin typeface="Arial"/>
              <a:cs typeface="Arial"/>
            </a:endParaRPr>
          </a:p>
        </p:txBody>
      </p:sp>
      <p:sp>
        <p:nvSpPr>
          <p:cNvPr id="146441" name="Text Box 9"/>
          <p:cNvSpPr txBox="1">
            <a:spLocks noChangeArrowheads="1"/>
          </p:cNvSpPr>
          <p:nvPr/>
        </p:nvSpPr>
        <p:spPr bwMode="auto">
          <a:xfrm>
            <a:off x="0" y="3200400"/>
            <a:ext cx="4038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effectLst/>
                <a:latin typeface="Arial" charset="0"/>
                <a:cs typeface="Arial" charset="0"/>
              </a:rPr>
              <a:t>لا يدخلها رجل ولا امرأة معه سيل ولا حائض ولا امرأة بعد الولادة</a:t>
            </a:r>
            <a:endParaRPr lang="en-US" sz="3200" dirty="0">
              <a:effectLst/>
              <a:latin typeface="Arial" charset="0"/>
              <a:cs typeface="Arial" charset="0"/>
            </a:endParaRPr>
          </a:p>
        </p:txBody>
      </p:sp>
      <p:sp>
        <p:nvSpPr>
          <p:cNvPr id="146448" name="Text Box 16"/>
          <p:cNvSpPr txBox="1">
            <a:spLocks noChangeArrowheads="1"/>
          </p:cNvSpPr>
          <p:nvPr/>
        </p:nvSpPr>
        <p:spPr bwMode="auto">
          <a:xfrm>
            <a:off x="0" y="6278563"/>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ar-JO" sz="3200" dirty="0">
                <a:effectLst>
                  <a:outerShdw blurRad="38100" dist="38100" dir="2700000" algn="tl">
                    <a:srgbClr val="000000"/>
                  </a:outerShdw>
                </a:effectLst>
                <a:latin typeface="Arial"/>
                <a:cs typeface="Arial"/>
              </a:rPr>
              <a:t>سابع أقدس مكان</a:t>
            </a:r>
            <a:endParaRPr lang="en-US" sz="3200" dirty="0">
              <a:effectLst>
                <a:outerShdw blurRad="38100" dist="38100" dir="2700000" algn="tl">
                  <a:srgbClr val="000000"/>
                </a:outerShdw>
              </a:effectLst>
              <a:latin typeface="Arial"/>
              <a:cs typeface="Arial"/>
            </a:endParaRP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effectLst>
                  <a:outerShdw blurRad="38100" dist="38100" dir="2700000" algn="tl">
                    <a:srgbClr val="000000"/>
                  </a:outerShdw>
                </a:effectLst>
                <a:latin typeface="Arial"/>
                <a:cs typeface="Arial"/>
              </a:rPr>
              <a:t>عشرة مستويات يهودية من القداسة في الأرض</a:t>
            </a:r>
          </a:p>
        </p:txBody>
      </p:sp>
      <p:sp>
        <p:nvSpPr>
          <p:cNvPr id="9" name="Rectangle 6"/>
          <p:cNvSpPr>
            <a:spLocks noChangeArrowheads="1"/>
          </p:cNvSpPr>
          <p:nvPr/>
        </p:nvSpPr>
        <p:spPr bwMode="auto">
          <a:xfrm rot="21045103">
            <a:off x="7173913" y="2366963"/>
            <a:ext cx="990600" cy="16129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a:xfrm>
            <a:off x="457200" y="1600200"/>
            <a:ext cx="3352800" cy="1143000"/>
          </a:xfrm>
        </p:spPr>
        <p:txBody>
          <a:bodyPr/>
          <a:lstStyle/>
          <a:p>
            <a:pPr eaLnBrk="1" hangingPunct="1"/>
            <a:r>
              <a:rPr lang="en-US">
                <a:latin typeface="Arial" charset="0"/>
                <a:ea typeface="ＭＳ Ｐゴシック" charset="0"/>
                <a:cs typeface="ＭＳ Ｐゴシック" charset="0"/>
              </a:rPr>
              <a:t>The Rampart</a:t>
            </a:r>
          </a:p>
        </p:txBody>
      </p:sp>
      <p:pic>
        <p:nvPicPr>
          <p:cNvPr id="242690"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5025" y="381000"/>
            <a:ext cx="4498975"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b="1" dirty="0">
                <a:solidFill>
                  <a:schemeClr val="bg1"/>
                </a:solidFill>
                <a:effectLst>
                  <a:outerShdw blurRad="38100" dist="38100" dir="2700000" algn="tl">
                    <a:srgbClr val="000000"/>
                  </a:outerShdw>
                </a:effectLst>
                <a:latin typeface="Arial" charset="0"/>
                <a:cs typeface="Geneva" charset="0"/>
              </a:rPr>
              <a:t>السور مقابل             بقية جبل الهيكل</a:t>
            </a:r>
            <a:endParaRPr lang="en-US" sz="4400" dirty="0">
              <a:solidFill>
                <a:schemeClr val="bg1"/>
              </a:solidFill>
              <a:effectLst/>
              <a:latin typeface="Arial" charset="0"/>
              <a:cs typeface="Geneva" charset="0"/>
            </a:endParaRPr>
          </a:p>
        </p:txBody>
      </p:sp>
      <p:sp>
        <p:nvSpPr>
          <p:cNvPr id="149509" name="Text Box 5"/>
          <p:cNvSpPr txBox="1">
            <a:spLocks noChangeArrowheads="1"/>
          </p:cNvSpPr>
          <p:nvPr/>
        </p:nvSpPr>
        <p:spPr bwMode="auto">
          <a:xfrm>
            <a:off x="0" y="3271838"/>
            <a:ext cx="4267200" cy="1077218"/>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altLang="ja-JP" sz="3200" dirty="0">
                <a:solidFill>
                  <a:schemeClr val="bg1"/>
                </a:solidFill>
                <a:effectLst/>
                <a:latin typeface="Arials" charset="0"/>
                <a:cs typeface="Arials" charset="0"/>
              </a:rPr>
              <a:t>لا يجوز دخول الأمم ولا الذي به نجاسة من جثة</a:t>
            </a:r>
            <a:endParaRPr lang="en-US" sz="3200" dirty="0">
              <a:solidFill>
                <a:schemeClr val="bg1"/>
              </a:solidFill>
              <a:effectLst/>
              <a:latin typeface="Arials" charset="0"/>
              <a:cs typeface="Arials" charset="0"/>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charset="0"/>
                <a:cs typeface="Geneva" charset="0"/>
              </a:rPr>
              <a:t>عشرة مستويات يهودية من القداسة في الأرض</a:t>
            </a:r>
          </a:p>
        </p:txBody>
      </p:sp>
      <p:sp>
        <p:nvSpPr>
          <p:cNvPr id="242694" name="Text Box 9"/>
          <p:cNvSpPr txBox="1">
            <a:spLocks noChangeArrowheads="1"/>
          </p:cNvSpPr>
          <p:nvPr/>
        </p:nvSpPr>
        <p:spPr bwMode="auto">
          <a:xfrm>
            <a:off x="0" y="621665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s" charset="0"/>
                <a:cs typeface="Arials" charset="0"/>
              </a:rPr>
              <a:t>سادس أقدس مكان</a:t>
            </a:r>
            <a:endParaRPr lang="en-US" sz="3200" dirty="0">
              <a:solidFill>
                <a:schemeClr val="bg1"/>
              </a:solidFill>
              <a:effectLst/>
              <a:latin typeface="Arials" charset="0"/>
              <a:cs typeface="Arial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Women</a:t>
            </a:r>
          </a:p>
        </p:txBody>
      </p:sp>
      <p:pic>
        <p:nvPicPr>
          <p:cNvPr id="244738"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447800"/>
            <a:ext cx="8153400" cy="502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charset="0"/>
                <a:cs typeface="Geneva" charset="0"/>
              </a:rPr>
              <a:t>ساحة النساء</a:t>
            </a:r>
            <a:endParaRPr lang="en-US" sz="4000" b="1" dirty="0">
              <a:solidFill>
                <a:schemeClr val="bg1"/>
              </a:solidFill>
              <a:effectLst>
                <a:outerShdw blurRad="38100" dist="38100" dir="2700000" algn="tl">
                  <a:srgbClr val="000000"/>
                </a:outerShdw>
              </a:effectLst>
              <a:latin typeface="Arial" charset="0"/>
              <a:cs typeface="Geneva" charset="0"/>
            </a:endParaRPr>
          </a:p>
        </p:txBody>
      </p:sp>
      <p:sp>
        <p:nvSpPr>
          <p:cNvPr id="150533" name="Text Box 5"/>
          <p:cNvSpPr txBox="1">
            <a:spLocks noChangeArrowheads="1"/>
          </p:cNvSpPr>
          <p:nvPr/>
        </p:nvSpPr>
        <p:spPr bwMode="auto">
          <a:xfrm>
            <a:off x="0" y="2209800"/>
            <a:ext cx="32766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charset="0"/>
                <a:cs typeface="Arial" charset="0"/>
              </a:rPr>
              <a:t>هذا المكان الأقرب للنساء يستبعد أيضًا الرجال الذين غسلوا أنفسهم في نفس اليوم</a:t>
            </a:r>
            <a:endParaRPr lang="en-US" sz="3200" dirty="0">
              <a:solidFill>
                <a:schemeClr val="bg1"/>
              </a:solidFill>
              <a:effectLst/>
              <a:latin typeface="Arial" charset="0"/>
              <a:cs typeface="Arial" charset="0"/>
            </a:endParaRP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2800" b="1" dirty="0">
                <a:solidFill>
                  <a:schemeClr val="bg1"/>
                </a:solidFill>
                <a:effectLst>
                  <a:outerShdw blurRad="38100" dist="38100" dir="2700000" algn="tl">
                    <a:srgbClr val="000000"/>
                  </a:outerShdw>
                </a:effectLst>
                <a:latin typeface="Arial"/>
                <a:cs typeface="Arial"/>
              </a:rPr>
              <a:t>خامس أقدس مكان</a:t>
            </a:r>
            <a:endParaRPr lang="en-US" sz="2800" b="1" dirty="0">
              <a:solidFill>
                <a:schemeClr val="bg1"/>
              </a:solidFill>
              <a:effectLst>
                <a:outerShdw blurRad="38100" dist="38100" dir="2700000" algn="tl">
                  <a:srgbClr val="000000"/>
                </a:outerShdw>
              </a:effectLst>
              <a:latin typeface="Arial"/>
              <a:cs typeface="Arial"/>
            </a:endParaRP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charset="0"/>
                <a:cs typeface="Geneva" charset="0"/>
              </a:rPr>
              <a:t>عشرة مستويات يهودية من القداسة في الأرض</a:t>
            </a:r>
          </a:p>
        </p:txBody>
      </p:sp>
      <p:sp>
        <p:nvSpPr>
          <p:cNvPr id="150538" name="Text Box 10"/>
          <p:cNvSpPr txBox="1">
            <a:spLocks noChangeArrowheads="1"/>
          </p:cNvSpPr>
          <p:nvPr/>
        </p:nvSpPr>
        <p:spPr bwMode="auto">
          <a:xfrm>
            <a:off x="3635375" y="4648200"/>
            <a:ext cx="2592388" cy="646113"/>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b="1" dirty="0">
                <a:solidFill>
                  <a:srgbClr val="FFFFFF"/>
                </a:solidFill>
                <a:effectLst>
                  <a:glow rad="228600">
                    <a:schemeClr val="tx1"/>
                  </a:glow>
                </a:effectLst>
                <a:latin typeface="Arial"/>
                <a:cs typeface="Arial"/>
              </a:rPr>
              <a:t>بني إسرائيل</a:t>
            </a:r>
            <a:endParaRPr lang="en-US" dirty="0">
              <a:solidFill>
                <a:srgbClr val="FFFFFF"/>
              </a:solidFill>
              <a:effectLst>
                <a:glow rad="228600">
                  <a:schemeClr val="tx1"/>
                </a:glow>
              </a:effectLst>
              <a:latin typeface="Arial"/>
              <a:cs typeface="Arial"/>
            </a:endParaRPr>
          </a:p>
        </p:txBody>
      </p:sp>
      <p:sp>
        <p:nvSpPr>
          <p:cNvPr id="150539" name="Text Box 11"/>
          <p:cNvSpPr txBox="1">
            <a:spLocks noChangeArrowheads="1"/>
          </p:cNvSpPr>
          <p:nvPr/>
        </p:nvSpPr>
        <p:spPr bwMode="auto">
          <a:xfrm rot="4190545">
            <a:off x="5657056" y="3671094"/>
            <a:ext cx="2668588" cy="64770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b="1" dirty="0">
                <a:solidFill>
                  <a:srgbClr val="FFFFFF"/>
                </a:solidFill>
                <a:effectLst>
                  <a:glow rad="228600">
                    <a:schemeClr val="tx1"/>
                  </a:glow>
                </a:effectLst>
                <a:latin typeface="Arial"/>
                <a:cs typeface="Arial"/>
              </a:rPr>
              <a:t>بني إسرائيل</a:t>
            </a:r>
            <a:endParaRPr lang="en-US" dirty="0">
              <a:solidFill>
                <a:srgbClr val="FFFFFF"/>
              </a:solidFill>
              <a:effectLst>
                <a:glow rad="228600">
                  <a:schemeClr val="tx1"/>
                </a:glow>
              </a:effectLst>
              <a:latin typeface="Arial"/>
              <a:cs typeface="Arial"/>
            </a:endParaRPr>
          </a:p>
        </p:txBody>
      </p:sp>
      <p:sp>
        <p:nvSpPr>
          <p:cNvPr id="150540" name="Text Box 12"/>
          <p:cNvSpPr txBox="1">
            <a:spLocks noChangeArrowheads="1"/>
          </p:cNvSpPr>
          <p:nvPr/>
        </p:nvSpPr>
        <p:spPr bwMode="auto">
          <a:xfrm rot="4130650">
            <a:off x="5493544" y="3613944"/>
            <a:ext cx="4535488"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b="1" dirty="0">
                <a:solidFill>
                  <a:srgbClr val="FFFFFF"/>
                </a:solidFill>
                <a:effectLst>
                  <a:glow rad="228600">
                    <a:schemeClr val="tx1"/>
                  </a:glow>
                </a:effectLst>
                <a:latin typeface="Arial"/>
                <a:cs typeface="Arial"/>
              </a:rPr>
              <a:t>النساء؟ / الأمم</a:t>
            </a:r>
            <a:endParaRPr lang="en-US" dirty="0">
              <a:solidFill>
                <a:srgbClr val="FFFFFF"/>
              </a:solidFill>
              <a:effectLst>
                <a:glow rad="228600">
                  <a:schemeClr val="tx1"/>
                </a:glow>
              </a:effectLst>
              <a:latin typeface="Arial"/>
              <a:cs typeface="Arial"/>
            </a:endParaRPr>
          </a:p>
        </p:txBody>
      </p:sp>
      <p:sp>
        <p:nvSpPr>
          <p:cNvPr id="150541" name="Text Box 13"/>
          <p:cNvSpPr txBox="1">
            <a:spLocks noChangeArrowheads="1"/>
          </p:cNvSpPr>
          <p:nvPr/>
        </p:nvSpPr>
        <p:spPr bwMode="auto">
          <a:xfrm>
            <a:off x="4038600" y="2895600"/>
            <a:ext cx="2111375"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b="1" dirty="0">
                <a:solidFill>
                  <a:srgbClr val="FFFFFF"/>
                </a:solidFill>
                <a:effectLst>
                  <a:glow rad="228600">
                    <a:schemeClr val="tx1"/>
                  </a:glow>
                </a:effectLst>
                <a:latin typeface="Arial"/>
                <a:cs typeface="Arial"/>
              </a:rPr>
              <a:t>الكهنة</a:t>
            </a:r>
            <a:endParaRPr lang="en-US" dirty="0">
              <a:solidFill>
                <a:srgbClr val="FFFFFF"/>
              </a:solidFill>
              <a:effectLst>
                <a:glow rad="228600">
                  <a:schemeClr val="tx1"/>
                </a:glow>
              </a:effectLst>
              <a:latin typeface="Arial"/>
              <a:cs typeface="Arial"/>
            </a:endParaRPr>
          </a:p>
        </p:txBody>
      </p:sp>
      <p:sp>
        <p:nvSpPr>
          <p:cNvPr id="150542" name="Line 14"/>
          <p:cNvSpPr>
            <a:spLocks noChangeShapeType="1"/>
          </p:cNvSpPr>
          <p:nvPr/>
        </p:nvSpPr>
        <p:spPr bwMode="auto">
          <a:xfrm>
            <a:off x="6629400" y="1752600"/>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latin typeface="Garamond"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Israelites</a:t>
            </a:r>
          </a:p>
        </p:txBody>
      </p:sp>
      <p:pic>
        <p:nvPicPr>
          <p:cNvPr id="246786"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charset="0"/>
                <a:cs typeface="Geneva" charset="0"/>
              </a:rPr>
              <a:t>ساحة بني إسرائيل</a:t>
            </a:r>
            <a:endParaRPr lang="en-US" sz="4000" b="1" dirty="0">
              <a:solidFill>
                <a:schemeClr val="bg1"/>
              </a:solidFill>
              <a:effectLst>
                <a:outerShdw blurRad="38100" dist="38100" dir="2700000" algn="tl">
                  <a:srgbClr val="000000"/>
                </a:outerShdw>
              </a:effectLst>
              <a:latin typeface="Arial" charset="0"/>
              <a:cs typeface="Geneva" charset="0"/>
            </a:endParaRPr>
          </a:p>
        </p:txBody>
      </p:sp>
      <p:sp>
        <p:nvSpPr>
          <p:cNvPr id="167941" name="Text Box 5"/>
          <p:cNvSpPr txBox="1">
            <a:spLocks noChangeArrowheads="1"/>
          </p:cNvSpPr>
          <p:nvPr/>
        </p:nvSpPr>
        <p:spPr bwMode="auto">
          <a:xfrm>
            <a:off x="0" y="2362200"/>
            <a:ext cx="34925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charset="0"/>
                <a:cs typeface="Arial" charset="0"/>
              </a:rPr>
              <a:t>فقط الرجال الذين اكتملت كفارتهم يمكنهم الدخول (وإلا كانوا بحاجة إلى ذبيحة خطية)</a:t>
            </a:r>
            <a:endParaRPr lang="en-US" sz="3200" dirty="0">
              <a:solidFill>
                <a:schemeClr val="bg1"/>
              </a:solidFill>
              <a:effectLst/>
              <a:latin typeface="Arial" charset="0"/>
              <a:cs typeface="Arial" charset="0"/>
            </a:endParaRPr>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2800" b="1" dirty="0">
                <a:solidFill>
                  <a:schemeClr val="bg1"/>
                </a:solidFill>
                <a:effectLst>
                  <a:outerShdw blurRad="38100" dist="38100" dir="2700000" algn="tl">
                    <a:srgbClr val="000000"/>
                  </a:outerShdw>
                </a:effectLst>
                <a:latin typeface="Arial"/>
                <a:cs typeface="Arial"/>
              </a:rPr>
              <a:t>رابع أقدس مكان</a:t>
            </a:r>
            <a:endParaRPr lang="en-US" sz="2800" b="1" dirty="0">
              <a:solidFill>
                <a:schemeClr val="bg1"/>
              </a:solidFill>
              <a:effectLst>
                <a:outerShdw blurRad="38100" dist="38100" dir="2700000" algn="tl">
                  <a:srgbClr val="000000"/>
                </a:outerShdw>
              </a:effectLst>
              <a:latin typeface="Arial"/>
              <a:cs typeface="Arial"/>
            </a:endParaRP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charset="0"/>
                <a:cs typeface="Geneva" charset="0"/>
              </a:rPr>
              <a:t>عشرة مستويات يهودية من القداسة في الأرض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3962400" y="304800"/>
            <a:ext cx="3276600" cy="6278563"/>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Inner Temple Court and the steps leading to the Nicanor Gate</a:t>
            </a:r>
          </a:p>
        </p:txBody>
      </p:sp>
      <p:pic>
        <p:nvPicPr>
          <p:cNvPr id="248834"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04800"/>
            <a:ext cx="512603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ساحة الكهنة</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1558" name="Text Box 6"/>
          <p:cNvSpPr txBox="1">
            <a:spLocks noChangeArrowheads="1"/>
          </p:cNvSpPr>
          <p:nvPr/>
        </p:nvSpPr>
        <p:spPr bwMode="auto">
          <a:xfrm>
            <a:off x="76200" y="2514600"/>
            <a:ext cx="3632200" cy="1569660"/>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للكهنة والرجال الذين يجب عليهم وضع الأيدي والذبح والترديد</a:t>
            </a:r>
            <a:endParaRPr lang="en-US" sz="3200" dirty="0">
              <a:solidFill>
                <a:schemeClr val="bg1"/>
              </a:solidFill>
              <a:effectLst/>
              <a:latin typeface="Arial" panose="020B0604020202020204" pitchFamily="34" charset="0"/>
              <a:cs typeface="Arial" panose="020B0604020202020204" pitchFamily="34" charset="0"/>
            </a:endParaRPr>
          </a:p>
        </p:txBody>
      </p:sp>
      <p:sp>
        <p:nvSpPr>
          <p:cNvPr id="151559"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ثالث أقدس مكان</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1905000" y="2438400"/>
            <a:ext cx="5715000" cy="1219200"/>
          </a:xfrm>
        </p:spPr>
        <p:txBody>
          <a:bodyPr/>
          <a:lstStyle/>
          <a:p>
            <a:pPr eaLnBrk="1" hangingPunct="1"/>
            <a:r>
              <a:rPr lang="en-US" sz="4000">
                <a:solidFill>
                  <a:schemeClr val="bg1"/>
                </a:solidFill>
                <a:latin typeface="Arial" panose="020B0604020202020204" pitchFamily="34" charset="0"/>
                <a:ea typeface="ＭＳ Ｐゴシック" charset="0"/>
                <a:cs typeface="Arial" panose="020B0604020202020204" pitchFamily="34" charset="0"/>
              </a:rPr>
              <a:t>The Great Basin in the Court of the Priests.</a:t>
            </a:r>
          </a:p>
        </p:txBody>
      </p:sp>
      <p:pic>
        <p:nvPicPr>
          <p:cNvPr id="250882" name="Picture 3"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339850"/>
            <a:ext cx="8458200" cy="509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بين الرواق والمذبح</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2582" name="Text Box 6"/>
          <p:cNvSpPr txBox="1">
            <a:spLocks noChangeArrowheads="1"/>
          </p:cNvSpPr>
          <p:nvPr/>
        </p:nvSpPr>
        <p:spPr bwMode="auto">
          <a:xfrm>
            <a:off x="0" y="2971800"/>
            <a:ext cx="3810000" cy="206210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الكهنة الذين ليس لديهم عيوب وشعر مربوط يمكنهم الدخول إلى هنا لغسل أيديهم وأرجلهم</a:t>
            </a:r>
            <a:endParaRPr lang="en-US" sz="3200" dirty="0">
              <a:solidFill>
                <a:schemeClr val="bg1"/>
              </a:solidFill>
              <a:effectLst/>
              <a:latin typeface="Arial" panose="020B0604020202020204" pitchFamily="34" charset="0"/>
              <a:cs typeface="Arial" panose="020B0604020202020204" pitchFamily="34" charset="0"/>
            </a:endParaRPr>
          </a:p>
        </p:txBody>
      </p:sp>
      <p:sp>
        <p:nvSpPr>
          <p:cNvPr id="152583"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ثاني أقدس مكان</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2584" name="Text Box 8"/>
          <p:cNvSpPr txBox="1">
            <a:spLocks noChangeArrowheads="1"/>
          </p:cNvSpPr>
          <p:nvPr/>
        </p:nvSpPr>
        <p:spPr bwMode="auto">
          <a:xfrm>
            <a:off x="7667625" y="3059113"/>
            <a:ext cx="107593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3200" b="1" dirty="0">
                <a:solidFill>
                  <a:schemeClr val="bg1"/>
                </a:solidFill>
                <a:effectLst>
                  <a:outerShdw blurRad="38100" dist="38100" dir="2700000" algn="tl">
                    <a:srgbClr val="969696"/>
                  </a:outerShdw>
                </a:effectLst>
                <a:latin typeface="Arial" panose="020B0604020202020204" pitchFamily="34" charset="0"/>
                <a:cs typeface="Arial" panose="020B0604020202020204" pitchFamily="34" charset="0"/>
              </a:rPr>
              <a:t>الرواق</a:t>
            </a:r>
            <a:endParaRPr lang="en-US" sz="3200" b="1" dirty="0">
              <a:solidFill>
                <a:schemeClr val="bg1"/>
              </a:solidFill>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152585" name="Text Box 9"/>
          <p:cNvSpPr txBox="1">
            <a:spLocks noChangeArrowheads="1"/>
          </p:cNvSpPr>
          <p:nvPr/>
        </p:nvSpPr>
        <p:spPr bwMode="auto">
          <a:xfrm>
            <a:off x="7720013" y="4724400"/>
            <a:ext cx="1023037"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ar-JO" sz="3200" b="1" dirty="0">
                <a:solidFill>
                  <a:schemeClr val="bg1"/>
                </a:solidFill>
                <a:effectLst>
                  <a:outerShdw blurRad="38100" dist="38100" dir="2700000" algn="tl">
                    <a:srgbClr val="969696"/>
                  </a:outerShdw>
                </a:effectLst>
                <a:latin typeface="Arial" panose="020B0604020202020204" pitchFamily="34" charset="0"/>
                <a:cs typeface="Arial" panose="020B0604020202020204" pitchFamily="34" charset="0"/>
              </a:rPr>
              <a:t>المذبح</a:t>
            </a:r>
            <a:endParaRPr lang="en-US" sz="3200" b="1" dirty="0">
              <a:solidFill>
                <a:schemeClr val="bg1"/>
              </a:solidFill>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257800" y="274638"/>
            <a:ext cx="3733800" cy="1401762"/>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البوابات العظمى</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52930" name="Picture 3"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2062103"/>
          </a:xfrm>
          <a:prstGeom prst="rect">
            <a:avLst/>
          </a:prstGeom>
          <a:noFill/>
          <a:ln w="9525">
            <a:noFill/>
            <a:miter lim="800000"/>
            <a:headEnd/>
            <a:tailEnd/>
          </a:ln>
          <a:effectLst/>
        </p:spPr>
        <p:txBody>
          <a:bodyPr>
            <a:spAutoFit/>
          </a:bodyPr>
          <a:lstStyle/>
          <a:p>
            <a:pPr algn="ctr">
              <a:defRPr/>
            </a:pPr>
            <a:r>
              <a:rPr lang="ar-JO" sz="3200" dirty="0">
                <a:solidFill>
                  <a:schemeClr val="bg1"/>
                </a:solidFill>
                <a:effectLst/>
                <a:latin typeface="Arial" panose="020B0604020202020204" pitchFamily="34" charset="0"/>
                <a:ea typeface="+mn-ea"/>
                <a:cs typeface="Arial" panose="020B0604020202020204" pitchFamily="34" charset="0"/>
              </a:rPr>
              <a:t>هذه تؤدي إلى حرم الهيكل. فقط الكهنة الذين غسلت أيديهم وأرجلهم يمكنهم الدخول هنا.</a:t>
            </a:r>
            <a:endParaRPr lang="en-US" sz="3200" dirty="0">
              <a:solidFill>
                <a:schemeClr val="bg1"/>
              </a:solidFill>
              <a:effectLst/>
              <a:latin typeface="Arial" panose="020B0604020202020204" pitchFamily="34" charset="0"/>
              <a:ea typeface="+mn-ea"/>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3" name="Rectangle 5"/>
          <p:cNvSpPr>
            <a:spLocks noGrp="1" noChangeArrowheads="1"/>
          </p:cNvSpPr>
          <p:nvPr>
            <p:ph type="title"/>
          </p:nvPr>
        </p:nvSpPr>
        <p:spPr>
          <a:xfrm>
            <a:off x="0" y="228600"/>
            <a:ext cx="2971800" cy="1066800"/>
          </a:xfrm>
          <a:solidFill>
            <a:srgbClr val="FF0000"/>
          </a:solidFill>
          <a:ln>
            <a:solidFill>
              <a:schemeClr val="bg2"/>
            </a:solidFill>
          </a:ln>
        </p:spPr>
        <p:txBody>
          <a:bodyPr/>
          <a:lstStyle/>
          <a:p>
            <a:pPr eaLnBrk="1" hangingPunct="1">
              <a:defRPr/>
            </a:pPr>
            <a:r>
              <a:rPr lang="ar-JO" b="0" dirty="0">
                <a:latin typeface="Arial"/>
                <a:ea typeface="ＭＳ Ｐゴシック" charset="0"/>
                <a:cs typeface="Arial"/>
              </a:rPr>
              <a:t>المرحلة اليسرى</a:t>
            </a:r>
            <a:endParaRPr lang="en-US" b="0" dirty="0">
              <a:latin typeface="Arial"/>
              <a:ea typeface="ＭＳ Ｐゴシック" charset="0"/>
              <a:cs typeface="Arial"/>
            </a:endParaRPr>
          </a:p>
        </p:txBody>
      </p:sp>
      <p:sp>
        <p:nvSpPr>
          <p:cNvPr id="124934"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ar-JO" sz="4000" dirty="0">
                <a:solidFill>
                  <a:srgbClr val="FFFFFF"/>
                </a:solidFill>
                <a:effectLst>
                  <a:outerShdw blurRad="38100" dist="38100" dir="2700000" algn="tl">
                    <a:srgbClr val="000000"/>
                  </a:outerShdw>
                </a:effectLst>
                <a:latin typeface="Arial"/>
                <a:cs typeface="Arial"/>
              </a:rPr>
              <a:t>المرحلة     اليمنى</a:t>
            </a:r>
            <a:endParaRPr lang="en-US" sz="4000" dirty="0">
              <a:solidFill>
                <a:srgbClr val="FFFFFF"/>
              </a:solidFill>
              <a:effectLst>
                <a:outerShdw blurRad="38100" dist="38100" dir="2700000" algn="tl">
                  <a:srgbClr val="000000"/>
                </a:outerShdw>
              </a:effectLst>
              <a:latin typeface="Arial"/>
              <a:cs typeface="Arial"/>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81257" name="Text Box 10"/>
          <p:cNvSpPr txBox="1">
            <a:spLocks noChangeArrowheads="1"/>
          </p:cNvSpPr>
          <p:nvPr/>
        </p:nvSpPr>
        <p:spPr bwMode="auto">
          <a:xfrm>
            <a:off x="2971800" y="228600"/>
            <a:ext cx="2895600" cy="107721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b="1" dirty="0">
                <a:solidFill>
                  <a:srgbClr val="FFFFFF"/>
                </a:solidFill>
                <a:effectLst/>
                <a:latin typeface="Arial" charset="0"/>
                <a:cs typeface="Arial" charset="0"/>
              </a:rPr>
              <a:t>السفر في     إسرائيل القديمة</a:t>
            </a:r>
            <a:endParaRPr lang="en-US" sz="3200" b="1" dirty="0">
              <a:solidFill>
                <a:srgbClr val="FFFFFF"/>
              </a:solidFill>
              <a:effectLst/>
              <a:latin typeface="Arial" charset="0"/>
              <a:cs typeface="Arial" charset="0"/>
            </a:endParaRP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40" name="Text Box 12"/>
          <p:cNvSpPr txBox="1">
            <a:spLocks noChangeArrowheads="1"/>
          </p:cNvSpPr>
          <p:nvPr/>
        </p:nvSpPr>
        <p:spPr bwMode="auto">
          <a:xfrm>
            <a:off x="381000" y="1600200"/>
            <a:ext cx="199605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rgbClr val="FF0000"/>
                </a:solidFill>
                <a:effectLst/>
                <a:latin typeface="Arial" charset="0"/>
                <a:cs typeface="Arial" charset="0"/>
              </a:rPr>
              <a:t>غرباً وشمالاً</a:t>
            </a:r>
            <a:endParaRPr lang="en-US" b="1" dirty="0">
              <a:solidFill>
                <a:srgbClr val="FF0000"/>
              </a:solidFill>
              <a:effectLst/>
              <a:latin typeface="Arial" charset="0"/>
              <a:cs typeface="Arial" charset="0"/>
            </a:endParaRPr>
          </a:p>
        </p:txBody>
      </p:sp>
      <p:sp>
        <p:nvSpPr>
          <p:cNvPr id="124941" name="Text Box 13"/>
          <p:cNvSpPr txBox="1">
            <a:spLocks noChangeArrowheads="1"/>
          </p:cNvSpPr>
          <p:nvPr/>
        </p:nvSpPr>
        <p:spPr bwMode="auto">
          <a:xfrm>
            <a:off x="5867400" y="1600200"/>
            <a:ext cx="212750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rgbClr val="FFFFFF"/>
                </a:solidFill>
                <a:effectLst/>
                <a:latin typeface="Arial" charset="0"/>
                <a:cs typeface="Arial" charset="0"/>
              </a:rPr>
              <a:t>شرقاً وجنوباً</a:t>
            </a:r>
            <a:endParaRPr lang="en-US" b="1" dirty="0">
              <a:solidFill>
                <a:srgbClr val="FFFFFF"/>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algn="ctr" eaLnBrk="1" fontAlgn="base" hangingPunct="1">
              <a:spcBef>
                <a:spcPct val="0"/>
              </a:spcBef>
            </a:pPr>
            <a:r>
              <a:rPr lang="en-US">
                <a:solidFill>
                  <a:schemeClr val="bg1"/>
                </a:solidFill>
                <a:effectLst/>
                <a:latin typeface="Arial" panose="020B0604020202020204" pitchFamily="34" charset="0"/>
                <a:cs typeface="Arial" panose="020B0604020202020204" pitchFamily="34" charset="0"/>
              </a:rPr>
              <a:t>Ten Jewish Levels of Holiness in the Land</a:t>
            </a:r>
            <a:endParaRPr lang="en-US" sz="4000">
              <a:solidFill>
                <a:schemeClr val="bg1"/>
              </a:solidFill>
              <a:effectLst/>
              <a:latin typeface="Arial" panose="020B0604020202020204" pitchFamily="34" charset="0"/>
              <a:cs typeface="Arial" panose="020B0604020202020204"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153607" name="Text Box 7"/>
          <p:cNvSpPr txBox="1">
            <a:spLocks noChangeArrowheads="1"/>
          </p:cNvSpPr>
          <p:nvPr/>
        </p:nvSpPr>
        <p:spPr bwMode="auto">
          <a:xfrm>
            <a:off x="381000" y="2590800"/>
            <a:ext cx="3200400" cy="1569660"/>
          </a:xfrm>
          <a:prstGeom prst="rect">
            <a:avLst/>
          </a:prstGeom>
          <a:noFill/>
          <a:ln w="9525">
            <a:noFill/>
            <a:miter lim="800000"/>
            <a:headEnd/>
            <a:tailEnd/>
          </a:ln>
          <a:effectLst/>
        </p:spPr>
        <p:txBody>
          <a:bodyPr>
            <a:spAutoFit/>
          </a:bodyPr>
          <a:lstStyle>
            <a:defPPr>
              <a:defRPr lang="en-US"/>
            </a:defPPr>
            <a:lvl1pPr algn="ctr">
              <a:defRPr sz="3200">
                <a:solidFill>
                  <a:schemeClr val="bg1"/>
                </a:solidFill>
                <a:effectLst/>
                <a:latin typeface="Arial" pitchFamily="-105" charset="0"/>
                <a:ea typeface="+mn-ea"/>
                <a:cs typeface="+mn-cs"/>
              </a:defRPr>
            </a:lvl1pPr>
          </a:lstStyle>
          <a:p>
            <a:r>
              <a:rPr lang="ar-JO" dirty="0">
                <a:latin typeface="Arial" panose="020B0604020202020204" pitchFamily="34" charset="0"/>
                <a:cs typeface="Arial" panose="020B0604020202020204" pitchFamily="34" charset="0"/>
              </a:rPr>
              <a:t>فقط الكهنة الذين غسلت أيديهم وأرجلهم يمكنهم الدخول هنا.</a:t>
            </a:r>
            <a:endParaRPr lang="en-US" dirty="0">
              <a:latin typeface="Arial" panose="020B0604020202020204" pitchFamily="34" charset="0"/>
              <a:cs typeface="Arial" panose="020B0604020202020204" pitchFamily="34" charset="0"/>
            </a:endParaRPr>
          </a:p>
        </p:txBody>
      </p:sp>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أقدس مكان</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القدس</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algn="ctr" eaLnBrk="1" fontAlgn="base" hangingPunct="1">
              <a:spcBef>
                <a:spcPct val="0"/>
              </a:spcBef>
            </a:pPr>
            <a:r>
              <a:rPr lang="en-US">
                <a:solidFill>
                  <a:schemeClr val="bg1"/>
                </a:solidFill>
                <a:effectLst/>
                <a:latin typeface="Arial" panose="020B0604020202020204" pitchFamily="34" charset="0"/>
                <a:cs typeface="Arial" panose="020B0604020202020204" pitchFamily="34" charset="0"/>
              </a:rPr>
              <a:t>Ten Jewish Levels of Holiness in the Land</a:t>
            </a:r>
            <a:endParaRPr lang="en-US" sz="4000">
              <a:solidFill>
                <a:schemeClr val="bg1"/>
              </a:solidFill>
              <a:effectLst/>
              <a:latin typeface="Arial" panose="020B0604020202020204" pitchFamily="34" charset="0"/>
              <a:cs typeface="Arial" panose="020B0604020202020204"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153607" name="Text Box 7"/>
          <p:cNvSpPr txBox="1">
            <a:spLocks noChangeArrowheads="1"/>
          </p:cNvSpPr>
          <p:nvPr/>
        </p:nvSpPr>
        <p:spPr bwMode="auto">
          <a:xfrm>
            <a:off x="381000" y="2590800"/>
            <a:ext cx="3200400" cy="2862322"/>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a:solidFill>
                  <a:schemeClr val="bg1"/>
                </a:solidFill>
                <a:effectLst/>
                <a:latin typeface="Arial" panose="020B0604020202020204" pitchFamily="34" charset="0"/>
                <a:cs typeface="Arial" panose="020B0604020202020204" pitchFamily="34" charset="0"/>
              </a:rPr>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73263"/>
            <a:ext cx="9144000" cy="4884737"/>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أقدس مكان</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القدس</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498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عشرة مستويات يهودية من القداسة في الأرض</a:t>
            </a:r>
          </a:p>
        </p:txBody>
      </p:sp>
      <p:sp>
        <p:nvSpPr>
          <p:cNvPr id="257026" name="Rectangle 2"/>
          <p:cNvSpPr>
            <a:spLocks noGrp="1" noChangeArrowheads="1"/>
          </p:cNvSpPr>
          <p:nvPr>
            <p:ph type="title"/>
          </p:nvPr>
        </p:nvSpPr>
        <p:spPr>
          <a:xfrm>
            <a:off x="1600200" y="2362200"/>
            <a:ext cx="5867400" cy="990600"/>
          </a:xfrm>
        </p:spPr>
        <p:txBody>
          <a:bodyPr/>
          <a:lstStyle/>
          <a:p>
            <a:pPr eaLnBrk="1" hangingPunct="1"/>
            <a:r>
              <a:rPr lang="en-US">
                <a:solidFill>
                  <a:schemeClr val="bg1"/>
                </a:solidFill>
                <a:latin typeface="Arial" panose="020B0604020202020204" pitchFamily="34" charset="0"/>
                <a:ea typeface="ＭＳ Ｐゴシック" charset="0"/>
                <a:cs typeface="Arial" panose="020B0604020202020204" pitchFamily="34" charset="0"/>
              </a:rPr>
              <a:t>The Holy of Holies</a:t>
            </a:r>
          </a:p>
        </p:txBody>
      </p:sp>
      <p:pic>
        <p:nvPicPr>
          <p:cNvPr id="257027" name="Picture 3"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24000"/>
            <a:ext cx="7696200" cy="500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قدس الأقداس</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7029" name="Text Box 6"/>
          <p:cNvSpPr txBox="1">
            <a:spLocks noChangeArrowheads="1"/>
          </p:cNvSpPr>
          <p:nvPr/>
        </p:nvSpPr>
        <p:spPr bwMode="auto">
          <a:xfrm>
            <a:off x="0" y="2143125"/>
            <a:ext cx="3132138" cy="255454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dirty="0">
                <a:solidFill>
                  <a:schemeClr val="bg1"/>
                </a:solidFill>
                <a:effectLst/>
                <a:latin typeface="Arial" panose="020B0604020202020204" pitchFamily="34" charset="0"/>
                <a:cs typeface="Arial" panose="020B0604020202020204" pitchFamily="34" charset="0"/>
              </a:rPr>
              <a:t>فقط رئيس الكهنة يمكنه الدخول من وراء الحجاب ومرة ​​واحدة فقط سنويًا في يوم الكفارة</a:t>
            </a:r>
            <a:endParaRPr lang="en-US" sz="3200" dirty="0">
              <a:solidFill>
                <a:schemeClr val="bg1"/>
              </a:solidFill>
              <a:effectLst/>
              <a:latin typeface="Arial" panose="020B0604020202020204" pitchFamily="34" charset="0"/>
              <a:cs typeface="Arial" panose="020B0604020202020204" pitchFamily="34" charset="0"/>
            </a:endParaRPr>
          </a:p>
        </p:txBody>
      </p:sp>
      <p:sp>
        <p:nvSpPr>
          <p:cNvPr id="154631" name="Text Box 7"/>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المكان الأكثر قداسة</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Rectangle 1030"/>
          <p:cNvSpPr>
            <a:spLocks noChangeArrowheads="1"/>
          </p:cNvSpPr>
          <p:nvPr/>
        </p:nvSpPr>
        <p:spPr bwMode="auto">
          <a:xfrm>
            <a:off x="0" y="3105834"/>
            <a:ext cx="184731" cy="646331"/>
          </a:xfrm>
          <a:prstGeom prst="rect">
            <a:avLst/>
          </a:prstGeom>
          <a:solidFill>
            <a:schemeClr val="tx1"/>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Arial" panose="020B0604020202020204" pitchFamily="34" charset="0"/>
              <a:ea typeface="+mn-ea"/>
              <a:cs typeface="Arial" panose="020B0604020202020204" pitchFamily="34" charset="0"/>
            </a:endParaRPr>
          </a:p>
        </p:txBody>
      </p:sp>
      <p:sp>
        <p:nvSpPr>
          <p:cNvPr id="259074" name="Rectangle 2"/>
          <p:cNvSpPr>
            <a:spLocks noGrp="1" noChangeArrowheads="1"/>
          </p:cNvSpPr>
          <p:nvPr>
            <p:ph type="title"/>
          </p:nvPr>
        </p:nvSpPr>
        <p:spPr>
          <a:xfrm>
            <a:off x="5334000" y="274638"/>
            <a:ext cx="3352800" cy="1143000"/>
          </a:xfrm>
        </p:spPr>
        <p:txBody>
          <a:bodyPr/>
          <a:lstStyle/>
          <a:p>
            <a:pPr eaLnBrk="1" hangingPunct="1"/>
            <a:r>
              <a:rPr lang="en-US" sz="4000">
                <a:latin typeface="Arial" panose="020B0604020202020204" pitchFamily="34" charset="0"/>
                <a:ea typeface="ＭＳ Ｐゴシック" charset="0"/>
                <a:cs typeface="Arial" panose="020B0604020202020204" pitchFamily="34" charset="0"/>
              </a:rPr>
              <a:t>Where</a:t>
            </a:r>
            <a:r>
              <a:rPr lang="mr-IN" altLang="ja-JP" sz="4000">
                <a:latin typeface="Arial" panose="020B0604020202020204" pitchFamily="34" charset="0"/>
                <a:ea typeface="ＭＳ Ｐゴシック" charset="0"/>
                <a:cs typeface="ＭＳ Ｐゴシック" charset="0"/>
              </a:rPr>
              <a:t>'</a:t>
            </a:r>
            <a:r>
              <a:rPr lang="en-US" altLang="ja-JP" sz="4000">
                <a:latin typeface="Arial" panose="020B0604020202020204" pitchFamily="34" charset="0"/>
                <a:ea typeface="ＭＳ Ｐゴシック" charset="0"/>
                <a:cs typeface="Arial" panose="020B0604020202020204" pitchFamily="34" charset="0"/>
              </a:rPr>
              <a:t>s the Square?</a:t>
            </a:r>
            <a:endParaRPr lang="en-US" sz="4000">
              <a:latin typeface="Arial" panose="020B0604020202020204" pitchFamily="34" charset="0"/>
              <a:ea typeface="ＭＳ Ｐゴシック" charset="0"/>
              <a:cs typeface="Arial" panose="020B0604020202020204" pitchFamily="34" charset="0"/>
            </a:endParaRPr>
          </a:p>
        </p:txBody>
      </p:sp>
      <p:pic>
        <p:nvPicPr>
          <p:cNvPr id="259075" name="Picture 4" descr="TMoun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22838"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62" name="Text Box 6"/>
          <p:cNvSpPr txBox="1">
            <a:spLocks noChangeArrowheads="1"/>
          </p:cNvSpPr>
          <p:nvPr/>
        </p:nvSpPr>
        <p:spPr bwMode="auto">
          <a:xfrm>
            <a:off x="5148263" y="765175"/>
            <a:ext cx="3814762" cy="1815882"/>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eaLnBrk="1" fontAlgn="base" hangingPunct="1">
              <a:spcBef>
                <a:spcPct val="30000"/>
              </a:spcBef>
              <a:defRPr/>
            </a:pPr>
            <a:r>
              <a:rPr lang="ar-JO" sz="2800" dirty="0">
                <a:solidFill>
                  <a:schemeClr val="bg1"/>
                </a:solidFill>
                <a:effectLst/>
                <a:latin typeface="Arial" panose="020B0604020202020204" pitchFamily="34" charset="0"/>
                <a:cs typeface="Arial" panose="020B0604020202020204" pitchFamily="34" charset="0"/>
              </a:rPr>
              <a:t>لين ريتماير، تحديد موقع جبل الهيكل الأصلي             مراجعة علم آثار الكتاب المقدس ١٨ (مارس/أبريل ١٩٩٢): ٢٧</a:t>
            </a:r>
            <a:endParaRPr lang="en-US" sz="4800"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9077" name="Text Box 4"/>
          <p:cNvSpPr txBox="1">
            <a:spLocks noChangeArrowheads="1"/>
          </p:cNvSpPr>
          <p:nvPr/>
        </p:nvSpPr>
        <p:spPr bwMode="auto">
          <a:xfrm>
            <a:off x="8532813" y="920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chemeClr val="bg1"/>
                </a:solidFill>
                <a:effectLst/>
                <a:latin typeface="Arial" panose="020B0604020202020204" pitchFamily="34" charset="0"/>
                <a:cs typeface="Arial" panose="020B0604020202020204" pitchFamily="34" charset="0"/>
              </a:rPr>
              <a:t>25</a:t>
            </a:r>
            <a:endParaRPr lang="en-US" sz="24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ctrTitle"/>
          </p:nvPr>
        </p:nvSpPr>
        <p:spPr/>
        <p:txBody>
          <a:bodyPr/>
          <a:lstStyle/>
          <a:p>
            <a:pPr eaLnBrk="1" hangingPunct="1"/>
            <a:r>
              <a:rPr lang="en-US">
                <a:latin typeface="Arial" charset="0"/>
                <a:ea typeface="ＭＳ Ｐゴシック" charset="0"/>
                <a:cs typeface="ＭＳ Ｐゴシック" charset="0"/>
              </a:rPr>
              <a:t>Temple Mount Stages 1-2</a:t>
            </a:r>
          </a:p>
        </p:txBody>
      </p:sp>
      <p:sp>
        <p:nvSpPr>
          <p:cNvPr id="261122"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261123" name="Picture 4" descr="TMoun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
            <a:ext cx="9144000"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4" name="Text Box 4"/>
          <p:cNvSpPr txBox="1">
            <a:spLocks noChangeArrowheads="1"/>
          </p:cNvSpPr>
          <p:nvPr/>
        </p:nvSpPr>
        <p:spPr bwMode="auto">
          <a:xfrm>
            <a:off x="8532813" y="92075"/>
            <a:ext cx="530915" cy="461665"/>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chemeClr val="bg1"/>
                </a:solidFill>
                <a:effectLst/>
                <a:latin typeface="Arial" charset="0"/>
              </a:rPr>
              <a:t>25</a:t>
            </a:r>
            <a:endParaRPr lang="en-US" sz="2400" b="1" dirty="0">
              <a:solidFill>
                <a:schemeClr val="bg1"/>
              </a:solidFill>
              <a:effectLst/>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Temple Mount Stages 3-4</a:t>
            </a:r>
          </a:p>
        </p:txBody>
      </p:sp>
      <p:sp>
        <p:nvSpPr>
          <p:cNvPr id="26317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63171" name="Picture 4" descr="TMoun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0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2" name="Text Box 4"/>
          <p:cNvSpPr txBox="1">
            <a:spLocks noChangeArrowheads="1"/>
          </p:cNvSpPr>
          <p:nvPr/>
        </p:nvSpPr>
        <p:spPr bwMode="auto">
          <a:xfrm>
            <a:off x="8532813" y="92075"/>
            <a:ext cx="530915" cy="461665"/>
          </a:xfrm>
          <a:prstGeom prst="rect">
            <a:avLst/>
          </a:prstGeom>
          <a:solidFill>
            <a:srgbClr val="0005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chemeClr val="bg1"/>
                </a:solidFill>
                <a:effectLst/>
                <a:latin typeface="Arial" charset="0"/>
              </a:rPr>
              <a:t>25</a:t>
            </a:r>
            <a:endParaRPr lang="en-US" sz="2400" b="1" dirty="0">
              <a:solidFill>
                <a:schemeClr val="bg1"/>
              </a:solidFill>
              <a:effectLst/>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تطور جبل الهيكل</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5218" name="Rectangle 3"/>
          <p:cNvSpPr>
            <a:spLocks noGrp="1" noChangeArrowheads="1"/>
          </p:cNvSpPr>
          <p:nvPr>
            <p:ph type="body" idx="1"/>
          </p:nvPr>
        </p:nvSpPr>
        <p:spPr/>
        <p:txBody>
          <a:bodyPr/>
          <a:lstStyle/>
          <a:p>
            <a:pPr eaLnBrk="1" hangingPunct="1"/>
            <a:endParaRPr lang="en-US">
              <a:latin typeface="Arial" panose="020B0604020202020204" pitchFamily="34" charset="0"/>
              <a:ea typeface="ＭＳ Ｐゴシック" charset="0"/>
              <a:cs typeface="Arial" panose="020B0604020202020204" pitchFamily="34" charset="0"/>
            </a:endParaRPr>
          </a:p>
        </p:txBody>
      </p:sp>
      <p:pic>
        <p:nvPicPr>
          <p:cNvPr id="265219" name="Picture 4" descr="TMoun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19238"/>
            <a:ext cx="9144000" cy="533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0" name="Text Box 4"/>
          <p:cNvSpPr txBox="1">
            <a:spLocks noChangeArrowheads="1"/>
          </p:cNvSpPr>
          <p:nvPr/>
        </p:nvSpPr>
        <p:spPr bwMode="auto">
          <a:xfrm>
            <a:off x="8532813" y="920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chemeClr val="bg1"/>
                </a:solidFill>
                <a:effectLst/>
                <a:latin typeface="Arial" panose="020B0604020202020204" pitchFamily="34" charset="0"/>
                <a:cs typeface="Arial" panose="020B0604020202020204" pitchFamily="34" charset="0"/>
              </a:rPr>
              <a:t>25</a:t>
            </a:r>
            <a:endParaRPr lang="en-US" sz="24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Underground Temple Chambers</a:t>
            </a:r>
          </a:p>
        </p:txBody>
      </p:sp>
      <p:pic>
        <p:nvPicPr>
          <p:cNvPr id="267266" name="Picture 4" descr="underground chambers of the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38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7267" name="Picture 5" descr="tunnels beneath the temple mou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13325" y="0"/>
            <a:ext cx="4130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6"/>
          <p:cNvSpPr>
            <a:spLocks noGrp="1" noRot="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الحائط اليهودي الغربي</a:t>
            </a:r>
            <a:endParaRPr lang="en-US" dirty="0">
              <a:latin typeface="Arial" panose="020B0604020202020204" pitchFamily="34" charset="0"/>
              <a:ea typeface="ＭＳ Ｐゴシック" charset="0"/>
              <a:cs typeface="Arial" panose="020B0604020202020204" pitchFamily="34" charset="0"/>
            </a:endParaRPr>
          </a:p>
        </p:txBody>
      </p:sp>
      <p:pic>
        <p:nvPicPr>
          <p:cNvPr id="269314" name="Picture 5"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noFill/>
          <a:extLst>
            <a:ext uri="{909E8E84-426E-40dd-AFC4-6F175D3DCCD1}">
              <a14:hiddenFill xmlns="" xmlns:a14="http://schemas.microsoft.com/office/drawing/2010/main">
                <a:solidFill>
                  <a:srgbClr val="FFFFFF"/>
                </a:solidFill>
              </a14:hiddenFill>
            </a:ext>
          </a:extLst>
        </p:spPr>
      </p:pic>
      <p:pic>
        <p:nvPicPr>
          <p:cNvPr id="32777" name="Picture 9"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noFill/>
          <a:extLst>
            <a:ext uri="{909E8E84-426E-40dd-AFC4-6F175D3DCCD1}">
              <a14:hiddenFill xmlns="" xmlns:a14="http://schemas.microsoft.com/office/drawing/2010/main">
                <a:solidFill>
                  <a:srgbClr val="FFFFFF"/>
                </a:solidFill>
              </a14:hiddenFill>
            </a:ext>
          </a:extLst>
        </p:spPr>
      </p:pic>
      <p:pic>
        <p:nvPicPr>
          <p:cNvPr id="32779" name="Picture 11"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noFill/>
          <a:extLst>
            <a:ext uri="{909E8E84-426E-40dd-AFC4-6F175D3DCCD1}">
              <a14:hiddenFill xmlns="" xmlns:a14="http://schemas.microsoft.com/office/drawing/2010/main">
                <a:solidFill>
                  <a:srgbClr val="FFFFFF"/>
                </a:solidFill>
              </a14:hiddenFill>
            </a:ext>
          </a:extLst>
        </p:spPr>
      </p:pic>
      <p:sp>
        <p:nvSpPr>
          <p:cNvPr id="7" name="Text Box 4"/>
          <p:cNvSpPr txBox="1">
            <a:spLocks noChangeArrowheads="1"/>
          </p:cNvSpPr>
          <p:nvPr/>
        </p:nvSpPr>
        <p:spPr bwMode="auto">
          <a:xfrm>
            <a:off x="8532813" y="920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spcAft>
                <a:spcPts val="0"/>
              </a:spcAft>
              <a:defRPr/>
            </a:pPr>
            <a:r>
              <a:rPr lang="ar-JO" sz="2400" b="1" kern="0" dirty="0">
                <a:solidFill>
                  <a:srgbClr val="FFFFFF"/>
                </a:solidFill>
                <a:effectLst/>
                <a:latin typeface="Arial" panose="020B0604020202020204" pitchFamily="34" charset="0"/>
                <a:cs typeface="Arial" panose="020B0604020202020204" pitchFamily="34" charset="0"/>
              </a:rPr>
              <a:t>25</a:t>
            </a:r>
            <a:endParaRPr lang="en-US" sz="2400" b="1" kern="0" dirty="0">
              <a:solidFill>
                <a:srgbClr val="FFFFFF"/>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dissolve">
                                      <p:cBhvr>
                                        <p:cTn id="7" dur="500"/>
                                        <p:tgtEl>
                                          <p:spTgt spid="32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2779"/>
                                        </p:tgtEl>
                                        <p:attrNameLst>
                                          <p:attrName>style.visibility</p:attrName>
                                        </p:attrNameLst>
                                      </p:cBhvr>
                                      <p:to>
                                        <p:strVal val="visible"/>
                                      </p:to>
                                    </p:set>
                                    <p:animEffect transition="in" filter="barn(inHorizontal)">
                                      <p:cBhvr>
                                        <p:cTn id="12"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Rot="1" noChangeArrowheads="1"/>
          </p:cNvSpPr>
          <p:nvPr>
            <p:ph type="title"/>
          </p:nvPr>
        </p:nvSpPr>
        <p:spPr>
          <a:xfrm>
            <a:off x="-152400" y="0"/>
            <a:ext cx="44196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ar-JO" sz="4000" dirty="0">
                <a:latin typeface="Arial"/>
                <a:ea typeface="ＭＳ Ｐゴシック" charset="0"/>
                <a:cs typeface="Arial"/>
              </a:rPr>
              <a:t>صلوات لأجل         الهيكل الثالث</a:t>
            </a:r>
            <a:endParaRPr lang="en-US" sz="4000" dirty="0">
              <a:latin typeface="Arial"/>
              <a:ea typeface="ＭＳ Ｐゴシック" charset="0"/>
              <a:cs typeface="Arial"/>
            </a:endParaRPr>
          </a:p>
        </p:txBody>
      </p:sp>
      <p:pic>
        <p:nvPicPr>
          <p:cNvPr id="147460"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dissolve">
                                      <p:cBhvr>
                                        <p:cTn id="7" dur="500"/>
                                        <p:tgtEl>
                                          <p:spTgt spid="147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7460"/>
                                        </p:tgtEl>
                                        <p:attrNameLst>
                                          <p:attrName>style.visibility</p:attrName>
                                        </p:attrNameLst>
                                      </p:cBhvr>
                                      <p:to>
                                        <p:strVal val="visible"/>
                                      </p:to>
                                    </p:set>
                                    <p:animEffect transition="in" filter="dissolve">
                                      <p:cBhvr>
                                        <p:cTn id="12"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eaLnBrk="1" hangingPunct="1">
              <a:defRPr/>
            </a:pPr>
            <a:r>
              <a:rPr lang="ar-JO" dirty="0">
                <a:latin typeface="Arial"/>
                <a:ea typeface="ＭＳ Ｐゴシック" charset="0"/>
                <a:cs typeface="Arial"/>
              </a:rPr>
              <a:t>أورشليم</a:t>
            </a:r>
            <a:endParaRPr lang="en-US" dirty="0">
              <a:latin typeface="Arial"/>
              <a:ea typeface="ＭＳ Ｐゴシック" charset="0"/>
              <a:cs typeface="Arial"/>
            </a:endParaRPr>
          </a:p>
        </p:txBody>
      </p:sp>
      <p:pic>
        <p:nvPicPr>
          <p:cNvPr id="183298"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17415"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charset="0"/>
                <a:cs typeface="Arial" charset="0"/>
              </a:rPr>
              <a:t> المساوئ</a:t>
            </a:r>
            <a:endParaRPr lang="en-US" b="1" dirty="0">
              <a:effectLst/>
              <a:latin typeface="Arial" charset="0"/>
              <a:cs typeface="Arial" charset="0"/>
            </a:endParaRPr>
          </a:p>
          <a:p>
            <a:pPr algn="r" rtl="1" fontAlgn="base">
              <a:buFontTx/>
              <a:buChar char="•"/>
            </a:pPr>
            <a:r>
              <a:rPr lang="ar-JO" b="1" dirty="0">
                <a:effectLst/>
                <a:latin typeface="Arial" charset="0"/>
                <a:cs typeface="Arial" charset="0"/>
              </a:rPr>
              <a:t> المنافع</a:t>
            </a:r>
            <a:endParaRPr lang="en-US" b="1" dirty="0">
              <a:effectLst/>
              <a:latin typeface="Arial" charset="0"/>
              <a:cs typeface="Arial" charset="0"/>
            </a:endParaRPr>
          </a:p>
          <a:p>
            <a:pPr algn="r" rtl="1" fontAlgn="base">
              <a:buFontTx/>
              <a:buChar char="•"/>
            </a:pPr>
            <a:r>
              <a:rPr lang="en-US" b="1" dirty="0">
                <a:effectLst/>
                <a:latin typeface="Arial" charset="0"/>
                <a:cs typeface="Arial" charset="0"/>
              </a:rPr>
              <a:t> </a:t>
            </a:r>
            <a:r>
              <a:rPr lang="ar-JO" b="1" dirty="0">
                <a:effectLst/>
                <a:latin typeface="Arial" charset="0"/>
                <a:cs typeface="Arial" charset="0"/>
              </a:rPr>
              <a:t>المراحل</a:t>
            </a:r>
            <a:endParaRPr lang="en-US" b="1" dirty="0">
              <a:effectLst/>
              <a:latin typeface="Arial" charset="0"/>
              <a:cs typeface="Arial" charset="0"/>
            </a:endParaRPr>
          </a:p>
          <a:p>
            <a:pPr algn="r" rtl="1" fontAlgn="base">
              <a:buFontTx/>
              <a:buChar char="•"/>
            </a:pPr>
            <a:r>
              <a:rPr lang="ar-JO" b="1" dirty="0">
                <a:effectLst/>
                <a:latin typeface="Arial" charset="0"/>
                <a:cs typeface="Arial" charset="0"/>
              </a:rPr>
              <a:t> الأهمية</a:t>
            </a:r>
            <a:endParaRPr lang="en-US" b="1" dirty="0">
              <a:effectLst/>
              <a:latin typeface="Arial" charset="0"/>
              <a:cs typeface="Arial" charset="0"/>
            </a:endParaRPr>
          </a:p>
        </p:txBody>
      </p:sp>
      <p:sp>
        <p:nvSpPr>
          <p:cNvPr id="17416" name="Rectangle 8"/>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21</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tsTypes="">
                                      <p:cBhvr>
                                        <p:cTn id="6" dur="2000" spd="-100000" fill="hold"/>
                                        <p:tgtEl>
                                          <p:spTgt spid="174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304800"/>
            <a:ext cx="3200400" cy="20574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جبل         الهيكل    المعاصر</a:t>
            </a:r>
            <a:endParaRPr lang="en-US" dirty="0">
              <a:latin typeface="Arial" panose="020B0604020202020204" pitchFamily="34" charset="0"/>
              <a:ea typeface="ＭＳ Ｐゴシック" charset="0"/>
              <a:cs typeface="Arial" panose="020B0604020202020204" pitchFamily="34" charset="0"/>
            </a:endParaRPr>
          </a:p>
        </p:txBody>
      </p:sp>
      <p:pic>
        <p:nvPicPr>
          <p:cNvPr id="3"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4"/>
          <p:cNvSpPr txBox="1">
            <a:spLocks noChangeArrowheads="1"/>
          </p:cNvSpPr>
          <p:nvPr/>
        </p:nvSpPr>
        <p:spPr bwMode="auto">
          <a:xfrm>
            <a:off x="8543925"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chemeClr val="bg2"/>
                </a:solidFill>
                <a:effectLst/>
                <a:latin typeface="Arial" charset="0"/>
              </a:rPr>
              <a:t>25</a:t>
            </a:r>
            <a:endParaRPr lang="en-US" sz="2400" b="1" dirty="0">
              <a:solidFill>
                <a:schemeClr val="bg2"/>
              </a:solidFill>
              <a:effectLst/>
              <a:latin typeface="Arial" charset="0"/>
            </a:endParaRPr>
          </a:p>
        </p:txBody>
      </p:sp>
      <p:grpSp>
        <p:nvGrpSpPr>
          <p:cNvPr id="2" name="Group 7"/>
          <p:cNvGrpSpPr>
            <a:grpSpLocks/>
          </p:cNvGrpSpPr>
          <p:nvPr/>
        </p:nvGrpSpPr>
        <p:grpSpPr bwMode="auto">
          <a:xfrm>
            <a:off x="4572000" y="2514600"/>
            <a:ext cx="4089400" cy="1257300"/>
            <a:chOff x="2880" y="1584"/>
            <a:chExt cx="2576" cy="792"/>
          </a:xfrm>
        </p:grpSpPr>
        <p:sp>
          <p:nvSpPr>
            <p:cNvPr id="148485" name="Line 5"/>
            <p:cNvSpPr>
              <a:spLocks noChangeShapeType="1"/>
            </p:cNvSpPr>
            <p:nvPr/>
          </p:nvSpPr>
          <p:spPr bwMode="auto">
            <a:xfrm rot="-21287010">
              <a:off x="2880" y="1872"/>
              <a:ext cx="2352" cy="0"/>
            </a:xfrm>
            <a:prstGeom prst="line">
              <a:avLst/>
            </a:prstGeom>
            <a:noFill/>
            <a:ln w="57150">
              <a:solidFill>
                <a:srgbClr val="FF0000"/>
              </a:solidFill>
              <a:round/>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5" charset="0"/>
                <a:ea typeface="+mn-ea"/>
                <a:cs typeface="+mn-cs"/>
              </a:endParaRPr>
            </a:p>
          </p:txBody>
        </p:sp>
        <p:sp>
          <p:nvSpPr>
            <p:cNvPr id="273414" name="WordArt 6"/>
            <p:cNvSpPr>
              <a:spLocks noChangeArrowheads="1" noChangeShapeType="1" noTextEdit="1"/>
            </p:cNvSpPr>
            <p:nvPr/>
          </p:nvSpPr>
          <p:spPr bwMode="auto">
            <a:xfrm>
              <a:off x="4704" y="1584"/>
              <a:ext cx="752" cy="792"/>
            </a:xfrm>
            <a:prstGeom prst="rect">
              <a:avLst/>
            </a:prstGeom>
          </p:spPr>
          <p:txBody>
            <a:bodyPr wrap="none" fromWordArt="1">
              <a:prstTxWarp prst="textSlantUp">
                <a:avLst>
                  <a:gd name="adj" fmla="val 32056"/>
                </a:avLst>
              </a:prstTxWarp>
            </a:bodyPr>
            <a:lstStyle/>
            <a:p>
              <a:pPr algn="ctr"/>
              <a:r>
                <a:rPr lang="fr-FR"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 ? ? ?</a:t>
              </a:r>
              <a:endParaRPr lang="en-US"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4" descr="Jerusalem Moder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103426" name="Rectangle 2" descr="Green marble"/>
          <p:cNvSpPr>
            <a:spLocks noGrp="1" noRot="1" noChangeArrowheads="1"/>
          </p:cNvSpPr>
          <p:nvPr>
            <p:ph type="title"/>
          </p:nvPr>
        </p:nvSpPr>
        <p:spPr>
          <a:xfrm>
            <a:off x="3505200" y="152400"/>
            <a:ext cx="5638800" cy="838200"/>
          </a:xfrm>
          <a:blipFill dpi="0" rotWithShape="1">
            <a:blip r:embed="rId4"/>
            <a:srcRect/>
            <a:tile tx="0" ty="0" sx="100000" sy="100000" flip="none" algn="tl"/>
          </a:blipFill>
        </p:spPr>
        <p:txBody>
          <a:bodyPr/>
          <a:lstStyle/>
          <a:p>
            <a:pPr eaLnBrk="1" hangingPunct="1">
              <a:defRPr/>
            </a:pPr>
            <a:r>
              <a:rPr lang="ar-JO" dirty="0">
                <a:effectLst/>
                <a:latin typeface="Arial"/>
                <a:ea typeface="ＭＳ Ｐゴシック" charset="0"/>
                <a:cs typeface="Arial"/>
              </a:rPr>
              <a:t>أورشليم اليوم</a:t>
            </a:r>
            <a:endParaRPr lang="en-US" dirty="0">
              <a:effectLst>
                <a:outerShdw blurRad="38100" dist="38100" dir="2700000" algn="tl">
                  <a:srgbClr val="DDDDDD"/>
                </a:outerShdw>
              </a:effectLst>
              <a:latin typeface="Arial"/>
              <a:ea typeface="ＭＳ Ｐゴシック" charset="0"/>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ar-JO" sz="4000" b="1" dirty="0">
                <a:effectLst>
                  <a:glow rad="228600">
                    <a:srgbClr val="000000"/>
                  </a:glow>
                </a:effectLst>
                <a:latin typeface="Arial" panose="020B0604020202020204" pitchFamily="34" charset="0"/>
                <a:ea typeface="+mj-ea"/>
                <a:cs typeface="Arial" panose="020B0604020202020204" pitchFamily="34" charset="0"/>
              </a:rPr>
              <a:t>سيعقد ضد المسيح معاهدة                     مدتها 7 سنوات مع إسرائيل</a:t>
            </a:r>
            <a:endParaRPr lang="en-US" sz="4000" b="1" dirty="0">
              <a:effectLst>
                <a:glow rad="228600">
                  <a:srgbClr val="000000"/>
                </a:glow>
              </a:effectLst>
              <a:latin typeface="Arial" panose="020B0604020202020204" pitchFamily="34" charset="0"/>
              <a:ea typeface="+mj-ea"/>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fontAlgn="base" hangingPunct="1"/>
            <a:r>
              <a:rPr lang="en-US" sz="1400" b="1">
                <a:solidFill>
                  <a:srgbClr val="000000"/>
                </a:solidFill>
                <a:effectLst/>
                <a:latin typeface="Arial" panose="020B0604020202020204" pitchFamily="34" charset="0"/>
                <a:cs typeface="Arial" panose="020B0604020202020204" pitchFamily="34" charset="0"/>
              </a:rPr>
              <a:t>Artwork by Sunny Chandra</a:t>
            </a:r>
          </a:p>
        </p:txBody>
      </p:sp>
      <p:sp>
        <p:nvSpPr>
          <p:cNvPr id="481284" name="Rectangle 3"/>
          <p:cNvSpPr txBox="1">
            <a:spLocks/>
          </p:cNvSpPr>
          <p:nvPr/>
        </p:nvSpPr>
        <p:spPr bwMode="auto">
          <a:xfrm>
            <a:off x="0" y="5949950"/>
            <a:ext cx="9144000" cy="9080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lnSpc>
                <a:spcPct val="90000"/>
              </a:lnSpc>
              <a:spcBef>
                <a:spcPct val="20000"/>
              </a:spcBef>
              <a:buFont typeface="Arial" charset="0"/>
              <a:buNone/>
            </a:pPr>
            <a:r>
              <a:rPr lang="ar-JO" sz="2800" b="1" dirty="0">
                <a:solidFill>
                  <a:srgbClr val="FFFFFF"/>
                </a:solidFill>
                <a:effectLst/>
                <a:latin typeface="Arial" panose="020B0604020202020204" pitchFamily="34" charset="0"/>
                <a:cs typeface="Arial" panose="020B0604020202020204" pitchFamily="34" charset="0"/>
              </a:rPr>
              <a:t>على الأغلب سيمكنهم ذلك من إعادة بناء هيكل أورشليم                      (فترة الهيكل الثالث)</a:t>
            </a:r>
            <a:endParaRPr lang="en-US" sz="2800" b="1" dirty="0">
              <a:solidFill>
                <a:srgbClr val="FFFFFF"/>
              </a:solidFill>
              <a:effectLst/>
              <a:latin typeface="Arial" panose="020B0604020202020204" pitchFamily="34" charset="0"/>
              <a:cs typeface="Arial" panose="020B0604020202020204" pitchFamily="34" charset="0"/>
            </a:endParaRPr>
          </a:p>
        </p:txBody>
      </p:sp>
      <p:sp>
        <p:nvSpPr>
          <p:cNvPr id="8" name="Text Box 60"/>
          <p:cNvSpPr txBox="1">
            <a:spLocks noChangeArrowheads="1"/>
          </p:cNvSpPr>
          <p:nvPr/>
        </p:nvSpPr>
        <p:spPr bwMode="auto">
          <a:xfrm>
            <a:off x="9592287" y="116632"/>
            <a:ext cx="728382"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defRPr/>
            </a:pPr>
            <a:r>
              <a:rPr lang="ar-JO" b="1" dirty="0">
                <a:solidFill>
                  <a:srgbClr val="FFFFFF"/>
                </a:solidFill>
                <a:effectLst/>
                <a:latin typeface="Arial" panose="020B0604020202020204" pitchFamily="34" charset="0"/>
                <a:ea typeface="Osaka" charset="0"/>
                <a:cs typeface="Arial" panose="020B0604020202020204" pitchFamily="34" charset="0"/>
              </a:rPr>
              <a:t>79ب</a:t>
            </a:r>
            <a:endParaRPr lang="en-US" sz="2000" b="1" dirty="0">
              <a:solidFill>
                <a:srgbClr val="FFFFFF"/>
              </a:solidFill>
              <a:effectLst/>
              <a:latin typeface="Arial" panose="020B0604020202020204" pitchFamily="34" charset="0"/>
              <a:ea typeface="Osaka" charset="0"/>
              <a:cs typeface="Arial" panose="020B0604020202020204" pitchFamily="34" charset="0"/>
            </a:endParaRPr>
          </a:p>
        </p:txBody>
      </p:sp>
      <p:pic>
        <p:nvPicPr>
          <p:cNvPr id="2" name="Picture 1" descr="Third Temple Adjacent Dome of Ro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63538"/>
            <a:ext cx="9144000" cy="4857750"/>
          </a:xfrm>
          <a:prstGeom prst="rect">
            <a:avLst/>
          </a:prstGeom>
        </p:spPr>
      </p:pic>
    </p:spTree>
    <p:extLst>
      <p:ext uri="{BB962C8B-B14F-4D97-AF65-F5344CB8AC3E}">
        <p14:creationId xmlns:p14="http://schemas.microsoft.com/office/powerpoint/2010/main" val="3167797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0" y="44624"/>
            <a:ext cx="9144000" cy="1143000"/>
          </a:xfrm>
        </p:spPr>
        <p:txBody>
          <a:bodyPr/>
          <a:lstStyle/>
          <a:p>
            <a:pPr eaLnBrk="1" hangingPunct="1">
              <a:defRPr/>
            </a:pPr>
            <a:r>
              <a:rPr lang="ar-JO" dirty="0"/>
              <a:t>الرجاء اليهودي عن القيامة</a:t>
            </a:r>
            <a:endParaRPr lang="en-US" dirty="0"/>
          </a:p>
        </p:txBody>
      </p:sp>
      <p:pic>
        <p:nvPicPr>
          <p:cNvPr id="277506"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7507"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5" name="AutoShape 5"/>
          <p:cNvSpPr>
            <a:spLocks noChangeArrowheads="1"/>
          </p:cNvSpPr>
          <p:nvPr/>
        </p:nvSpPr>
        <p:spPr bwMode="auto">
          <a:xfrm rot="482294" flipH="1">
            <a:off x="6005513" y="4140200"/>
            <a:ext cx="3968750" cy="758825"/>
          </a:xfrm>
          <a:prstGeom prst="curvedUpArrow">
            <a:avLst>
              <a:gd name="adj1" fmla="val 104603"/>
              <a:gd name="adj2" fmla="val 209205"/>
              <a:gd name="adj3" fmla="val 33333"/>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fontAlgn="base">
              <a:spcBef>
                <a:spcPct val="0"/>
              </a:spcBef>
              <a:defRPr/>
            </a:pPr>
            <a:endParaRPr lang="en-US" sz="2400">
              <a:solidFill>
                <a:srgbClr val="FFFFFF"/>
              </a:solidFill>
              <a:effectLst/>
              <a:latin typeface="Arial" charset="0"/>
            </a:endParaRPr>
          </a:p>
        </p:txBody>
      </p:sp>
      <p:sp>
        <p:nvSpPr>
          <p:cNvPr id="358407" name="Text Box 7"/>
          <p:cNvSpPr txBox="1">
            <a:spLocks noChangeArrowheads="1"/>
          </p:cNvSpPr>
          <p:nvPr/>
        </p:nvSpPr>
        <p:spPr bwMode="auto">
          <a:xfrm>
            <a:off x="0" y="1187624"/>
            <a:ext cx="9144000" cy="83099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square">
            <a:spAutoFit/>
          </a:bodyPr>
          <a:lstStyle/>
          <a:p>
            <a:pPr algn="ctr">
              <a:defRPr/>
            </a:pPr>
            <a:r>
              <a:rPr lang="ar-JO" sz="2400" b="1" dirty="0">
                <a:solidFill>
                  <a:srgbClr val="FFFFFF"/>
                </a:solidFill>
                <a:effectLst>
                  <a:outerShdw blurRad="38100" dist="38100" dir="2700000" algn="tl">
                    <a:srgbClr val="000000"/>
                  </a:outerShdw>
                </a:effectLst>
                <a:latin typeface="Arial"/>
                <a:cs typeface="Arial"/>
              </a:rPr>
              <a:t>اليهود المدفونون على جبل الزيتون يأملون أن يكونوا أول من يدخل البوابة الشرقية مع المسيح عندما يأتي</a:t>
            </a:r>
            <a:endParaRPr lang="en-US" sz="2400" b="1"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right)">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108520" y="-99392"/>
            <a:ext cx="9289032" cy="7056784"/>
            <a:chOff x="-21" y="0"/>
            <a:chExt cx="5562" cy="4352"/>
          </a:xfrm>
        </p:grpSpPr>
        <p:pic>
          <p:nvPicPr>
            <p:cNvPr id="7"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0"/>
              <a:ext cx="280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24"/>
              <a:ext cx="2805" cy="4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9554" name="Rectangle 5"/>
          <p:cNvSpPr>
            <a:spLocks noGrp="1" noChangeArrowheads="1"/>
          </p:cNvSpPr>
          <p:nvPr>
            <p:ph type="title" idx="4294967295"/>
          </p:nvPr>
        </p:nvSpPr>
        <p:spPr>
          <a:xfrm>
            <a:off x="3733800" y="609600"/>
            <a:ext cx="5410200" cy="9906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أول القائمين؟</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defRPr/>
            </a:pPr>
            <a:endParaRPr lang="en-US" sz="2400">
              <a:solidFill>
                <a:srgbClr val="FFFFFF"/>
              </a:solidFill>
              <a:effectLst/>
              <a:latin typeface="Arial" charset="0"/>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180975" y="1600200"/>
            <a:ext cx="9253538" cy="1143000"/>
          </a:xfrm>
          <a:effectLst>
            <a:outerShdw blurRad="63500" dist="35921" dir="2700000" algn="ctr" rotWithShape="0">
              <a:srgbClr val="000000">
                <a:alpha val="74998"/>
              </a:srgbClr>
            </a:outerShdw>
          </a:effectLst>
        </p:spPr>
        <p:txBody>
          <a:bodyPr/>
          <a:lstStyle/>
          <a:p>
            <a:pPr>
              <a:defRPr/>
            </a:pPr>
            <a:r>
              <a:rPr lang="ar-JO" sz="4000" b="1" dirty="0">
                <a:effectLst>
                  <a:outerShdw blurRad="38100" dist="38100" dir="2700000" algn="tl">
                    <a:srgbClr val="000000">
                      <a:alpha val="43137"/>
                    </a:srgbClr>
                  </a:outerShdw>
                </a:effectLst>
              </a:rPr>
              <a:t>أغلق المسلمون البوابة الشرقية</a:t>
            </a:r>
            <a:endParaRPr lang="en-US" sz="4000" b="1" dirty="0">
              <a:effectLst>
                <a:outerShdw blurRad="38100" dist="38100" dir="2700000" algn="tl">
                  <a:srgbClr val="000000">
                    <a:alpha val="43137"/>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8950" y="0"/>
            <a:ext cx="4845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idx="4294967295"/>
          </p:nvPr>
        </p:nvSpPr>
        <p:spPr>
          <a:xfrm>
            <a:off x="5435600" y="457200"/>
            <a:ext cx="3708400" cy="685800"/>
          </a:xfrm>
          <a:solidFill>
            <a:srgbClr val="663300"/>
          </a:solidFill>
        </p:spPr>
        <p:txBody>
          <a:bodyPr/>
          <a:lstStyle/>
          <a:p>
            <a:pPr eaLnBrk="1" hangingPunct="1">
              <a:defRPr/>
            </a:pPr>
            <a:r>
              <a:rPr lang="ar-JO" sz="2800" dirty="0">
                <a:latin typeface="Arial"/>
                <a:ea typeface="ＭＳ Ｐゴシック" charset="0"/>
                <a:cs typeface="Arial"/>
              </a:rPr>
              <a:t>أورشليم المعاصرة</a:t>
            </a:r>
            <a:endParaRPr lang="en-US" sz="2800" dirty="0">
              <a:latin typeface="Arial"/>
              <a:ea typeface="ＭＳ Ｐゴシック" charset="0"/>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5181600" y="3046413"/>
            <a:ext cx="3581400" cy="2973387"/>
          </a:xfrm>
        </p:spPr>
        <p:txBody>
          <a:bodyPr/>
          <a:lstStyle/>
          <a:p>
            <a:pPr algn="r" rtl="1" eaLnBrk="1" hangingPunct="1">
              <a:defRPr/>
            </a:pPr>
            <a:r>
              <a:rPr lang="ar-JO" dirty="0">
                <a:latin typeface="Arial" panose="020B0604020202020204" pitchFamily="34" charset="0"/>
                <a:ea typeface="ＭＳ Ｐゴシック" charset="0"/>
                <a:cs typeface="Arial" panose="020B0604020202020204" pitchFamily="34" charset="0"/>
              </a:rPr>
              <a:t>يقع هذا الكهف داخل حديقة على جبل الزيتون مقابل جبل الهيكل</a:t>
            </a:r>
            <a:endParaRPr lang="en-US" dirty="0">
              <a:latin typeface="Arial" panose="020B0604020202020204" pitchFamily="34" charset="0"/>
              <a:ea typeface="ＭＳ Ｐゴシック" charset="0"/>
              <a:cs typeface="Arial" panose="020B0604020202020204" pitchFamily="34" charset="0"/>
            </a:endParaRPr>
          </a:p>
        </p:txBody>
      </p:sp>
      <p:pic>
        <p:nvPicPr>
          <p:cNvPr id="285698"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6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6" name="Rectangle 4"/>
          <p:cNvSpPr>
            <a:spLocks noGrp="1" noRot="1" noChangeArrowheads="1"/>
          </p:cNvSpPr>
          <p:nvPr>
            <p:ph type="title"/>
          </p:nvPr>
        </p:nvSpPr>
        <p:spPr>
          <a:xfrm>
            <a:off x="4724400" y="1447800"/>
            <a:ext cx="4191000" cy="1017588"/>
          </a:xfrm>
          <a:solidFill>
            <a:srgbClr val="000000"/>
          </a:solidFill>
        </p:spPr>
        <p:txBody>
          <a:bodyPr/>
          <a:lstStyle/>
          <a:p>
            <a:pPr eaLnBrk="1" hangingPunct="1">
              <a:defRPr/>
            </a:pPr>
            <a:r>
              <a:rPr lang="ar-JO" dirty="0">
                <a:effectLst/>
                <a:latin typeface="Arial" panose="020B0604020202020204" pitchFamily="34" charset="0"/>
                <a:ea typeface="ＭＳ Ｐゴシック" charset="0"/>
                <a:cs typeface="Arial" panose="020B0604020202020204" pitchFamily="34" charset="0"/>
              </a:rPr>
              <a:t>جثسيماني</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36197"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6198" name="Text Box 6"/>
          <p:cNvSpPr txBox="1">
            <a:spLocks noChangeArrowheads="1"/>
          </p:cNvSpPr>
          <p:nvPr/>
        </p:nvSpPr>
        <p:spPr bwMode="auto">
          <a:xfrm>
            <a:off x="0" y="1758950"/>
            <a:ext cx="3200400" cy="2800767"/>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a:defRPr/>
            </a:pPr>
            <a:r>
              <a:rPr lang="ar-JO" sz="3200" dirty="0">
                <a:effectLst/>
                <a:latin typeface="Arial" panose="020B0604020202020204" pitchFamily="34" charset="0"/>
                <a:cs typeface="Arial" panose="020B0604020202020204" pitchFamily="34" charset="0"/>
              </a:rPr>
              <a:t>مرقس 14: 32</a:t>
            </a:r>
            <a:endParaRPr lang="en-US" sz="3200" dirty="0">
              <a:effectLst/>
              <a:latin typeface="Arial" panose="020B0604020202020204" pitchFamily="34" charset="0"/>
              <a:cs typeface="Arial" panose="020B0604020202020204" pitchFamily="34" charset="0"/>
            </a:endParaRPr>
          </a:p>
          <a:p>
            <a:pPr algn="r">
              <a:defRPr/>
            </a:pPr>
            <a:r>
              <a:rPr lang="en-US" sz="3200" dirty="0">
                <a:effectLst/>
                <a:latin typeface="Arial" panose="020B0604020202020204" pitchFamily="34" charset="0"/>
                <a:cs typeface="Arial" panose="020B0604020202020204" pitchFamily="34" charset="0"/>
              </a:rPr>
              <a:t> </a:t>
            </a:r>
            <a:r>
              <a:rPr lang="ar-JO" altLang="ja-JP" sz="3200" dirty="0">
                <a:effectLst/>
                <a:latin typeface="Arial" panose="020B0604020202020204" pitchFamily="34" charset="0"/>
                <a:cs typeface="Arial" panose="020B0604020202020204" pitchFamily="34" charset="0"/>
              </a:rPr>
              <a:t>وجاءوا إلى ضيعة اسمها جثسيماني فقال لتلاميذه اجلسوا ههنا حتى أصلي</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dissolve">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3 Jer N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18"/>
          <a:stretch/>
        </p:blipFill>
        <p:spPr bwMode="auto">
          <a:xfrm>
            <a:off x="3771900" y="0"/>
            <a:ext cx="544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bwMode="auto">
          <a:xfrm>
            <a:off x="0" y="0"/>
            <a:ext cx="3886200" cy="6858000"/>
          </a:xfrm>
          <a:prstGeom prst="rect">
            <a:avLst/>
          </a:prstGeom>
          <a:solidFill>
            <a:schemeClr val="bg2"/>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4" name="Rectangle 16"/>
          <p:cNvSpPr>
            <a:spLocks noGrp="1" noRot="1" noChangeArrowheads="1"/>
          </p:cNvSpPr>
          <p:nvPr>
            <p:ph type="title" idx="4294967295"/>
          </p:nvPr>
        </p:nvSpPr>
        <p:spPr>
          <a:xfrm>
            <a:off x="323528" y="486544"/>
            <a:ext cx="3312368" cy="1077218"/>
          </a:xfr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fontAlgn="t">
              <a:spcBef>
                <a:spcPct val="50000"/>
              </a:spcBef>
            </a:pPr>
            <a:r>
              <a:rPr lang="ar-JO" sz="3200" kern="1200" dirty="0">
                <a:solidFill>
                  <a:schemeClr val="tx1"/>
                </a:solidFill>
                <a:effectLst/>
                <a:latin typeface="Arial"/>
                <a:ea typeface="+mn-ea"/>
                <a:cs typeface="Arial"/>
              </a:rPr>
              <a:t>الأهمية بالنسبة للمسيحيين</a:t>
            </a:r>
            <a:endParaRPr lang="en-US" sz="3200" kern="1200" dirty="0">
              <a:solidFill>
                <a:schemeClr val="tx1"/>
              </a:solidFill>
              <a:effectLst/>
              <a:latin typeface="Arial"/>
              <a:ea typeface="+mn-ea"/>
              <a:cs typeface="Arial"/>
            </a:endParaRPr>
          </a:p>
        </p:txBody>
      </p:sp>
      <p:sp>
        <p:nvSpPr>
          <p:cNvPr id="124938" name="Text Box 10"/>
          <p:cNvSpPr txBox="1">
            <a:spLocks noChangeArrowheads="1"/>
          </p:cNvSpPr>
          <p:nvPr/>
        </p:nvSpPr>
        <p:spPr bwMode="auto">
          <a:xfrm>
            <a:off x="107505" y="2555875"/>
            <a:ext cx="3169096" cy="353943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rtl="1">
              <a:buFontTx/>
              <a:buChar char="•"/>
              <a:defRPr/>
            </a:pPr>
            <a:r>
              <a:rPr lang="en-US" sz="3200" b="1" dirty="0">
                <a:effectLst>
                  <a:outerShdw blurRad="38100" dist="38100" dir="2700000" algn="tl">
                    <a:srgbClr val="000000"/>
                  </a:outerShdw>
                </a:effectLst>
                <a:latin typeface="Arial" charset="0"/>
                <a:cs typeface="Arial" charset="0"/>
              </a:rPr>
              <a:t> </a:t>
            </a:r>
            <a:r>
              <a:rPr lang="ar-JO" sz="3200" b="1" dirty="0">
                <a:effectLst>
                  <a:outerShdw blurRad="38100" dist="38100" dir="2700000" algn="tl">
                    <a:srgbClr val="000000"/>
                  </a:outerShdw>
                </a:effectLst>
                <a:latin typeface="Arial" charset="0"/>
                <a:cs typeface="Arial" charset="0"/>
              </a:rPr>
              <a:t>موت المسيح</a:t>
            </a:r>
            <a:endParaRPr lang="en-US" sz="3200" b="1" dirty="0">
              <a:effectLst>
                <a:outerShdw blurRad="38100" dist="38100" dir="2700000" algn="tl">
                  <a:srgbClr val="000000"/>
                </a:outerShdw>
              </a:effectLst>
              <a:latin typeface="Arial" charset="0"/>
              <a:cs typeface="Arial" charset="0"/>
            </a:endParaRPr>
          </a:p>
          <a:p>
            <a:pPr algn="r" rtl="1">
              <a:buFontTx/>
              <a:buChar char="•"/>
              <a:defRPr/>
            </a:pPr>
            <a:r>
              <a:rPr lang="en-US" sz="3200" b="1" dirty="0">
                <a:effectLst>
                  <a:outerShdw blurRad="38100" dist="38100" dir="2700000" algn="tl">
                    <a:srgbClr val="000000"/>
                  </a:outerShdw>
                </a:effectLst>
                <a:latin typeface="Arial" charset="0"/>
                <a:cs typeface="Arial" charset="0"/>
              </a:rPr>
              <a:t> </a:t>
            </a:r>
            <a:r>
              <a:rPr lang="ar-JO" sz="3200" b="1" dirty="0">
                <a:effectLst>
                  <a:outerShdw blurRad="38100" dist="38100" dir="2700000" algn="tl">
                    <a:srgbClr val="000000"/>
                  </a:outerShdw>
                </a:effectLst>
                <a:latin typeface="Arial" charset="0"/>
                <a:cs typeface="Arial" charset="0"/>
              </a:rPr>
              <a:t>القيامة</a:t>
            </a:r>
            <a:endParaRPr lang="en-US" sz="3200" b="1" dirty="0">
              <a:effectLst>
                <a:outerShdw blurRad="38100" dist="38100" dir="2700000" algn="tl">
                  <a:srgbClr val="000000"/>
                </a:outerShdw>
              </a:effectLst>
              <a:latin typeface="Arial" charset="0"/>
              <a:cs typeface="Arial" charset="0"/>
            </a:endParaRPr>
          </a:p>
          <a:p>
            <a:pPr algn="r" rtl="1">
              <a:buFontTx/>
              <a:buChar char="•"/>
              <a:defRPr/>
            </a:pPr>
            <a:r>
              <a:rPr lang="en-US" sz="3200" b="1" dirty="0">
                <a:effectLst>
                  <a:outerShdw blurRad="38100" dist="38100" dir="2700000" algn="tl">
                    <a:srgbClr val="000000"/>
                  </a:outerShdw>
                </a:effectLst>
                <a:latin typeface="Arial" charset="0"/>
                <a:cs typeface="Arial" charset="0"/>
              </a:rPr>
              <a:t> </a:t>
            </a:r>
            <a:r>
              <a:rPr lang="ar-JO" sz="3200" b="1" dirty="0">
                <a:effectLst>
                  <a:outerShdw blurRad="38100" dist="38100" dir="2700000" algn="tl">
                    <a:srgbClr val="000000"/>
                  </a:outerShdw>
                </a:effectLst>
                <a:latin typeface="Arial" charset="0"/>
                <a:cs typeface="Arial" charset="0"/>
              </a:rPr>
              <a:t>ولادة الكنيسة</a:t>
            </a:r>
            <a:endParaRPr lang="en-US" sz="3200" b="1" dirty="0">
              <a:effectLst>
                <a:outerShdw blurRad="38100" dist="38100" dir="2700000" algn="tl">
                  <a:srgbClr val="000000"/>
                </a:outerShdw>
              </a:effectLst>
              <a:latin typeface="Arial" charset="0"/>
              <a:cs typeface="Arial" charset="0"/>
            </a:endParaRPr>
          </a:p>
          <a:p>
            <a:pPr algn="r" rtl="1">
              <a:buFontTx/>
              <a:buChar char="•"/>
              <a:defRPr/>
            </a:pPr>
            <a:r>
              <a:rPr lang="en-US" sz="3200" b="1" dirty="0">
                <a:effectLst>
                  <a:outerShdw blurRad="38100" dist="38100" dir="2700000" algn="tl">
                    <a:srgbClr val="000000"/>
                  </a:outerShdw>
                </a:effectLst>
                <a:latin typeface="Arial" charset="0"/>
                <a:cs typeface="Arial" charset="0"/>
              </a:rPr>
              <a:t> </a:t>
            </a:r>
            <a:r>
              <a:rPr lang="ar-JO" sz="3200" b="1" dirty="0">
                <a:effectLst>
                  <a:outerShdw blurRad="38100" dist="38100" dir="2700000" algn="tl">
                    <a:srgbClr val="000000"/>
                  </a:outerShdw>
                </a:effectLst>
                <a:latin typeface="Arial" charset="0"/>
                <a:cs typeface="Arial" charset="0"/>
              </a:rPr>
              <a:t>الكنيسة الأم</a:t>
            </a:r>
            <a:endParaRPr lang="en-US" sz="3200" b="1" dirty="0">
              <a:effectLst>
                <a:outerShdw blurRad="38100" dist="38100" dir="2700000" algn="tl">
                  <a:srgbClr val="000000"/>
                </a:outerShdw>
              </a:effectLst>
              <a:latin typeface="Arial" charset="0"/>
              <a:cs typeface="Arial" charset="0"/>
            </a:endParaRPr>
          </a:p>
          <a:p>
            <a:pPr algn="r" rtl="1">
              <a:buFontTx/>
              <a:buChar char="•"/>
              <a:defRPr/>
            </a:pPr>
            <a:r>
              <a:rPr lang="en-US" sz="3200" b="1" dirty="0">
                <a:effectLst>
                  <a:outerShdw blurRad="38100" dist="38100" dir="2700000" algn="tl">
                    <a:srgbClr val="000000"/>
                  </a:outerShdw>
                </a:effectLst>
                <a:latin typeface="Arial" charset="0"/>
                <a:cs typeface="Arial" charset="0"/>
              </a:rPr>
              <a:t> </a:t>
            </a:r>
            <a:r>
              <a:rPr lang="ar-JO" sz="3200" b="1" dirty="0">
                <a:effectLst>
                  <a:outerShdw blurRad="38100" dist="38100" dir="2700000" algn="tl">
                    <a:srgbClr val="000000"/>
                  </a:outerShdw>
                </a:effectLst>
                <a:latin typeface="Arial" charset="0"/>
                <a:cs typeface="Arial" charset="0"/>
              </a:rPr>
              <a:t>رجوع المسيح</a:t>
            </a:r>
            <a:endParaRPr lang="en-US" sz="3200" b="1" dirty="0">
              <a:effectLst>
                <a:outerShdw blurRad="38100" dist="38100" dir="2700000" algn="tl">
                  <a:srgbClr val="000000"/>
                </a:outerShdw>
              </a:effectLst>
              <a:latin typeface="Arial" charset="0"/>
              <a:cs typeface="Arial" charset="0"/>
            </a:endParaRPr>
          </a:p>
        </p:txBody>
      </p:sp>
      <p:sp>
        <p:nvSpPr>
          <p:cNvPr id="124939" name="AutoShape 11"/>
          <p:cNvSpPr>
            <a:spLocks/>
          </p:cNvSpPr>
          <p:nvPr/>
        </p:nvSpPr>
        <p:spPr bwMode="auto">
          <a:xfrm>
            <a:off x="3352800" y="2617788"/>
            <a:ext cx="222250" cy="963612"/>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4940" name="Line 12"/>
          <p:cNvSpPr>
            <a:spLocks noChangeShapeType="1"/>
          </p:cNvSpPr>
          <p:nvPr/>
        </p:nvSpPr>
        <p:spPr bwMode="auto">
          <a:xfrm>
            <a:off x="3810000" y="3124200"/>
            <a:ext cx="1828800" cy="228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1" name="Line 13"/>
          <p:cNvSpPr>
            <a:spLocks noChangeShapeType="1"/>
          </p:cNvSpPr>
          <p:nvPr/>
        </p:nvSpPr>
        <p:spPr bwMode="auto">
          <a:xfrm flipV="1">
            <a:off x="3810000" y="1752600"/>
            <a:ext cx="2209800" cy="1371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2" name="Line 14"/>
          <p:cNvSpPr>
            <a:spLocks noChangeShapeType="1"/>
          </p:cNvSpPr>
          <p:nvPr/>
        </p:nvSpPr>
        <p:spPr bwMode="auto">
          <a:xfrm>
            <a:off x="3429000" y="4191000"/>
            <a:ext cx="2590800" cy="381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3" name="Line 15"/>
          <p:cNvSpPr>
            <a:spLocks noChangeShapeType="1"/>
          </p:cNvSpPr>
          <p:nvPr/>
        </p:nvSpPr>
        <p:spPr bwMode="auto">
          <a:xfrm flipV="1">
            <a:off x="3657600" y="4038600"/>
            <a:ext cx="5486400" cy="16764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3" name="Rectangle 2"/>
          <p:cNvSpPr txBox="1">
            <a:spLocks noChangeArrowheads="1"/>
          </p:cNvSpPr>
          <p:nvPr/>
        </p:nvSpPr>
        <p:spPr bwMode="auto">
          <a:xfrm>
            <a:off x="3851920" y="6346651"/>
            <a:ext cx="3744416" cy="51134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eaLnBrk="1" fontAlgn="base" latinLnBrk="0" hangingPunct="1">
              <a:lnSpc>
                <a:spcPct val="100000"/>
              </a:lnSpc>
              <a:spcBef>
                <a:spcPct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أورشليم العهد الجديد</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8">
                                            <p:txEl>
                                              <p:pRg st="1" end="1"/>
                                            </p:txEl>
                                          </p:spTgt>
                                        </p:tgtEl>
                                        <p:attrNameLst>
                                          <p:attrName>style.visibility</p:attrName>
                                        </p:attrNameLst>
                                      </p:cBhvr>
                                      <p:to>
                                        <p:strVal val="visible"/>
                                      </p:to>
                                    </p:set>
                                  </p:childTnLst>
                                </p:cTn>
                              </p:par>
                            </p:childTnLst>
                          </p:cTn>
                        </p:par>
                        <p:par>
                          <p:cTn id="9" fill="hold" nodeType="afterGroup">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124939"/>
                                        </p:tgtEl>
                                        <p:attrNameLst>
                                          <p:attrName>style.visibility</p:attrName>
                                        </p:attrNameLst>
                                      </p:cBhvr>
                                      <p:to>
                                        <p:strVal val="visible"/>
                                      </p:to>
                                    </p:set>
                                    <p:animEffect transition="in" filter="wipe(left)">
                                      <p:cBhvr>
                                        <p:cTn id="12" dur="1000"/>
                                        <p:tgtEl>
                                          <p:spTgt spid="1249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4940"/>
                                        </p:tgtEl>
                                        <p:attrNameLst>
                                          <p:attrName>style.visibility</p:attrName>
                                        </p:attrNameLst>
                                      </p:cBhvr>
                                      <p:to>
                                        <p:strVal val="visible"/>
                                      </p:to>
                                    </p:set>
                                    <p:animEffect transition="in" filter="wipe(left)">
                                      <p:cBhvr>
                                        <p:cTn id="17" dur="1000"/>
                                        <p:tgtEl>
                                          <p:spTgt spid="1249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41"/>
                                        </p:tgtEl>
                                        <p:attrNameLst>
                                          <p:attrName>style.visibility</p:attrName>
                                        </p:attrNameLst>
                                      </p:cBhvr>
                                      <p:to>
                                        <p:strVal val="visible"/>
                                      </p:to>
                                    </p:set>
                                    <p:animEffect transition="in" filter="wipe(left)">
                                      <p:cBhvr>
                                        <p:cTn id="22" dur="1000"/>
                                        <p:tgtEl>
                                          <p:spTgt spid="1249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938">
                                            <p:txEl>
                                              <p:pRg st="2" end="2"/>
                                            </p:txEl>
                                          </p:spTgt>
                                        </p:tgtEl>
                                        <p:attrNameLst>
                                          <p:attrName>style.visibility</p:attrName>
                                        </p:attrNameLst>
                                      </p:cBhvr>
                                      <p:to>
                                        <p:strVal val="visible"/>
                                      </p:to>
                                    </p:set>
                                  </p:childTnLst>
                                </p:cTn>
                              </p:par>
                            </p:childTnLst>
                          </p:cTn>
                        </p:par>
                        <p:par>
                          <p:cTn id="27" fill="hold" nodeType="afterGroup">
                            <p:stCondLst>
                              <p:cond delay="0"/>
                            </p:stCondLst>
                            <p:childTnLst>
                              <p:par>
                                <p:cTn id="28" presetID="22" presetClass="entr" presetSubtype="8" fill="hold" nodeType="afterEffect">
                                  <p:stCondLst>
                                    <p:cond delay="0"/>
                                  </p:stCondLst>
                                  <p:childTnLst>
                                    <p:set>
                                      <p:cBhvr>
                                        <p:cTn id="29" dur="1" fill="hold">
                                          <p:stCondLst>
                                            <p:cond delay="0"/>
                                          </p:stCondLst>
                                        </p:cTn>
                                        <p:tgtEl>
                                          <p:spTgt spid="124942"/>
                                        </p:tgtEl>
                                        <p:attrNameLst>
                                          <p:attrName>style.visibility</p:attrName>
                                        </p:attrNameLst>
                                      </p:cBhvr>
                                      <p:to>
                                        <p:strVal val="visible"/>
                                      </p:to>
                                    </p:set>
                                    <p:animEffect transition="in" filter="wipe(left)">
                                      <p:cBhvr>
                                        <p:cTn id="30" dur="1000"/>
                                        <p:tgtEl>
                                          <p:spTgt spid="1249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938">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938">
                                            <p:txEl>
                                              <p:pRg st="4" end="4"/>
                                            </p:txEl>
                                          </p:spTgt>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8" fill="hold" nodeType="afterEffect">
                                  <p:stCondLst>
                                    <p:cond delay="0"/>
                                  </p:stCondLst>
                                  <p:childTnLst>
                                    <p:set>
                                      <p:cBhvr>
                                        <p:cTn id="41" dur="1" fill="hold">
                                          <p:stCondLst>
                                            <p:cond delay="0"/>
                                          </p:stCondLst>
                                        </p:cTn>
                                        <p:tgtEl>
                                          <p:spTgt spid="124943"/>
                                        </p:tgtEl>
                                        <p:attrNameLst>
                                          <p:attrName>style.visibility</p:attrName>
                                        </p:attrNameLst>
                                      </p:cBhvr>
                                      <p:to>
                                        <p:strVal val="visible"/>
                                      </p:to>
                                    </p:set>
                                    <p:animEffect transition="in" filter="wipe(left)">
                                      <p:cBhvr>
                                        <p:cTn id="42" dur="1000"/>
                                        <p:tgtEl>
                                          <p:spTgt spid="12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build="p"/>
      <p:bldP spid="12493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defRPr/>
            </a:pPr>
            <a:r>
              <a:rPr lang="ar-JO" sz="4000" dirty="0">
                <a:latin typeface="Arial" charset="0"/>
                <a:ea typeface="ＭＳ Ｐゴシック" charset="0"/>
                <a:cs typeface="Arial" charset="0"/>
              </a:rPr>
              <a:t>السيطرة الإسلامية</a:t>
            </a:r>
            <a:endParaRPr lang="en-US" sz="4000" dirty="0">
              <a:latin typeface="Arial" charset="0"/>
              <a:ea typeface="ＭＳ Ｐゴシック" charset="0"/>
              <a:cs typeface="Arial" charset="0"/>
            </a:endParaRPr>
          </a:p>
        </p:txBody>
      </p:sp>
      <p:pic>
        <p:nvPicPr>
          <p:cNvPr id="289794" name="Picture 5"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934200" y="381000"/>
            <a:ext cx="1600200" cy="1039813"/>
          </a:xfrm>
        </p:spPr>
      </p:pic>
      <p:pic>
        <p:nvPicPr>
          <p:cNvPr id="30728" name="Picture 8"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noFill/>
          <a:extLst>
            <a:ext uri="{909E8E84-426E-40dd-AFC4-6F175D3DCCD1}">
              <a14:hiddenFill xmlns="" xmlns:a14="http://schemas.microsoft.com/office/drawing/2010/main">
                <a:solidFill>
                  <a:srgbClr val="FFFFFF"/>
                </a:solidFill>
              </a14:hiddenFill>
            </a:ext>
          </a:extLst>
        </p:spPr>
      </p:pic>
      <p:sp>
        <p:nvSpPr>
          <p:cNvPr id="30730" name="Text Box 10"/>
          <p:cNvSpPr txBox="1">
            <a:spLocks noChangeArrowheads="1"/>
          </p:cNvSpPr>
          <p:nvPr/>
        </p:nvSpPr>
        <p:spPr bwMode="auto">
          <a:xfrm>
            <a:off x="4800600" y="5240338"/>
            <a:ext cx="434340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sz="3200" b="1" dirty="0">
                <a:effectLst>
                  <a:outerShdw blurRad="38100" dist="38100" dir="2700000" algn="tl">
                    <a:srgbClr val="000000"/>
                  </a:outerShdw>
                </a:effectLst>
                <a:latin typeface="Arial" charset="0"/>
                <a:cs typeface="Arial" charset="0"/>
              </a:rPr>
              <a:t>المسجد الأقصى</a:t>
            </a:r>
            <a:endParaRPr lang="en-US" sz="3200" b="1" dirty="0">
              <a:effectLst>
                <a:outerShdw blurRad="38100" dist="38100" dir="2700000" algn="tl">
                  <a:srgbClr val="000000"/>
                </a:outerShdw>
              </a:effectLst>
              <a:latin typeface="Arial" charset="0"/>
              <a:cs typeface="Arial" charset="0"/>
            </a:endParaRPr>
          </a:p>
        </p:txBody>
      </p:sp>
      <p:pic>
        <p:nvPicPr>
          <p:cNvPr id="30731" name="Picture 11"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noFill/>
          <a:extLst>
            <a:ext uri="{909E8E84-426E-40dd-AFC4-6F175D3DCCD1}">
              <a14:hiddenFill xmlns="" xmlns:a14="http://schemas.microsoft.com/office/drawing/2010/main">
                <a:solidFill>
                  <a:srgbClr val="FFFFFF"/>
                </a:solidFill>
              </a14:hiddenFill>
            </a:ext>
          </a:extLst>
        </p:spPr>
      </p:pic>
      <p:sp>
        <p:nvSpPr>
          <p:cNvPr id="30733" name="Text Box 13"/>
          <p:cNvSpPr txBox="1">
            <a:spLocks noChangeArrowheads="1"/>
          </p:cNvSpPr>
          <p:nvPr/>
        </p:nvSpPr>
        <p:spPr bwMode="auto">
          <a:xfrm>
            <a:off x="0" y="5240338"/>
            <a:ext cx="4765675" cy="1077912"/>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sz="3200" b="1" dirty="0">
                <a:effectLst>
                  <a:outerShdw blurRad="38100" dist="38100" dir="2700000" algn="tl">
                    <a:srgbClr val="000000"/>
                  </a:outerShdw>
                </a:effectLst>
                <a:latin typeface="Arial" charset="0"/>
                <a:cs typeface="Arial" charset="0"/>
              </a:rPr>
              <a:t>مسجد عمر</a:t>
            </a:r>
            <a:br>
              <a:rPr lang="en-US" sz="3200" b="1" dirty="0">
                <a:effectLst>
                  <a:outerShdw blurRad="38100" dist="38100" dir="2700000" algn="tl">
                    <a:srgbClr val="000000"/>
                  </a:outerShdw>
                </a:effectLst>
                <a:latin typeface="Arial" charset="0"/>
                <a:cs typeface="Arial" charset="0"/>
              </a:rPr>
            </a:br>
            <a:r>
              <a:rPr lang="en-US" sz="3200" b="1" dirty="0">
                <a:effectLst>
                  <a:outerShdw blurRad="38100" dist="38100" dir="2700000" algn="tl">
                    <a:srgbClr val="000000"/>
                  </a:outerShdw>
                </a:effectLst>
                <a:latin typeface="Arial" charset="0"/>
                <a:cs typeface="Arial" charset="0"/>
              </a:rPr>
              <a:t>(</a:t>
            </a:r>
            <a:r>
              <a:rPr lang="ar-JO" sz="3200" b="1" dirty="0">
                <a:effectLst>
                  <a:outerShdw blurRad="38100" dist="38100" dir="2700000" algn="tl">
                    <a:srgbClr val="000000"/>
                  </a:outerShdw>
                </a:effectLst>
                <a:latin typeface="Arial" charset="0"/>
                <a:cs typeface="Arial" charset="0"/>
              </a:rPr>
              <a:t>قبة الصخرة</a:t>
            </a:r>
            <a:r>
              <a:rPr lang="en-US" sz="3200" b="1" dirty="0">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dissolve">
                                      <p:cBhvr>
                                        <p:cTn id="7" dur="500"/>
                                        <p:tgtEl>
                                          <p:spTgt spid="307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dissolve">
                                      <p:cBhvr>
                                        <p:cTn id="10" dur="500"/>
                                        <p:tgtEl>
                                          <p:spTgt spid="307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wipe(down)">
                                      <p:cBhvr>
                                        <p:cTn id="15" dur="500"/>
                                        <p:tgtEl>
                                          <p:spTgt spid="307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730"/>
                                        </p:tgtEl>
                                        <p:attrNameLst>
                                          <p:attrName>style.visibility</p:attrName>
                                        </p:attrNameLst>
                                      </p:cBhvr>
                                      <p:to>
                                        <p:strVal val="visible"/>
                                      </p:to>
                                    </p:set>
                                    <p:animEffect transition="in" filter="wipe(down)">
                                      <p:cBhvr>
                                        <p:cTn id="18"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eaLnBrk="1" hangingPunct="1">
              <a:defRPr/>
            </a:pPr>
            <a:r>
              <a:rPr lang="ar-JO" dirty="0">
                <a:latin typeface="Arial"/>
                <a:ea typeface="ＭＳ Ｐゴシック" charset="0"/>
                <a:cs typeface="Arial"/>
              </a:rPr>
              <a:t>أورشليم</a:t>
            </a:r>
            <a:endParaRPr lang="en-US" dirty="0">
              <a:latin typeface="Arial"/>
              <a:ea typeface="ＭＳ Ｐゴシック" charset="0"/>
              <a:cs typeface="Arial"/>
            </a:endParaRPr>
          </a:p>
        </p:txBody>
      </p:sp>
      <p:pic>
        <p:nvPicPr>
          <p:cNvPr id="185346"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3556" name="Text Box 4"/>
          <p:cNvSpPr txBox="1">
            <a:spLocks noChangeArrowheads="1"/>
          </p:cNvSpPr>
          <p:nvPr/>
        </p:nvSpPr>
        <p:spPr bwMode="auto">
          <a:xfrm>
            <a:off x="5257800" y="1295400"/>
            <a:ext cx="3581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charset="0"/>
                <a:cs typeface="Arial" charset="0"/>
              </a:rPr>
              <a:t> المساوئ</a:t>
            </a:r>
            <a:endParaRPr lang="en-US" b="1" dirty="0">
              <a:effectLst/>
              <a:latin typeface="Arial" charset="0"/>
              <a:cs typeface="Arial" charset="0"/>
            </a:endParaRPr>
          </a:p>
        </p:txBody>
      </p:sp>
      <p:sp>
        <p:nvSpPr>
          <p:cNvPr id="23557" name="Rectangle 5"/>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21</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556">
                                            <p:txEl>
                                              <p:pRg st="0" end="0"/>
                                            </p:txEl>
                                          </p:spTgt>
                                        </p:tgtEl>
                                        <p:attrNameLst>
                                          <p:attrName>ppt_x</p:attrName>
                                          <p:attrName>ppt_y</p:attrName>
                                        </p:attrNameLst>
                                      </p:cBhvr>
                                    </p:animMotion>
                                    <p:animRot by="1500000">
                                      <p:cBhvr>
                                        <p:cTn id="7" dur="125" fill="hold">
                                          <p:stCondLst>
                                            <p:cond delay="0"/>
                                          </p:stCondLst>
                                        </p:cTn>
                                        <p:tgtEl>
                                          <p:spTgt spid="23556">
                                            <p:txEl>
                                              <p:pRg st="0" end="0"/>
                                            </p:txEl>
                                          </p:spTgt>
                                        </p:tgtEl>
                                        <p:attrNameLst>
                                          <p:attrName>r</p:attrName>
                                        </p:attrNameLst>
                                      </p:cBhvr>
                                    </p:animRot>
                                    <p:animRot by="-1500000">
                                      <p:cBhvr>
                                        <p:cTn id="8" dur="125" fill="hold">
                                          <p:stCondLst>
                                            <p:cond delay="125"/>
                                          </p:stCondLst>
                                        </p:cTn>
                                        <p:tgtEl>
                                          <p:spTgt spid="23556">
                                            <p:txEl>
                                              <p:pRg st="0" end="0"/>
                                            </p:txEl>
                                          </p:spTgt>
                                        </p:tgtEl>
                                        <p:attrNameLst>
                                          <p:attrName>r</p:attrName>
                                        </p:attrNameLst>
                                      </p:cBhvr>
                                    </p:animRot>
                                    <p:animRot by="-1500000">
                                      <p:cBhvr>
                                        <p:cTn id="9" dur="125" fill="hold">
                                          <p:stCondLst>
                                            <p:cond delay="250"/>
                                          </p:stCondLst>
                                        </p:cTn>
                                        <p:tgtEl>
                                          <p:spTgt spid="23556">
                                            <p:txEl>
                                              <p:pRg st="0" end="0"/>
                                            </p:txEl>
                                          </p:spTgt>
                                        </p:tgtEl>
                                        <p:attrNameLst>
                                          <p:attrName>r</p:attrName>
                                        </p:attrNameLst>
                                      </p:cBhvr>
                                    </p:animRot>
                                    <p:animRot by="1500000">
                                      <p:cBhvr>
                                        <p:cTn id="10" dur="125" fill="hold">
                                          <p:stCondLst>
                                            <p:cond delay="375"/>
                                          </p:stCondLst>
                                        </p:cTn>
                                        <p:tgtEl>
                                          <p:spTgt spid="2355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457200" y="274638"/>
            <a:ext cx="3505200" cy="4373562"/>
          </a:xfrm>
        </p:spPr>
        <p:txBody>
          <a:bodyPr/>
          <a:lstStyle/>
          <a:p>
            <a:pPr eaLnBrk="1" hangingPunct="1">
              <a:defRPr/>
            </a:pPr>
            <a:r>
              <a:rPr lang="ar-JO" dirty="0">
                <a:latin typeface="Arial"/>
                <a:ea typeface="ＭＳ Ｐゴシック" charset="0"/>
                <a:cs typeface="Arial"/>
              </a:rPr>
              <a:t>قبة            خارج           القبة</a:t>
            </a:r>
            <a:endParaRPr lang="en-US" dirty="0">
              <a:latin typeface="Arial"/>
              <a:ea typeface="ＭＳ Ｐゴシック" charset="0"/>
              <a:cs typeface="Arial"/>
            </a:endParaRPr>
          </a:p>
        </p:txBody>
      </p:sp>
      <p:pic>
        <p:nvPicPr>
          <p:cNvPr id="291842" name="Picture 4"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4"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6" name="Rectangle 2"/>
          <p:cNvSpPr>
            <a:spLocks noGrp="1" noRot="1" noChangeArrowheads="1"/>
          </p:cNvSpPr>
          <p:nvPr>
            <p:ph type="title"/>
          </p:nvPr>
        </p:nvSpPr>
        <p:spPr>
          <a:xfrm>
            <a:off x="609600" y="5715000"/>
            <a:ext cx="8229600" cy="1143000"/>
          </a:xfrm>
        </p:spPr>
        <p:txBody>
          <a:bodyPr/>
          <a:lstStyle/>
          <a:p>
            <a:pPr eaLnBrk="1" hangingPunct="1">
              <a:defRPr/>
            </a:pPr>
            <a:r>
              <a:rPr lang="ar-JO" dirty="0">
                <a:latin typeface="Arial"/>
                <a:ea typeface="ＭＳ Ｐゴシック" charset="0"/>
                <a:cs typeface="Arial"/>
              </a:rPr>
              <a:t>داخل القبة</a:t>
            </a:r>
            <a:endParaRPr lang="en-US" dirty="0">
              <a:latin typeface="Arial"/>
              <a:ea typeface="ＭＳ Ｐゴシック" charset="0"/>
              <a:cs typeface="Arial"/>
            </a:endParaRPr>
          </a:p>
        </p:txBody>
      </p:sp>
      <p:sp>
        <p:nvSpPr>
          <p:cNvPr id="4" name="Text Box 5"/>
          <p:cNvSpPr txBox="1">
            <a:spLocks noChangeArrowheads="1"/>
          </p:cNvSpPr>
          <p:nvPr/>
        </p:nvSpPr>
        <p:spPr bwMode="auto">
          <a:xfrm>
            <a:off x="0" y="0"/>
            <a:ext cx="4464496" cy="1200329"/>
          </a:xfrm>
          <a:prstGeom prst="rect">
            <a:avLst/>
          </a:prstGeom>
          <a:solidFill>
            <a:schemeClr val="bg2"/>
          </a:solidFill>
          <a:ln w="9525">
            <a:noFill/>
            <a:miter lim="800000"/>
            <a:headEnd/>
            <a:tailEnd/>
          </a:ln>
          <a:effec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algn="r" eaLnBrk="1" hangingPunct="1">
              <a:spcBef>
                <a:spcPct val="50000"/>
              </a:spcBef>
              <a:buClrTx/>
              <a:buSzTx/>
              <a:buFontTx/>
              <a:buNone/>
              <a:defRPr/>
            </a:pPr>
            <a:r>
              <a:rPr lang="ar-JO" altLang="zh-CN" sz="2400" b="1" dirty="0">
                <a:effectLst>
                  <a:outerShdw blurRad="38100" dist="38100" dir="2700000" algn="tl">
                    <a:srgbClr val="000000"/>
                  </a:outerShdw>
                </a:effectLst>
                <a:latin typeface="Arial"/>
                <a:ea typeface="SimSun" pitchFamily="2" charset="-122"/>
                <a:cs typeface="Arial"/>
              </a:rPr>
              <a:t>الحجر المقدس:</a:t>
            </a:r>
            <a:br>
              <a:rPr lang="en-US" altLang="zh-CN" sz="2400" b="1" dirty="0">
                <a:effectLst>
                  <a:outerShdw blurRad="38100" dist="38100" dir="2700000" algn="tl">
                    <a:srgbClr val="000000"/>
                  </a:outerShdw>
                </a:effectLst>
                <a:latin typeface="Arial"/>
                <a:ea typeface="SimSun" pitchFamily="2" charset="-122"/>
                <a:cs typeface="Arial"/>
              </a:rPr>
            </a:br>
            <a:r>
              <a:rPr lang="ar-JO" altLang="zh-CN" sz="2400" b="1" dirty="0">
                <a:effectLst>
                  <a:outerShdw blurRad="38100" dist="38100" dir="2700000" algn="tl">
                    <a:srgbClr val="000000"/>
                  </a:outerShdw>
                </a:effectLst>
                <a:latin typeface="Arial"/>
                <a:ea typeface="SimSun" pitchFamily="2" charset="-122"/>
                <a:cs typeface="Arial"/>
              </a:rPr>
              <a:t>قبة الصخرة                              احتفال الإتحاد مع الله</a:t>
            </a:r>
            <a:endParaRPr lang="zh-CN" altLang="en-GB" b="1" dirty="0">
              <a:latin typeface="Arial"/>
              <a:ea typeface="SimSun" pitchFamily="2" charset="-122"/>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228600" y="0"/>
            <a:ext cx="4191000" cy="3535363"/>
          </a:xfrm>
        </p:spPr>
        <p:txBody>
          <a:bodyPr/>
          <a:lstStyle/>
          <a:p>
            <a:pPr eaLnBrk="1" hangingPunct="1">
              <a:defRPr/>
            </a:pPr>
            <a:r>
              <a:rPr lang="ar-JO" dirty="0">
                <a:latin typeface="Arial"/>
                <a:ea typeface="ＭＳ Ｐゴシック" charset="0"/>
                <a:cs typeface="Arial"/>
              </a:rPr>
              <a:t>صلوات المسلمين    في القبة</a:t>
            </a:r>
            <a:endParaRPr lang="en-US" dirty="0">
              <a:latin typeface="Arial"/>
              <a:ea typeface="ＭＳ Ｐゴシック" charset="0"/>
              <a:cs typeface="Arial"/>
            </a:endParaRPr>
          </a:p>
        </p:txBody>
      </p:sp>
      <p:pic>
        <p:nvPicPr>
          <p:cNvPr id="295938" name="Picture 4"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39" name="Picture 5"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ar-JO" sz="4000" dirty="0"/>
              <a:t>سكان    أورشليم     حالياً</a:t>
            </a:r>
            <a:endParaRPr lang="en-US" sz="4000" dirty="0"/>
          </a:p>
        </p:txBody>
      </p:sp>
      <p:sp>
        <p:nvSpPr>
          <p:cNvPr id="354310" name="Rectangle 6"/>
          <p:cNvSpPr>
            <a:spLocks noChangeArrowheads="1"/>
          </p:cNvSpPr>
          <p:nvPr/>
        </p:nvSpPr>
        <p:spPr bwMode="auto">
          <a:xfrm>
            <a:off x="5791200" y="3733800"/>
            <a:ext cx="3276600" cy="2392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r" rtl="1" eaLnBrk="1" fontAlgn="base" hangingPunct="1">
              <a:spcBef>
                <a:spcPct val="20000"/>
              </a:spcBef>
              <a:buClr>
                <a:srgbClr val="FFCC00"/>
              </a:buClr>
              <a:buSzPct val="70000"/>
              <a:buFont typeface="Wingdings" charset="0"/>
              <a:buChar char="n"/>
              <a:defRPr/>
            </a:pPr>
            <a:r>
              <a:rPr lang="ar-JO" sz="3200" b="1" dirty="0">
                <a:solidFill>
                  <a:srgbClr val="FFFFFF"/>
                </a:solidFill>
                <a:effectLst>
                  <a:outerShdw blurRad="38100" dist="38100" dir="2700000" algn="tl">
                    <a:srgbClr val="000000"/>
                  </a:outerShdw>
                </a:effectLst>
                <a:latin typeface="Arial"/>
                <a:cs typeface="Arial"/>
              </a:rPr>
              <a:t>الغرب = اليهود</a:t>
            </a:r>
            <a:endParaRPr lang="en-US" sz="3200" b="1" dirty="0">
              <a:solidFill>
                <a:srgbClr val="FFFFFF"/>
              </a:solidFill>
              <a:effectLst>
                <a:outerShdw blurRad="38100" dist="38100" dir="2700000" algn="tl">
                  <a:srgbClr val="000000"/>
                </a:outerShdw>
              </a:effectLst>
              <a:latin typeface="Arial"/>
              <a:cs typeface="Arial"/>
            </a:endParaRPr>
          </a:p>
          <a:p>
            <a:pPr marL="342900" indent="-342900" algn="r" rtl="1" eaLnBrk="1" fontAlgn="base" hangingPunct="1">
              <a:spcBef>
                <a:spcPct val="20000"/>
              </a:spcBef>
              <a:buClr>
                <a:srgbClr val="FFCC00"/>
              </a:buClr>
              <a:buSzPct val="70000"/>
              <a:buFont typeface="Wingdings" charset="0"/>
              <a:buChar char="n"/>
              <a:defRPr/>
            </a:pPr>
            <a:r>
              <a:rPr lang="ar-JO" sz="3200" b="1" dirty="0">
                <a:solidFill>
                  <a:srgbClr val="FFFFFF"/>
                </a:solidFill>
                <a:effectLst>
                  <a:outerShdw blurRad="38100" dist="38100" dir="2700000" algn="tl">
                    <a:srgbClr val="000000"/>
                  </a:outerShdw>
                </a:effectLst>
                <a:latin typeface="Arial"/>
                <a:cs typeface="Arial"/>
              </a:rPr>
              <a:t>الشرق = العرب</a:t>
            </a:r>
            <a:endParaRPr lang="en-US" sz="3200" b="1" dirty="0">
              <a:solidFill>
                <a:srgbClr val="FFFFFF"/>
              </a:solidFill>
              <a:effectLst>
                <a:outerShdw blurRad="38100" dist="38100" dir="2700000" algn="tl">
                  <a:srgbClr val="000000"/>
                </a:outerShdw>
              </a:effectLst>
              <a:latin typeface="Arial"/>
              <a:cs typeface="Arial"/>
            </a:endParaRP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t="2195" r="2563"/>
          <a:stretch/>
        </p:blipFill>
        <p:spPr bwMode="auto">
          <a:xfrm>
            <a:off x="0" y="150518"/>
            <a:ext cx="5635037" cy="6707481"/>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ar-JO" dirty="0"/>
              <a:t>أورشليم (2002)</a:t>
            </a:r>
            <a:endParaRPr lang="en-US" dirty="0"/>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0" y="0"/>
            <a:ext cx="57912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6920417" y="6137275"/>
            <a:ext cx="2048958" cy="630942"/>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a:defRPr/>
            </a:pPr>
            <a:r>
              <a:rPr lang="ar-JO" sz="1400" dirty="0">
                <a:solidFill>
                  <a:srgbClr val="FFFFFF"/>
                </a:solidFill>
                <a:effectLst/>
                <a:latin typeface="Arial"/>
                <a:cs typeface="Arial"/>
              </a:rPr>
              <a:t>مؤسسة السلام في الشرق الأوسط</a:t>
            </a:r>
          </a:p>
          <a:p>
            <a:pPr algn="r">
              <a:defRPr/>
            </a:pPr>
            <a:r>
              <a:rPr lang="ar-JO" sz="1400" dirty="0">
                <a:solidFill>
                  <a:srgbClr val="FFFFFF"/>
                </a:solidFill>
                <a:effectLst/>
                <a:latin typeface="Arial"/>
                <a:cs typeface="Arial"/>
              </a:rPr>
              <a:t>(آذار 2002)</a:t>
            </a:r>
            <a:endParaRPr lang="en-US" sz="1400" dirty="0">
              <a:solidFill>
                <a:srgbClr val="FFFFFF"/>
              </a:solidFill>
              <a:effectLst/>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364547" name="Rectangle 3"/>
          <p:cNvSpPr>
            <a:spLocks noGrp="1" noRot="1" noChangeArrowheads="1"/>
          </p:cNvSpPr>
          <p:nvPr>
            <p:ph type="title"/>
          </p:nvPr>
        </p:nvSpPr>
        <p:spPr>
          <a:xfrm>
            <a:off x="4284663" y="228600"/>
            <a:ext cx="4783137" cy="1600200"/>
          </a:xfrm>
          <a:solidFill>
            <a:schemeClr val="tx2"/>
          </a:solidFill>
          <a:ln w="38100">
            <a:solidFill>
              <a:schemeClr val="bg2"/>
            </a:solidFill>
            <a:miter lim="800000"/>
            <a:headEnd/>
            <a:tailEnd/>
          </a:ln>
        </p:spPr>
        <p:txBody>
          <a:bodyPr/>
          <a:lstStyle/>
          <a:p>
            <a:pPr eaLnBrk="1" hangingPunct="1">
              <a:defRPr/>
            </a:pPr>
            <a:r>
              <a:rPr lang="ar-JO" sz="3600" dirty="0">
                <a:solidFill>
                  <a:schemeClr val="bg2"/>
                </a:solidFill>
              </a:rPr>
              <a:t>محيط أورشليم الحديث</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107504" y="457200"/>
            <a:ext cx="3528392" cy="1524000"/>
          </a:xfrm>
          <a:ln>
            <a:solidFill>
              <a:schemeClr val="hlink"/>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ar-JO" sz="3600" dirty="0">
                <a:latin typeface="Arial" panose="020B0604020202020204" pitchFamily="34" charset="0"/>
                <a:cs typeface="Arial" panose="020B0604020202020204" pitchFamily="34" charset="0"/>
              </a:rPr>
              <a:t>أرباع أورشليم القديمة</a:t>
            </a:r>
            <a:endParaRPr lang="en-US" sz="5400" dirty="0">
              <a:latin typeface="Arial" panose="020B0604020202020204" pitchFamily="34" charset="0"/>
              <a:cs typeface="Arial" panose="020B0604020202020204" pitchFamily="34" charset="0"/>
            </a:endParaRPr>
          </a:p>
        </p:txBody>
      </p:sp>
      <p:grpSp>
        <p:nvGrpSpPr>
          <p:cNvPr id="304130" name="Group 17"/>
          <p:cNvGrpSpPr>
            <a:grpSpLocks/>
          </p:cNvGrpSpPr>
          <p:nvPr/>
        </p:nvGrpSpPr>
        <p:grpSpPr bwMode="auto">
          <a:xfrm>
            <a:off x="3849688" y="-76200"/>
            <a:ext cx="5294312" cy="7010400"/>
            <a:chOff x="2425" y="-48"/>
            <a:chExt cx="3335" cy="4416"/>
          </a:xfrm>
        </p:grpSpPr>
        <p:pic>
          <p:nvPicPr>
            <p:cNvPr id="304140"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4141"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4142"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4143"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4131" name="Text Box 8"/>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
        <p:nvSpPr>
          <p:cNvPr id="144393" name="Text Box 9"/>
          <p:cNvSpPr txBox="1">
            <a:spLocks noChangeArrowheads="1"/>
          </p:cNvSpPr>
          <p:nvPr/>
        </p:nvSpPr>
        <p:spPr bwMode="auto">
          <a:xfrm>
            <a:off x="539552" y="38100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rtl="1" fontAlgn="base">
              <a:spcBef>
                <a:spcPct val="0"/>
              </a:spcBef>
              <a:defRPr/>
            </a:pPr>
            <a:r>
              <a:rPr lang="en-US" sz="3200" b="1" dirty="0">
                <a:solidFill>
                  <a:srgbClr val="FFFFFF"/>
                </a:solidFill>
                <a:effectLst/>
                <a:latin typeface="Arial" panose="020B0604020202020204" pitchFamily="34" charset="0"/>
                <a:cs typeface="Arial" panose="020B0604020202020204" pitchFamily="34" charset="0"/>
              </a:rPr>
              <a:t> • </a:t>
            </a:r>
            <a:r>
              <a:rPr lang="ar-JO" sz="3200" b="1" dirty="0">
                <a:solidFill>
                  <a:srgbClr val="FFFFFF"/>
                </a:solidFill>
                <a:effectLst/>
                <a:latin typeface="Arial" panose="020B0604020202020204" pitchFamily="34" charset="0"/>
                <a:cs typeface="Arial" panose="020B0604020202020204" pitchFamily="34" charset="0"/>
              </a:rPr>
              <a:t>اليهود</a:t>
            </a:r>
            <a:endParaRPr lang="en-US" sz="3200" b="1" dirty="0">
              <a:solidFill>
                <a:srgbClr val="FFFFFF"/>
              </a:solidFill>
              <a:effectLst/>
              <a:latin typeface="Arial" panose="020B0604020202020204" pitchFamily="34" charset="0"/>
              <a:cs typeface="Arial" panose="020B0604020202020204" pitchFamily="34" charset="0"/>
            </a:endParaRPr>
          </a:p>
        </p:txBody>
      </p:sp>
      <p:sp>
        <p:nvSpPr>
          <p:cNvPr id="144394" name="Text Box 10"/>
          <p:cNvSpPr txBox="1">
            <a:spLocks noChangeArrowheads="1"/>
          </p:cNvSpPr>
          <p:nvPr/>
        </p:nvSpPr>
        <p:spPr bwMode="auto">
          <a:xfrm>
            <a:off x="539552" y="30480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rtl="1" fontAlgn="base">
              <a:spcBef>
                <a:spcPct val="0"/>
              </a:spcBef>
              <a:defRPr/>
            </a:pPr>
            <a:r>
              <a:rPr lang="en-US" sz="3200" b="1" dirty="0">
                <a:solidFill>
                  <a:srgbClr val="FFFFFF"/>
                </a:solidFill>
                <a:effectLst/>
                <a:latin typeface="Arial" panose="020B0604020202020204" pitchFamily="34" charset="0"/>
                <a:cs typeface="Arial" panose="020B0604020202020204" pitchFamily="34" charset="0"/>
              </a:rPr>
              <a:t>• </a:t>
            </a:r>
            <a:r>
              <a:rPr lang="ar-JO" sz="3200" b="1" dirty="0">
                <a:solidFill>
                  <a:srgbClr val="FFFFFF"/>
                </a:solidFill>
                <a:effectLst/>
                <a:latin typeface="Arial" panose="020B0604020202020204" pitchFamily="34" charset="0"/>
                <a:cs typeface="Arial" panose="020B0604020202020204" pitchFamily="34" charset="0"/>
              </a:rPr>
              <a:t> المسلمون</a:t>
            </a:r>
            <a:endParaRPr lang="en-US" sz="3200" b="1" dirty="0">
              <a:solidFill>
                <a:srgbClr val="FFFFFF"/>
              </a:solidFill>
              <a:effectLst/>
              <a:latin typeface="Arial" panose="020B0604020202020204" pitchFamily="34" charset="0"/>
              <a:cs typeface="Arial" panose="020B0604020202020204" pitchFamily="34" charset="0"/>
            </a:endParaRPr>
          </a:p>
        </p:txBody>
      </p:sp>
      <p:sp>
        <p:nvSpPr>
          <p:cNvPr id="144395" name="Text Box 11"/>
          <p:cNvSpPr txBox="1">
            <a:spLocks noChangeArrowheads="1"/>
          </p:cNvSpPr>
          <p:nvPr/>
        </p:nvSpPr>
        <p:spPr bwMode="auto">
          <a:xfrm>
            <a:off x="539552" y="22860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rtl="1" fontAlgn="base">
              <a:spcBef>
                <a:spcPct val="0"/>
              </a:spcBef>
              <a:defRPr/>
            </a:pPr>
            <a:r>
              <a:rPr lang="en-US" sz="3200" b="1" dirty="0">
                <a:solidFill>
                  <a:srgbClr val="FFFFFF"/>
                </a:solidFill>
                <a:effectLst/>
                <a:latin typeface="Arial" panose="020B0604020202020204" pitchFamily="34" charset="0"/>
                <a:cs typeface="Arial" panose="020B0604020202020204" pitchFamily="34" charset="0"/>
              </a:rPr>
              <a:t> • </a:t>
            </a:r>
            <a:r>
              <a:rPr lang="ar-JO" sz="3200" b="1" dirty="0">
                <a:solidFill>
                  <a:srgbClr val="FFFFFF"/>
                </a:solidFill>
                <a:effectLst/>
                <a:latin typeface="Arial" panose="020B0604020202020204" pitchFamily="34" charset="0"/>
                <a:cs typeface="Arial" panose="020B0604020202020204" pitchFamily="34" charset="0"/>
              </a:rPr>
              <a:t>المسيحيون</a:t>
            </a:r>
            <a:endParaRPr lang="en-US" sz="3200" b="1" dirty="0">
              <a:solidFill>
                <a:srgbClr val="FFFFFF"/>
              </a:solidFill>
              <a:effectLst/>
              <a:latin typeface="Arial" panose="020B0604020202020204" pitchFamily="34" charset="0"/>
              <a:cs typeface="Arial" panose="020B0604020202020204" pitchFamily="34" charset="0"/>
            </a:endParaRPr>
          </a:p>
        </p:txBody>
      </p:sp>
      <p:sp>
        <p:nvSpPr>
          <p:cNvPr id="144396" name="Text Box 12"/>
          <p:cNvSpPr txBox="1">
            <a:spLocks noChangeArrowheads="1"/>
          </p:cNvSpPr>
          <p:nvPr/>
        </p:nvSpPr>
        <p:spPr bwMode="auto">
          <a:xfrm>
            <a:off x="539552" y="46228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rtl="1" fontAlgn="base">
              <a:spcBef>
                <a:spcPct val="0"/>
              </a:spcBef>
              <a:defRPr/>
            </a:pPr>
            <a:r>
              <a:rPr lang="en-US" sz="3200" b="1" dirty="0">
                <a:solidFill>
                  <a:srgbClr val="FFFFFF"/>
                </a:solidFill>
                <a:effectLst/>
                <a:latin typeface="Arial" panose="020B0604020202020204" pitchFamily="34" charset="0"/>
                <a:cs typeface="Arial" panose="020B0604020202020204" pitchFamily="34" charset="0"/>
              </a:rPr>
              <a:t> • </a:t>
            </a:r>
            <a:r>
              <a:rPr lang="ar-JO" sz="3200" b="1" dirty="0">
                <a:solidFill>
                  <a:srgbClr val="FFFFFF"/>
                </a:solidFill>
                <a:effectLst/>
                <a:latin typeface="Arial" panose="020B0604020202020204" pitchFamily="34" charset="0"/>
                <a:cs typeface="Arial" panose="020B0604020202020204" pitchFamily="34" charset="0"/>
              </a:rPr>
              <a:t>الأرمن</a:t>
            </a:r>
            <a:endParaRPr lang="en-US" sz="3200" b="1" dirty="0">
              <a:solidFill>
                <a:srgbClr val="FFFFFF"/>
              </a:solidFill>
              <a:effectLst/>
              <a:latin typeface="Arial" panose="020B0604020202020204" pitchFamily="34" charset="0"/>
              <a:cs typeface="Arial" panose="020B0604020202020204" pitchFamily="34" charset="0"/>
            </a:endParaRPr>
          </a:p>
        </p:txBody>
      </p:sp>
      <p:sp>
        <p:nvSpPr>
          <p:cNvPr id="144397" name="AutoShape 13"/>
          <p:cNvSpPr>
            <a:spLocks noChangeArrowheads="1"/>
          </p:cNvSpPr>
          <p:nvPr/>
        </p:nvSpPr>
        <p:spPr bwMode="auto">
          <a:xfrm>
            <a:off x="3352800" y="2333625"/>
            <a:ext cx="1357313" cy="485775"/>
          </a:xfrm>
          <a:custGeom>
            <a:avLst/>
            <a:gdLst>
              <a:gd name="T0" fmla="*/ 1017985 w 21600"/>
              <a:gd name="T1" fmla="*/ 0 h 21600"/>
              <a:gd name="T2" fmla="*/ 0 w 21600"/>
              <a:gd name="T3" fmla="*/ 242888 h 21600"/>
              <a:gd name="T4" fmla="*/ 1017985 w 21600"/>
              <a:gd name="T5" fmla="*/ 485775 h 21600"/>
              <a:gd name="T6" fmla="*/ 1357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44398" name="AutoShape 14"/>
          <p:cNvSpPr>
            <a:spLocks noChangeArrowheads="1"/>
          </p:cNvSpPr>
          <p:nvPr/>
        </p:nvSpPr>
        <p:spPr bwMode="auto">
          <a:xfrm>
            <a:off x="3352800" y="3079750"/>
            <a:ext cx="3276600" cy="485775"/>
          </a:xfrm>
          <a:custGeom>
            <a:avLst/>
            <a:gdLst>
              <a:gd name="T0" fmla="*/ 2457450 w 21600"/>
              <a:gd name="T1" fmla="*/ 0 h 21600"/>
              <a:gd name="T2" fmla="*/ 0 w 21600"/>
              <a:gd name="T3" fmla="*/ 242888 h 21600"/>
              <a:gd name="T4" fmla="*/ 2457450 w 21600"/>
              <a:gd name="T5" fmla="*/ 485775 h 21600"/>
              <a:gd name="T6" fmla="*/ 3276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44399" name="AutoShape 15"/>
          <p:cNvSpPr>
            <a:spLocks noChangeArrowheads="1"/>
          </p:cNvSpPr>
          <p:nvPr/>
        </p:nvSpPr>
        <p:spPr bwMode="auto">
          <a:xfrm>
            <a:off x="3352800" y="3825875"/>
            <a:ext cx="3429000" cy="485775"/>
          </a:xfrm>
          <a:custGeom>
            <a:avLst/>
            <a:gdLst>
              <a:gd name="T0" fmla="*/ 2571750 w 21600"/>
              <a:gd name="T1" fmla="*/ 0 h 21600"/>
              <a:gd name="T2" fmla="*/ 0 w 21600"/>
              <a:gd name="T3" fmla="*/ 242888 h 21600"/>
              <a:gd name="T4" fmla="*/ 2571750 w 21600"/>
              <a:gd name="T5" fmla="*/ 485775 h 21600"/>
              <a:gd name="T6" fmla="*/ 34290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44400" name="AutoShape 16"/>
          <p:cNvSpPr>
            <a:spLocks noChangeArrowheads="1"/>
          </p:cNvSpPr>
          <p:nvPr/>
        </p:nvSpPr>
        <p:spPr bwMode="auto">
          <a:xfrm>
            <a:off x="3352800" y="4622800"/>
            <a:ext cx="2133600" cy="485775"/>
          </a:xfrm>
          <a:custGeom>
            <a:avLst/>
            <a:gdLst>
              <a:gd name="T0" fmla="*/ 1600200 w 21600"/>
              <a:gd name="T1" fmla="*/ 0 h 21600"/>
              <a:gd name="T2" fmla="*/ 0 w 21600"/>
              <a:gd name="T3" fmla="*/ 242888 h 21600"/>
              <a:gd name="T4" fmla="*/ 1600200 w 21600"/>
              <a:gd name="T5" fmla="*/ 485775 h 21600"/>
              <a:gd name="T6" fmla="*/ 2133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a:defRPr/>
            </a:pPr>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152400" y="304800"/>
            <a:ext cx="38862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المسيحي</a:t>
            </a:r>
            <a:endParaRPr lang="en-US" dirty="0">
              <a:latin typeface="Arial" panose="020B0604020202020204" pitchFamily="34" charset="0"/>
              <a:cs typeface="Arial" panose="020B0604020202020204" pitchFamily="34" charset="0"/>
            </a:endParaRPr>
          </a:p>
        </p:txBody>
      </p:sp>
      <p:pic>
        <p:nvPicPr>
          <p:cNvPr id="30617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775" y="0"/>
            <a:ext cx="4848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5538" y="0"/>
            <a:ext cx="6019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6"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
        <p:nvSpPr>
          <p:cNvPr id="157698" name="Rectangle 2"/>
          <p:cNvSpPr>
            <a:spLocks noGrp="1" noChangeArrowheads="1"/>
          </p:cNvSpPr>
          <p:nvPr>
            <p:ph type="ctrTitle"/>
          </p:nvPr>
        </p:nvSpPr>
        <p:spPr>
          <a:xfrm>
            <a:off x="0" y="304800"/>
            <a:ext cx="37084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المسيحي</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445442" name="Rectangle 2"/>
          <p:cNvSpPr>
            <a:spLocks noGrp="1" noRot="1" noChangeArrowheads="1"/>
          </p:cNvSpPr>
          <p:nvPr>
            <p:ph type="title"/>
          </p:nvPr>
        </p:nvSpPr>
        <p:spPr>
          <a:xfrm>
            <a:off x="3124200" y="5410200"/>
            <a:ext cx="4572000" cy="1447800"/>
          </a:xfrm>
          <a:solidFill>
            <a:schemeClr val="bg1"/>
          </a:solidFill>
        </p:spPr>
        <p:txBody>
          <a:bodyPr/>
          <a:lstStyle/>
          <a:p>
            <a:pPr eaLnBrk="1" hangingPunct="1">
              <a:defRPr/>
            </a:pPr>
            <a:r>
              <a:rPr lang="ar-JO" dirty="0"/>
              <a:t>نموذج جديد          لجبل الهيكل</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24579" name="Rectangle 3"/>
          <p:cNvSpPr>
            <a:spLocks noGrp="1" noChangeArrowheads="1"/>
          </p:cNvSpPr>
          <p:nvPr>
            <p:ph type="title"/>
          </p:nvPr>
        </p:nvSpPr>
        <p:spPr>
          <a:xfrm>
            <a:off x="0" y="228600"/>
            <a:ext cx="2971800" cy="1066800"/>
          </a:xfrm>
          <a:solidFill>
            <a:srgbClr val="800000"/>
          </a:solidFill>
          <a:ln>
            <a:solidFill>
              <a:schemeClr val="bg2"/>
            </a:solidFill>
          </a:ln>
        </p:spPr>
        <p:txBody>
          <a:bodyPr/>
          <a:lstStyle/>
          <a:p>
            <a:pPr eaLnBrk="1" hangingPunct="1">
              <a:defRPr/>
            </a:pPr>
            <a:r>
              <a:rPr lang="ar-JO" b="0" dirty="0">
                <a:latin typeface="Arial"/>
                <a:ea typeface="ＭＳ Ｐゴシック" charset="0"/>
                <a:cs typeface="Arial"/>
              </a:rPr>
              <a:t>المرحلة اليسرى</a:t>
            </a:r>
            <a:endParaRPr lang="en-US" b="0" dirty="0">
              <a:latin typeface="Arial"/>
              <a:ea typeface="ＭＳ Ｐゴシック" charset="0"/>
              <a:cs typeface="Arial"/>
            </a:endParaRPr>
          </a:p>
        </p:txBody>
      </p:sp>
      <p:sp>
        <p:nvSpPr>
          <p:cNvPr id="24580" name="Rectangle 4"/>
          <p:cNvSpPr>
            <a:spLocks noChangeArrowheads="1"/>
          </p:cNvSpPr>
          <p:nvPr/>
        </p:nvSpPr>
        <p:spPr bwMode="auto">
          <a:xfrm>
            <a:off x="5867400" y="228600"/>
            <a:ext cx="2895600" cy="1066800"/>
          </a:xfrm>
          <a:prstGeom prst="rect">
            <a:avLst/>
          </a:prstGeom>
          <a:solidFill>
            <a:srgbClr val="800000"/>
          </a:solidFill>
          <a:ln w="9525">
            <a:solidFill>
              <a:schemeClr val="bg2"/>
            </a:solidFill>
            <a:miter lim="800000"/>
            <a:headEnd/>
            <a:tailEnd/>
          </a:ln>
          <a:effectLst/>
        </p:spPr>
        <p:txBody>
          <a:bodyPr anchor="ctr"/>
          <a:lstStyle/>
          <a:p>
            <a:pPr algn="ctr" eaLnBrk="1" fontAlgn="base" hangingPunct="1">
              <a:spcBef>
                <a:spcPct val="0"/>
              </a:spcBef>
              <a:defRPr/>
            </a:pPr>
            <a:r>
              <a:rPr lang="ar-JO" sz="4000" dirty="0">
                <a:effectLst>
                  <a:outerShdw blurRad="38100" dist="38100" dir="2700000" algn="tl">
                    <a:srgbClr val="000000"/>
                  </a:outerShdw>
                </a:effectLst>
                <a:latin typeface="Arial"/>
                <a:cs typeface="Arial"/>
              </a:rPr>
              <a:t>المرحلة     اليمنى</a:t>
            </a:r>
            <a:endParaRPr lang="en-US" sz="4000" dirty="0">
              <a:effectLst>
                <a:outerShdw blurRad="38100" dist="38100" dir="2700000" algn="tl">
                  <a:srgbClr val="000000"/>
                </a:outerShdw>
              </a:effectLst>
              <a:latin typeface="Arial"/>
              <a:cs typeface="Arial"/>
            </a:endParaRPr>
          </a:p>
        </p:txBody>
      </p:sp>
      <p:sp>
        <p:nvSpPr>
          <p:cNvPr id="187396" name="Text Box 5"/>
          <p:cNvSpPr txBox="1">
            <a:spLocks noChangeArrowheads="1"/>
          </p:cNvSpPr>
          <p:nvPr/>
        </p:nvSpPr>
        <p:spPr bwMode="auto">
          <a:xfrm>
            <a:off x="2971800" y="228600"/>
            <a:ext cx="2895600" cy="107721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3200" b="1" dirty="0">
                <a:effectLst/>
                <a:latin typeface="Arial" charset="0"/>
                <a:cs typeface="Arial" charset="0"/>
              </a:rPr>
              <a:t>السفر في     إسرائيل القديمة</a:t>
            </a:r>
            <a:endParaRPr lang="en-US" sz="3200" b="1" dirty="0">
              <a:effectLst/>
              <a:latin typeface="Arial" charset="0"/>
              <a:cs typeface="Arial" charset="0"/>
            </a:endParaRPr>
          </a:p>
        </p:txBody>
      </p:sp>
      <p:sp>
        <p:nvSpPr>
          <p:cNvPr id="24582"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3"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4"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5"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6" name="Freeform 10"/>
          <p:cNvSpPr>
            <a:spLocks/>
          </p:cNvSpPr>
          <p:nvPr/>
        </p:nvSpPr>
        <p:spPr bwMode="auto">
          <a:xfrm>
            <a:off x="2903538" y="2274888"/>
            <a:ext cx="2870200" cy="5018087"/>
          </a:xfrm>
          <a:custGeom>
            <a:avLst/>
            <a:gdLst/>
            <a:ahLst/>
            <a:cxnLst>
              <a:cxn ang="0">
                <a:pos x="0" y="3161"/>
              </a:cxn>
              <a:cxn ang="0">
                <a:pos x="115" y="2743"/>
              </a:cxn>
              <a:cxn ang="0">
                <a:pos x="201" y="2613"/>
              </a:cxn>
              <a:cxn ang="0">
                <a:pos x="230" y="2570"/>
              </a:cxn>
              <a:cxn ang="0">
                <a:pos x="345" y="2498"/>
              </a:cxn>
              <a:cxn ang="0">
                <a:pos x="432" y="2426"/>
              </a:cxn>
              <a:cxn ang="0">
                <a:pos x="504" y="2397"/>
              </a:cxn>
              <a:cxn ang="0">
                <a:pos x="633" y="2311"/>
              </a:cxn>
              <a:cxn ang="0">
                <a:pos x="677" y="2282"/>
              </a:cxn>
              <a:cxn ang="0">
                <a:pos x="720" y="2253"/>
              </a:cxn>
              <a:cxn ang="0">
                <a:pos x="821" y="2052"/>
              </a:cxn>
              <a:cxn ang="0">
                <a:pos x="878" y="1836"/>
              </a:cxn>
              <a:cxn ang="0">
                <a:pos x="936" y="1749"/>
              </a:cxn>
              <a:cxn ang="0">
                <a:pos x="1008" y="1591"/>
              </a:cxn>
              <a:cxn ang="0">
                <a:pos x="1065" y="1519"/>
              </a:cxn>
              <a:cxn ang="0">
                <a:pos x="1123" y="1433"/>
              </a:cxn>
              <a:cxn ang="0">
                <a:pos x="1181" y="1361"/>
              </a:cxn>
              <a:cxn ang="0">
                <a:pos x="1253" y="1274"/>
              </a:cxn>
              <a:cxn ang="0">
                <a:pos x="1325" y="1260"/>
              </a:cxn>
              <a:cxn ang="0">
                <a:pos x="1368" y="1058"/>
              </a:cxn>
              <a:cxn ang="0">
                <a:pos x="1411" y="1044"/>
              </a:cxn>
              <a:cxn ang="0">
                <a:pos x="1641" y="857"/>
              </a:cxn>
              <a:cxn ang="0">
                <a:pos x="1771" y="785"/>
              </a:cxn>
              <a:cxn ang="0">
                <a:pos x="1699" y="525"/>
              </a:cxn>
              <a:cxn ang="0">
                <a:pos x="1742" y="295"/>
              </a:cxn>
              <a:cxn ang="0">
                <a:pos x="1800" y="209"/>
              </a:cxn>
              <a:cxn ang="0">
                <a:pos x="1757" y="65"/>
              </a:cxn>
              <a:cxn ang="0">
                <a:pos x="1728" y="7"/>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cmpd="sng">
            <a:solidFill>
              <a:srgbClr val="0033CC"/>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9" name="Rectangle 13"/>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514"/>
                  </a:outerShdw>
                </a:effectLst>
                <a:latin typeface="Arial"/>
                <a:cs typeface="Arial"/>
              </a:rPr>
              <a:t>12</a:t>
            </a:r>
            <a:endParaRPr lang="en-US" sz="2800" b="1" dirty="0">
              <a:effectLst>
                <a:outerShdw blurRad="38100" dist="38100" dir="2700000" algn="tl">
                  <a:srgbClr val="000514"/>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580"/>
                                        </p:tgtEl>
                                        <p:attrNameLst>
                                          <p:attrName>ppt_y</p:attrName>
                                        </p:attrNameLst>
                                      </p:cBhvr>
                                      <p:tavLst>
                                        <p:tav tm="0">
                                          <p:val>
                                            <p:strVal val="#ppt_y"/>
                                          </p:val>
                                        </p:tav>
                                        <p:tav tm="100000">
                                          <p:val>
                                            <p:strVal val="#ppt_y"/>
                                          </p:val>
                                        </p:tav>
                                      </p:tavLst>
                                    </p:anim>
                                    <p:anim calcmode="lin" valueType="num">
                                      <p:cBhvr>
                                        <p:cTn id="9" dur="500" fill="hold"/>
                                        <p:tgtEl>
                                          <p:spTgt spid="245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58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0" y="304800"/>
            <a:ext cx="4211638"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المسلم</a:t>
            </a:r>
            <a:endParaRPr lang="en-US" dirty="0">
              <a:latin typeface="Arial" panose="020B0604020202020204" pitchFamily="34" charset="0"/>
              <a:cs typeface="Arial" panose="020B0604020202020204" pitchFamily="34" charset="0"/>
            </a:endParaRPr>
          </a:p>
        </p:txBody>
      </p:sp>
      <p:pic>
        <p:nvPicPr>
          <p:cNvPr id="311298"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0"/>
            <a:ext cx="4935537"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1338" y="0"/>
            <a:ext cx="6062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34925" y="304800"/>
            <a:ext cx="3268663" cy="2378075"/>
          </a:xfrm>
          <a:effectLst>
            <a:outerShdw blurRad="63500" dist="107763" dir="13500000" algn="ctr" rotWithShape="0">
              <a:srgbClr val="000000">
                <a:alpha val="74998"/>
              </a:srgbClr>
            </a:outerShdw>
          </a:effectLst>
        </p:spPr>
        <p:txBody>
          <a:bodyPr/>
          <a:lstStyle/>
          <a:p>
            <a:pPr eaLnBrk="1" hangingPunct="1">
              <a:defRPr/>
            </a:pPr>
            <a:r>
              <a:rPr lang="ar-JO" dirty="0"/>
              <a:t>الربع  المسلم</a:t>
            </a:r>
            <a:endParaRPr lang="en-US" dirty="0"/>
          </a:p>
        </p:txBody>
      </p:sp>
      <p:sp>
        <p:nvSpPr>
          <p:cNvPr id="313347"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charset="0"/>
              </a:rPr>
              <a:t>147خ</a:t>
            </a:r>
            <a:endParaRPr lang="en-US" sz="2400" b="1" dirty="0">
              <a:solidFill>
                <a:srgbClr val="000514"/>
              </a:solidFill>
              <a:effectLst/>
              <a:latin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152400" y="304800"/>
            <a:ext cx="3843338"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اليهودي</a:t>
            </a:r>
            <a:endParaRPr lang="en-US" dirty="0">
              <a:latin typeface="Arial" panose="020B0604020202020204" pitchFamily="34" charset="0"/>
              <a:cs typeface="Arial" panose="020B0604020202020204" pitchFamily="34" charset="0"/>
            </a:endParaRPr>
          </a:p>
        </p:txBody>
      </p:sp>
      <p:pic>
        <p:nvPicPr>
          <p:cNvPr id="315394"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0"/>
            <a:ext cx="4959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5"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7400" y="0"/>
            <a:ext cx="6122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304800"/>
            <a:ext cx="32766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اليهودي</a:t>
            </a:r>
            <a:endParaRPr lang="en-US" dirty="0">
              <a:latin typeface="Arial" panose="020B0604020202020204" pitchFamily="34" charset="0"/>
              <a:cs typeface="Arial" panose="020B0604020202020204" pitchFamily="34" charset="0"/>
            </a:endParaRPr>
          </a:p>
        </p:txBody>
      </p:sp>
      <p:sp>
        <p:nvSpPr>
          <p:cNvPr id="317443"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304800"/>
            <a:ext cx="4203700"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الأرمني</a:t>
            </a:r>
            <a:endParaRPr lang="en-US" dirty="0">
              <a:latin typeface="Arial" panose="020B0604020202020204" pitchFamily="34" charset="0"/>
              <a:cs typeface="Arial" panose="020B0604020202020204" pitchFamily="34" charset="0"/>
            </a:endParaRPr>
          </a:p>
        </p:txBody>
      </p:sp>
      <p:pic>
        <p:nvPicPr>
          <p:cNvPr id="31949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1"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34925" y="304800"/>
            <a:ext cx="4132263" cy="2378075"/>
          </a:xfrm>
          <a:effectLst>
            <a:outerShdw blurRad="63500" dist="107763" dir="13500000" algn="ctr" rotWithShape="0">
              <a:srgbClr val="000000">
                <a:alpha val="74998"/>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الربع الأرمني</a:t>
            </a:r>
            <a:endParaRPr lang="en-US" dirty="0">
              <a:latin typeface="Arial" panose="020B0604020202020204" pitchFamily="34" charset="0"/>
              <a:cs typeface="Arial" panose="020B0604020202020204" pitchFamily="34" charset="0"/>
            </a:endParaRPr>
          </a:p>
        </p:txBody>
      </p:sp>
      <p:pic>
        <p:nvPicPr>
          <p:cNvPr id="321538"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9" name="Text Box 4"/>
          <p:cNvSpPr txBox="1">
            <a:spLocks noChangeArrowheads="1"/>
          </p:cNvSpPr>
          <p:nvPr/>
        </p:nvSpPr>
        <p:spPr bwMode="auto">
          <a:xfrm>
            <a:off x="8153400" y="39688"/>
            <a:ext cx="881973"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ar-JO" sz="2400" b="1" dirty="0">
                <a:solidFill>
                  <a:srgbClr val="000514"/>
                </a:solidFill>
                <a:effectLst/>
                <a:latin typeface="Arial" panose="020B0604020202020204" pitchFamily="34" charset="0"/>
                <a:cs typeface="Arial" panose="020B0604020202020204" pitchFamily="34" charset="0"/>
              </a:rPr>
              <a:t>147خ</a:t>
            </a:r>
            <a:endParaRPr lang="en-US" sz="2400" b="1" dirty="0">
              <a:solidFill>
                <a:srgbClr val="000514"/>
              </a:solidFill>
              <a:effectLst/>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5"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noFill/>
          <a:extLst>
            <a:ext uri="{909E8E84-426E-40dd-AFC4-6F175D3DCCD1}">
              <a14:hiddenFill xmlns="" xmlns:a14="http://schemas.microsoft.com/office/drawing/2010/main">
                <a:solidFill>
                  <a:srgbClr val="FFFFFF"/>
                </a:solidFill>
              </a14:hiddenFill>
            </a:ext>
          </a:extLst>
        </p:spPr>
      </p:pic>
      <p:sp>
        <p:nvSpPr>
          <p:cNvPr id="36870" name="Rectangle 6"/>
          <p:cNvSpPr>
            <a:spLocks noGrp="1" noRot="1" noChangeArrowheads="1"/>
          </p:cNvSpPr>
          <p:nvPr>
            <p:ph type="title"/>
          </p:nvPr>
        </p:nvSpPr>
        <p:spPr>
          <a:xfrm>
            <a:off x="-152400" y="274638"/>
            <a:ext cx="9448800" cy="1143000"/>
          </a:xfrm>
        </p:spPr>
        <p:txBody>
          <a:bodyPr/>
          <a:lstStyle/>
          <a:p>
            <a:pPr eaLnBrk="1" hangingPunct="1">
              <a:defRPr/>
            </a:pPr>
            <a:r>
              <a:rPr lang="ar-JO" dirty="0">
                <a:latin typeface="Arial"/>
                <a:ea typeface="ＭＳ Ｐゴシック" charset="0"/>
                <a:cs typeface="Arial"/>
              </a:rPr>
              <a:t>ما هو مستقبل القبة؟</a:t>
            </a:r>
            <a:endParaRPr lang="en-US" dirty="0">
              <a:latin typeface="Arial"/>
              <a:ea typeface="ＭＳ Ｐゴシック" charset="0"/>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buClr>
                <a:srgbClr val="E5E5FF"/>
              </a:buClr>
              <a:buSzPct val="100000"/>
              <a:buFont typeface="Arial" charset="0"/>
              <a:buNone/>
              <a:defRPr/>
            </a:pPr>
            <a:r>
              <a:rPr lang="ar-JO" sz="4000" b="1" dirty="0">
                <a:solidFill>
                  <a:srgbClr val="E5E5FF"/>
                </a:solidFill>
                <a:effectLst>
                  <a:outerShdw blurRad="38100" dist="38100" dir="2700000" algn="tl">
                    <a:srgbClr val="000000"/>
                  </a:outerShdw>
                </a:effectLst>
                <a:cs typeface="Arial" charset="0"/>
              </a:rPr>
              <a:t>أورشليم الألفية</a:t>
            </a:r>
            <a:endParaRPr lang="en-GB" sz="4000" b="1" dirty="0">
              <a:solidFill>
                <a:srgbClr val="E5E5FF"/>
              </a:solidFill>
              <a:effectLst>
                <a:outerShdw blurRad="38100" dist="38100" dir="2700000" algn="tl">
                  <a:srgbClr val="000000"/>
                </a:outerShdw>
              </a:effectLst>
              <a:cs typeface="Arial" charset="0"/>
            </a:endParaRPr>
          </a:p>
        </p:txBody>
      </p:sp>
      <p:sp>
        <p:nvSpPr>
          <p:cNvPr id="325635"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eaLnBrk="1" fontAlgn="base" hangingPunct="1">
              <a:lnSpc>
                <a:spcPct val="93000"/>
              </a:lnSpc>
              <a:spcBef>
                <a:spcPct val="0"/>
              </a:spcBef>
              <a:buClr>
                <a:srgbClr val="FFFFFF"/>
              </a:buClr>
              <a:buSzPct val="100000"/>
              <a:buFont typeface="Arial" charset="0"/>
              <a:buNone/>
            </a:pPr>
            <a:endParaRPr lang="en-US" sz="2400">
              <a:solidFill>
                <a:srgbClr val="FFFFFF"/>
              </a:solidFill>
              <a:effectLst/>
              <a:latin typeface="Arial" charset="0"/>
            </a:endParaRPr>
          </a:p>
        </p:txBody>
      </p:sp>
      <p:sp>
        <p:nvSpPr>
          <p:cNvPr id="258052"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58053"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58054"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58055"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58056"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58057"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58058"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325643"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9pPr>
          </a:lstStyle>
          <a:p>
            <a:pPr algn="r" eaLnBrk="1" fontAlgn="base" hangingPunct="1">
              <a:spcBef>
                <a:spcPct val="0"/>
              </a:spcBef>
              <a:buClr>
                <a:srgbClr val="FFFFFF"/>
              </a:buClr>
              <a:buSzPct val="100000"/>
              <a:buFont typeface="Arial" charset="0"/>
              <a:buNone/>
            </a:pPr>
            <a:r>
              <a:rPr lang="ar-JO" altLang="ja-JP" sz="3200" dirty="0">
                <a:solidFill>
                  <a:srgbClr val="FFFFFF"/>
                </a:solidFill>
                <a:effectLst/>
                <a:latin typeface="Arial" charset="0"/>
                <a:cs typeface="Arial" charset="0"/>
              </a:rPr>
              <a:t>لأنه من صهيون تخرج الشريعة                        ومن أورشليم كلمة الرب</a:t>
            </a:r>
            <a:endParaRPr lang="en-GB" altLang="ja-JP" sz="3200" dirty="0">
              <a:solidFill>
                <a:srgbClr val="FFFFFF"/>
              </a:solidFill>
              <a:effectLst/>
              <a:latin typeface="Arial" charset="0"/>
              <a:cs typeface="Arial" charset="0"/>
            </a:endParaRPr>
          </a:p>
          <a:p>
            <a:pPr algn="r" eaLnBrk="1" fontAlgn="base" hangingPunct="1">
              <a:spcBef>
                <a:spcPct val="0"/>
              </a:spcBef>
              <a:buClr>
                <a:srgbClr val="FFFFFF"/>
              </a:buClr>
              <a:buSzPct val="100000"/>
              <a:buFont typeface="Arial" charset="0"/>
              <a:buNone/>
            </a:pPr>
            <a:r>
              <a:rPr lang="ar-JO" sz="3200" dirty="0">
                <a:solidFill>
                  <a:srgbClr val="FFFFFF"/>
                </a:solidFill>
                <a:effectLst/>
                <a:latin typeface="Arial" charset="0"/>
                <a:cs typeface="Arial" charset="0"/>
              </a:rPr>
              <a:t>أشعياء 2: 3</a:t>
            </a:r>
            <a:endParaRPr lang="en-GB" sz="3200" dirty="0">
              <a:solidFill>
                <a:srgbClr val="FFFFFF"/>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خلفيات العهد الجديد</a:t>
            </a:r>
            <a:r>
              <a:rPr lang="en-US" sz="2800" b="1" dirty="0">
                <a:solidFill>
                  <a:srgbClr val="FFFFFF"/>
                </a:solidFill>
                <a:latin typeface="Arial" charset="0"/>
                <a:ea typeface="ＭＳ Ｐゴシック" charset="0"/>
              </a:rPr>
              <a:t>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Rot="1" noChangeArrowheads="1"/>
          </p:cNvSpPr>
          <p:nvPr>
            <p:ph type="title"/>
          </p:nvPr>
        </p:nvSpPr>
        <p:spPr>
          <a:xfrm>
            <a:off x="152400" y="381000"/>
            <a:ext cx="3962400" cy="3200400"/>
          </a:xfrm>
        </p:spPr>
        <p:txBody>
          <a:bodyPr/>
          <a:lstStyle/>
          <a:p>
            <a:pPr eaLnBrk="1" hangingPunct="1">
              <a:defRPr/>
            </a:pPr>
            <a:r>
              <a:rPr lang="ar-JO" dirty="0">
                <a:latin typeface="Arial"/>
                <a:ea typeface="ＭＳ Ｐゴシック" charset="0"/>
                <a:cs typeface="Arial"/>
              </a:rPr>
              <a:t>كانت أورشليم بعيدة عن الطريق السريع الرئيسي</a:t>
            </a:r>
            <a:endParaRPr lang="en-US" dirty="0">
              <a:latin typeface="Arial"/>
              <a:ea typeface="ＭＳ Ｐゴシック" charset="0"/>
              <a:cs typeface="Arial"/>
            </a:endParaRPr>
          </a:p>
        </p:txBody>
      </p:sp>
      <p:pic>
        <p:nvPicPr>
          <p:cNvPr id="189442" name="Picture 4" descr="Map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65650" y="0"/>
            <a:ext cx="4654550" cy="6858000"/>
          </a:xfrm>
          <a:noFill/>
          <a:extLst>
            <a:ext uri="{909E8E84-426E-40dd-AFC4-6F175D3DCCD1}">
              <a14:hiddenFill xmlns="" xmlns:a14="http://schemas.microsoft.com/office/drawing/2010/main">
                <a:solidFill>
                  <a:srgbClr val="FFFFFF"/>
                </a:solidFill>
              </a14:hiddenFill>
            </a:ext>
          </a:extLst>
        </p:spPr>
      </p:pic>
      <p:sp>
        <p:nvSpPr>
          <p:cNvPr id="101383" name="Text Box 7"/>
          <p:cNvSpPr txBox="1">
            <a:spLocks noChangeArrowheads="1"/>
          </p:cNvSpPr>
          <p:nvPr/>
        </p:nvSpPr>
        <p:spPr bwMode="auto">
          <a:xfrm>
            <a:off x="177800" y="5734050"/>
            <a:ext cx="4394200" cy="830997"/>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a:defRPr/>
            </a:pPr>
            <a:r>
              <a:rPr lang="ar-JO" sz="2400" dirty="0">
                <a:effectLst>
                  <a:outerShdw blurRad="38100" dist="38100" dir="2700000" algn="tl">
                    <a:srgbClr val="000000"/>
                  </a:outerShdw>
                </a:effectLst>
                <a:latin typeface="Arial"/>
                <a:cs typeface="Arial"/>
              </a:rPr>
              <a:t>بيتزل، أطلس مودي لأراضي الكتاب المقدس، 68</a:t>
            </a:r>
            <a:endParaRPr lang="en-US" sz="2400" dirty="0">
              <a:effectLst>
                <a:outerShdw blurRad="38100" dist="38100" dir="2700000" algn="tl">
                  <a:srgbClr val="000000"/>
                </a:outerShdw>
              </a:effectLst>
              <a:latin typeface="Arial"/>
              <a:cs typeface="Arial"/>
            </a:endParaRPr>
          </a:p>
        </p:txBody>
      </p:sp>
      <p:sp>
        <p:nvSpPr>
          <p:cNvPr id="101384" name="Rectangle 8"/>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514"/>
                  </a:outerShdw>
                </a:effectLst>
                <a:latin typeface="Arial"/>
                <a:cs typeface="Arial"/>
              </a:rPr>
              <a:t>12</a:t>
            </a:r>
            <a:endParaRPr lang="en-US" sz="2800" b="1" dirty="0">
              <a:effectLst>
                <a:outerShdw blurRad="38100" dist="38100" dir="2700000" algn="tl">
                  <a:srgbClr val="000514"/>
                </a:outerShdw>
              </a:effectLst>
              <a:latin typeface="Arial"/>
              <a:cs typeface="Arial"/>
            </a:endParaRPr>
          </a:p>
        </p:txBody>
      </p:sp>
      <p:sp>
        <p:nvSpPr>
          <p:cNvPr id="2" name="Rectangle 1"/>
          <p:cNvSpPr/>
          <p:nvPr/>
        </p:nvSpPr>
        <p:spPr bwMode="auto">
          <a:xfrm>
            <a:off x="4572000" y="2780927"/>
            <a:ext cx="1296144" cy="1222325"/>
          </a:xfrm>
          <a:prstGeom prst="rect">
            <a:avLst/>
          </a:prstGeom>
          <a:solidFill>
            <a:srgbClr val="F5F5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3600" b="0" i="0" u="none" strike="noStrike" cap="none" normalizeH="0" baseline="0">
              <a:ln>
                <a:noFill/>
              </a:ln>
              <a:solidFill>
                <a:schemeClr val="tx1"/>
              </a:solidFill>
              <a:effectLst/>
              <a:latin typeface="Garamond" pitchFamily="-111" charset="0"/>
            </a:endParaRPr>
          </a:p>
        </p:txBody>
      </p:sp>
      <p:sp>
        <p:nvSpPr>
          <p:cNvPr id="6" name="Text Box 7"/>
          <p:cNvSpPr txBox="1">
            <a:spLocks noChangeArrowheads="1"/>
          </p:cNvSpPr>
          <p:nvPr/>
        </p:nvSpPr>
        <p:spPr bwMode="auto">
          <a:xfrm>
            <a:off x="4644008" y="2996952"/>
            <a:ext cx="1368152" cy="830997"/>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err="1">
                <a:solidFill>
                  <a:schemeClr val="bg2"/>
                </a:solidFill>
                <a:effectLst/>
                <a:latin typeface="Arial"/>
                <a:cs typeface="Arial"/>
              </a:rPr>
              <a:t>Roads of Israel</a:t>
            </a:r>
            <a:endParaRPr lang="en-US" sz="2400" b="1" dirty="0">
              <a:solidFill>
                <a:schemeClr val="bg2"/>
              </a:solidFill>
              <a:effectLst/>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eaLnBrk="1" hangingPunct="1">
              <a:defRPr/>
            </a:pPr>
            <a:r>
              <a:rPr lang="ar-JO" dirty="0">
                <a:latin typeface="Arial"/>
                <a:ea typeface="ＭＳ Ｐゴシック" charset="0"/>
                <a:cs typeface="Arial"/>
              </a:rPr>
              <a:t>أورشليم</a:t>
            </a:r>
            <a:endParaRPr lang="en-US" dirty="0">
              <a:latin typeface="Arial"/>
              <a:ea typeface="ＭＳ Ｐゴシック" charset="0"/>
              <a:cs typeface="Arial"/>
            </a:endParaRPr>
          </a:p>
        </p:txBody>
      </p:sp>
      <p:pic>
        <p:nvPicPr>
          <p:cNvPr id="19149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0484"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charset="0"/>
                <a:cs typeface="Arial" charset="0"/>
              </a:rPr>
              <a:t> المساوئ</a:t>
            </a:r>
            <a:endParaRPr lang="en-US" b="1" dirty="0">
              <a:effectLst/>
              <a:latin typeface="Arial" charset="0"/>
              <a:cs typeface="Arial" charset="0"/>
            </a:endParaRPr>
          </a:p>
          <a:p>
            <a:pPr algn="r" rtl="1" fontAlgn="base">
              <a:buFontTx/>
              <a:buChar char="•"/>
            </a:pPr>
            <a:r>
              <a:rPr lang="ar-JO" b="1" dirty="0">
                <a:effectLst/>
                <a:latin typeface="Arial" charset="0"/>
                <a:cs typeface="Arial" charset="0"/>
              </a:rPr>
              <a:t> المنافع</a:t>
            </a:r>
            <a:endParaRPr lang="en-US" b="1" dirty="0">
              <a:effectLst/>
              <a:latin typeface="Arial" charset="0"/>
              <a:cs typeface="Arial" charset="0"/>
            </a:endParaRPr>
          </a:p>
        </p:txBody>
      </p:sp>
      <p:sp>
        <p:nvSpPr>
          <p:cNvPr id="20485" name="Rectangle 5"/>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ar-JO" sz="2800" b="1" dirty="0">
                <a:effectLst>
                  <a:outerShdw blurRad="38100" dist="38100" dir="2700000" algn="tl">
                    <a:srgbClr val="000000"/>
                  </a:outerShdw>
                </a:effectLst>
                <a:latin typeface="Arial"/>
                <a:cs typeface="Arial"/>
              </a:rPr>
              <a:t>21</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2048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13230</TotalTime>
  <Words>1738</Words>
  <Application>Microsoft Office PowerPoint</Application>
  <PresentationFormat>On-screen Show (4:3)</PresentationFormat>
  <Paragraphs>395</Paragraphs>
  <Slides>79</Slides>
  <Notes>76</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79</vt:i4>
      </vt:variant>
    </vt:vector>
  </HeadingPairs>
  <TitlesOfParts>
    <vt:vector size="101" baseType="lpstr">
      <vt:lpstr>Arial</vt:lpstr>
      <vt:lpstr>Arials</vt:lpstr>
      <vt:lpstr>Calibri</vt:lpstr>
      <vt:lpstr>Garamond</vt:lpstr>
      <vt:lpstr>Impact</vt:lpstr>
      <vt:lpstr>Tahoma</vt:lpstr>
      <vt:lpstr>Times New Roman</vt:lpstr>
      <vt:lpstr>Wingdings</vt:lpstr>
      <vt:lpstr>Stream</vt:lpstr>
      <vt:lpstr>Beam</vt:lpstr>
      <vt:lpstr>Slit</vt:lpstr>
      <vt:lpstr>Default Design</vt:lpstr>
      <vt:lpstr>2_Stream</vt:lpstr>
      <vt:lpstr>3_Stream</vt:lpstr>
      <vt:lpstr>5_Stream</vt:lpstr>
      <vt:lpstr>Blank Presentation</vt:lpstr>
      <vt:lpstr>1_Pulse</vt:lpstr>
      <vt:lpstr>4_Stream</vt:lpstr>
      <vt:lpstr>2_Default Design</vt:lpstr>
      <vt:lpstr>7_Stream</vt:lpstr>
      <vt:lpstr>1_Default Design</vt:lpstr>
      <vt:lpstr>4_Office Theme</vt:lpstr>
      <vt:lpstr>أورشليم</vt:lpstr>
      <vt:lpstr>العالم اليوم</vt:lpstr>
      <vt:lpstr>الشرق الأوسط المعاصر</vt:lpstr>
      <vt:lpstr>المرحلة اليسرى</vt:lpstr>
      <vt:lpstr>أورشليم</vt:lpstr>
      <vt:lpstr>أورشليم</vt:lpstr>
      <vt:lpstr>المرحلة اليسرى</vt:lpstr>
      <vt:lpstr>كانت أورشليم بعيدة عن الطريق السريع الرئيسي</vt:lpstr>
      <vt:lpstr>أورشليم</vt:lpstr>
      <vt:lpstr>موقع أورشليم الإستراتيجي</vt:lpstr>
      <vt:lpstr>الموقع المركزي</vt:lpstr>
      <vt:lpstr>الموقع المركزي</vt:lpstr>
      <vt:lpstr>كانت أورشليم مدينة حدودية</vt:lpstr>
      <vt:lpstr>أورشليم</vt:lpstr>
      <vt:lpstr>مدينة داود الشرقية</vt:lpstr>
      <vt:lpstr>تكوين 22</vt:lpstr>
      <vt:lpstr>أورشليم</vt:lpstr>
      <vt:lpstr>نفق             حزقيا</vt:lpstr>
      <vt:lpstr>نفق             حزقيا</vt:lpstr>
      <vt:lpstr>نقش            سلوام</vt:lpstr>
      <vt:lpstr>بئر وارن</vt:lpstr>
      <vt:lpstr>أورشليم</vt:lpstr>
      <vt:lpstr>نموذج مدينة داود (66/) (إعادة بناء المدينة اليبوسية القديمة)</vt:lpstr>
      <vt:lpstr>أودية وتلال أورشليم</vt:lpstr>
      <vt:lpstr>تلال أورشليم</vt:lpstr>
      <vt:lpstr>أورشليم</vt:lpstr>
      <vt:lpstr>Jerusalem</vt:lpstr>
      <vt:lpstr>ماذا كان موقف إسرائيل من الأمم؟</vt:lpstr>
      <vt:lpstr>عشرة مستويات يهودية من القداسة في الأرض</vt:lpstr>
      <vt:lpstr>الباكورة: تقدمة    حزمة الترديد</vt:lpstr>
      <vt:lpstr>الأراضي الحضرية مقابل الريفية</vt:lpstr>
      <vt:lpstr>أورشليم مقابل المدن الأخرى</vt:lpstr>
      <vt:lpstr>Temple Mount</vt:lpstr>
      <vt:lpstr>The Rampart</vt:lpstr>
      <vt:lpstr>Court of Women</vt:lpstr>
      <vt:lpstr>Court of Israelites</vt:lpstr>
      <vt:lpstr>The Inner Temple Court and the steps leading to the Nicanor Gate</vt:lpstr>
      <vt:lpstr>The Great Basin in the Court of the Priests.</vt:lpstr>
      <vt:lpstr>البوابات العظمى</vt:lpstr>
      <vt:lpstr>The Holy Place</vt:lpstr>
      <vt:lpstr>The Holy Place</vt:lpstr>
      <vt:lpstr>The Holy of Holies</vt:lpstr>
      <vt:lpstr>Where's the Square?</vt:lpstr>
      <vt:lpstr>Temple Mount Stages 1-2</vt:lpstr>
      <vt:lpstr>Temple Mount Stages 3-4</vt:lpstr>
      <vt:lpstr>تطور جبل الهيكل</vt:lpstr>
      <vt:lpstr>Underground Temple Chambers</vt:lpstr>
      <vt:lpstr>الحائط اليهودي الغربي</vt:lpstr>
      <vt:lpstr>صلوات لأجل         الهيكل الثالث</vt:lpstr>
      <vt:lpstr>جبل         الهيكل    المعاصر</vt:lpstr>
      <vt:lpstr>أورشليم اليوم</vt:lpstr>
      <vt:lpstr>سيعقد ضد المسيح معاهدة                     مدتها 7 سنوات مع إسرائيل</vt:lpstr>
      <vt:lpstr>الرجاء اليهودي عن القيامة</vt:lpstr>
      <vt:lpstr>أول القائمين؟</vt:lpstr>
      <vt:lpstr>أغلق المسلمون البوابة الشرقية</vt:lpstr>
      <vt:lpstr>أورشليم المعاصرة</vt:lpstr>
      <vt:lpstr>جثسيماني</vt:lpstr>
      <vt:lpstr>الأهمية بالنسبة للمسيحيين</vt:lpstr>
      <vt:lpstr>السيطرة الإسلامية</vt:lpstr>
      <vt:lpstr>قبة            خارج           القبة</vt:lpstr>
      <vt:lpstr>داخل القبة</vt:lpstr>
      <vt:lpstr>صلوات المسلمين    في القبة</vt:lpstr>
      <vt:lpstr>سكان    أورشليم     حالياً</vt:lpstr>
      <vt:lpstr>أورشليم (2002)</vt:lpstr>
      <vt:lpstr>محيط أورشليم الحديث</vt:lpstr>
      <vt:lpstr>أرباع أورشليم القديمة</vt:lpstr>
      <vt:lpstr>الربع المسيحي</vt:lpstr>
      <vt:lpstr>الربع المسيحي</vt:lpstr>
      <vt:lpstr>نموذج جديد          لجبل الهيكل</vt:lpstr>
      <vt:lpstr>الربع المسلم</vt:lpstr>
      <vt:lpstr>الربع  المسلم</vt:lpstr>
      <vt:lpstr>الربع اليهودي</vt:lpstr>
      <vt:lpstr>الربع اليهودي</vt:lpstr>
      <vt:lpstr>الربع الأرمني</vt:lpstr>
      <vt:lpstr>الربع الأرمني</vt:lpstr>
      <vt:lpstr>ما هو مستقبل القبة؟</vt:lpstr>
      <vt:lpstr>PowerPoint Presentation</vt:lpstr>
      <vt:lpstr> خلفيات العهد الجديدat BibleStudyDownloads.org</vt:lpstr>
      <vt:lpstr>Black</vt:lpstr>
    </vt:vector>
  </TitlesOfParts>
  <Manager/>
  <Company>SBC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subject/>
  <dc:creator> Rick Griffith</dc:creator>
  <cp:keywords/>
  <dc:description/>
  <cp:lastModifiedBy>Rami Jwainat</cp:lastModifiedBy>
  <cp:revision>486</cp:revision>
  <dcterms:created xsi:type="dcterms:W3CDTF">2002-07-30T01:35:17Z</dcterms:created>
  <dcterms:modified xsi:type="dcterms:W3CDTF">2023-12-22T10:20:52Z</dcterms:modified>
  <cp:category/>
</cp:coreProperties>
</file>