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9.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0.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1.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2.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3.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4.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5.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6.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7.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18.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19.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0.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1.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2.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23.xml" ContentType="application/vnd.openxmlformats-officedocument.them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theme/theme24.xml" ContentType="application/vnd.openxmlformats-officedocument.theme+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5.xml" ContentType="application/vnd.openxmlformats-officedocument.theme+xml"/>
  <Override PartName="/ppt/theme/theme2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 id="2147483652" r:id="rId2"/>
    <p:sldMasterId id="2147483933" r:id="rId3"/>
    <p:sldMasterId id="2147484072" r:id="rId4"/>
    <p:sldMasterId id="2147484319" r:id="rId5"/>
    <p:sldMasterId id="2147484331" r:id="rId6"/>
    <p:sldMasterId id="2147484360" r:id="rId7"/>
    <p:sldMasterId id="2147484373" r:id="rId8"/>
    <p:sldMasterId id="2147484400" r:id="rId9"/>
    <p:sldMasterId id="2147484424" r:id="rId10"/>
    <p:sldMasterId id="2147484436" r:id="rId11"/>
    <p:sldMasterId id="2147484448" r:id="rId12"/>
    <p:sldMasterId id="2147484460" r:id="rId13"/>
    <p:sldMasterId id="2147484484" r:id="rId14"/>
    <p:sldMasterId id="2147484496" r:id="rId15"/>
    <p:sldMasterId id="2147484532" r:id="rId16"/>
    <p:sldMasterId id="2147484546" r:id="rId17"/>
    <p:sldMasterId id="2147484560" r:id="rId18"/>
    <p:sldMasterId id="2147484572" r:id="rId19"/>
    <p:sldMasterId id="2147484584" r:id="rId20"/>
    <p:sldMasterId id="2147484596" r:id="rId21"/>
    <p:sldMasterId id="2147484610" r:id="rId22"/>
    <p:sldMasterId id="2147484624" r:id="rId23"/>
    <p:sldMasterId id="2147484627" r:id="rId24"/>
    <p:sldMasterId id="2147484639" r:id="rId25"/>
  </p:sldMasterIdLst>
  <p:notesMasterIdLst>
    <p:notesMasterId r:id="rId67"/>
  </p:notesMasterIdLst>
  <p:sldIdLst>
    <p:sldId id="258" r:id="rId26"/>
    <p:sldId id="475" r:id="rId27"/>
    <p:sldId id="270" r:id="rId28"/>
    <p:sldId id="273" r:id="rId29"/>
    <p:sldId id="3683" r:id="rId30"/>
    <p:sldId id="3684" r:id="rId31"/>
    <p:sldId id="3685" r:id="rId32"/>
    <p:sldId id="4094" r:id="rId33"/>
    <p:sldId id="3688" r:id="rId34"/>
    <p:sldId id="5362" r:id="rId35"/>
    <p:sldId id="3687" r:id="rId36"/>
    <p:sldId id="5363" r:id="rId37"/>
    <p:sldId id="445" r:id="rId38"/>
    <p:sldId id="2593" r:id="rId39"/>
    <p:sldId id="5216" r:id="rId40"/>
    <p:sldId id="5214" r:id="rId41"/>
    <p:sldId id="5364" r:id="rId42"/>
    <p:sldId id="487" r:id="rId43"/>
    <p:sldId id="5365" r:id="rId44"/>
    <p:sldId id="5218" r:id="rId45"/>
    <p:sldId id="5366" r:id="rId46"/>
    <p:sldId id="5367" r:id="rId47"/>
    <p:sldId id="5368" r:id="rId48"/>
    <p:sldId id="5249" r:id="rId49"/>
    <p:sldId id="5212" r:id="rId50"/>
    <p:sldId id="290" r:id="rId51"/>
    <p:sldId id="291" r:id="rId52"/>
    <p:sldId id="292" r:id="rId53"/>
    <p:sldId id="264" r:id="rId54"/>
    <p:sldId id="268" r:id="rId55"/>
    <p:sldId id="301" r:id="rId56"/>
    <p:sldId id="609" r:id="rId57"/>
    <p:sldId id="591" r:id="rId58"/>
    <p:sldId id="312" r:id="rId59"/>
    <p:sldId id="625" r:id="rId60"/>
    <p:sldId id="506" r:id="rId61"/>
    <p:sldId id="5369" r:id="rId62"/>
    <p:sldId id="295" r:id="rId63"/>
    <p:sldId id="2571" r:id="rId64"/>
    <p:sldId id="895" r:id="rId65"/>
    <p:sldId id="314" r:id="rId66"/>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0000"/>
    <a:srgbClr val="0066FF"/>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0083" autoAdjust="0"/>
    <p:restoredTop sz="94249" autoAdjust="0"/>
  </p:normalViewPr>
  <p:slideViewPr>
    <p:cSldViewPr>
      <p:cViewPr varScale="1">
        <p:scale>
          <a:sx n="87" d="100"/>
          <a:sy n="87" d="100"/>
        </p:scale>
        <p:origin x="200" y="18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390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xml"/><Relationship Id="rId21" Type="http://schemas.openxmlformats.org/officeDocument/2006/relationships/slideMaster" Target="slideMasters/slideMaster21.xml"/><Relationship Id="rId42" Type="http://schemas.openxmlformats.org/officeDocument/2006/relationships/slide" Target="slides/slide17.xml"/><Relationship Id="rId47" Type="http://schemas.openxmlformats.org/officeDocument/2006/relationships/slide" Target="slides/slide22.xml"/><Relationship Id="rId63" Type="http://schemas.openxmlformats.org/officeDocument/2006/relationships/slide" Target="slides/slide38.xml"/><Relationship Id="rId68"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4.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7.xml"/><Relationship Id="rId37" Type="http://schemas.openxmlformats.org/officeDocument/2006/relationships/slide" Target="slides/slide12.xml"/><Relationship Id="rId40" Type="http://schemas.openxmlformats.org/officeDocument/2006/relationships/slide" Target="slides/slide15.xml"/><Relationship Id="rId45" Type="http://schemas.openxmlformats.org/officeDocument/2006/relationships/slide" Target="slides/slide20.xml"/><Relationship Id="rId53" Type="http://schemas.openxmlformats.org/officeDocument/2006/relationships/slide" Target="slides/slide28.xml"/><Relationship Id="rId58" Type="http://schemas.openxmlformats.org/officeDocument/2006/relationships/slide" Target="slides/slide33.xml"/><Relationship Id="rId66" Type="http://schemas.openxmlformats.org/officeDocument/2006/relationships/slide" Target="slides/slide41.xml"/><Relationship Id="rId5" Type="http://schemas.openxmlformats.org/officeDocument/2006/relationships/slideMaster" Target="slideMasters/slideMaster5.xml"/><Relationship Id="rId61" Type="http://schemas.openxmlformats.org/officeDocument/2006/relationships/slide" Target="slides/slide36.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2.xml"/><Relationship Id="rId30" Type="http://schemas.openxmlformats.org/officeDocument/2006/relationships/slide" Target="slides/slide5.xml"/><Relationship Id="rId35" Type="http://schemas.openxmlformats.org/officeDocument/2006/relationships/slide" Target="slides/slide10.xml"/><Relationship Id="rId43" Type="http://schemas.openxmlformats.org/officeDocument/2006/relationships/slide" Target="slides/slide18.xml"/><Relationship Id="rId48" Type="http://schemas.openxmlformats.org/officeDocument/2006/relationships/slide" Target="slides/slide23.xml"/><Relationship Id="rId56" Type="http://schemas.openxmlformats.org/officeDocument/2006/relationships/slide" Target="slides/slide31.xml"/><Relationship Id="rId64" Type="http://schemas.openxmlformats.org/officeDocument/2006/relationships/slide" Target="slides/slide39.xml"/><Relationship Id="rId69"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26.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8.xml"/><Relationship Id="rId38" Type="http://schemas.openxmlformats.org/officeDocument/2006/relationships/slide" Target="slides/slide13.xml"/><Relationship Id="rId46" Type="http://schemas.openxmlformats.org/officeDocument/2006/relationships/slide" Target="slides/slide21.xml"/><Relationship Id="rId59" Type="http://schemas.openxmlformats.org/officeDocument/2006/relationships/slide" Target="slides/slide34.xml"/><Relationship Id="rId67" Type="http://schemas.openxmlformats.org/officeDocument/2006/relationships/notesMaster" Target="notesMasters/notesMaster1.xml"/><Relationship Id="rId20" Type="http://schemas.openxmlformats.org/officeDocument/2006/relationships/slideMaster" Target="slideMasters/slideMaster20.xml"/><Relationship Id="rId41" Type="http://schemas.openxmlformats.org/officeDocument/2006/relationships/slide" Target="slides/slide16.xml"/><Relationship Id="rId54" Type="http://schemas.openxmlformats.org/officeDocument/2006/relationships/slide" Target="slides/slide29.xml"/><Relationship Id="rId62" Type="http://schemas.openxmlformats.org/officeDocument/2006/relationships/slide" Target="slides/slide37.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3.xml"/><Relationship Id="rId36" Type="http://schemas.openxmlformats.org/officeDocument/2006/relationships/slide" Target="slides/slide11.xml"/><Relationship Id="rId49" Type="http://schemas.openxmlformats.org/officeDocument/2006/relationships/slide" Target="slides/slide24.xml"/><Relationship Id="rId57" Type="http://schemas.openxmlformats.org/officeDocument/2006/relationships/slide" Target="slides/slide32.xml"/><Relationship Id="rId10" Type="http://schemas.openxmlformats.org/officeDocument/2006/relationships/slideMaster" Target="slideMasters/slideMaster10.xml"/><Relationship Id="rId31" Type="http://schemas.openxmlformats.org/officeDocument/2006/relationships/slide" Target="slides/slide6.xml"/><Relationship Id="rId44" Type="http://schemas.openxmlformats.org/officeDocument/2006/relationships/slide" Target="slides/slide19.xml"/><Relationship Id="rId52" Type="http://schemas.openxmlformats.org/officeDocument/2006/relationships/slide" Target="slides/slide27.xml"/><Relationship Id="rId60" Type="http://schemas.openxmlformats.org/officeDocument/2006/relationships/slide" Target="slides/slide35.xml"/><Relationship Id="rId65"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4.xml"/><Relationship Id="rId34" Type="http://schemas.openxmlformats.org/officeDocument/2006/relationships/slide" Target="slides/slide9.xml"/><Relationship Id="rId50" Type="http://schemas.openxmlformats.org/officeDocument/2006/relationships/slide" Target="slides/slide25.xml"/><Relationship Id="rId55"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a:latin typeface="Times New Roman" pitchFamily="-105" charset="0"/>
                <a:ea typeface="+mn-ea"/>
                <a:cs typeface="+mn-cs"/>
              </a:defRPr>
            </a:lvl1pPr>
          </a:lstStyle>
          <a:p>
            <a:pPr>
              <a:defRPr/>
            </a:pPr>
            <a:endParaRPr lang="en-US"/>
          </a:p>
        </p:txBody>
      </p:sp>
      <p:sp>
        <p:nvSpPr>
          <p:cNvPr id="82947" name="Rectangle 3"/>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latin typeface="Times New Roman" pitchFamily="-105" charset="0"/>
                <a:ea typeface="+mn-ea"/>
                <a:cs typeface="+mn-cs"/>
              </a:defRPr>
            </a:lvl1pPr>
          </a:lstStyle>
          <a:p>
            <a:pPr>
              <a:defRPr/>
            </a:pPr>
            <a:endParaRPr lang="en-US"/>
          </a:p>
        </p:txBody>
      </p:sp>
      <p:sp>
        <p:nvSpPr>
          <p:cNvPr id="1105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2949" name="Rectangle 5"/>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2950"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a:latin typeface="Times New Roman" pitchFamily="-105" charset="0"/>
                <a:ea typeface="+mn-ea"/>
                <a:cs typeface="+mn-cs"/>
              </a:defRPr>
            </a:lvl1pPr>
          </a:lstStyle>
          <a:p>
            <a:pPr>
              <a:defRPr/>
            </a:pPr>
            <a:endParaRPr lang="en-US"/>
          </a:p>
        </p:txBody>
      </p:sp>
      <p:sp>
        <p:nvSpPr>
          <p:cNvPr id="82951"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lvl1pPr>
          </a:lstStyle>
          <a:p>
            <a:pPr>
              <a:defRPr/>
            </a:pPr>
            <a:fld id="{7821054D-E180-8E4D-99F7-6440812C1EAB}" type="slidenum">
              <a:rPr lang="en-US"/>
              <a:pPr>
                <a:defRPr/>
              </a:pPr>
              <a:t>‹#›</a:t>
            </a:fld>
            <a:endParaRPr lang="en-US"/>
          </a:p>
        </p:txBody>
      </p:sp>
    </p:spTree>
    <p:extLst>
      <p:ext uri="{BB962C8B-B14F-4D97-AF65-F5344CB8AC3E}">
        <p14:creationId xmlns:p14="http://schemas.microsoft.com/office/powerpoint/2010/main" val="402653893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5" charset="0"/>
        <a:ea typeface="ＭＳ Ｐゴシック" pitchFamily="-107" charset="-128"/>
        <a:cs typeface="ＭＳ Ｐゴシック" pitchFamily="-107" charset="-128"/>
      </a:defRPr>
    </a:lvl1pPr>
    <a:lvl2pPr marL="4572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64C2948-1C84-1649-9C42-D18CC9ADDCAA}" type="slidenum">
              <a:rPr lang="en-US" sz="1200"/>
              <a:pPr eaLnBrk="1" hangingPunct="1"/>
              <a:t>1</a:t>
            </a:fld>
            <a:endParaRPr lang="en-US" sz="1200"/>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a:latin typeface="Times New Roman" charset="0"/>
                <a:ea typeface="ＭＳ Ｐゴシック" charset="0"/>
                <a:cs typeface="ＭＳ Ｐゴシック" charset="0"/>
              </a:rPr>
              <a:t>----- Meeting Notes (1/13/11 11:56) -----</a:t>
            </a:r>
          </a:p>
          <a:p>
            <a:pPr eaLnBrk="1" hangingPunct="1"/>
            <a:r>
              <a:rPr lang="en-US">
                <a:latin typeface="Times New Roman" charset="0"/>
                <a:ea typeface="ＭＳ Ｐゴシック" charset="0"/>
                <a:cs typeface="ＭＳ Ｐゴシック" charset="0"/>
              </a:rPr>
              <a:t>Introduction slide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sz="1200" kern="1200" dirty="0">
                <a:solidFill>
                  <a:schemeClr val="tx1"/>
                </a:solidFill>
                <a:effectLst/>
                <a:latin typeface="+mn-lt"/>
                <a:ea typeface="+mn-ea"/>
                <a:cs typeface="+mn-cs"/>
              </a:rPr>
              <a:t>هذان هما اثنان من أحفادنا الثلاثة.</a:t>
            </a:r>
          </a:p>
          <a:p>
            <a:r>
              <a:rPr lang="en-US" sz="1200" kern="1200" dirty="0">
                <a:solidFill>
                  <a:schemeClr val="tx1"/>
                </a:solidFill>
                <a:effectLst/>
                <a:latin typeface="+mn-lt"/>
                <a:ea typeface="+mn-ea"/>
                <a:cs typeface="+mn-cs"/>
              </a:rPr>
              <a:t>______</a:t>
            </a:r>
          </a:p>
          <a:p>
            <a:r>
              <a:rPr lang="en-US" sz="1200" kern="1200" dirty="0">
                <a:solidFill>
                  <a:schemeClr val="tx1"/>
                </a:solidFill>
                <a:effectLst/>
                <a:latin typeface="+mn-lt"/>
                <a:ea typeface="+mn-ea"/>
                <a:cs typeface="+mn-cs"/>
              </a:rPr>
              <a:t>Common-68</a:t>
            </a:r>
            <a:endParaRPr lang="en-US" dirty="0"/>
          </a:p>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11</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9277647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John and his wife Chloe met at </a:t>
            </a:r>
            <a:r>
              <a:rPr lang="en-US" baseline="0" dirty="0">
                <a:latin typeface="Arial" panose="020B0604020202020204" pitchFamily="34" charset="0"/>
                <a:cs typeface="Arial" panose="020B0604020202020204" pitchFamily="34" charset="0"/>
              </a:rPr>
              <a:t>ESRI—Environmental Systems Research Institute—doing web design and graphics for this digital software company.</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8620934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F8B5007-BA1E-0441-97AC-A30CA9D747B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9730" name="Rectangle 2"/>
          <p:cNvSpPr>
            <a:spLocks noGrp="1" noRot="1" noChangeAspect="1" noChangeArrowheads="1"/>
          </p:cNvSpPr>
          <p:nvPr>
            <p:ph type="sldImg"/>
          </p:nvPr>
        </p:nvSpPr>
        <p:spPr>
          <a:xfrm>
            <a:off x="1143000" y="685800"/>
            <a:ext cx="4572000" cy="3429000"/>
          </a:xfrm>
          <a:solidFill>
            <a:srgbClr val="FFFFFF"/>
          </a:solidFill>
          <a:ln/>
        </p:spPr>
      </p:sp>
      <p:sp>
        <p:nvSpPr>
          <p:cNvPr id="329731" name="Rectangle 3"/>
          <p:cNvSpPr>
            <a:spLocks noGrp="1" noChangeArrowheads="1"/>
          </p:cNvSpPr>
          <p:nvPr>
            <p:ph type="body" idx="1"/>
          </p:nvPr>
        </p:nvSpPr>
        <p:spPr>
          <a:solidFill>
            <a:srgbClr val="FFFFFF"/>
          </a:solidFill>
          <a:ln>
            <a:solidFill>
              <a:srgbClr val="000000"/>
            </a:solidFill>
          </a:ln>
        </p:spPr>
        <p:txBody>
          <a:bodyPr/>
          <a:lstStyle/>
          <a:p>
            <a:pPr algn="r" rtl="1" eaLnBrk="1" hangingPunct="1"/>
            <a:r>
              <a:rPr lang="ar-JO" altLang="ja-JP" dirty="0">
                <a:latin typeface="Times New Roman" charset="0"/>
                <a:ea typeface="ＭＳ Ｐゴシック" charset="0"/>
                <a:cs typeface="ＭＳ Ｐゴシック" charset="0"/>
              </a:rPr>
              <a:t>خدمتُ في الفترة ما بين </a:t>
            </a:r>
            <a:r>
              <a:rPr lang="ar-JO" altLang="ja-JP" sz="1200" kern="1200" dirty="0">
                <a:solidFill>
                  <a:srgbClr val="000000"/>
                </a:solidFill>
                <a:latin typeface="Times New Roman" charset="0"/>
                <a:ea typeface="ＭＳ Ｐゴシック" charset="0"/>
                <a:cs typeface="ＭＳ Ｐゴシック" charset="0"/>
              </a:rPr>
              <a:t>1991-2021م كأستاذٍ جامعيٍّ في كلِّيَّة اللاهوت صمن فريقٍ يتألَّف من 30 عضوًا من أعضاء الهيئة التدريسيَّة في أكبر كلِّيَّة للتدريس في سنغافورة وهي: </a:t>
            </a:r>
            <a:r>
              <a:rPr lang="ar-JO" sz="1200" kern="1200" dirty="0">
                <a:solidFill>
                  <a:srgbClr val="000000"/>
                </a:solidFill>
                <a:latin typeface="Times New Roman" charset="0"/>
                <a:ea typeface="ＭＳ Ｐゴシック" charset="0"/>
                <a:cs typeface="Traditional Arabic" panose="02020603050405020304" pitchFamily="18" charset="-78"/>
              </a:rPr>
              <a:t>كلِّيَّة سنغافورة للكتاب المقدَّس.</a:t>
            </a:r>
            <a:endParaRPr lang="ar-JO" altLang="ja-JP" sz="1200" kern="1200" dirty="0">
              <a:solidFill>
                <a:srgbClr val="000000"/>
              </a:solidFill>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___________</a:t>
            </a:r>
          </a:p>
          <a:p>
            <a:pPr eaLnBrk="1" hangingPunct="1"/>
            <a:r>
              <a:rPr lang="en-US" dirty="0">
                <a:latin typeface="Times New Roman" charset="0"/>
                <a:ea typeface="ＭＳ Ｐゴシック" charset="0"/>
                <a:cs typeface="ＭＳ Ｐゴシック" charset="0"/>
              </a:rPr>
              <a:t>Common-71</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5F121D6-904E-BE4D-9CAD-E984C2EF1A8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2498" name="Rectangle 2"/>
          <p:cNvSpPr>
            <a:spLocks noGrp="1" noRot="1" noChangeAspect="1" noChangeArrowheads="1"/>
          </p:cNvSpPr>
          <p:nvPr>
            <p:ph type="sldImg"/>
          </p:nvPr>
        </p:nvSpPr>
        <p:spPr>
          <a:solidFill>
            <a:srgbClr val="FFFFFF"/>
          </a:solidFill>
          <a:ln/>
        </p:spPr>
      </p:sp>
      <p:sp>
        <p:nvSpPr>
          <p:cNvPr id="362499" name="Rectangle 3"/>
          <p:cNvSpPr>
            <a:spLocks noGrp="1" noChangeArrowheads="1"/>
          </p:cNvSpPr>
          <p:nvPr>
            <p:ph type="body" idx="1"/>
          </p:nvPr>
        </p:nvSpPr>
        <p:spPr>
          <a:solidFill>
            <a:srgbClr val="FFFFFF"/>
          </a:solidFill>
          <a:ln>
            <a:solidFill>
              <a:srgbClr val="000000"/>
            </a:solidFill>
          </a:ln>
        </p:spPr>
        <p:txBody>
          <a:bodyPr/>
          <a:lstStyle/>
          <a:p>
            <a:pPr algn="r" rtl="1" eaLnBrk="1" hangingPunct="1"/>
            <a:r>
              <a:rPr lang="ar-JO" dirty="0">
                <a:latin typeface="Arial" charset="0"/>
                <a:ea typeface="ＭＳ Ｐゴシック" charset="0"/>
                <a:cs typeface="ＭＳ Ｐゴシック" charset="0"/>
              </a:rPr>
              <a:t>قمتُ أيضًا </a:t>
            </a:r>
            <a:r>
              <a:rPr lang="ar-JO" sz="1200" kern="1200" dirty="0">
                <a:solidFill>
                  <a:srgbClr val="000000"/>
                </a:solidFill>
                <a:latin typeface="Arial" charset="0"/>
                <a:ea typeface="ＭＳ Ｐゴシック" charset="0"/>
                <a:cs typeface="ＭＳ Ｐゴシック" charset="0"/>
              </a:rPr>
              <a:t>بإدارة برنامج الدكتوراه في </a:t>
            </a:r>
            <a:r>
              <a:rPr lang="ar-JO" sz="1200" kern="1200" dirty="0">
                <a:solidFill>
                  <a:srgbClr val="000000"/>
                </a:solidFill>
                <a:latin typeface="Arial" charset="0"/>
                <a:ea typeface="ＭＳ Ｐゴシック" charset="0"/>
                <a:cs typeface="Traditional Arabic" panose="02020603050405020304" pitchFamily="18" charset="-78"/>
              </a:rPr>
              <a:t>كلِّيَّة سنغافورة للكتاب المقدَّس– باللغتين الإنجليزيَّة والصينيَّة، وهو البرنامج الذي كان مسؤولًا عن تدريب 30 شخصًا من الأساتذة الجامعيِّين والرعاة في كلِّ قارَّة آسيا. كان هناك سنويًّا 4 تقريبًا من هؤلاء الأشخاص ممَّن كانوا يحصلون على شهادة الدكتوراه في الخدمة. </a:t>
            </a:r>
            <a:endParaRPr lang="en-US" sz="1200" kern="1200" dirty="0">
              <a:solidFill>
                <a:srgbClr val="000000"/>
              </a:solidFill>
              <a:latin typeface="Arial"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___________</a:t>
            </a:r>
          </a:p>
          <a:p>
            <a:pPr eaLnBrk="1" hangingPunct="1"/>
            <a:r>
              <a:rPr lang="en-US" dirty="0">
                <a:latin typeface="Times New Roman" charset="0"/>
                <a:ea typeface="ＭＳ Ｐゴシック" charset="0"/>
                <a:cs typeface="ＭＳ Ｐゴシック" charset="0"/>
              </a:rPr>
              <a:t>Common-72</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eaLnBrk="1" hangingPunct="1"/>
            <a:r>
              <a:rPr lang="ar-JO" dirty="0">
                <a:latin typeface="Arial" charset="0"/>
                <a:ea typeface="ＭＳ Ｐゴシック" charset="0"/>
                <a:cs typeface="ＭＳ Ｐゴシック" charset="0"/>
              </a:rPr>
              <a:t>كانت إدارة هذا البرنامج تتضمَّن الترتيب لإحضار أساتذة من الولايات المتَّحدة الأميركيَّة مرَّتين </a:t>
            </a:r>
            <a:r>
              <a:rPr lang="ar-JO" sz="1200" kern="1200" dirty="0">
                <a:solidFill>
                  <a:srgbClr val="000000"/>
                </a:solidFill>
                <a:latin typeface="Arial" charset="0"/>
                <a:ea typeface="ＭＳ Ｐゴシック" charset="0"/>
                <a:cs typeface="Traditional Arabic" panose="02020603050405020304" pitchFamily="18" charset="-78"/>
              </a:rPr>
              <a:t>سنويًّا. اشتمل الصفُّ الدراسيُّ الذي نراه في الصورة هنا على سبعة طلَّاب من سبع دولٍ: سريلانكا وسنغافورة ونيبال وتنزانيا وأندونيسيا ومنغوليا والفلبِّين. </a:t>
            </a:r>
            <a:endParaRPr lang="ar-JO" dirty="0">
              <a:latin typeface="Arial"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___________</a:t>
            </a:r>
          </a:p>
          <a:p>
            <a:pPr eaLnBrk="1" hangingPunct="1"/>
            <a:r>
              <a:rPr lang="en-US" dirty="0">
                <a:latin typeface="Times New Roman" charset="0"/>
                <a:ea typeface="ＭＳ Ｐゴシック" charset="0"/>
                <a:cs typeface="ＭＳ Ｐゴシック" charset="0"/>
              </a:rPr>
              <a:t>Common-73</a:t>
            </a:r>
          </a:p>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15</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9534686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E8D6314-62CF-694B-A0E8-330E8719FDC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8402" name="Rectangle 2"/>
          <p:cNvSpPr>
            <a:spLocks noGrp="1" noRot="1" noChangeAspect="1" noChangeArrowheads="1"/>
          </p:cNvSpPr>
          <p:nvPr>
            <p:ph type="sldImg"/>
          </p:nvPr>
        </p:nvSpPr>
        <p:spPr>
          <a:solidFill>
            <a:srgbClr val="FFFFFF"/>
          </a:solidFill>
          <a:ln/>
        </p:spPr>
      </p:sp>
      <p:sp>
        <p:nvSpPr>
          <p:cNvPr id="358403" name="Rectangle 3"/>
          <p:cNvSpPr>
            <a:spLocks noGrp="1" noChangeArrowheads="1"/>
          </p:cNvSpPr>
          <p:nvPr>
            <p:ph type="body" idx="1"/>
          </p:nvPr>
        </p:nvSpPr>
        <p:spPr>
          <a:solidFill>
            <a:srgbClr val="FFFFFF"/>
          </a:solidFill>
          <a:ln>
            <a:solidFill>
              <a:srgbClr val="000000"/>
            </a:solidFill>
          </a:ln>
        </p:spPr>
        <p:txBody>
          <a:bodyPr/>
          <a:lstStyle/>
          <a:p>
            <a:pPr algn="just" rtl="1" eaLnBrk="1" hangingPunct="1"/>
            <a:r>
              <a:rPr lang="ar-JO" dirty="0">
                <a:latin typeface="Arial" charset="0"/>
                <a:ea typeface="ＭＳ Ｐゴシック" charset="0"/>
                <a:cs typeface="ＭＳ Ｐゴシック" charset="0"/>
              </a:rPr>
              <a:t>في الواقع، كان لدينا 20% تقريبًا من أعضاء كنيسة كروس رودز الدوليَّة ممَّن كانوا من خلفيَّة هنديَّة، ويعود الفضل في هذا إلى تلميذ المسيح، القديس توما، الذي تغلَّب على تردُّده المبدئي في الشهادة عن المسيح في الهند. كانت كنيستنا في شهر حزيران 2021 تضمُّ 90 شخصًا يأتون من 16 دولةً مختلفةً من كاقَّة أنحاء العالم: أستراليا (ديفيد وفيونا) والصين (جيانجي) ومصر (تمارا) وفرنسا (فالنتين) وكوريا (غريس كيم) والهند (سينثيا) وأندونيسيا (رينا)، إضافةً إلى كينيا (جاكلين نغارا) ونيبال (جوشوا ليمبو) وهولندا (تويس) وسنغافورة (ألبينا) وجنوب أفريقيا (ميلودي هيرتينبرغر) وتايوان (مابِل) وتايلند (ماي) والمملكة المتَّحدة (جيمس وغابي) والولايات المتَّحدة الأميركيَّة (جيم وجاكي).</a:t>
            </a:r>
          </a:p>
          <a:p>
            <a:pPr algn="just" rtl="1" eaLnBrk="1" hangingPunct="1"/>
            <a:r>
              <a:rPr lang="ar-JO" dirty="0">
                <a:latin typeface="Arial" charset="0"/>
                <a:ea typeface="ＭＳ Ｐゴシック" charset="0"/>
                <a:cs typeface="ＭＳ Ｐゴシック" charset="0"/>
              </a:rPr>
              <a:t>هذه القائمة لا تشمل الأشخاص الذين حضروا إلى الكنيسة في الفترة الأخيرة مرَّةً واحدةً فقط. كما أنها لا تشمل الأشخاص المُرسَلين الذين رجعوا إلى بلادهم الأصليَّة وما زالوا أعضاءً في كنيسة كروس رودز الدوليَّة وهُم: مابِل (تايوان) وبودما (منغوليا).</a:t>
            </a:r>
          </a:p>
          <a:p>
            <a:pPr algn="just" rtl="1" eaLnBrk="1" hangingPunct="1"/>
            <a:r>
              <a:rPr lang="ar-JO" dirty="0">
                <a:latin typeface="Arial" charset="0"/>
                <a:ea typeface="ＭＳ Ｐゴシック" charset="0"/>
                <a:cs typeface="ＭＳ Ｐゴシック" charset="0"/>
              </a:rPr>
              <a:t>السابقون: كندا (غلوريا لي) وإثيوبيا (ليلي) وماليزيا (آستون وناعومي) وهولندا (دايز وديسري) والفلبِّين (ميكا) وجنوب أفريقيا (ميلودي).</a:t>
            </a:r>
            <a:endParaRPr lang="en-US" dirty="0">
              <a:latin typeface="Arial" charset="0"/>
              <a:ea typeface="ＭＳ Ｐゴシック" charset="0"/>
              <a:cs typeface="ＭＳ Ｐゴシック" charset="0"/>
            </a:endParaRPr>
          </a:p>
          <a:p>
            <a:pPr algn="just" rtl="1" eaLnBrk="1" hangingPunct="1"/>
            <a:endParaRPr lang="en-US" dirty="0">
              <a:latin typeface="Arial" charset="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latin typeface="Arial" charset="0"/>
                <a:ea typeface="ＭＳ Ｐゴシック" charset="0"/>
                <a:cs typeface="ＭＳ Ｐゴシック" charset="0"/>
              </a:rPr>
              <a:t>_____________</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latin typeface="Arial" charset="0"/>
                <a:ea typeface="ＭＳ Ｐゴシック" charset="0"/>
                <a:cs typeface="ＭＳ Ｐゴシック" charset="0"/>
              </a:rPr>
              <a:t>Common-78</a:t>
            </a:r>
          </a:p>
          <a:p>
            <a:pPr algn="just" rtl="0" eaLnBrk="1" hangingPunct="1"/>
            <a:endParaRPr lang="ar-JO" dirty="0">
              <a:latin typeface="Arial" charset="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a:latin typeface="Arial" charset="0"/>
              <a:ea typeface="ＭＳ Ｐゴシック" charset="0"/>
              <a:cs typeface="ＭＳ Ｐゴシック" charset="0"/>
            </a:endParaRPr>
          </a:p>
          <a:p>
            <a:pPr algn="just" eaLnBrk="1" hangingPunct="1"/>
            <a:r>
              <a:rPr lang="en-US" dirty="0">
                <a:latin typeface="Arial" charset="0"/>
                <a:ea typeface="ＭＳ Ｐゴシック" charset="0"/>
                <a:cs typeface="ＭＳ Ｐゴシック" charset="0"/>
              </a:rPr>
              <a:t>Our June 2021 church of 90 people stem from 16 different countries around the world: Australia (David &amp; Fiona), China (</a:t>
            </a:r>
            <a:r>
              <a:rPr lang="en-US" dirty="0" err="1">
                <a:latin typeface="Arial" charset="0"/>
                <a:ea typeface="ＭＳ Ｐゴシック" charset="0"/>
                <a:cs typeface="ＭＳ Ｐゴシック" charset="0"/>
              </a:rPr>
              <a:t>Jianji</a:t>
            </a:r>
            <a:r>
              <a:rPr lang="en-US" dirty="0">
                <a:latin typeface="Arial" charset="0"/>
                <a:ea typeface="ＭＳ Ｐゴシック" charset="0"/>
                <a:cs typeface="ＭＳ Ｐゴシック" charset="0"/>
              </a:rPr>
              <a:t>), Egypt (Tamara), France (Valentin), </a:t>
            </a:r>
            <a:r>
              <a:rPr lang="en-US" baseline="0" dirty="0">
                <a:latin typeface="Arial" charset="0"/>
                <a:ea typeface="ＭＳ Ｐゴシック" charset="0"/>
                <a:cs typeface="ＭＳ Ｐゴシック" charset="0"/>
              </a:rPr>
              <a:t>Korea (Grace Kim), </a:t>
            </a:r>
            <a:r>
              <a:rPr lang="en-US" dirty="0">
                <a:latin typeface="Arial" charset="0"/>
                <a:ea typeface="ＭＳ Ｐゴシック" charset="0"/>
                <a:cs typeface="ＭＳ Ｐゴシック" charset="0"/>
              </a:rPr>
              <a:t>India (Cynthia), </a:t>
            </a:r>
            <a:r>
              <a:rPr lang="en-US" baseline="0" dirty="0">
                <a:latin typeface="Arial" charset="0"/>
                <a:ea typeface="ＭＳ Ｐゴシック" charset="0"/>
                <a:cs typeface="ＭＳ Ｐゴシック" charset="0"/>
              </a:rPr>
              <a:t>Indonesia (</a:t>
            </a:r>
            <a:r>
              <a:rPr lang="en-US" dirty="0">
                <a:latin typeface="Arial" charset="0"/>
                <a:ea typeface="ＭＳ Ｐゴシック" charset="0"/>
                <a:cs typeface="ＭＳ Ｐゴシック" charset="0"/>
              </a:rPr>
              <a:t>Rena</a:t>
            </a:r>
            <a:r>
              <a:rPr lang="en-US" baseline="0" dirty="0">
                <a:latin typeface="Arial" charset="0"/>
                <a:ea typeface="ＭＳ Ｐゴシック" charset="0"/>
                <a:cs typeface="ＭＳ Ｐゴシック" charset="0"/>
              </a:rPr>
              <a:t>), Kenya (Jacqueline </a:t>
            </a:r>
            <a:r>
              <a:rPr lang="en-US" baseline="0" dirty="0" err="1">
                <a:latin typeface="Arial" charset="0"/>
                <a:ea typeface="ＭＳ Ｐゴシック" charset="0"/>
                <a:cs typeface="ＭＳ Ｐゴシック" charset="0"/>
              </a:rPr>
              <a:t>Ngare</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Nepal (Joshua Limbu), Netherlands (Toes), Singapore (Albina), South Africa (Melody </a:t>
            </a:r>
            <a:r>
              <a:rPr lang="en-US" dirty="0" err="1">
                <a:latin typeface="Arial" charset="0"/>
                <a:ea typeface="ＭＳ Ｐゴシック" charset="0"/>
                <a:cs typeface="ＭＳ Ｐゴシック" charset="0"/>
              </a:rPr>
              <a:t>Hertenberger</a:t>
            </a:r>
            <a:r>
              <a:rPr lang="en-US" dirty="0">
                <a:latin typeface="Arial" charset="0"/>
                <a:ea typeface="ＭＳ Ｐゴシック" charset="0"/>
                <a:cs typeface="ＭＳ Ｐゴシック" charset="0"/>
              </a:rPr>
              <a:t>), Taiwan (Maple), Thailand (Mae), UK (James &amp; Gabi), USA (Jim &amp; Jacqui).</a:t>
            </a:r>
            <a:endParaRPr lang="en-US" baseline="0" dirty="0">
              <a:latin typeface="Arial" charset="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a:latin typeface="Arial" charset="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latin typeface="Arial" charset="0"/>
                <a:ea typeface="ＭＳ Ｐゴシック" charset="0"/>
                <a:cs typeface="ＭＳ Ｐゴシック" charset="0"/>
              </a:rPr>
              <a:t>This does not include people who have recently attended only once: </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latin typeface="Arial" charset="0"/>
                <a:ea typeface="ＭＳ Ｐゴシック" charset="0"/>
                <a:cs typeface="ＭＳ Ｐゴシック" charset="0"/>
              </a:rPr>
              <a:t>Nor does it include missionaries living back in their countries but still are members of CIC: Maple (Taiwan), </a:t>
            </a:r>
            <a:r>
              <a:rPr lang="en-US" baseline="0" dirty="0" err="1">
                <a:latin typeface="Arial" charset="0"/>
                <a:ea typeface="ＭＳ Ｐゴシック" charset="0"/>
                <a:cs typeface="ＭＳ Ｐゴシック" charset="0"/>
              </a:rPr>
              <a:t>Budmaa</a:t>
            </a:r>
            <a:r>
              <a:rPr lang="en-US" baseline="0" dirty="0">
                <a:latin typeface="Arial" charset="0"/>
                <a:ea typeface="ＭＳ Ｐゴシック" charset="0"/>
                <a:cs typeface="ＭＳ Ｐゴシック" charset="0"/>
              </a:rPr>
              <a:t> (Mongolia)</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latin typeface="Arial" charset="0"/>
                <a:ea typeface="ＭＳ Ｐゴシック" charset="0"/>
                <a:cs typeface="ＭＳ Ｐゴシック" charset="0"/>
              </a:rPr>
              <a:t>Previous: </a:t>
            </a:r>
            <a:r>
              <a:rPr lang="en-US" dirty="0">
                <a:latin typeface="Arial" charset="0"/>
                <a:ea typeface="ＭＳ Ｐゴシック" charset="0"/>
                <a:cs typeface="ＭＳ Ｐゴシック" charset="0"/>
              </a:rPr>
              <a:t>Canada</a:t>
            </a:r>
            <a:r>
              <a:rPr lang="en-US" baseline="0" dirty="0">
                <a:latin typeface="Arial" charset="0"/>
                <a:ea typeface="ＭＳ Ｐゴシック" charset="0"/>
                <a:cs typeface="ＭＳ Ｐゴシック" charset="0"/>
              </a:rPr>
              <a:t> (Gloria Lee), Ethiopia (</a:t>
            </a:r>
            <a:r>
              <a:rPr lang="en-US" baseline="0" dirty="0" err="1">
                <a:latin typeface="Arial" charset="0"/>
                <a:ea typeface="ＭＳ Ｐゴシック" charset="0"/>
                <a:cs typeface="ＭＳ Ｐゴシック" charset="0"/>
              </a:rPr>
              <a:t>Lele</a:t>
            </a:r>
            <a:r>
              <a:rPr lang="en-US" baseline="0" dirty="0">
                <a:latin typeface="Arial" charset="0"/>
                <a:ea typeface="ＭＳ Ｐゴシック" charset="0"/>
                <a:cs typeface="ＭＳ Ｐゴシック" charset="0"/>
              </a:rPr>
              <a:t>), Malaysia (Aston, </a:t>
            </a:r>
            <a:r>
              <a:rPr lang="en-US" dirty="0">
                <a:latin typeface="Arial" charset="0"/>
                <a:ea typeface="ＭＳ Ｐゴシック" charset="0"/>
                <a:cs typeface="ＭＳ Ｐゴシック" charset="0"/>
              </a:rPr>
              <a:t>Naomi</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Netherlands (Dies &amp; Desiree)</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Philippines (Micah), South Africa (Melody),</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latin typeface="Arial" charset="0"/>
                <a:ea typeface="ＭＳ Ｐゴシック" charset="0"/>
                <a:cs typeface="ＭＳ Ｐゴシック" charset="0"/>
              </a:rPr>
              <a:t>_____________</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latin typeface="Arial" charset="0"/>
                <a:ea typeface="ＭＳ Ｐゴシック" charset="0"/>
                <a:cs typeface="ＭＳ Ｐゴシック" charset="0"/>
              </a:rPr>
              <a:t>Common-78</a:t>
            </a:r>
          </a:p>
        </p:txBody>
      </p:sp>
    </p:spTree>
    <p:extLst>
      <p:ext uri="{BB962C8B-B14F-4D97-AF65-F5344CB8AC3E}">
        <p14:creationId xmlns:p14="http://schemas.microsoft.com/office/powerpoint/2010/main" val="34207984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1"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380CAD-754C-6A43-B9DA-D38F92BD114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06882" name="Rectangle 2"/>
          <p:cNvSpPr>
            <a:spLocks noGrp="1" noRot="1" noChangeAspect="1" noChangeArrowheads="1" noTextEdit="1"/>
          </p:cNvSpPr>
          <p:nvPr>
            <p:ph type="sldImg"/>
          </p:nvPr>
        </p:nvSpPr>
        <p:spPr>
          <a:xfrm>
            <a:off x="1150938" y="692150"/>
            <a:ext cx="4556125" cy="3416300"/>
          </a:xfrm>
          <a:ln/>
        </p:spPr>
      </p:sp>
      <p:sp>
        <p:nvSpPr>
          <p:cNvPr id="5068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algn="r" rtl="1" eaLnBrk="1" hangingPunct="1"/>
            <a:r>
              <a:rPr lang="ar-JO" noProof="1">
                <a:latin typeface="Times New Roman" charset="0"/>
                <a:ea typeface="ＭＳ Ｐゴシック" charset="0"/>
                <a:cs typeface="ＭＳ Ｐゴシック" charset="0"/>
              </a:rPr>
              <a:t>كنتُ أقوم بتعليم أولئك القادة كلَّ سِفْرٍ من الكتاب المقدَّس من المساقات التي تُقدِّم مسْحًا،  إضافةً إلى مساقات الخلفيَّات لكلٍّ من العهد القديم والعهد الجديد، ومساقاتٍ تتناول ستَّة جوانب من اللاهوت، ومساقاتٍ عن كيفيَّة الوعظ. </a:t>
            </a:r>
            <a:endParaRPr lang="en-US" noProof="1">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___________</a:t>
            </a:r>
          </a:p>
          <a:p>
            <a:pPr eaLnBrk="1" hangingPunct="1"/>
            <a:r>
              <a:rPr lang="en-US" dirty="0">
                <a:latin typeface="Times New Roman" charset="0"/>
                <a:ea typeface="ＭＳ Ｐゴシック" charset="0"/>
                <a:cs typeface="ＭＳ Ｐゴシック" charset="0"/>
              </a:rPr>
              <a:t>Common-75</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187E50C-F11F-0E42-BD77-FFCF26E04A1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08898" name="Rectangle 2"/>
          <p:cNvSpPr>
            <a:spLocks noGrp="1" noRot="1" noChangeAspect="1" noChangeArrowheads="1"/>
          </p:cNvSpPr>
          <p:nvPr>
            <p:ph type="sldImg"/>
          </p:nvPr>
        </p:nvSpPr>
        <p:spPr>
          <a:xfrm>
            <a:off x="1143000" y="685800"/>
            <a:ext cx="4572000" cy="3429000"/>
          </a:xfrm>
          <a:solidFill>
            <a:srgbClr val="FFFFFF"/>
          </a:solidFill>
          <a:ln/>
        </p:spPr>
      </p:sp>
      <p:sp>
        <p:nvSpPr>
          <p:cNvPr id="208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JO" dirty="0">
                <a:latin typeface="Times New Roman" charset="0"/>
                <a:ea typeface="ＭＳ Ｐゴシック" charset="0"/>
                <a:cs typeface="ＭＳ Ｐゴシック" charset="0"/>
              </a:rPr>
              <a:t>منذ عام 1990م، خدمنا مع إرساليَّة "وورلد فنتشر" (</a:t>
            </a:r>
            <a:r>
              <a:rPr lang="en-US" dirty="0" err="1">
                <a:latin typeface="Times New Roman" charset="0"/>
                <a:ea typeface="ＭＳ Ｐゴシック" charset="0"/>
                <a:cs typeface="ＭＳ Ｐゴシック" charset="0"/>
              </a:rPr>
              <a:t>WorldVenture</a:t>
            </a:r>
            <a:r>
              <a:rPr lang="ar-JO" dirty="0">
                <a:latin typeface="Times New Roman" charset="0"/>
                <a:ea typeface="ＭＳ Ｐゴシック" charset="0"/>
                <a:cs typeface="ＭＳ Ｐゴシック" charset="0"/>
              </a:rPr>
              <a:t>) والتي لديها أكثر من 500 خادم حول العالم.</a:t>
            </a:r>
          </a:p>
          <a:p>
            <a:pPr algn="r" rtl="1" eaLnBrk="1" hangingPunct="1"/>
            <a:endParaRPr lang="ar-JO"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Since 1990, we have served with WorldVenture which has 500+ workers around the globe.</a:t>
            </a:r>
          </a:p>
          <a:p>
            <a:pPr eaLnBrk="1" hangingPunct="1"/>
            <a:r>
              <a:rPr lang="en-US" dirty="0">
                <a:latin typeface="Times New Roman" charset="0"/>
                <a:ea typeface="ＭＳ Ｐゴシック" charset="0"/>
                <a:cs typeface="ＭＳ Ｐゴシック" charset="0"/>
              </a:rPr>
              <a:t>_____________</a:t>
            </a:r>
          </a:p>
          <a:p>
            <a:pPr eaLnBrk="1" hangingPunct="1"/>
            <a:r>
              <a:rPr lang="en-US" dirty="0">
                <a:latin typeface="Times New Roman" charset="0"/>
                <a:ea typeface="ＭＳ Ｐゴシック" charset="0"/>
                <a:cs typeface="ＭＳ Ｐゴシック" charset="0"/>
              </a:rPr>
              <a:t>Common-86</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33485B0-9ED9-294F-9A71-1E2CD35024F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12354" name="Rectangle 2"/>
          <p:cNvSpPr>
            <a:spLocks noGrp="1" noRot="1" noChangeAspect="1" noChangeArrowheads="1"/>
          </p:cNvSpPr>
          <p:nvPr>
            <p:ph type="sldImg"/>
          </p:nvPr>
        </p:nvSpPr>
        <p:spPr>
          <a:solidFill>
            <a:srgbClr val="FFFFFF"/>
          </a:solidFill>
          <a:ln/>
        </p:spPr>
      </p:sp>
      <p:sp>
        <p:nvSpPr>
          <p:cNvPr id="612355" name="Rectangle 3"/>
          <p:cNvSpPr>
            <a:spLocks noGrp="1" noChangeArrowheads="1"/>
          </p:cNvSpPr>
          <p:nvPr>
            <p:ph type="body" idx="1"/>
          </p:nvPr>
        </p:nvSpPr>
        <p:spPr>
          <a:solidFill>
            <a:srgbClr val="FFFFFF"/>
          </a:solidFill>
          <a:ln>
            <a:solidFill>
              <a:srgbClr val="000000"/>
            </a:solidFill>
          </a:ln>
        </p:spPr>
        <p:txBody>
          <a:bodyPr/>
          <a:lstStyle/>
          <a:p>
            <a:pPr algn="r" rtl="1" eaLnBrk="1" hangingPunct="1"/>
            <a:r>
              <a:rPr lang="ar-JO" dirty="0">
                <a:latin typeface="Arial" charset="0"/>
                <a:ea typeface="ＭＳ Ｐゴシック" charset="0"/>
                <a:cs typeface="ＭＳ Ｐゴシック" charset="0"/>
              </a:rPr>
              <a:t>جاء أولئك القادة الأُمناء من 25 دولةً تقريبًا، وقد جاءوا إلينا في سنغافورة للحصول على شهاداتٍ على مسنوى الماجستير والدكتوراه. وقد قمنا بتدريبهم لكي يساعدوا بدورهم في بناء حياة آخَرين في بلادهم الأصليَّة.</a:t>
            </a:r>
          </a:p>
          <a:p>
            <a:pPr eaLnBrk="1" hangingPunct="1"/>
            <a:r>
              <a:rPr lang="en-US" dirty="0">
                <a:latin typeface="Arial" charset="0"/>
                <a:ea typeface="ＭＳ Ｐゴシック" charset="0"/>
                <a:cs typeface="ＭＳ Ｐゴシック" charset="0"/>
              </a:rPr>
              <a:t>___________</a:t>
            </a:r>
          </a:p>
          <a:p>
            <a:pPr eaLnBrk="1" hangingPunct="1"/>
            <a:r>
              <a:rPr lang="en-US" dirty="0">
                <a:latin typeface="Arial" charset="0"/>
                <a:ea typeface="ＭＳ Ｐゴシック" charset="0"/>
                <a:cs typeface="ＭＳ Ｐゴシック" charset="0"/>
              </a:rPr>
              <a:t>Common-76</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dirty="0"/>
              <a:t>على مدى العقود السابقة، قامت سوزان بالتعليم في مجموعاتٍ كثيرةٍ للسيِّدات كانت تلتقي أسبوعيًّا لعمل درس الكتاب المقدَّس.</a:t>
            </a:r>
          </a:p>
          <a:p>
            <a:r>
              <a:rPr lang="en-US" dirty="0"/>
              <a:t>___________</a:t>
            </a:r>
          </a:p>
          <a:p>
            <a:r>
              <a:rPr lang="en-US" dirty="0"/>
              <a:t>Common-82</a:t>
            </a:r>
          </a:p>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20</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347158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0CFECCC-DD0E-8D4E-838D-0BCEDB86869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92514" name="Rectangle 2"/>
          <p:cNvSpPr>
            <a:spLocks noGrp="1" noRot="1" noChangeAspect="1" noChangeArrowheads="1" noTextEdit="1"/>
          </p:cNvSpPr>
          <p:nvPr>
            <p:ph type="sldImg"/>
          </p:nvPr>
        </p:nvSpPr>
        <p:spPr>
          <a:xfrm>
            <a:off x="1143000" y="685800"/>
            <a:ext cx="4572000" cy="3429000"/>
          </a:xfrm>
          <a:ln/>
        </p:spPr>
      </p:sp>
      <p:sp>
        <p:nvSpPr>
          <p:cNvPr id="19251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3AD66281-90F7-BC47-BC35-908171F482E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l"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1714" name="Rectangle 2"/>
          <p:cNvSpPr>
            <a:spLocks noGrp="1" noRot="1" noChangeAspect="1" noChangeArrowheads="1"/>
          </p:cNvSpPr>
          <p:nvPr>
            <p:ph type="sldImg"/>
          </p:nvPr>
        </p:nvSpPr>
        <p:spPr>
          <a:xfrm>
            <a:off x="1150938" y="692150"/>
            <a:ext cx="4556125" cy="3416300"/>
          </a:xfrm>
          <a:solidFill>
            <a:srgbClr val="FFFFFF"/>
          </a:solidFill>
          <a:ln/>
        </p:spPr>
      </p:sp>
      <p:sp>
        <p:nvSpPr>
          <p:cNvPr id="371715" name="Rectangle 3"/>
          <p:cNvSpPr>
            <a:spLocks noGrp="1" noChangeArrowheads="1"/>
          </p:cNvSpPr>
          <p:nvPr>
            <p:ph type="body" idx="1"/>
          </p:nvPr>
        </p:nvSpPr>
        <p:spPr>
          <a:solidFill>
            <a:srgbClr val="FFFFFF"/>
          </a:solidFill>
          <a:ln>
            <a:solidFill>
              <a:srgbClr val="000000"/>
            </a:solidFill>
          </a:ln>
        </p:spPr>
        <p:txBody>
          <a:bodyPr/>
          <a:lstStyle/>
          <a:p>
            <a:pPr algn="r" rtl="1" eaLnBrk="1" hangingPunct="1"/>
            <a:r>
              <a:rPr lang="ar-JO" dirty="0">
                <a:latin typeface="Arial" charset="0"/>
                <a:ea typeface="ＭＳ Ｐゴシック" charset="0"/>
                <a:cs typeface="ＭＳ Ｐゴシック" charset="0"/>
              </a:rPr>
              <a:t>كانت إحدى المهمَّات التي قامت بها هي تعليم زوجات القادة </a:t>
            </a:r>
            <a:r>
              <a:rPr lang="ar-JO" sz="1200" kern="1200" dirty="0">
                <a:solidFill>
                  <a:srgbClr val="000000"/>
                </a:solidFill>
                <a:latin typeface="Arial" charset="0"/>
                <a:ea typeface="ＭＳ Ｐゴシック" charset="0"/>
                <a:cs typeface="ＭＳ Ｐゴシック" charset="0"/>
              </a:rPr>
              <a:t>في </a:t>
            </a:r>
            <a:r>
              <a:rPr lang="ar-JO" sz="1200" kern="1200" noProof="0" dirty="0">
                <a:solidFill>
                  <a:srgbClr val="000000"/>
                </a:solidFill>
                <a:latin typeface="Arial" charset="0"/>
                <a:ea typeface="ＭＳ Ｐゴシック" charset="0"/>
                <a:cs typeface="Traditional Arabic" panose="02020603050405020304" pitchFamily="18" charset="-78"/>
              </a:rPr>
              <a:t>كلِّيَّة سنغافورة للكتاب المقدَّس. السيِّدات الخمس في هذه الصورة هُنَّ من خمس دولٍ مختلفة! وقادت سوزان أيضًا درس الكتاب المقدَّس للسيِّدات في كنيستنا.</a:t>
            </a:r>
            <a:endParaRPr lang="ar-JO" sz="1200" kern="1200" dirty="0">
              <a:solidFill>
                <a:srgbClr val="000000"/>
              </a:solidFill>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One assignment was teaching the wives of leaders at SBC.  These 5 women come from 5 different nations! She also has led the woman</a:t>
            </a:r>
            <a:r>
              <a:rPr lang="uk-UA"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Bible study at our church.</a:t>
            </a:r>
          </a:p>
          <a:p>
            <a:pPr eaLnBrk="1" hangingPunct="1"/>
            <a:r>
              <a:rPr lang="en-US" dirty="0">
                <a:latin typeface="Arial" charset="0"/>
                <a:ea typeface="ＭＳ Ｐゴシック" charset="0"/>
                <a:cs typeface="ＭＳ Ｐゴシック" charset="0"/>
              </a:rPr>
              <a:t>______</a:t>
            </a:r>
          </a:p>
          <a:p>
            <a:pPr eaLnBrk="1" hangingPunct="1"/>
            <a:r>
              <a:rPr lang="en-US" dirty="0">
                <a:latin typeface="Arial" charset="0"/>
                <a:ea typeface="ＭＳ Ｐゴシック" charset="0"/>
                <a:cs typeface="ＭＳ Ｐゴシック" charset="0"/>
              </a:rPr>
              <a:t>Common-83</a:t>
            </a:r>
          </a:p>
        </p:txBody>
      </p:sp>
    </p:spTree>
    <p:extLst>
      <p:ext uri="{BB962C8B-B14F-4D97-AF65-F5344CB8AC3E}">
        <p14:creationId xmlns:p14="http://schemas.microsoft.com/office/powerpoint/2010/main" val="31049640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dirty="0"/>
              <a:t>عندما جئنا إلى سنغافورة في عام 1991م، لم تكنْ هناك مدرسةٌ للمستوى الابتدائيِّ أو الإعداديِّ لأولادنا يمكننا تَحَمُّل نفقاتها، لذلك ساعدنا في قيادة الجهود المبذولة لتأسيس مدرسة المجتمع الدوليَّة (</a:t>
            </a:r>
            <a:r>
              <a:rPr lang="en-US" dirty="0"/>
              <a:t>ICS</a:t>
            </a:r>
            <a:r>
              <a:rPr lang="ar-JO" dirty="0"/>
              <a:t>).</a:t>
            </a:r>
          </a:p>
          <a:p>
            <a:r>
              <a:rPr lang="en-US" dirty="0"/>
              <a:t>When we came to Singapore in 1991, there was no affordable primary/secondary school for our sons, so we helped lead the effort to begin ICS.</a:t>
            </a:r>
          </a:p>
          <a:p>
            <a:r>
              <a:rPr lang="en-US" dirty="0"/>
              <a:t>______________</a:t>
            </a:r>
          </a:p>
          <a:p>
            <a:r>
              <a:rPr lang="en-US" dirty="0"/>
              <a:t>Common-84</a:t>
            </a:r>
          </a:p>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22</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9049620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29D292B-22B0-764D-B8DC-21E3F628980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5810" name="Rectangle 2"/>
          <p:cNvSpPr>
            <a:spLocks noGrp="1" noRot="1" noChangeAspect="1" noChangeArrowheads="1"/>
          </p:cNvSpPr>
          <p:nvPr>
            <p:ph type="sldImg"/>
          </p:nvPr>
        </p:nvSpPr>
        <p:spPr>
          <a:solidFill>
            <a:srgbClr val="FFFFFF"/>
          </a:solidFill>
          <a:ln/>
        </p:spPr>
      </p:sp>
      <p:sp>
        <p:nvSpPr>
          <p:cNvPr id="375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______________</a:t>
            </a:r>
          </a:p>
          <a:p>
            <a:r>
              <a:rPr lang="en-US" dirty="0"/>
              <a:t>Common-85</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DEE2AD9-E53D-3B4C-9813-B7D9EC4601F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eaLnBrk="1" hangingPunct="1"/>
            <a:r>
              <a:rPr lang="ar-JO" dirty="0">
                <a:latin typeface="Arial" charset="0"/>
                <a:ea typeface="ＭＳ Ｐゴシック" charset="0"/>
                <a:cs typeface="ＭＳ Ｐゴシック" charset="0"/>
              </a:rPr>
              <a:t>من 1997-ديسمبر 2020 أعطاني الله الامتياز بأن أقوم بتدريب رعاةٍ في 12 دولةً مختلفةً في 73 رحلة، وكثيرًا ما ساعد في التعليم معي في هذه الرحلات رعاةٌ آخَرون. لكي أستطيع مساعدة الفقراء، اخترتُ أن أتجنَّب التعليم في الدول الغنيَّة التي يستطيع المستمعون فيها أن يعطوا تقدمة محبَّة، وعملْتُ بدلًا من ذلك على جمْعِ الدعم الماليِّ لدفع مصاريفي لأستطيع عندئذٍ التعليم مجَّانًا.</a:t>
            </a:r>
          </a:p>
          <a:p>
            <a:pPr eaLnBrk="1" hangingPunct="1"/>
            <a:r>
              <a:rPr lang="en-US" dirty="0">
                <a:latin typeface="Arial" charset="0"/>
                <a:ea typeface="ＭＳ Ｐゴシック" charset="0"/>
                <a:cs typeface="ＭＳ Ｐゴシック" charset="0"/>
              </a:rPr>
              <a:t>From</a:t>
            </a:r>
            <a:r>
              <a:rPr lang="en-US" baseline="0" dirty="0">
                <a:latin typeface="Arial" charset="0"/>
                <a:ea typeface="ＭＳ Ｐゴシック" charset="0"/>
                <a:cs typeface="ＭＳ Ｐゴシック" charset="0"/>
              </a:rPr>
              <a:t> 1997-Dec 2020 God privileged me to train pastors in 12 other countries on 73 trips.  Often pastors in the US taught with me on these trips. To help the poor, I avoided the wealthy countries where listeners can pay an honorarium but instead raised the funds to pay my own way and then teach for free.</a:t>
            </a:r>
          </a:p>
          <a:p>
            <a:pPr eaLnBrk="1" hangingPunct="1"/>
            <a:r>
              <a:rPr lang="en-US" baseline="0" dirty="0">
                <a:latin typeface="Arial" charset="0"/>
                <a:ea typeface="ＭＳ Ｐゴシック" charset="0"/>
                <a:cs typeface="ＭＳ Ｐゴシック" charset="0"/>
              </a:rPr>
              <a:t>______</a:t>
            </a:r>
          </a:p>
          <a:p>
            <a:pPr eaLnBrk="1" hangingPunct="1"/>
            <a:r>
              <a:rPr lang="en-US" baseline="0" dirty="0">
                <a:latin typeface="Arial" charset="0"/>
                <a:ea typeface="ＭＳ Ｐゴシック" charset="0"/>
                <a:cs typeface="ＭＳ Ｐゴシック" charset="0"/>
              </a:rPr>
              <a:t>Common-115</a:t>
            </a:r>
            <a:endParaRPr lang="en-US" dirty="0">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r" defTabSz="914400" rtl="1" eaLnBrk="1" fontAlgn="base" latinLnBrk="0" hangingPunct="1">
              <a:lnSpc>
                <a:spcPct val="100000"/>
              </a:lnSpc>
              <a:spcBef>
                <a:spcPct val="30000"/>
              </a:spcBef>
              <a:spcAft>
                <a:spcPct val="0"/>
              </a:spcAft>
              <a:buClrTx/>
              <a:buSzTx/>
              <a:buFontTx/>
              <a:buNone/>
              <a:tabLst/>
              <a:defRPr/>
            </a:pPr>
            <a:r>
              <a:rPr lang="ar-JO" dirty="0">
                <a:latin typeface="Arial" panose="020B0604020202020204" pitchFamily="34" charset="0"/>
                <a:ea typeface="ＭＳ Ｐゴシック" charset="0"/>
                <a:cs typeface="Arial" panose="020B0604020202020204" pitchFamily="34" charset="0"/>
              </a:rPr>
              <a:t>أدَّت الترجمة التي قام بها 800 طالب منذ عام 2003م إلى وجود موادَّ تتناول تعليم الكتاب المقدَّس ودراسته- معظمها عروض تقديميَّة بالبوربوينت </a:t>
            </a:r>
            <a:r>
              <a:rPr lang="en-US" dirty="0">
                <a:latin typeface="Arial" panose="020B0604020202020204" pitchFamily="34" charset="0"/>
                <a:ea typeface="ＭＳ Ｐゴシック" charset="0"/>
                <a:cs typeface="Arial" panose="020B0604020202020204" pitchFamily="34" charset="0"/>
              </a:rPr>
              <a:t>PPT</a:t>
            </a:r>
            <a:r>
              <a:rPr lang="ar-JO" dirty="0">
                <a:latin typeface="Arial" panose="020B0604020202020204" pitchFamily="34" charset="0"/>
                <a:ea typeface="ＭＳ Ｐゴシック" charset="0"/>
                <a:cs typeface="Arial" panose="020B0604020202020204" pitchFamily="34" charset="0"/>
              </a:rPr>
              <a:t>- متاحة في 54 لغة! كلُّ ما يحتاج أيُّ معلِّمٍ أن يفعله هو أن ينقر على الملف في الموقع الإلكترونيِّ ويقوم بتنزيله مجَّانًا ليستطيع تعليم أيِّ سِفْرٍ من أسفار الكتاب المقدَّس إضافةً إلى الكثير من المواضيع الأُخرى. </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Student translation since 2003 with 800 translators has resulted in Bible teaching and study materials—mostly PowerPoint—in 54 languages!  All a teacher needs to do</a:t>
            </a:r>
            <a:r>
              <a:rPr lang="en-US" baseline="0" dirty="0">
                <a:latin typeface="Arial" panose="020B0604020202020204" pitchFamily="34" charset="0"/>
                <a:ea typeface="ＭＳ Ｐゴシック" charset="0"/>
                <a:cs typeface="Arial" panose="020B0604020202020204" pitchFamily="34" charset="0"/>
              </a:rPr>
              <a:t> is click on a file and it downloads for free to teach any book of the Bible and many other subjects.</a:t>
            </a:r>
            <a:endParaRPr lang="en-US" sz="1200" b="0" dirty="0">
              <a:solidFill>
                <a:srgbClr val="FFFFFF"/>
              </a:solidFill>
              <a:latin typeface="Arial" panose="020B0604020202020204" pitchFamily="34" charset="0"/>
              <a:ea typeface="ＭＳ Ｐゴシック" charset="0"/>
              <a:cs typeface="Arial" panose="020B0604020202020204" pitchFamily="34" charset="0"/>
            </a:endParaRPr>
          </a:p>
          <a:p>
            <a:pPr eaLnBrk="1" hangingPunct="1"/>
            <a:r>
              <a:rPr lang="en-US" sz="1200" b="0" dirty="0">
                <a:solidFill>
                  <a:srgbClr val="FFFFFF"/>
                </a:solidFill>
                <a:latin typeface="Arial" panose="020B0604020202020204" pitchFamily="34" charset="0"/>
                <a:ea typeface="ＭＳ Ｐゴシック" charset="0"/>
                <a:cs typeface="Arial" panose="020B0604020202020204" pitchFamily="34" charset="0"/>
              </a:rPr>
              <a:t>_____________</a:t>
            </a:r>
          </a:p>
          <a:p>
            <a:pPr eaLnBrk="1" hangingPunct="1"/>
            <a:r>
              <a:rPr lang="en-US" sz="1200" b="0" dirty="0">
                <a:solidFill>
                  <a:srgbClr val="FFFFFF"/>
                </a:solidFill>
                <a:latin typeface="Arial" panose="020B0604020202020204" pitchFamily="34" charset="0"/>
                <a:ea typeface="ＭＳ Ｐゴシック" charset="0"/>
                <a:cs typeface="Arial" panose="020B0604020202020204" pitchFamily="34" charset="0"/>
              </a:rPr>
              <a:t>Common-100</a:t>
            </a:r>
          </a:p>
          <a:p>
            <a:pPr eaLnBrk="1" hangingPunct="1"/>
            <a:r>
              <a:rPr lang="en-US" sz="1200" b="0" dirty="0">
                <a:solidFill>
                  <a:srgbClr val="FFFFFF"/>
                </a:solidFill>
                <a:latin typeface="Arial" charset="0"/>
                <a:ea typeface="ＭＳ Ｐゴシック" charset="0"/>
              </a:rPr>
              <a:t>NT Survey (ns) Arabic</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1820354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323B83D-A8B8-BD4B-9EEF-086921A14E65}" type="slidenum">
              <a:rPr lang="en-US" sz="1200"/>
              <a:pPr eaLnBrk="1" hangingPunct="1"/>
              <a:t>26</a:t>
            </a:fld>
            <a:endParaRPr lang="en-US" sz="1200"/>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600BFA2-752B-DA4B-AC9A-322866779CFD}" type="slidenum">
              <a:rPr lang="en-US" sz="1200"/>
              <a:pPr eaLnBrk="1" hangingPunct="1"/>
              <a:t>27</a:t>
            </a:fld>
            <a:endParaRPr lang="en-US" sz="1200"/>
          </a:p>
        </p:txBody>
      </p:sp>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790E08A-B12B-BD41-8BD3-2725515C3703}" type="slidenum">
              <a:rPr lang="en-US" sz="1200"/>
              <a:pPr eaLnBrk="1" hangingPunct="1"/>
              <a:t>28</a:t>
            </a:fld>
            <a:endParaRPr lang="en-US" sz="1200"/>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DED2192-7470-E544-A7B9-0C3A8FF2FB14}" type="slidenum">
              <a:rPr lang="en-US" sz="1200"/>
              <a:pPr eaLnBrk="1" hangingPunct="1"/>
              <a:t>29</a:t>
            </a:fld>
            <a:endParaRPr lang="en-US" sz="1200"/>
          </a:p>
        </p:txBody>
      </p:sp>
      <p:sp>
        <p:nvSpPr>
          <p:cNvPr id="120834" name="Rectangle 1026"/>
          <p:cNvSpPr>
            <a:spLocks noGrp="1" noRot="1" noChangeAspect="1" noChangeArrowheads="1" noTextEdit="1"/>
          </p:cNvSpPr>
          <p:nvPr>
            <p:ph type="sldImg"/>
          </p:nvPr>
        </p:nvSpPr>
        <p:spPr>
          <a:ln/>
        </p:spPr>
      </p:sp>
      <p:sp>
        <p:nvSpPr>
          <p:cNvPr id="120835"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1E82FD4-6008-7E4D-8797-9D64F73D7A22}" type="slidenum">
              <a:rPr lang="en-US" sz="1200"/>
              <a:pPr eaLnBrk="1" hangingPunct="1"/>
              <a:t>30</a:t>
            </a:fld>
            <a:endParaRPr lang="en-US" sz="1200"/>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5A17EA4-4D12-8745-93F2-5EC6BC72740F}" type="slidenum">
              <a:rPr lang="en-US" sz="1200"/>
              <a:pPr eaLnBrk="1" hangingPunct="1"/>
              <a:t>3</a:t>
            </a:fld>
            <a:endParaRPr lang="en-US" sz="1200"/>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FEFD340-0330-8C48-B5EA-3222D675EFF0}" type="slidenum">
              <a:rPr lang="en-US" sz="1200"/>
              <a:pPr eaLnBrk="1" hangingPunct="1"/>
              <a:t>31</a:t>
            </a:fld>
            <a:endParaRPr lang="en-US" sz="1200"/>
          </a:p>
        </p:txBody>
      </p:sp>
      <p:sp>
        <p:nvSpPr>
          <p:cNvPr id="122882" name="Rectangle 1026"/>
          <p:cNvSpPr>
            <a:spLocks noGrp="1" noRot="1" noChangeAspect="1" noChangeArrowheads="1" noTextEdit="1"/>
          </p:cNvSpPr>
          <p:nvPr>
            <p:ph type="sldImg"/>
          </p:nvPr>
        </p:nvSpPr>
        <p:spPr>
          <a:ln/>
        </p:spPr>
      </p:sp>
      <p:sp>
        <p:nvSpPr>
          <p:cNvPr id="122883"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3E0BC90-491C-EB49-8805-D2BAB49122C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53634" name="Rectangle 2"/>
          <p:cNvSpPr>
            <a:spLocks noGrp="1" noRot="1" noChangeAspect="1" noChangeArrowheads="1" noTextEdit="1"/>
          </p:cNvSpPr>
          <p:nvPr>
            <p:ph type="sldImg"/>
          </p:nvPr>
        </p:nvSpPr>
        <p:spPr>
          <a:ln/>
        </p:spPr>
      </p:sp>
      <p:sp>
        <p:nvSpPr>
          <p:cNvPr id="4536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AAE97FD-43F3-C44B-B50F-B5C4E50EE3B7}" type="slidenum">
              <a:rPr lang="en-US" sz="1200">
                <a:solidFill>
                  <a:srgbClr val="000000"/>
                </a:solidFill>
                <a:latin typeface="Arial" charset="0"/>
              </a:rPr>
              <a:pPr eaLnBrk="1" hangingPunct="1"/>
              <a:t>33</a:t>
            </a:fld>
            <a:endParaRPr lang="en-US" sz="1200">
              <a:solidFill>
                <a:srgbClr val="000000"/>
              </a:solidFill>
              <a:latin typeface="Arial" charset="0"/>
            </a:endParaRPr>
          </a:p>
        </p:txBody>
      </p:sp>
      <p:sp>
        <p:nvSpPr>
          <p:cNvPr id="561154" name="Rectangle 2"/>
          <p:cNvSpPr>
            <a:spLocks noGrp="1" noRot="1" noChangeAspect="1" noChangeArrowheads="1"/>
          </p:cNvSpPr>
          <p:nvPr>
            <p:ph type="sldImg"/>
          </p:nvPr>
        </p:nvSpPr>
        <p:spPr>
          <a:xfrm>
            <a:off x="1143000" y="685800"/>
            <a:ext cx="4572000" cy="3429000"/>
          </a:xfrm>
          <a:solidFill>
            <a:srgbClr val="FFFFFF"/>
          </a:solidFill>
          <a:ln/>
        </p:spPr>
      </p:sp>
      <p:sp>
        <p:nvSpPr>
          <p:cNvPr id="5611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2F3F81E-1F34-1C44-BAE1-956CEE1CA974}" type="slidenum">
              <a:rPr lang="en-US" sz="1200">
                <a:solidFill>
                  <a:srgbClr val="000000"/>
                </a:solidFill>
                <a:latin typeface="Arial" charset="0"/>
              </a:rPr>
              <a:pPr eaLnBrk="1" hangingPunct="1"/>
              <a:t>34</a:t>
            </a:fld>
            <a:endParaRPr lang="en-US" sz="1200">
              <a:solidFill>
                <a:srgbClr val="000000"/>
              </a:solidFill>
              <a:latin typeface="Arial" charset="0"/>
            </a:endParaRPr>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D4A3627-A63E-AB4E-A7F1-D745D54559A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1362" name="Rectangle 2"/>
          <p:cNvSpPr>
            <a:spLocks noGrp="1" noRot="1" noChangeAspect="1" noChangeArrowheads="1"/>
          </p:cNvSpPr>
          <p:nvPr>
            <p:ph type="sldImg"/>
          </p:nvPr>
        </p:nvSpPr>
        <p:spPr>
          <a:xfrm>
            <a:off x="1143000" y="685800"/>
            <a:ext cx="4572000" cy="3429000"/>
          </a:xfrm>
          <a:solidFill>
            <a:srgbClr val="FFFFFF"/>
          </a:solidFill>
          <a:ln/>
        </p:spPr>
      </p:sp>
      <p:sp>
        <p:nvSpPr>
          <p:cNvPr id="2713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a:latin typeface="Times New Roman" charset="0"/>
                <a:ea typeface="ＭＳ Ｐゴシック" charset="0"/>
                <a:cs typeface="ＭＳ Ｐゴシック" charset="0"/>
              </a:rPr>
              <a:t>Too often students simply look at the grade on their research paper and toss it into this type of file system. There</a:t>
            </a:r>
            <a:r>
              <a:rPr lang="en-US" baseline="0">
                <a:latin typeface="Times New Roman" charset="0"/>
                <a:ea typeface="ＭＳ Ｐゴシック" charset="0"/>
                <a:cs typeface="ＭＳ Ｐゴシック" charset="0"/>
              </a:rPr>
              <a:t> must be a better way!</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A836A3D-4082-FF42-A402-1617A87AFA3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09250" name="Rectangle 2"/>
          <p:cNvSpPr>
            <a:spLocks noGrp="1" noRot="1" noChangeAspect="1" noChangeArrowheads="1"/>
          </p:cNvSpPr>
          <p:nvPr>
            <p:ph type="sldImg"/>
          </p:nvPr>
        </p:nvSpPr>
        <p:spPr>
          <a:xfrm>
            <a:off x="1143000" y="685800"/>
            <a:ext cx="4572000" cy="3429000"/>
          </a:xfrm>
          <a:solidFill>
            <a:srgbClr val="FFFFFF"/>
          </a:solidFill>
          <a:ln/>
        </p:spPr>
      </p:sp>
      <p:sp>
        <p:nvSpPr>
          <p:cNvPr id="3092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6DFA75E-A867-984A-90CF-405A1ED1FF5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69346" name="Rectangle 2"/>
          <p:cNvSpPr>
            <a:spLocks noGrp="1" noRot="1" noChangeAspect="1" noChangeArrowheads="1" noTextEdit="1"/>
          </p:cNvSpPr>
          <p:nvPr>
            <p:ph type="sldImg"/>
          </p:nvPr>
        </p:nvSpPr>
        <p:spPr>
          <a:ln/>
        </p:spPr>
      </p:sp>
      <p:sp>
        <p:nvSpPr>
          <p:cNvPr id="56934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algn="r" rtl="1">
              <a:defRPr sz="1200" kern="1200">
                <a:solidFill>
                  <a:schemeClr val="tx1"/>
                </a:solidFill>
                <a:effectLst/>
                <a:latin typeface="+mn-lt"/>
                <a:ea typeface="+mn-ea"/>
                <a:cs typeface="+mn-cs"/>
              </a:defRPr>
            </a:pPr>
            <a:r>
              <a:rPr lang="ar-JO" dirty="0">
                <a:rtl/>
              </a:rPr>
              <a:t>يجوز لأيِّ شخصٍ أن ينسخ ملاحظات الفصل والعرض التقديميَّ للبوربوينت</a:t>
            </a:r>
            <a:r>
              <a:rPr lang="en-US" dirty="0">
                <a:rtl/>
              </a:rPr>
              <a:t>PPT) </a:t>
            </a:r>
            <a:r>
              <a:rPr lang="ar-JO" dirty="0">
                <a:rtl/>
              </a:rPr>
              <a:t>) لأنَّني لم أضعْ أيَّ حقوق طبْعٍ ونشْرِ عليها. ولكن تأكَّدْ من أنَّك تنسخ بصورةٍ صحيحة!</a:t>
            </a:r>
          </a:p>
          <a:p>
            <a:pPr algn="r" rtl="1">
              <a:defRPr sz="1200" kern="1200">
                <a:solidFill>
                  <a:schemeClr val="tx1"/>
                </a:solidFill>
                <a:effectLst/>
                <a:latin typeface="+mn-lt"/>
                <a:ea typeface="+mn-ea"/>
                <a:cs typeface="+mn-cs"/>
              </a:defRPr>
            </a:pPr>
            <a:endParaRPr lang="ar-JO"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Anyone may copy the class notes and PPT as I hold no copyright on them. But make sure you copy right!</a:t>
            </a:r>
          </a:p>
          <a:p>
            <a:r>
              <a:rPr lang="en-US" sz="1200" kern="1200" dirty="0">
                <a:solidFill>
                  <a:schemeClr val="tx1"/>
                </a:solidFill>
                <a:effectLst/>
                <a:latin typeface="+mn-lt"/>
                <a:ea typeface="+mn-ea"/>
                <a:cs typeface="+mn-cs"/>
              </a:rPr>
              <a:t>______________</a:t>
            </a:r>
          </a:p>
          <a:p>
            <a:r>
              <a:rPr lang="en-US" sz="1200" kern="1200" dirty="0">
                <a:solidFill>
                  <a:schemeClr val="tx1"/>
                </a:solidFill>
                <a:effectLst/>
                <a:latin typeface="+mn-lt"/>
                <a:ea typeface="+mn-ea"/>
                <a:cs typeface="+mn-cs"/>
              </a:rPr>
              <a:t>Common-120</a:t>
            </a:r>
            <a:endParaRPr lang="en-US" dirty="0"/>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D718BC2-ADCA-6A4E-9F1A-F6FA55F1750F}" type="slidenum">
              <a:rPr lang="en-US" sz="1200"/>
              <a:pPr eaLnBrk="1" hangingPunct="1"/>
              <a:t>38</a:t>
            </a:fld>
            <a:endParaRPr lang="en-US" sz="1200"/>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JO" sz="1200" kern="1200" dirty="0">
                <a:solidFill>
                  <a:schemeClr val="tx1"/>
                </a:solidFill>
                <a:effectLst/>
                <a:latin typeface="+mn-lt"/>
                <a:ea typeface="+mn-ea"/>
                <a:cs typeface="+mn-cs"/>
              </a:rPr>
              <a:t>ما زلتُ في حاجةٍ إلى تَلَقِّي المساعدة في الترجمة إلى اللغة العربيَّ- ولكنَّني تعلَّمْتُ هذه الكلمات في اللغة العربيَّة. هل تعرفون ما تقوله هذه الكلمات؟</a:t>
            </a:r>
          </a:p>
          <a:p>
            <a:pPr algn="r" rtl="1"/>
            <a:r>
              <a:rPr lang="ar-JO" sz="1200" kern="1200" dirty="0">
                <a:solidFill>
                  <a:schemeClr val="tx1"/>
                </a:solidFill>
                <a:effectLst/>
                <a:latin typeface="+mn-lt"/>
                <a:ea typeface="+mn-ea"/>
                <a:cs typeface="+mn-cs"/>
              </a:rPr>
              <a:t>هذه هي الترجمة- إنها اسمي!</a:t>
            </a:r>
          </a:p>
          <a:p>
            <a:r>
              <a:rPr lang="en-US" sz="1200" kern="1200" dirty="0">
                <a:solidFill>
                  <a:schemeClr val="tx1"/>
                </a:solidFill>
                <a:effectLst/>
                <a:latin typeface="+mn-lt"/>
                <a:ea typeface="+mn-ea"/>
                <a:cs typeface="+mn-cs"/>
              </a:rPr>
              <a:t>I still need translation into Arabic—but I did learn this Arabic. Do you know what it says?</a:t>
            </a:r>
          </a:p>
          <a:p>
            <a:r>
              <a:rPr lang="en-US" sz="1200" kern="1200" dirty="0">
                <a:solidFill>
                  <a:schemeClr val="tx1"/>
                </a:solidFill>
                <a:effectLst/>
                <a:latin typeface="+mn-lt"/>
                <a:ea typeface="+mn-ea"/>
                <a:cs typeface="+mn-cs"/>
              </a:rPr>
              <a:t>• Here is the translation—my name!</a:t>
            </a:r>
          </a:p>
          <a:p>
            <a:r>
              <a:rPr lang="en-US" sz="1200" kern="1200" dirty="0">
                <a:solidFill>
                  <a:schemeClr val="tx1"/>
                </a:solidFill>
                <a:effectLst/>
                <a:latin typeface="+mn-lt"/>
                <a:ea typeface="+mn-ea"/>
                <a:cs typeface="+mn-cs"/>
              </a:rPr>
              <a:t>______________</a:t>
            </a:r>
          </a:p>
          <a:p>
            <a:r>
              <a:rPr lang="en-US" sz="1200" kern="1200" dirty="0">
                <a:solidFill>
                  <a:schemeClr val="tx1"/>
                </a:solidFill>
                <a:effectLst/>
                <a:latin typeface="+mn-lt"/>
                <a:ea typeface="+mn-ea"/>
                <a:cs typeface="+mn-cs"/>
              </a:rPr>
              <a:t>Common-119</a:t>
            </a:r>
            <a:endParaRPr lang="en-US" dirty="0"/>
          </a:p>
        </p:txBody>
      </p:sp>
    </p:spTree>
    <p:extLst>
      <p:ext uri="{BB962C8B-B14F-4D97-AF65-F5344CB8AC3E}">
        <p14:creationId xmlns:p14="http://schemas.microsoft.com/office/powerpoint/2010/main" val="1680846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40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NB NT Backgrounds (</a:t>
            </a:r>
            <a:r>
              <a:rPr lang="en-US" sz="1200" b="0" dirty="0" err="1">
                <a:solidFill>
                  <a:srgbClr val="FFFFFF"/>
                </a:solidFill>
                <a:latin typeface="Arial" charset="0"/>
                <a:ea typeface="ＭＳ Ｐゴシック" charset="0"/>
              </a:rPr>
              <a:t>nb</a:t>
            </a:r>
            <a:r>
              <a:rPr lang="en-US" sz="1200" b="0" dirty="0">
                <a:solidFill>
                  <a:srgbClr val="FFFFFF"/>
                </a:solidFill>
                <a:latin typeface="Arial" charset="0"/>
                <a:ea typeface="ＭＳ Ｐゴシック" charset="0"/>
              </a:rPr>
              <a:t>) Arabic</a:t>
            </a:r>
          </a:p>
          <a:p>
            <a:r>
              <a:rPr lang="en-US" dirty="0"/>
              <a:t>_____________</a:t>
            </a:r>
          </a:p>
          <a:p>
            <a:r>
              <a:rPr lang="en-US" dirty="0"/>
              <a:t>Common-</a:t>
            </a:r>
            <a:r>
              <a:rPr lang="en-US" dirty="0">
                <a:latin typeface="Arial" charset="0"/>
                <a:ea typeface="ＭＳ Ｐゴシック" charset="0"/>
              </a:rPr>
              <a:t>3</a:t>
            </a:r>
            <a:r>
              <a:rPr lang="en-US" sz="1200" b="0" dirty="0">
                <a:solidFill>
                  <a:srgbClr val="FFFFFF"/>
                </a:solidFill>
                <a:latin typeface="Arial" charset="0"/>
                <a:ea typeface="ＭＳ Ｐゴシック" charset="0"/>
              </a:rPr>
              <a:t>1</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2CE80B8-58C9-F84B-8119-5D8AA4F0549C}" type="slidenum">
              <a:rPr lang="en-US" sz="1200"/>
              <a:pPr eaLnBrk="1" hangingPunct="1"/>
              <a:t>4</a:t>
            </a:fld>
            <a:endParaRPr lang="en-US" sz="1200"/>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A9FDE169-6B26-4647-8114-132BA03981EC}" type="slidenum">
              <a:rPr lang="en-US" sz="1200">
                <a:solidFill>
                  <a:prstClr val="black"/>
                </a:solidFill>
                <a:latin typeface="Arial" charset="0"/>
              </a:rPr>
              <a:pPr/>
              <a:t>41</a:t>
            </a:fld>
            <a:endParaRPr lang="en-US" sz="1200">
              <a:solidFill>
                <a:prstClr val="black"/>
              </a:solidFill>
              <a:latin typeface="Arial" charset="0"/>
            </a:endParaRPr>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dirty="0"/>
              <a:t>أصبح أولادنا الثلاثة جميعهم بالغين الآن.</a:t>
            </a:r>
          </a:p>
          <a:p>
            <a:pPr algn="r" rtl="1"/>
            <a:endParaRPr lang="ar-JO" dirty="0"/>
          </a:p>
          <a:p>
            <a:r>
              <a:rPr lang="en-US" dirty="0"/>
              <a:t>The sons are all grown up now.</a:t>
            </a:r>
          </a:p>
          <a:p>
            <a:r>
              <a:rPr lang="en-US" dirty="0"/>
              <a:t>___________</a:t>
            </a:r>
          </a:p>
          <a:p>
            <a:r>
              <a:rPr lang="en-US" dirty="0"/>
              <a:t>Common-63</a:t>
            </a:r>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5</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420241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xfrm>
            <a:off x="3884613" y="8685213"/>
            <a:ext cx="2971800" cy="4572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A3FBF7B-F2C1-C44B-8232-747C0ED3C23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5090" name="Rectangle 2"/>
          <p:cNvSpPr>
            <a:spLocks noGrp="1" noRot="1" noChangeAspect="1" noChangeArrowheads="1"/>
          </p:cNvSpPr>
          <p:nvPr>
            <p:ph type="sldImg"/>
          </p:nvPr>
        </p:nvSpPr>
        <p:spPr>
          <a:xfrm>
            <a:off x="1143000" y="685800"/>
            <a:ext cx="4572000" cy="3429000"/>
          </a:xfrm>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JO" dirty="0"/>
              <a:t>جميع أولادنا متزوِّجون الآن.</a:t>
            </a:r>
          </a:p>
          <a:p>
            <a:r>
              <a:rPr lang="en-US" dirty="0"/>
              <a:t>___________</a:t>
            </a:r>
          </a:p>
          <a:p>
            <a:r>
              <a:rPr lang="en-US" dirty="0"/>
              <a:t>Common-64</a:t>
            </a:r>
          </a:p>
          <a:p>
            <a:pPr lvl="3" eaLnBrk="1" hangingPunct="1">
              <a:spcBef>
                <a:spcPts val="1200"/>
              </a:spcBef>
              <a:spcAft>
                <a:spcPts val="300"/>
              </a:spcAft>
            </a:pP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847546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algn="r" rtl="1"/>
            <a:r>
              <a:rPr lang="ar-JO" dirty="0"/>
              <a:t>كيرت</a:t>
            </a:r>
            <a:r>
              <a:rPr lang="ar-JO" baseline="0" dirty="0"/>
              <a:t> وزوجته كارا في مدينة سياتل.</a:t>
            </a:r>
            <a:endParaRPr lang="en-US" baseline="0" dirty="0"/>
          </a:p>
          <a:p>
            <a:r>
              <a:rPr lang="en-US" dirty="0"/>
              <a:t>Kurt and his wife Cara are in Seattle.</a:t>
            </a:r>
          </a:p>
          <a:p>
            <a:r>
              <a:rPr lang="en-US" dirty="0"/>
              <a:t>__________</a:t>
            </a:r>
          </a:p>
          <a:p>
            <a:r>
              <a:rPr lang="en-US" dirty="0"/>
              <a:t>Common-65</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43975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algn="r" rtl="1"/>
            <a:r>
              <a:rPr lang="ar-JO" dirty="0"/>
              <a:t>يقوم ستيفن أيضًا بقيادة الطائرة في رحلةٍ دوليَّةٍ مرَّةً واحدةً في الشهر.</a:t>
            </a:r>
          </a:p>
          <a:p>
            <a:pPr algn="r" rtl="1"/>
            <a:endParaRPr lang="en-US" dirty="0"/>
          </a:p>
          <a:p>
            <a:r>
              <a:rPr lang="en-US" dirty="0"/>
              <a:t>Stephen also takes an international trip monthly.</a:t>
            </a:r>
          </a:p>
          <a:p>
            <a:r>
              <a:rPr lang="en-US" dirty="0"/>
              <a:t>__________</a:t>
            </a:r>
          </a:p>
          <a:p>
            <a:r>
              <a:rPr lang="en-US" dirty="0"/>
              <a:t>Common-69</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760489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Our granddaughter joined the family on 31 July 2021 but why would God take us now? I don’t know.</a:t>
            </a:r>
            <a:endParaRPr lang="en-US" dirty="0"/>
          </a:p>
        </p:txBody>
      </p:sp>
    </p:spTree>
    <p:extLst>
      <p:ext uri="{BB962C8B-B14F-4D97-AF65-F5344CB8AC3E}">
        <p14:creationId xmlns:p14="http://schemas.microsoft.com/office/powerpoint/2010/main" val="29607580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8478838" cy="6173788"/>
            <a:chOff x="0" y="0"/>
            <a:chExt cx="5341" cy="3889"/>
          </a:xfrm>
        </p:grpSpPr>
        <p:sp>
          <p:nvSpPr>
            <p:cNvPr id="5" name="Freeform 1027"/>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6" name="Freeform 1028"/>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7" name="Freeform 1029"/>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8" name="Freeform 1030"/>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sp>
        <p:nvSpPr>
          <p:cNvPr id="18439" name="Rectangle 1031"/>
          <p:cNvSpPr>
            <a:spLocks noGrp="1" noChangeArrowheads="1"/>
          </p:cNvSpPr>
          <p:nvPr>
            <p:ph type="ctrTitle" sz="quarter"/>
          </p:nvPr>
        </p:nvSpPr>
        <p:spPr>
          <a:xfrm>
            <a:off x="685800" y="1143000"/>
            <a:ext cx="7772400" cy="1143000"/>
          </a:xfrm>
        </p:spPr>
        <p:txBody>
          <a:bodyPr/>
          <a:lstStyle>
            <a:lvl1pPr>
              <a:defRPr/>
            </a:lvl1pPr>
          </a:lstStyle>
          <a:p>
            <a:r>
              <a:rPr lang="en-US"/>
              <a:t>Click to edit Master title style</a:t>
            </a:r>
          </a:p>
        </p:txBody>
      </p:sp>
      <p:sp>
        <p:nvSpPr>
          <p:cNvPr id="18440" name="Rectangle 1032"/>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5" charset="2"/>
              <a:buNone/>
              <a:defRPr/>
            </a:lvl1pPr>
          </a:lstStyle>
          <a:p>
            <a:r>
              <a:rPr lang="en-US"/>
              <a:t>Click to edit Master subtitle style</a:t>
            </a:r>
          </a:p>
        </p:txBody>
      </p:sp>
      <p:sp>
        <p:nvSpPr>
          <p:cNvPr id="9" name="Rectangle 1033"/>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10" name="Rectangle 1034"/>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11" name="Rectangle 1035"/>
          <p:cNvSpPr>
            <a:spLocks noGrp="1" noChangeArrowheads="1"/>
          </p:cNvSpPr>
          <p:nvPr>
            <p:ph type="sldNum" sz="quarter" idx="12"/>
          </p:nvPr>
        </p:nvSpPr>
        <p:spPr/>
        <p:txBody>
          <a:bodyPr/>
          <a:lstStyle>
            <a:lvl1pPr>
              <a:defRPr>
                <a:solidFill>
                  <a:srgbClr val="FFFFFF"/>
                </a:solidFill>
              </a:defRPr>
            </a:lvl1pPr>
          </a:lstStyle>
          <a:p>
            <a:pPr>
              <a:defRPr/>
            </a:pPr>
            <a:fld id="{B2CFEBCB-8094-C349-8569-BA4E9020746B}" type="slidenum">
              <a:rPr lang="en-US"/>
              <a:pPr>
                <a:defRPr/>
              </a:pPr>
              <a:t>‹#›</a:t>
            </a:fld>
            <a:endParaRPr lang="en-US"/>
          </a:p>
        </p:txBody>
      </p:sp>
    </p:spTree>
    <p:extLst>
      <p:ext uri="{BB962C8B-B14F-4D97-AF65-F5344CB8AC3E}">
        <p14:creationId xmlns:p14="http://schemas.microsoft.com/office/powerpoint/2010/main" val="31962921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0C7299ED-C50B-5A49-84FC-FBBA477A4F02}" type="slidenum">
              <a:rPr lang="en-US"/>
              <a:pPr>
                <a:defRPr/>
              </a:pPr>
              <a:t>‹#›</a:t>
            </a:fld>
            <a:endParaRPr lang="en-US"/>
          </a:p>
        </p:txBody>
      </p:sp>
    </p:spTree>
    <p:extLst>
      <p:ext uri="{BB962C8B-B14F-4D97-AF65-F5344CB8AC3E}">
        <p14:creationId xmlns:p14="http://schemas.microsoft.com/office/powerpoint/2010/main" val="291725494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365AC834-915D-E247-9DFE-221EF70DD69F}" type="slidenum">
              <a:rPr lang="en-US"/>
              <a:pPr>
                <a:defRPr/>
              </a:pPr>
              <a:t>‹#›</a:t>
            </a:fld>
            <a:endParaRPr lang="en-US"/>
          </a:p>
        </p:txBody>
      </p:sp>
    </p:spTree>
    <p:extLst>
      <p:ext uri="{BB962C8B-B14F-4D97-AF65-F5344CB8AC3E}">
        <p14:creationId xmlns:p14="http://schemas.microsoft.com/office/powerpoint/2010/main" val="3347682157"/>
      </p:ext>
    </p:extLst>
  </p:cSld>
  <p:clrMapOvr>
    <a:masterClrMapping/>
  </p:clrMapOvr>
  <p:transition spd="med">
    <p:randomBar dir="vert"/>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D14EFDF0-62EF-474A-B67C-77C14F59B7CD}" type="slidenum">
              <a:rPr lang="en-US"/>
              <a:pPr>
                <a:defRPr/>
              </a:pPr>
              <a:t>‹#›</a:t>
            </a:fld>
            <a:endParaRPr lang="en-US"/>
          </a:p>
        </p:txBody>
      </p:sp>
    </p:spTree>
    <p:extLst>
      <p:ext uri="{BB962C8B-B14F-4D97-AF65-F5344CB8AC3E}">
        <p14:creationId xmlns:p14="http://schemas.microsoft.com/office/powerpoint/2010/main" val="1555683475"/>
      </p:ext>
    </p:extLst>
  </p:cSld>
  <p:clrMapOvr>
    <a:masterClrMapping/>
  </p:clrMapOvr>
  <p:transition spd="med">
    <p:randomBar dir="vert"/>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BE286F4-4F20-4546-AB3D-6C798423913B}" type="slidenum">
              <a:rPr lang="en-US"/>
              <a:pPr>
                <a:defRPr/>
              </a:pPr>
              <a:t>‹#›</a:t>
            </a:fld>
            <a:endParaRPr lang="en-US"/>
          </a:p>
        </p:txBody>
      </p:sp>
    </p:spTree>
    <p:extLst>
      <p:ext uri="{BB962C8B-B14F-4D97-AF65-F5344CB8AC3E}">
        <p14:creationId xmlns:p14="http://schemas.microsoft.com/office/powerpoint/2010/main" val="2916604062"/>
      </p:ext>
    </p:extLst>
  </p:cSld>
  <p:clrMapOvr>
    <a:masterClrMapping/>
  </p:clrMapOvr>
  <p:transition spd="med">
    <p:randomBar dir="vert"/>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8F9FC373-B2E2-3D40-9F71-09E6100848D3}" type="slidenum">
              <a:rPr lang="en-US"/>
              <a:pPr>
                <a:defRPr/>
              </a:pPr>
              <a:t>‹#›</a:t>
            </a:fld>
            <a:endParaRPr lang="en-US"/>
          </a:p>
        </p:txBody>
      </p:sp>
    </p:spTree>
    <p:extLst>
      <p:ext uri="{BB962C8B-B14F-4D97-AF65-F5344CB8AC3E}">
        <p14:creationId xmlns:p14="http://schemas.microsoft.com/office/powerpoint/2010/main" val="3657504975"/>
      </p:ext>
    </p:extLst>
  </p:cSld>
  <p:clrMapOvr>
    <a:masterClrMapping/>
  </p:clrMapOvr>
  <p:transition spd="med">
    <p:randomBar dir="vert"/>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06BBE4CD-9575-9A40-95E7-FDC85A8A69B5}" type="slidenum">
              <a:rPr lang="en-US"/>
              <a:pPr>
                <a:defRPr/>
              </a:pPr>
              <a:t>‹#›</a:t>
            </a:fld>
            <a:endParaRPr lang="en-US"/>
          </a:p>
        </p:txBody>
      </p:sp>
    </p:spTree>
    <p:extLst>
      <p:ext uri="{BB962C8B-B14F-4D97-AF65-F5344CB8AC3E}">
        <p14:creationId xmlns:p14="http://schemas.microsoft.com/office/powerpoint/2010/main" val="2950324920"/>
      </p:ext>
    </p:extLst>
  </p:cSld>
  <p:clrMapOvr>
    <a:masterClrMapping/>
  </p:clrMapOvr>
  <p:transition spd="med">
    <p:randomBar dir="vert"/>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0EFA73A-0C54-3B41-BE92-C6866499EDAE}" type="slidenum">
              <a:rPr lang="en-US"/>
              <a:pPr>
                <a:defRPr/>
              </a:pPr>
              <a:t>‹#›</a:t>
            </a:fld>
            <a:endParaRPr lang="en-US"/>
          </a:p>
        </p:txBody>
      </p:sp>
    </p:spTree>
    <p:extLst>
      <p:ext uri="{BB962C8B-B14F-4D97-AF65-F5344CB8AC3E}">
        <p14:creationId xmlns:p14="http://schemas.microsoft.com/office/powerpoint/2010/main" val="1288272769"/>
      </p:ext>
    </p:extLst>
  </p:cSld>
  <p:clrMapOvr>
    <a:masterClrMapping/>
  </p:clrMapOvr>
  <p:transition spd="med">
    <p:randomBar dir="vert"/>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7A65F41-E8FE-6441-AE81-6FC7CECDAB5A}" type="slidenum">
              <a:rPr lang="en-US"/>
              <a:pPr>
                <a:defRPr/>
              </a:pPr>
              <a:t>‹#›</a:t>
            </a:fld>
            <a:endParaRPr lang="en-US"/>
          </a:p>
        </p:txBody>
      </p:sp>
    </p:spTree>
    <p:extLst>
      <p:ext uri="{BB962C8B-B14F-4D97-AF65-F5344CB8AC3E}">
        <p14:creationId xmlns:p14="http://schemas.microsoft.com/office/powerpoint/2010/main" val="1114828921"/>
      </p:ext>
    </p:extLst>
  </p:cSld>
  <p:clrMapOvr>
    <a:masterClrMapping/>
  </p:clrMapOvr>
  <p:transition spd="med">
    <p:randomBar dir="vert"/>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AF95528-4EFC-EC41-BBBF-574B868B074A}" type="slidenum">
              <a:rPr lang="en-US"/>
              <a:pPr>
                <a:defRPr/>
              </a:pPr>
              <a:t>‹#›</a:t>
            </a:fld>
            <a:endParaRPr lang="en-US"/>
          </a:p>
        </p:txBody>
      </p:sp>
    </p:spTree>
    <p:extLst>
      <p:ext uri="{BB962C8B-B14F-4D97-AF65-F5344CB8AC3E}">
        <p14:creationId xmlns:p14="http://schemas.microsoft.com/office/powerpoint/2010/main" val="2714021174"/>
      </p:ext>
    </p:extLst>
  </p:cSld>
  <p:clrMapOvr>
    <a:masterClrMapping/>
  </p:clrMapOvr>
  <p:transition spd="med">
    <p:randomBar dir="vert"/>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403F9A86-C789-8C4B-ADF9-1948F1A92A33}" type="slidenum">
              <a:rPr lang="en-US"/>
              <a:pPr>
                <a:defRPr/>
              </a:pPr>
              <a:t>‹#›</a:t>
            </a:fld>
            <a:endParaRPr lang="en-US"/>
          </a:p>
        </p:txBody>
      </p:sp>
    </p:spTree>
    <p:extLst>
      <p:ext uri="{BB962C8B-B14F-4D97-AF65-F5344CB8AC3E}">
        <p14:creationId xmlns:p14="http://schemas.microsoft.com/office/powerpoint/2010/main" val="1333325142"/>
      </p:ext>
    </p:extLst>
  </p:cSld>
  <p:clrMapOvr>
    <a:masterClrMapping/>
  </p:clrMapOvr>
  <p:transition spd="med">
    <p:randomBar dir="vert"/>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66718BB9-7B56-4842-BA87-948D9B94374B}" type="slidenum">
              <a:rPr lang="en-US"/>
              <a:pPr>
                <a:defRPr/>
              </a:pPr>
              <a:t>‹#›</a:t>
            </a:fld>
            <a:endParaRPr lang="en-US"/>
          </a:p>
        </p:txBody>
      </p:sp>
    </p:spTree>
    <p:extLst>
      <p:ext uri="{BB962C8B-B14F-4D97-AF65-F5344CB8AC3E}">
        <p14:creationId xmlns:p14="http://schemas.microsoft.com/office/powerpoint/2010/main" val="4054680503"/>
      </p:ext>
    </p:extLst>
  </p:cSld>
  <p:clrMapOvr>
    <a:masterClrMapping/>
  </p:clrMapOvr>
  <p:transition spd="med">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1D1D2446-A96E-914D-8EE3-CF3A6C257972}" type="slidenum">
              <a:rPr lang="en-US"/>
              <a:pPr>
                <a:defRPr/>
              </a:pPr>
              <a:t>‹#›</a:t>
            </a:fld>
            <a:endParaRPr lang="en-US"/>
          </a:p>
        </p:txBody>
      </p:sp>
    </p:spTree>
    <p:extLst>
      <p:ext uri="{BB962C8B-B14F-4D97-AF65-F5344CB8AC3E}">
        <p14:creationId xmlns:p14="http://schemas.microsoft.com/office/powerpoint/2010/main" val="39904974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8" name="Freeform 6"/>
            <p:cNvSpPr>
              <a:spLocks/>
            </p:cNvSpPr>
            <p:nvPr/>
          </p:nvSpPr>
          <p:spPr bwMode="hidden">
            <a:xfrm>
              <a:off x="4038" y="3577"/>
              <a:ext cx="1720" cy="65"/>
            </a:xfrm>
            <a:custGeom>
              <a:avLst/>
              <a:gdLst>
                <a:gd name="T0" fmla="*/ 1614 w 1722"/>
                <a:gd name="T1" fmla="*/ 33 h 66"/>
                <a:gd name="T2" fmla="*/ 1614 w 1722"/>
                <a:gd name="T3" fmla="*/ 33 h 66"/>
                <a:gd name="T4" fmla="*/ 0 w 1722"/>
                <a:gd name="T5" fmla="*/ 0 h 66"/>
                <a:gd name="T6" fmla="*/ 0 w 1722"/>
                <a:gd name="T7" fmla="*/ 33 h 66"/>
                <a:gd name="T8" fmla="*/ 1614 w 1722"/>
                <a:gd name="T9" fmla="*/ 33 h 66"/>
                <a:gd name="T10" fmla="*/ 1614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 name="Freeform 8"/>
            <p:cNvSpPr>
              <a:spLocks/>
            </p:cNvSpPr>
            <p:nvPr/>
          </p:nvSpPr>
          <p:spPr bwMode="hidden">
            <a:xfrm>
              <a:off x="4784" y="3702"/>
              <a:ext cx="974" cy="101"/>
            </a:xfrm>
            <a:custGeom>
              <a:avLst/>
              <a:gdLst>
                <a:gd name="T0" fmla="*/ 921 w 975"/>
                <a:gd name="T1" fmla="*/ 48 h 101"/>
                <a:gd name="T2" fmla="*/ 921 w 975"/>
                <a:gd name="T3" fmla="*/ 0 h 101"/>
                <a:gd name="T4" fmla="*/ 0 w 975"/>
                <a:gd name="T5" fmla="*/ 24 h 101"/>
                <a:gd name="T6" fmla="*/ 0 w 975"/>
                <a:gd name="T7" fmla="*/ 101 h 101"/>
                <a:gd name="T8" fmla="*/ 921 w 975"/>
                <a:gd name="T9" fmla="*/ 48 h 101"/>
                <a:gd name="T10" fmla="*/ 92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1" name="Freeform 9"/>
            <p:cNvSpPr>
              <a:spLocks/>
            </p:cNvSpPr>
            <p:nvPr/>
          </p:nvSpPr>
          <p:spPr bwMode="hidden">
            <a:xfrm>
              <a:off x="3619" y="3815"/>
              <a:ext cx="2139" cy="198"/>
            </a:xfrm>
            <a:custGeom>
              <a:avLst/>
              <a:gdLst>
                <a:gd name="T0" fmla="*/ 2033 w 2141"/>
                <a:gd name="T1" fmla="*/ 0 h 198"/>
                <a:gd name="T2" fmla="*/ 0 w 2141"/>
                <a:gd name="T3" fmla="*/ 156 h 198"/>
                <a:gd name="T4" fmla="*/ 0 w 2141"/>
                <a:gd name="T5" fmla="*/ 198 h 198"/>
                <a:gd name="T6" fmla="*/ 2033 w 2141"/>
                <a:gd name="T7" fmla="*/ 0 h 198"/>
                <a:gd name="T8" fmla="*/ 20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 name="Freeform 11"/>
            <p:cNvSpPr>
              <a:spLocks/>
            </p:cNvSpPr>
            <p:nvPr/>
          </p:nvSpPr>
          <p:spPr bwMode="hidden">
            <a:xfrm>
              <a:off x="2097" y="4043"/>
              <a:ext cx="2514" cy="276"/>
            </a:xfrm>
            <a:custGeom>
              <a:avLst/>
              <a:gdLst>
                <a:gd name="T0" fmla="*/ 2045 w 2517"/>
                <a:gd name="T1" fmla="*/ 276 h 276"/>
                <a:gd name="T2" fmla="*/ 2355 w 2517"/>
                <a:gd name="T3" fmla="*/ 204 h 276"/>
                <a:gd name="T4" fmla="*/ 2098 w 2517"/>
                <a:gd name="T5" fmla="*/ 0 h 276"/>
                <a:gd name="T6" fmla="*/ 0 w 2517"/>
                <a:gd name="T7" fmla="*/ 276 h 276"/>
                <a:gd name="T8" fmla="*/ 2045 w 2517"/>
                <a:gd name="T9" fmla="*/ 276 h 276"/>
                <a:gd name="T10" fmla="*/ 204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5" name="Freeform 13"/>
            <p:cNvSpPr>
              <a:spLocks/>
            </p:cNvSpPr>
            <p:nvPr/>
          </p:nvSpPr>
          <p:spPr bwMode="hidden">
            <a:xfrm>
              <a:off x="5030" y="3151"/>
              <a:ext cx="728" cy="240"/>
            </a:xfrm>
            <a:custGeom>
              <a:avLst/>
              <a:gdLst>
                <a:gd name="T0" fmla="*/ 675 w 729"/>
                <a:gd name="T1" fmla="*/ 240 h 240"/>
                <a:gd name="T2" fmla="*/ 0 w 729"/>
                <a:gd name="T3" fmla="*/ 0 h 240"/>
                <a:gd name="T4" fmla="*/ 0 w 729"/>
                <a:gd name="T5" fmla="*/ 6 h 240"/>
                <a:gd name="T6" fmla="*/ 675 w 729"/>
                <a:gd name="T7" fmla="*/ 240 h 240"/>
                <a:gd name="T8" fmla="*/ 67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 name="Freeform 15"/>
            <p:cNvSpPr>
              <a:spLocks/>
            </p:cNvSpPr>
            <p:nvPr/>
          </p:nvSpPr>
          <p:spPr bwMode="hidden">
            <a:xfrm>
              <a:off x="5030" y="3049"/>
              <a:ext cx="728" cy="318"/>
            </a:xfrm>
            <a:custGeom>
              <a:avLst/>
              <a:gdLst>
                <a:gd name="T0" fmla="*/ 675 w 729"/>
                <a:gd name="T1" fmla="*/ 318 h 318"/>
                <a:gd name="T2" fmla="*/ 675 w 729"/>
                <a:gd name="T3" fmla="*/ 312 h 318"/>
                <a:gd name="T4" fmla="*/ 0 w 729"/>
                <a:gd name="T5" fmla="*/ 0 h 318"/>
                <a:gd name="T6" fmla="*/ 0 w 729"/>
                <a:gd name="T7" fmla="*/ 54 h 318"/>
                <a:gd name="T8" fmla="*/ 675 w 729"/>
                <a:gd name="T9" fmla="*/ 318 h 318"/>
                <a:gd name="T10" fmla="*/ 67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5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15F27B7-F7D8-554F-8CEF-D31F0005C0A2}" type="slidenum">
              <a:rPr lang="en-US"/>
              <a:pPr>
                <a:defRPr/>
              </a:pPr>
              <a:t>‹#›</a:t>
            </a:fld>
            <a:endParaRPr lang="en-US"/>
          </a:p>
        </p:txBody>
      </p:sp>
    </p:spTree>
    <p:extLst>
      <p:ext uri="{BB962C8B-B14F-4D97-AF65-F5344CB8AC3E}">
        <p14:creationId xmlns:p14="http://schemas.microsoft.com/office/powerpoint/2010/main" val="327283829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62A4D37-6D7E-D44E-9103-D611F0ED5498}" type="slidenum">
              <a:rPr lang="en-US"/>
              <a:pPr>
                <a:defRPr/>
              </a:pPr>
              <a:t>‹#›</a:t>
            </a:fld>
            <a:endParaRPr lang="en-US"/>
          </a:p>
        </p:txBody>
      </p:sp>
    </p:spTree>
    <p:extLst>
      <p:ext uri="{BB962C8B-B14F-4D97-AF65-F5344CB8AC3E}">
        <p14:creationId xmlns:p14="http://schemas.microsoft.com/office/powerpoint/2010/main" val="169731122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4F8A4805-485B-E249-B2B3-E2024527E6A8}" type="slidenum">
              <a:rPr lang="en-US"/>
              <a:pPr>
                <a:defRPr/>
              </a:pPr>
              <a:t>‹#›</a:t>
            </a:fld>
            <a:endParaRPr lang="en-US"/>
          </a:p>
        </p:txBody>
      </p:sp>
    </p:spTree>
    <p:extLst>
      <p:ext uri="{BB962C8B-B14F-4D97-AF65-F5344CB8AC3E}">
        <p14:creationId xmlns:p14="http://schemas.microsoft.com/office/powerpoint/2010/main" val="258669311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DCB11EF-7A50-C44D-AD6D-D5774FE7AF37}" type="slidenum">
              <a:rPr lang="en-US"/>
              <a:pPr>
                <a:defRPr/>
              </a:pPr>
              <a:t>‹#›</a:t>
            </a:fld>
            <a:endParaRPr lang="en-US"/>
          </a:p>
        </p:txBody>
      </p:sp>
    </p:spTree>
    <p:extLst>
      <p:ext uri="{BB962C8B-B14F-4D97-AF65-F5344CB8AC3E}">
        <p14:creationId xmlns:p14="http://schemas.microsoft.com/office/powerpoint/2010/main" val="227180693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BDF6545-186C-A442-A08E-6136B74609F0}" type="slidenum">
              <a:rPr lang="en-US"/>
              <a:pPr>
                <a:defRPr/>
              </a:pPr>
              <a:t>‹#›</a:t>
            </a:fld>
            <a:endParaRPr lang="en-US"/>
          </a:p>
        </p:txBody>
      </p:sp>
    </p:spTree>
    <p:extLst>
      <p:ext uri="{BB962C8B-B14F-4D97-AF65-F5344CB8AC3E}">
        <p14:creationId xmlns:p14="http://schemas.microsoft.com/office/powerpoint/2010/main" val="253368555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913880B-FDAF-DD4F-9C19-D936A5A61B35}" type="slidenum">
              <a:rPr lang="en-US"/>
              <a:pPr>
                <a:defRPr/>
              </a:pPr>
              <a:t>‹#›</a:t>
            </a:fld>
            <a:endParaRPr lang="en-US"/>
          </a:p>
        </p:txBody>
      </p:sp>
    </p:spTree>
    <p:extLst>
      <p:ext uri="{BB962C8B-B14F-4D97-AF65-F5344CB8AC3E}">
        <p14:creationId xmlns:p14="http://schemas.microsoft.com/office/powerpoint/2010/main" val="10697046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3D1A7FFB-A845-B44D-A286-360B09EEF58B}" type="slidenum">
              <a:rPr lang="en-US"/>
              <a:pPr>
                <a:defRPr/>
              </a:pPr>
              <a:t>‹#›</a:t>
            </a:fld>
            <a:endParaRPr lang="en-US"/>
          </a:p>
        </p:txBody>
      </p:sp>
    </p:spTree>
    <p:extLst>
      <p:ext uri="{BB962C8B-B14F-4D97-AF65-F5344CB8AC3E}">
        <p14:creationId xmlns:p14="http://schemas.microsoft.com/office/powerpoint/2010/main" val="335404378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CA79EAF-C55B-7842-8E51-7158B23DD353}" type="slidenum">
              <a:rPr lang="en-US"/>
              <a:pPr>
                <a:defRPr/>
              </a:pPr>
              <a:t>‹#›</a:t>
            </a:fld>
            <a:endParaRPr lang="en-US"/>
          </a:p>
        </p:txBody>
      </p:sp>
    </p:spTree>
    <p:extLst>
      <p:ext uri="{BB962C8B-B14F-4D97-AF65-F5344CB8AC3E}">
        <p14:creationId xmlns:p14="http://schemas.microsoft.com/office/powerpoint/2010/main" val="124133908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8AE0AD5-47E4-BD49-8AF8-E39AF75FAFAE}" type="slidenum">
              <a:rPr lang="en-US"/>
              <a:pPr>
                <a:defRPr/>
              </a:pPr>
              <a:t>‹#›</a:t>
            </a:fld>
            <a:endParaRPr lang="en-US"/>
          </a:p>
        </p:txBody>
      </p:sp>
    </p:spTree>
    <p:extLst>
      <p:ext uri="{BB962C8B-B14F-4D97-AF65-F5344CB8AC3E}">
        <p14:creationId xmlns:p14="http://schemas.microsoft.com/office/powerpoint/2010/main" val="344164380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FC8EAD8-3FFE-ED4A-8ADF-12E495E90F73}" type="slidenum">
              <a:rPr lang="en-US"/>
              <a:pPr>
                <a:defRPr/>
              </a:pPr>
              <a:t>‹#›</a:t>
            </a:fld>
            <a:endParaRPr lang="en-US"/>
          </a:p>
        </p:txBody>
      </p:sp>
    </p:spTree>
    <p:extLst>
      <p:ext uri="{BB962C8B-B14F-4D97-AF65-F5344CB8AC3E}">
        <p14:creationId xmlns:p14="http://schemas.microsoft.com/office/powerpoint/2010/main" val="14017621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166E8D2F-1E7D-CA40-AFD0-F03D58D7172E}" type="slidenum">
              <a:rPr lang="en-US"/>
              <a:pPr>
                <a:defRPr/>
              </a:pPr>
              <a:t>‹#›</a:t>
            </a:fld>
            <a:endParaRPr lang="en-US"/>
          </a:p>
        </p:txBody>
      </p:sp>
    </p:spTree>
    <p:extLst>
      <p:ext uri="{BB962C8B-B14F-4D97-AF65-F5344CB8AC3E}">
        <p14:creationId xmlns:p14="http://schemas.microsoft.com/office/powerpoint/2010/main" val="168205275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93BF56D8-C456-C940-BC3C-363AA7063F20}" type="slidenum">
              <a:rPr lang="en-US"/>
              <a:pPr>
                <a:defRPr/>
              </a:pPr>
              <a:t>‹#›</a:t>
            </a:fld>
            <a:endParaRPr lang="en-US"/>
          </a:p>
        </p:txBody>
      </p:sp>
    </p:spTree>
    <p:extLst>
      <p:ext uri="{BB962C8B-B14F-4D97-AF65-F5344CB8AC3E}">
        <p14:creationId xmlns:p14="http://schemas.microsoft.com/office/powerpoint/2010/main" val="224511726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32678"/>
            <a:ext cx="9144000" cy="1470025"/>
          </a:xfrm>
        </p:spPr>
        <p:txBody>
          <a:bodyPr/>
          <a:lstStyle/>
          <a:p>
            <a:r>
              <a:rPr lang="en-US"/>
              <a:t>Click to edit Master title style</a:t>
            </a:r>
          </a:p>
        </p:txBody>
      </p:sp>
      <p:sp>
        <p:nvSpPr>
          <p:cNvPr id="3" name="Subtitle 2"/>
          <p:cNvSpPr>
            <a:spLocks noGrp="1"/>
          </p:cNvSpPr>
          <p:nvPr>
            <p:ph type="subTitle" idx="1" hasCustomPrompt="1"/>
          </p:nvPr>
        </p:nvSpPr>
        <p:spPr>
          <a:xfrm>
            <a:off x="0" y="5157192"/>
            <a:ext cx="9144000" cy="1700808"/>
          </a:xfrm>
        </p:spPr>
        <p:txBody>
          <a:bodyPr/>
          <a:lstStyle>
            <a:lvl1pPr marL="0" indent="0" algn="ctr">
              <a:lnSpc>
                <a:spcPct val="90000"/>
              </a:lnSpc>
              <a:buNone/>
              <a:defRPr sz="3200" baseline="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Dr. Rick Griffith</a:t>
            </a:r>
          </a:p>
          <a:p>
            <a:r>
              <a:rPr lang="en-US" dirty="0"/>
              <a:t>Singapore Bible College</a:t>
            </a:r>
          </a:p>
          <a:p>
            <a:r>
              <a:rPr lang="en-US" dirty="0" err="1"/>
              <a:t>Biblestudydownloads.com</a:t>
            </a:r>
            <a:endParaRPr lang="en-US" dirty="0"/>
          </a:p>
        </p:txBody>
      </p:sp>
    </p:spTree>
    <p:extLst>
      <p:ext uri="{BB962C8B-B14F-4D97-AF65-F5344CB8AC3E}">
        <p14:creationId xmlns:p14="http://schemas.microsoft.com/office/powerpoint/2010/main" val="233424369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pPr eaLnBrk="0" hangingPunct="0"/>
            <a:fld id="{0F0E62B9-4F3A-2144-B353-DDC02D27F08E}" type="slidenum">
              <a:rPr lang="en-US">
                <a:solidFill>
                  <a:srgbClr val="000000"/>
                </a:solidFill>
                <a:latin typeface="Arial" charset="0"/>
              </a:rPr>
              <a:pPr eaLnBrk="0" hangingPunct="0"/>
              <a:t>‹#›</a:t>
            </a:fld>
            <a:endParaRPr lang="en-US">
              <a:solidFill>
                <a:srgbClr val="000000"/>
              </a:solidFill>
              <a:latin typeface="Arial" charset="0"/>
            </a:endParaRPr>
          </a:p>
        </p:txBody>
      </p:sp>
    </p:spTree>
    <p:extLst>
      <p:ext uri="{BB962C8B-B14F-4D97-AF65-F5344CB8AC3E}">
        <p14:creationId xmlns:p14="http://schemas.microsoft.com/office/powerpoint/2010/main" val="419170855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pPr eaLnBrk="0" hangingPunct="0"/>
            <a:fld id="{AD3F50D6-A74F-EA4E-8BAA-614C687E3159}" type="slidenum">
              <a:rPr lang="en-US">
                <a:solidFill>
                  <a:srgbClr val="000000"/>
                </a:solidFill>
                <a:latin typeface="Arial" charset="0"/>
              </a:rPr>
              <a:pPr eaLnBrk="0" hangingPunct="0"/>
              <a:t>‹#›</a:t>
            </a:fld>
            <a:endParaRPr lang="en-US">
              <a:solidFill>
                <a:srgbClr val="000000"/>
              </a:solidFill>
              <a:latin typeface="Arial" charset="0"/>
            </a:endParaRPr>
          </a:p>
        </p:txBody>
      </p:sp>
    </p:spTree>
    <p:extLst>
      <p:ext uri="{BB962C8B-B14F-4D97-AF65-F5344CB8AC3E}">
        <p14:creationId xmlns:p14="http://schemas.microsoft.com/office/powerpoint/2010/main" val="14225983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pPr eaLnBrk="0" hangingPunct="0"/>
            <a:fld id="{FE0E9A73-D6F3-FB4B-B676-AB2D6ACB3033}" type="slidenum">
              <a:rPr lang="en-US">
                <a:solidFill>
                  <a:srgbClr val="000000"/>
                </a:solidFill>
                <a:latin typeface="Arial" charset="0"/>
              </a:rPr>
              <a:pPr eaLnBrk="0" hangingPunct="0"/>
              <a:t>‹#›</a:t>
            </a:fld>
            <a:endParaRPr lang="en-US">
              <a:solidFill>
                <a:srgbClr val="000000"/>
              </a:solidFill>
              <a:latin typeface="Arial" charset="0"/>
            </a:endParaRPr>
          </a:p>
        </p:txBody>
      </p:sp>
    </p:spTree>
    <p:extLst>
      <p:ext uri="{BB962C8B-B14F-4D97-AF65-F5344CB8AC3E}">
        <p14:creationId xmlns:p14="http://schemas.microsoft.com/office/powerpoint/2010/main" val="114483368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a:defRPr/>
            </a:lvl1pPr>
          </a:lstStyle>
          <a:p>
            <a:pPr eaLnBrk="0" hangingPunct="0"/>
            <a:fld id="{21B05C86-5CA8-C640-83F6-0464EF60335F}" type="slidenum">
              <a:rPr lang="en-US">
                <a:solidFill>
                  <a:srgbClr val="000000"/>
                </a:solidFill>
                <a:latin typeface="Arial" charset="0"/>
              </a:rPr>
              <a:pPr eaLnBrk="0" hangingPunct="0"/>
              <a:t>‹#›</a:t>
            </a:fld>
            <a:endParaRPr lang="en-US">
              <a:solidFill>
                <a:srgbClr val="000000"/>
              </a:solidFill>
              <a:latin typeface="Arial" charset="0"/>
            </a:endParaRPr>
          </a:p>
        </p:txBody>
      </p:sp>
    </p:spTree>
    <p:extLst>
      <p:ext uri="{BB962C8B-B14F-4D97-AF65-F5344CB8AC3E}">
        <p14:creationId xmlns:p14="http://schemas.microsoft.com/office/powerpoint/2010/main" val="68553239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a:defRPr/>
            </a:lvl1pPr>
          </a:lstStyle>
          <a:p>
            <a:pPr eaLnBrk="0" hangingPunct="0"/>
            <a:fld id="{CCBC2C85-5B23-2743-8351-2458AC3B1C6F}" type="slidenum">
              <a:rPr lang="en-US">
                <a:solidFill>
                  <a:srgbClr val="000000"/>
                </a:solidFill>
                <a:latin typeface="Arial" charset="0"/>
              </a:rPr>
              <a:pPr eaLnBrk="0" hangingPunct="0"/>
              <a:t>‹#›</a:t>
            </a:fld>
            <a:endParaRPr lang="en-US">
              <a:solidFill>
                <a:srgbClr val="000000"/>
              </a:solidFill>
              <a:latin typeface="Arial" charset="0"/>
            </a:endParaRPr>
          </a:p>
        </p:txBody>
      </p:sp>
    </p:spTree>
    <p:extLst>
      <p:ext uri="{BB962C8B-B14F-4D97-AF65-F5344CB8AC3E}">
        <p14:creationId xmlns:p14="http://schemas.microsoft.com/office/powerpoint/2010/main" val="40984122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a:defRPr/>
            </a:lvl1pPr>
          </a:lstStyle>
          <a:p>
            <a:pPr eaLnBrk="0" hangingPunct="0"/>
            <a:fld id="{4668B637-F1B0-CD4B-945A-E1B24BE0055F}" type="slidenum">
              <a:rPr lang="en-US">
                <a:solidFill>
                  <a:srgbClr val="000000"/>
                </a:solidFill>
                <a:latin typeface="Arial" charset="0"/>
              </a:rPr>
              <a:pPr eaLnBrk="0" hangingPunct="0"/>
              <a:t>‹#›</a:t>
            </a:fld>
            <a:endParaRPr lang="en-US">
              <a:solidFill>
                <a:srgbClr val="000000"/>
              </a:solidFill>
              <a:latin typeface="Arial" charset="0"/>
            </a:endParaRPr>
          </a:p>
        </p:txBody>
      </p:sp>
    </p:spTree>
    <p:extLst>
      <p:ext uri="{BB962C8B-B14F-4D97-AF65-F5344CB8AC3E}">
        <p14:creationId xmlns:p14="http://schemas.microsoft.com/office/powerpoint/2010/main" val="282968481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7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pPr eaLnBrk="0" hangingPunct="0"/>
            <a:fld id="{9DDB0FBA-1AA2-7A41-A7E8-827850B26E1B}" type="slidenum">
              <a:rPr lang="en-US">
                <a:solidFill>
                  <a:srgbClr val="000000"/>
                </a:solidFill>
                <a:latin typeface="Arial" charset="0"/>
              </a:rPr>
              <a:pPr eaLnBrk="0" hangingPunct="0"/>
              <a:t>‹#›</a:t>
            </a:fld>
            <a:endParaRPr lang="en-US">
              <a:solidFill>
                <a:srgbClr val="000000"/>
              </a:solidFill>
              <a:latin typeface="Arial" charset="0"/>
            </a:endParaRPr>
          </a:p>
        </p:txBody>
      </p:sp>
    </p:spTree>
    <p:extLst>
      <p:ext uri="{BB962C8B-B14F-4D97-AF65-F5344CB8AC3E}">
        <p14:creationId xmlns:p14="http://schemas.microsoft.com/office/powerpoint/2010/main" val="381231445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pPr eaLnBrk="0" hangingPunct="0"/>
            <a:fld id="{0474792B-817A-344D-BDC3-98766AAD8EB6}" type="slidenum">
              <a:rPr lang="en-US">
                <a:solidFill>
                  <a:srgbClr val="000000"/>
                </a:solidFill>
                <a:latin typeface="Arial" charset="0"/>
              </a:rPr>
              <a:pPr eaLnBrk="0" hangingPunct="0"/>
              <a:t>‹#›</a:t>
            </a:fld>
            <a:endParaRPr lang="en-US">
              <a:solidFill>
                <a:srgbClr val="000000"/>
              </a:solidFill>
              <a:latin typeface="Arial" charset="0"/>
            </a:endParaRPr>
          </a:p>
        </p:txBody>
      </p:sp>
    </p:spTree>
    <p:extLst>
      <p:ext uri="{BB962C8B-B14F-4D97-AF65-F5344CB8AC3E}">
        <p14:creationId xmlns:p14="http://schemas.microsoft.com/office/powerpoint/2010/main" val="7706404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41475"/>
            <a:ext cx="38100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4938"/>
            <a:ext cx="3810000" cy="2151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ln/>
        </p:spPr>
        <p:txBody>
          <a:bodyPr/>
          <a:lstStyle>
            <a:lvl1pPr>
              <a:defRPr/>
            </a:lvl1pPr>
          </a:lstStyle>
          <a:p>
            <a:pPr>
              <a:defRPr/>
            </a:pPr>
            <a:endParaRPr lang="en-US"/>
          </a:p>
        </p:txBody>
      </p:sp>
      <p:sp>
        <p:nvSpPr>
          <p:cNvPr id="7" name="Rectangle 9"/>
          <p:cNvSpPr>
            <a:spLocks noGrp="1" noChangeArrowheads="1"/>
          </p:cNvSpPr>
          <p:nvPr>
            <p:ph type="ftr" sz="quarter" idx="11"/>
          </p:nvPr>
        </p:nvSpPr>
        <p:spPr>
          <a:ln/>
        </p:spPr>
        <p:txBody>
          <a:bodyPr/>
          <a:lstStyle>
            <a:lvl1pPr>
              <a:defRPr/>
            </a:lvl1pPr>
          </a:lstStyle>
          <a:p>
            <a:pPr>
              <a:defRPr/>
            </a:pPr>
            <a:endParaRPr lang="en-US"/>
          </a:p>
        </p:txBody>
      </p:sp>
      <p:sp>
        <p:nvSpPr>
          <p:cNvPr id="8" name="Rectangle 10"/>
          <p:cNvSpPr>
            <a:spLocks noGrp="1" noChangeArrowheads="1"/>
          </p:cNvSpPr>
          <p:nvPr>
            <p:ph type="sldNum" sz="quarter" idx="12"/>
          </p:nvPr>
        </p:nvSpPr>
        <p:spPr>
          <a:ln/>
        </p:spPr>
        <p:txBody>
          <a:bodyPr/>
          <a:lstStyle>
            <a:lvl1pPr>
              <a:defRPr/>
            </a:lvl1pPr>
          </a:lstStyle>
          <a:p>
            <a:pPr>
              <a:defRPr/>
            </a:pPr>
            <a:fld id="{15C55B04-A0ED-3A42-864A-60F889C290D5}" type="slidenum">
              <a:rPr lang="en-US"/>
              <a:pPr>
                <a:defRPr/>
              </a:pPr>
              <a:t>‹#›</a:t>
            </a:fld>
            <a:endParaRPr lang="en-US"/>
          </a:p>
        </p:txBody>
      </p:sp>
    </p:spTree>
    <p:extLst>
      <p:ext uri="{BB962C8B-B14F-4D97-AF65-F5344CB8AC3E}">
        <p14:creationId xmlns:p14="http://schemas.microsoft.com/office/powerpoint/2010/main" val="283712648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pPr eaLnBrk="0" hangingPunct="0"/>
            <a:fld id="{D80BDE67-5EFE-FF4D-AC25-976BBC3D78DA}" type="slidenum">
              <a:rPr lang="en-US">
                <a:solidFill>
                  <a:srgbClr val="000000"/>
                </a:solidFill>
                <a:latin typeface="Arial" charset="0"/>
              </a:rPr>
              <a:pPr eaLnBrk="0" hangingPunct="0"/>
              <a:t>‹#›</a:t>
            </a:fld>
            <a:endParaRPr lang="en-US">
              <a:solidFill>
                <a:srgbClr val="000000"/>
              </a:solidFill>
              <a:latin typeface="Arial" charset="0"/>
            </a:endParaRPr>
          </a:p>
        </p:txBody>
      </p:sp>
    </p:spTree>
    <p:extLst>
      <p:ext uri="{BB962C8B-B14F-4D97-AF65-F5344CB8AC3E}">
        <p14:creationId xmlns:p14="http://schemas.microsoft.com/office/powerpoint/2010/main" val="293173860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pPr eaLnBrk="0" hangingPunct="0"/>
            <a:fld id="{A4114420-13EE-2946-AB89-0A59875297C0}" type="slidenum">
              <a:rPr lang="en-US">
                <a:solidFill>
                  <a:srgbClr val="000000"/>
                </a:solidFill>
                <a:latin typeface="Arial" charset="0"/>
              </a:rPr>
              <a:pPr eaLnBrk="0" hangingPunct="0"/>
              <a:t>‹#›</a:t>
            </a:fld>
            <a:endParaRPr lang="en-US">
              <a:solidFill>
                <a:srgbClr val="000000"/>
              </a:solidFill>
              <a:latin typeface="Arial" charset="0"/>
            </a:endParaRPr>
          </a:p>
        </p:txBody>
      </p:sp>
    </p:spTree>
    <p:extLst>
      <p:ext uri="{BB962C8B-B14F-4D97-AF65-F5344CB8AC3E}">
        <p14:creationId xmlns:p14="http://schemas.microsoft.com/office/powerpoint/2010/main" val="95827849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8" name="Freeform 6"/>
            <p:cNvSpPr>
              <a:spLocks/>
            </p:cNvSpPr>
            <p:nvPr/>
          </p:nvSpPr>
          <p:spPr bwMode="hidden">
            <a:xfrm>
              <a:off x="4038" y="3577"/>
              <a:ext cx="1720" cy="65"/>
            </a:xfrm>
            <a:custGeom>
              <a:avLst/>
              <a:gdLst>
                <a:gd name="T0" fmla="*/ 1658 w 1722"/>
                <a:gd name="T1" fmla="*/ 34 h 66"/>
                <a:gd name="T2" fmla="*/ 1658 w 1722"/>
                <a:gd name="T3" fmla="*/ 33 h 66"/>
                <a:gd name="T4" fmla="*/ 0 w 1722"/>
                <a:gd name="T5" fmla="*/ 0 h 66"/>
                <a:gd name="T6" fmla="*/ 0 w 1722"/>
                <a:gd name="T7" fmla="*/ 33 h 66"/>
                <a:gd name="T8" fmla="*/ 1658 w 1722"/>
                <a:gd name="T9" fmla="*/ 34 h 66"/>
                <a:gd name="T10" fmla="*/ 1658 w 1722"/>
                <a:gd name="T11" fmla="*/ 3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 name="Freeform 8"/>
            <p:cNvSpPr>
              <a:spLocks/>
            </p:cNvSpPr>
            <p:nvPr/>
          </p:nvSpPr>
          <p:spPr bwMode="hidden">
            <a:xfrm>
              <a:off x="4784" y="3702"/>
              <a:ext cx="974" cy="101"/>
            </a:xfrm>
            <a:custGeom>
              <a:avLst/>
              <a:gdLst>
                <a:gd name="T0" fmla="*/ 943 w 975"/>
                <a:gd name="T1" fmla="*/ 48 h 101"/>
                <a:gd name="T2" fmla="*/ 943 w 975"/>
                <a:gd name="T3" fmla="*/ 0 h 101"/>
                <a:gd name="T4" fmla="*/ 0 w 975"/>
                <a:gd name="T5" fmla="*/ 24 h 101"/>
                <a:gd name="T6" fmla="*/ 0 w 975"/>
                <a:gd name="T7" fmla="*/ 101 h 101"/>
                <a:gd name="T8" fmla="*/ 943 w 975"/>
                <a:gd name="T9" fmla="*/ 48 h 101"/>
                <a:gd name="T10" fmla="*/ 94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077 w 2141"/>
                <a:gd name="T1" fmla="*/ 0 h 198"/>
                <a:gd name="T2" fmla="*/ 0 w 2141"/>
                <a:gd name="T3" fmla="*/ 156 h 198"/>
                <a:gd name="T4" fmla="*/ 0 w 2141"/>
                <a:gd name="T5" fmla="*/ 198 h 198"/>
                <a:gd name="T6" fmla="*/ 2077 w 2141"/>
                <a:gd name="T7" fmla="*/ 0 h 198"/>
                <a:gd name="T8" fmla="*/ 207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 name="Freeform 11"/>
            <p:cNvSpPr>
              <a:spLocks/>
            </p:cNvSpPr>
            <p:nvPr/>
          </p:nvSpPr>
          <p:spPr bwMode="hidden">
            <a:xfrm>
              <a:off x="2097" y="4043"/>
              <a:ext cx="2514" cy="276"/>
            </a:xfrm>
            <a:custGeom>
              <a:avLst/>
              <a:gdLst>
                <a:gd name="T0" fmla="*/ 2089 w 2517"/>
                <a:gd name="T1" fmla="*/ 276 h 276"/>
                <a:gd name="T2" fmla="*/ 2421 w 2517"/>
                <a:gd name="T3" fmla="*/ 204 h 276"/>
                <a:gd name="T4" fmla="*/ 2164 w 2517"/>
                <a:gd name="T5" fmla="*/ 0 h 276"/>
                <a:gd name="T6" fmla="*/ 0 w 2517"/>
                <a:gd name="T7" fmla="*/ 276 h 276"/>
                <a:gd name="T8" fmla="*/ 2089 w 2517"/>
                <a:gd name="T9" fmla="*/ 276 h 276"/>
                <a:gd name="T10" fmla="*/ 208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5" name="Freeform 13"/>
            <p:cNvSpPr>
              <a:spLocks/>
            </p:cNvSpPr>
            <p:nvPr/>
          </p:nvSpPr>
          <p:spPr bwMode="hidden">
            <a:xfrm>
              <a:off x="5030" y="3151"/>
              <a:ext cx="728" cy="240"/>
            </a:xfrm>
            <a:custGeom>
              <a:avLst/>
              <a:gdLst>
                <a:gd name="T0" fmla="*/ 697 w 729"/>
                <a:gd name="T1" fmla="*/ 240 h 240"/>
                <a:gd name="T2" fmla="*/ 0 w 729"/>
                <a:gd name="T3" fmla="*/ 0 h 240"/>
                <a:gd name="T4" fmla="*/ 0 w 729"/>
                <a:gd name="T5" fmla="*/ 6 h 240"/>
                <a:gd name="T6" fmla="*/ 697 w 729"/>
                <a:gd name="T7" fmla="*/ 240 h 240"/>
                <a:gd name="T8" fmla="*/ 69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 name="Freeform 15"/>
            <p:cNvSpPr>
              <a:spLocks/>
            </p:cNvSpPr>
            <p:nvPr/>
          </p:nvSpPr>
          <p:spPr bwMode="hidden">
            <a:xfrm>
              <a:off x="5030" y="3049"/>
              <a:ext cx="728" cy="318"/>
            </a:xfrm>
            <a:custGeom>
              <a:avLst/>
              <a:gdLst>
                <a:gd name="T0" fmla="*/ 697 w 729"/>
                <a:gd name="T1" fmla="*/ 318 h 318"/>
                <a:gd name="T2" fmla="*/ 697 w 729"/>
                <a:gd name="T3" fmla="*/ 312 h 318"/>
                <a:gd name="T4" fmla="*/ 0 w 729"/>
                <a:gd name="T5" fmla="*/ 0 h 318"/>
                <a:gd name="T6" fmla="*/ 0 w 729"/>
                <a:gd name="T7" fmla="*/ 54 h 318"/>
                <a:gd name="T8" fmla="*/ 697 w 729"/>
                <a:gd name="T9" fmla="*/ 318 h 318"/>
                <a:gd name="T10" fmla="*/ 69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8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283E7972-2268-184B-8DEF-0E1AA723E59A}" type="slidenum">
              <a:rPr lang="en-US"/>
              <a:pPr>
                <a:defRPr/>
              </a:pPr>
              <a:t>‹#›</a:t>
            </a:fld>
            <a:endParaRPr lang="en-US"/>
          </a:p>
        </p:txBody>
      </p:sp>
    </p:spTree>
    <p:extLst>
      <p:ext uri="{BB962C8B-B14F-4D97-AF65-F5344CB8AC3E}">
        <p14:creationId xmlns:p14="http://schemas.microsoft.com/office/powerpoint/2010/main" val="14222914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86B7F73-E8D0-9B49-B323-85D1F50450D7}" type="slidenum">
              <a:rPr lang="en-US"/>
              <a:pPr>
                <a:defRPr/>
              </a:pPr>
              <a:t>‹#›</a:t>
            </a:fld>
            <a:endParaRPr lang="en-US"/>
          </a:p>
        </p:txBody>
      </p:sp>
    </p:spTree>
    <p:extLst>
      <p:ext uri="{BB962C8B-B14F-4D97-AF65-F5344CB8AC3E}">
        <p14:creationId xmlns:p14="http://schemas.microsoft.com/office/powerpoint/2010/main" val="260162190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67F84453-A41C-1A40-A02B-6997E0E77919}" type="slidenum">
              <a:rPr lang="en-US"/>
              <a:pPr>
                <a:defRPr/>
              </a:pPr>
              <a:t>‹#›</a:t>
            </a:fld>
            <a:endParaRPr lang="en-US"/>
          </a:p>
        </p:txBody>
      </p:sp>
    </p:spTree>
    <p:extLst>
      <p:ext uri="{BB962C8B-B14F-4D97-AF65-F5344CB8AC3E}">
        <p14:creationId xmlns:p14="http://schemas.microsoft.com/office/powerpoint/2010/main" val="310864834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8FEBE5E-1AF4-9448-A0D0-1DAADDBDB51F}" type="slidenum">
              <a:rPr lang="en-US"/>
              <a:pPr>
                <a:defRPr/>
              </a:pPr>
              <a:t>‹#›</a:t>
            </a:fld>
            <a:endParaRPr lang="en-US"/>
          </a:p>
        </p:txBody>
      </p:sp>
    </p:spTree>
    <p:extLst>
      <p:ext uri="{BB962C8B-B14F-4D97-AF65-F5344CB8AC3E}">
        <p14:creationId xmlns:p14="http://schemas.microsoft.com/office/powerpoint/2010/main" val="1882761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0719DA0-7291-2643-9D9D-DEABA4C2C1A0}" type="slidenum">
              <a:rPr lang="en-US"/>
              <a:pPr>
                <a:defRPr/>
              </a:pPr>
              <a:t>‹#›</a:t>
            </a:fld>
            <a:endParaRPr lang="en-US"/>
          </a:p>
        </p:txBody>
      </p:sp>
    </p:spTree>
    <p:extLst>
      <p:ext uri="{BB962C8B-B14F-4D97-AF65-F5344CB8AC3E}">
        <p14:creationId xmlns:p14="http://schemas.microsoft.com/office/powerpoint/2010/main" val="247310366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AF86E74D-9C59-6841-8316-0C9C1C8241B3}" type="slidenum">
              <a:rPr lang="en-US"/>
              <a:pPr>
                <a:defRPr/>
              </a:pPr>
              <a:t>‹#›</a:t>
            </a:fld>
            <a:endParaRPr lang="en-US"/>
          </a:p>
        </p:txBody>
      </p:sp>
    </p:spTree>
    <p:extLst>
      <p:ext uri="{BB962C8B-B14F-4D97-AF65-F5344CB8AC3E}">
        <p14:creationId xmlns:p14="http://schemas.microsoft.com/office/powerpoint/2010/main" val="225960474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35ADC0F5-76FA-9147-B341-F7B5529F12A5}" type="slidenum">
              <a:rPr lang="en-US"/>
              <a:pPr>
                <a:defRPr/>
              </a:pPr>
              <a:t>‹#›</a:t>
            </a:fld>
            <a:endParaRPr lang="en-US"/>
          </a:p>
        </p:txBody>
      </p:sp>
    </p:spTree>
    <p:extLst>
      <p:ext uri="{BB962C8B-B14F-4D97-AF65-F5344CB8AC3E}">
        <p14:creationId xmlns:p14="http://schemas.microsoft.com/office/powerpoint/2010/main" val="280132993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2AC01C11-AF11-DA45-83E8-6D6EDE361A73}" type="slidenum">
              <a:rPr lang="en-US"/>
              <a:pPr>
                <a:defRPr/>
              </a:pPr>
              <a:t>‹#›</a:t>
            </a:fld>
            <a:endParaRPr lang="en-US"/>
          </a:p>
        </p:txBody>
      </p:sp>
    </p:spTree>
    <p:extLst>
      <p:ext uri="{BB962C8B-B14F-4D97-AF65-F5344CB8AC3E}">
        <p14:creationId xmlns:p14="http://schemas.microsoft.com/office/powerpoint/2010/main" val="1606633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3124200"/>
            <a:ext cx="9144000" cy="3581400"/>
            <a:chOff x="0" y="1968"/>
            <a:chExt cx="5760" cy="2256"/>
          </a:xfrm>
        </p:grpSpPr>
        <p:sp>
          <p:nvSpPr>
            <p:cNvPr id="5" name="Rectangle 1027"/>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 name="Rectangle 1028"/>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7" name="Rectangle 1029"/>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 name="Rectangle 1030"/>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9" name="Rectangle 1031"/>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0" name="Rectangle 1032"/>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1" name="Rectangle 1033"/>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2" name="Rectangle 1034"/>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3" name="Rectangle 1035"/>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4" name="Rectangle 1036"/>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5" name="Rectangle 1037"/>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6" name="Rectangle 1038"/>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7" name="Rectangle 1039"/>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8" name="Rectangle 1040"/>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9" name="Rectangle 1041"/>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20" name="Rectangle 1042"/>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21" name="Rectangle 1043"/>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22" name="Rectangle 1044"/>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23" name="Rectangle 1045"/>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24" name="Rectangle 1046"/>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25" name="Rectangle 1047"/>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26" name="Rectangle 1048"/>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27" name="Rectangle 1049"/>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28" name="Rectangle 1050"/>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29" name="Rectangle 1051"/>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30" name="Rectangle 1052"/>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31" name="Rectangle 1053"/>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32" name="Rectangle 1054"/>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33" name="Rectangle 1055"/>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34" name="Rectangle 1056"/>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35" name="Rectangle 1057"/>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36" name="Rectangle 1058"/>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37" name="Rectangle 1059"/>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38" name="Rectangle 1060"/>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39" name="Rectangle 1061"/>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40" name="Rectangle 1062"/>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41" name="Rectangle 1063"/>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42" name="Rectangle 1064"/>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43" name="Rectangle 1065"/>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44" name="Rectangle 1066"/>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45" name="Rectangle 1067"/>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46" name="Rectangle 1068"/>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47" name="Rectangle 1069"/>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48" name="Rectangle 1070"/>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49" name="Rectangle 1071"/>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50" name="Rectangle 1072"/>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51" name="Rectangle 1073"/>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52" name="Rectangle 1074"/>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53" name="Rectangle 1075"/>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54" name="Rectangle 1076"/>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55" name="Rectangle 1077"/>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56" name="Rectangle 1078"/>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57" name="Rectangle 1079"/>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58" name="Rectangle 1080"/>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59" name="Rectangle 1081"/>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0" name="Rectangle 1082"/>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1" name="Rectangle 1083"/>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 name="Rectangle 1084"/>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3" name="Rectangle 1085"/>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4" name="Rectangle 1086"/>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5" name="Rectangle 1087"/>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6" name="Rectangle 1088"/>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7" name="Rectangle 1089"/>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grpSp>
      <p:sp>
        <p:nvSpPr>
          <p:cNvPr id="68" name="Freeform 1094"/>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9636" name="Rectangle 1092"/>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109637" name="Rectangle 1093"/>
          <p:cNvSpPr>
            <a:spLocks noGrp="1" noChangeArrowheads="1"/>
          </p:cNvSpPr>
          <p:nvPr>
            <p:ph type="subTitle" idx="1"/>
          </p:nvPr>
        </p:nvSpPr>
        <p:spPr>
          <a:xfrm>
            <a:off x="1371600" y="3886200"/>
            <a:ext cx="6400800" cy="1752600"/>
          </a:xfrm>
        </p:spPr>
        <p:txBody>
          <a:bodyPr/>
          <a:lstStyle>
            <a:lvl1pPr marL="0" indent="101600" algn="ctr">
              <a:buFont typeface="Wingdings" pitchFamily="-105" charset="2"/>
              <a:buNone/>
              <a:defRPr/>
            </a:lvl1pPr>
          </a:lstStyle>
          <a:p>
            <a:r>
              <a:rPr lang="en-US" altLang="ja-JP"/>
              <a:t>Click to edit Master subtitle style</a:t>
            </a:r>
          </a:p>
        </p:txBody>
      </p:sp>
      <p:sp>
        <p:nvSpPr>
          <p:cNvPr id="69" name="Rectangle 1090"/>
          <p:cNvSpPr>
            <a:spLocks noGrp="1" noChangeArrowheads="1"/>
          </p:cNvSpPr>
          <p:nvPr>
            <p:ph type="dt" sz="half" idx="10"/>
          </p:nvPr>
        </p:nvSpPr>
        <p:spPr/>
        <p:txBody>
          <a:bodyPr/>
          <a:lstStyle>
            <a:lvl1pPr>
              <a:defRPr>
                <a:solidFill>
                  <a:schemeClr val="tx2"/>
                </a:solidFill>
              </a:defRPr>
            </a:lvl1pPr>
          </a:lstStyle>
          <a:p>
            <a:pPr>
              <a:defRPr/>
            </a:pPr>
            <a:endParaRPr lang="en-US" altLang="ja-JP"/>
          </a:p>
        </p:txBody>
      </p:sp>
      <p:sp>
        <p:nvSpPr>
          <p:cNvPr id="70" name="Rectangle 1091"/>
          <p:cNvSpPr>
            <a:spLocks noGrp="1" noChangeArrowheads="1"/>
          </p:cNvSpPr>
          <p:nvPr>
            <p:ph type="ftr" sz="quarter" idx="11"/>
          </p:nvPr>
        </p:nvSpPr>
        <p:spPr>
          <a:xfrm>
            <a:off x="2057400" y="6248400"/>
            <a:ext cx="5257800" cy="457200"/>
          </a:xfrm>
        </p:spPr>
        <p:txBody>
          <a:bodyPr/>
          <a:lstStyle>
            <a:lvl1pPr>
              <a:defRPr>
                <a:solidFill>
                  <a:schemeClr val="tx2"/>
                </a:solidFill>
              </a:defRPr>
            </a:lvl1pPr>
          </a:lstStyle>
          <a:p>
            <a:pPr>
              <a:defRPr/>
            </a:pPr>
            <a:endParaRPr lang="en-US" altLang="ja-JP"/>
          </a:p>
        </p:txBody>
      </p:sp>
      <p:sp>
        <p:nvSpPr>
          <p:cNvPr id="71" name="Rectangle 1095"/>
          <p:cNvSpPr>
            <a:spLocks noGrp="1" noChangeArrowheads="1"/>
          </p:cNvSpPr>
          <p:nvPr>
            <p:ph type="sldNum" sz="quarter" idx="12"/>
          </p:nvPr>
        </p:nvSpPr>
        <p:spPr/>
        <p:txBody>
          <a:bodyPr/>
          <a:lstStyle>
            <a:lvl1pPr algn="r">
              <a:defRPr/>
            </a:lvl1pPr>
          </a:lstStyle>
          <a:p>
            <a:pPr>
              <a:defRPr/>
            </a:pPr>
            <a:fld id="{6F17E249-7753-9A42-9E6A-E97B97E7AA5A}" type="slidenum">
              <a:rPr lang="en-US" altLang="ja-JP"/>
              <a:pPr>
                <a:defRPr/>
              </a:pPr>
              <a:t>‹#›</a:t>
            </a:fld>
            <a:endParaRPr lang="en-US" altLang="ja-JP"/>
          </a:p>
        </p:txBody>
      </p:sp>
    </p:spTree>
    <p:extLst>
      <p:ext uri="{BB962C8B-B14F-4D97-AF65-F5344CB8AC3E}">
        <p14:creationId xmlns:p14="http://schemas.microsoft.com/office/powerpoint/2010/main" val="1766851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EA5380F9-1CFF-8347-9990-CE4E1ADD7E2E}" type="slidenum">
              <a:rPr lang="en-US"/>
              <a:pPr>
                <a:defRPr/>
              </a:pPr>
              <a:t>‹#›</a:t>
            </a:fld>
            <a:endParaRPr lang="en-US"/>
          </a:p>
        </p:txBody>
      </p:sp>
    </p:spTree>
    <p:extLst>
      <p:ext uri="{BB962C8B-B14F-4D97-AF65-F5344CB8AC3E}">
        <p14:creationId xmlns:p14="http://schemas.microsoft.com/office/powerpoint/2010/main" val="246642201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BD44E6C9-6A6C-DB4B-AC2E-008900415069}" type="slidenum">
              <a:rPr lang="en-US"/>
              <a:pPr>
                <a:defRPr/>
              </a:pPr>
              <a:t>‹#›</a:t>
            </a:fld>
            <a:endParaRPr lang="en-US"/>
          </a:p>
        </p:txBody>
      </p:sp>
    </p:spTree>
    <p:extLst>
      <p:ext uri="{BB962C8B-B14F-4D97-AF65-F5344CB8AC3E}">
        <p14:creationId xmlns:p14="http://schemas.microsoft.com/office/powerpoint/2010/main" val="263941631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7A396AF2-6D44-D441-BBD3-248CCE9EE20F}" type="slidenum">
              <a:rPr lang="en-US"/>
              <a:pPr>
                <a:defRPr/>
              </a:pPr>
              <a:t>‹#›</a:t>
            </a:fld>
            <a:endParaRPr lang="en-US"/>
          </a:p>
        </p:txBody>
      </p:sp>
    </p:spTree>
    <p:extLst>
      <p:ext uri="{BB962C8B-B14F-4D97-AF65-F5344CB8AC3E}">
        <p14:creationId xmlns:p14="http://schemas.microsoft.com/office/powerpoint/2010/main" val="255276665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22626" name="Rectangle 1026"/>
          <p:cNvSpPr>
            <a:spLocks noGrp="1" noChangeArrowheads="1"/>
          </p:cNvSpPr>
          <p:nvPr>
            <p:ph type="ctrTitle"/>
          </p:nvPr>
        </p:nvSpPr>
        <p:spPr>
          <a:xfrm>
            <a:off x="1752600" y="1828800"/>
            <a:ext cx="6400800" cy="1905000"/>
          </a:xfrm>
        </p:spPr>
        <p:txBody>
          <a:bodyPr/>
          <a:lstStyle>
            <a:lvl1pPr>
              <a:defRPr sz="5400"/>
            </a:lvl1pPr>
          </a:lstStyle>
          <a:p>
            <a:r>
              <a:rPr lang="en-US"/>
              <a:t>Click to edit Master title style</a:t>
            </a:r>
          </a:p>
        </p:txBody>
      </p:sp>
      <p:sp>
        <p:nvSpPr>
          <p:cNvPr id="922627" name="Rectangle 1027"/>
          <p:cNvSpPr>
            <a:spLocks noGrp="1" noChangeArrowheads="1"/>
          </p:cNvSpPr>
          <p:nvPr>
            <p:ph type="subTitle" idx="1"/>
          </p:nvPr>
        </p:nvSpPr>
        <p:spPr>
          <a:xfrm>
            <a:off x="2249488" y="4191000"/>
            <a:ext cx="5408612" cy="1752600"/>
          </a:xfrm>
        </p:spPr>
        <p:txBody>
          <a:bodyPr/>
          <a:lstStyle>
            <a:lvl1pPr marL="0" indent="0" algn="ctr">
              <a:buFont typeface="Wingdings" pitchFamily="-109" charset="2"/>
              <a:buNone/>
              <a:defRPr sz="2800"/>
            </a:lvl1pPr>
          </a:lstStyle>
          <a:p>
            <a:r>
              <a:rPr lang="en-US"/>
              <a:t>Click to edit Master subtitle style</a:t>
            </a:r>
          </a:p>
        </p:txBody>
      </p:sp>
      <p:sp>
        <p:nvSpPr>
          <p:cNvPr id="4" name="Rectangle 1028"/>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5" name="Rectangle 1029"/>
          <p:cNvSpPr>
            <a:spLocks noGrp="1" noChangeArrowheads="1"/>
          </p:cNvSpPr>
          <p:nvPr>
            <p:ph type="ftr" sz="quarter" idx="11"/>
          </p:nvPr>
        </p:nvSpPr>
        <p:spPr>
          <a:xfrm>
            <a:off x="3124200" y="6248400"/>
            <a:ext cx="3276600" cy="457200"/>
          </a:xfrm>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a:xfrm>
            <a:off x="6934200" y="6248400"/>
            <a:ext cx="1905000" cy="457200"/>
          </a:xfrm>
        </p:spPr>
        <p:txBody>
          <a:bodyPr/>
          <a:lstStyle>
            <a:lvl1pPr>
              <a:defRPr/>
            </a:lvl1pPr>
          </a:lstStyle>
          <a:p>
            <a:pPr>
              <a:defRPr/>
            </a:pPr>
            <a:fld id="{572F3A46-0821-0F47-BC2C-6694E41C2028}" type="slidenum">
              <a:rPr lang="en-US"/>
              <a:pPr>
                <a:defRPr/>
              </a:pPr>
              <a:t>‹#›</a:t>
            </a:fld>
            <a:endParaRPr lang="en-US"/>
          </a:p>
        </p:txBody>
      </p:sp>
    </p:spTree>
    <p:extLst>
      <p:ext uri="{BB962C8B-B14F-4D97-AF65-F5344CB8AC3E}">
        <p14:creationId xmlns:p14="http://schemas.microsoft.com/office/powerpoint/2010/main" val="645918992"/>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3227E552-0C97-2C48-BCA9-205C2AF46A52}" type="slidenum">
              <a:rPr lang="en-US"/>
              <a:pPr>
                <a:defRPr/>
              </a:pPr>
              <a:t>‹#›</a:t>
            </a:fld>
            <a:endParaRPr lang="en-US"/>
          </a:p>
        </p:txBody>
      </p:sp>
    </p:spTree>
    <p:extLst>
      <p:ext uri="{BB962C8B-B14F-4D97-AF65-F5344CB8AC3E}">
        <p14:creationId xmlns:p14="http://schemas.microsoft.com/office/powerpoint/2010/main" val="1951245325"/>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4AD43375-28E5-FD47-AB88-FC7AA516821E}" type="slidenum">
              <a:rPr lang="en-US"/>
              <a:pPr>
                <a:defRPr/>
              </a:pPr>
              <a:t>‹#›</a:t>
            </a:fld>
            <a:endParaRPr lang="en-US"/>
          </a:p>
        </p:txBody>
      </p:sp>
    </p:spTree>
    <p:extLst>
      <p:ext uri="{BB962C8B-B14F-4D97-AF65-F5344CB8AC3E}">
        <p14:creationId xmlns:p14="http://schemas.microsoft.com/office/powerpoint/2010/main" val="1131904470"/>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478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B1356484-D6D8-AD4C-9C0E-C338B041B0FE}" type="slidenum">
              <a:rPr lang="en-US"/>
              <a:pPr>
                <a:defRPr/>
              </a:pPr>
              <a:t>‹#›</a:t>
            </a:fld>
            <a:endParaRPr lang="en-US"/>
          </a:p>
        </p:txBody>
      </p:sp>
    </p:spTree>
    <p:extLst>
      <p:ext uri="{BB962C8B-B14F-4D97-AF65-F5344CB8AC3E}">
        <p14:creationId xmlns:p14="http://schemas.microsoft.com/office/powerpoint/2010/main" val="159150822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a:defRPr/>
            </a:lvl1pPr>
          </a:lstStyle>
          <a:p>
            <a:pPr>
              <a:defRPr/>
            </a:pPr>
            <a:endParaRPr lang="en-US"/>
          </a:p>
        </p:txBody>
      </p:sp>
      <p:sp>
        <p:nvSpPr>
          <p:cNvPr id="8" name="Rectangle 1029"/>
          <p:cNvSpPr>
            <a:spLocks noGrp="1" noChangeArrowheads="1"/>
          </p:cNvSpPr>
          <p:nvPr>
            <p:ph type="ftr" sz="quarter" idx="11"/>
          </p:nvPr>
        </p:nvSpPr>
        <p:spPr/>
        <p:txBody>
          <a:bodyPr/>
          <a:lstStyle>
            <a:lvl1pPr algn="l">
              <a:defRPr/>
            </a:lvl1pPr>
          </a:lstStyle>
          <a:p>
            <a:pPr>
              <a:defRPr/>
            </a:pPr>
            <a:endParaRPr lang="en-US"/>
          </a:p>
        </p:txBody>
      </p:sp>
      <p:sp>
        <p:nvSpPr>
          <p:cNvPr id="9" name="Rectangle 1030"/>
          <p:cNvSpPr>
            <a:spLocks noGrp="1" noChangeArrowheads="1"/>
          </p:cNvSpPr>
          <p:nvPr>
            <p:ph type="sldNum" sz="quarter" idx="12"/>
          </p:nvPr>
        </p:nvSpPr>
        <p:spPr/>
        <p:txBody>
          <a:bodyPr/>
          <a:lstStyle>
            <a:lvl1pPr>
              <a:defRPr/>
            </a:lvl1pPr>
          </a:lstStyle>
          <a:p>
            <a:pPr>
              <a:defRPr/>
            </a:pPr>
            <a:fld id="{8525BA08-4325-2A49-8F17-CB36CFEC8B1C}" type="slidenum">
              <a:rPr lang="en-US"/>
              <a:pPr>
                <a:defRPr/>
              </a:pPr>
              <a:t>‹#›</a:t>
            </a:fld>
            <a:endParaRPr lang="en-US"/>
          </a:p>
        </p:txBody>
      </p:sp>
    </p:spTree>
    <p:extLst>
      <p:ext uri="{BB962C8B-B14F-4D97-AF65-F5344CB8AC3E}">
        <p14:creationId xmlns:p14="http://schemas.microsoft.com/office/powerpoint/2010/main" val="2068428200"/>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a:defRPr/>
            </a:lvl1pPr>
          </a:lstStyle>
          <a:p>
            <a:pPr>
              <a:defRPr/>
            </a:pPr>
            <a:endParaRPr lang="en-US"/>
          </a:p>
        </p:txBody>
      </p:sp>
      <p:sp>
        <p:nvSpPr>
          <p:cNvPr id="4" name="Rectangle 1029"/>
          <p:cNvSpPr>
            <a:spLocks noGrp="1" noChangeArrowheads="1"/>
          </p:cNvSpPr>
          <p:nvPr>
            <p:ph type="ftr" sz="quarter" idx="11"/>
          </p:nvPr>
        </p:nvSpPr>
        <p:spPr/>
        <p:txBody>
          <a:bodyPr/>
          <a:lstStyle>
            <a:lvl1pPr algn="l">
              <a:defRPr/>
            </a:lvl1pPr>
          </a:lstStyle>
          <a:p>
            <a:pPr>
              <a:defRPr/>
            </a:pPr>
            <a:endParaRPr lang="en-US"/>
          </a:p>
        </p:txBody>
      </p:sp>
      <p:sp>
        <p:nvSpPr>
          <p:cNvPr id="5" name="Rectangle 1030"/>
          <p:cNvSpPr>
            <a:spLocks noGrp="1" noChangeArrowheads="1"/>
          </p:cNvSpPr>
          <p:nvPr>
            <p:ph type="sldNum" sz="quarter" idx="12"/>
          </p:nvPr>
        </p:nvSpPr>
        <p:spPr/>
        <p:txBody>
          <a:bodyPr/>
          <a:lstStyle>
            <a:lvl1pPr>
              <a:defRPr/>
            </a:lvl1pPr>
          </a:lstStyle>
          <a:p>
            <a:pPr>
              <a:defRPr/>
            </a:pPr>
            <a:fld id="{E47E3018-3F42-414E-9577-851D4BC46275}" type="slidenum">
              <a:rPr lang="en-US"/>
              <a:pPr>
                <a:defRPr/>
              </a:pPr>
              <a:t>‹#›</a:t>
            </a:fld>
            <a:endParaRPr lang="en-US"/>
          </a:p>
        </p:txBody>
      </p:sp>
    </p:spTree>
    <p:extLst>
      <p:ext uri="{BB962C8B-B14F-4D97-AF65-F5344CB8AC3E}">
        <p14:creationId xmlns:p14="http://schemas.microsoft.com/office/powerpoint/2010/main" val="1613001927"/>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defRPr/>
            </a:lvl1pPr>
          </a:lstStyle>
          <a:p>
            <a:pPr>
              <a:defRPr/>
            </a:pPr>
            <a:endParaRPr lang="en-US"/>
          </a:p>
        </p:txBody>
      </p:sp>
      <p:sp>
        <p:nvSpPr>
          <p:cNvPr id="3" name="Rectangle 1029"/>
          <p:cNvSpPr>
            <a:spLocks noGrp="1" noChangeArrowheads="1"/>
          </p:cNvSpPr>
          <p:nvPr>
            <p:ph type="ftr" sz="quarter" idx="11"/>
          </p:nvPr>
        </p:nvSpPr>
        <p:spPr/>
        <p:txBody>
          <a:bodyPr/>
          <a:lstStyle>
            <a:lvl1pPr algn="l">
              <a:defRPr/>
            </a:lvl1pPr>
          </a:lstStyle>
          <a:p>
            <a:pPr>
              <a:defRPr/>
            </a:pPr>
            <a:endParaRPr lang="en-US"/>
          </a:p>
        </p:txBody>
      </p:sp>
      <p:sp>
        <p:nvSpPr>
          <p:cNvPr id="4" name="Rectangle 1030"/>
          <p:cNvSpPr>
            <a:spLocks noGrp="1" noChangeArrowheads="1"/>
          </p:cNvSpPr>
          <p:nvPr>
            <p:ph type="sldNum" sz="quarter" idx="12"/>
          </p:nvPr>
        </p:nvSpPr>
        <p:spPr/>
        <p:txBody>
          <a:bodyPr/>
          <a:lstStyle>
            <a:lvl1pPr>
              <a:defRPr/>
            </a:lvl1pPr>
          </a:lstStyle>
          <a:p>
            <a:pPr>
              <a:defRPr/>
            </a:pPr>
            <a:fld id="{D6604D93-8A0D-824E-9490-B24562CDB1E1}" type="slidenum">
              <a:rPr lang="en-US"/>
              <a:pPr>
                <a:defRPr/>
              </a:pPr>
              <a:t>‹#›</a:t>
            </a:fld>
            <a:endParaRPr lang="en-US"/>
          </a:p>
        </p:txBody>
      </p:sp>
    </p:spTree>
    <p:extLst>
      <p:ext uri="{BB962C8B-B14F-4D97-AF65-F5344CB8AC3E}">
        <p14:creationId xmlns:p14="http://schemas.microsoft.com/office/powerpoint/2010/main" val="2887331871"/>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05663008-6B6A-0546-9C74-117C436A28E0}" type="slidenum">
              <a:rPr lang="en-US" altLang="ja-JP"/>
              <a:pPr>
                <a:defRPr/>
              </a:pPr>
              <a:t>‹#›</a:t>
            </a:fld>
            <a:endParaRPr lang="en-US" altLang="ja-JP"/>
          </a:p>
        </p:txBody>
      </p:sp>
    </p:spTree>
    <p:extLst>
      <p:ext uri="{BB962C8B-B14F-4D97-AF65-F5344CB8AC3E}">
        <p14:creationId xmlns:p14="http://schemas.microsoft.com/office/powerpoint/2010/main" val="130031087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0246AC23-37FE-EA4B-B83D-8985F7056407}" type="slidenum">
              <a:rPr lang="en-US"/>
              <a:pPr>
                <a:defRPr/>
              </a:pPr>
              <a:t>‹#›</a:t>
            </a:fld>
            <a:endParaRPr lang="en-US"/>
          </a:p>
        </p:txBody>
      </p:sp>
    </p:spTree>
    <p:extLst>
      <p:ext uri="{BB962C8B-B14F-4D97-AF65-F5344CB8AC3E}">
        <p14:creationId xmlns:p14="http://schemas.microsoft.com/office/powerpoint/2010/main" val="173332521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C30551B5-1B83-DC4F-A4F2-A766472CC1D6}" type="slidenum">
              <a:rPr lang="en-US"/>
              <a:pPr>
                <a:defRPr/>
              </a:pPr>
              <a:t>‹#›</a:t>
            </a:fld>
            <a:endParaRPr lang="en-US"/>
          </a:p>
        </p:txBody>
      </p:sp>
    </p:spTree>
    <p:extLst>
      <p:ext uri="{BB962C8B-B14F-4D97-AF65-F5344CB8AC3E}">
        <p14:creationId xmlns:p14="http://schemas.microsoft.com/office/powerpoint/2010/main" val="2353402494"/>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DE05CC64-E897-7842-AD9F-BC6A527E0544}" type="slidenum">
              <a:rPr lang="en-US"/>
              <a:pPr>
                <a:defRPr/>
              </a:pPr>
              <a:t>‹#›</a:t>
            </a:fld>
            <a:endParaRPr lang="en-US"/>
          </a:p>
        </p:txBody>
      </p:sp>
    </p:spTree>
    <p:extLst>
      <p:ext uri="{BB962C8B-B14F-4D97-AF65-F5344CB8AC3E}">
        <p14:creationId xmlns:p14="http://schemas.microsoft.com/office/powerpoint/2010/main" val="4217736242"/>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1295400"/>
            <a:ext cx="17526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7800" y="1295400"/>
            <a:ext cx="5105400" cy="4800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523E45B4-9DA5-C747-9576-7158D3EDE56C}" type="slidenum">
              <a:rPr lang="en-US"/>
              <a:pPr>
                <a:defRPr/>
              </a:pPr>
              <a:t>‹#›</a:t>
            </a:fld>
            <a:endParaRPr lang="en-US"/>
          </a:p>
        </p:txBody>
      </p:sp>
    </p:spTree>
    <p:extLst>
      <p:ext uri="{BB962C8B-B14F-4D97-AF65-F5344CB8AC3E}">
        <p14:creationId xmlns:p14="http://schemas.microsoft.com/office/powerpoint/2010/main" val="3711951287"/>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8" name="Freeform 6"/>
            <p:cNvSpPr>
              <a:spLocks/>
            </p:cNvSpPr>
            <p:nvPr/>
          </p:nvSpPr>
          <p:spPr bwMode="hidden">
            <a:xfrm>
              <a:off x="4038" y="3577"/>
              <a:ext cx="1720" cy="65"/>
            </a:xfrm>
            <a:custGeom>
              <a:avLst/>
              <a:gdLst>
                <a:gd name="T0" fmla="*/ 1606 w 1722"/>
                <a:gd name="T1" fmla="*/ 33 h 66"/>
                <a:gd name="T2" fmla="*/ 1606 w 1722"/>
                <a:gd name="T3" fmla="*/ 33 h 66"/>
                <a:gd name="T4" fmla="*/ 0 w 1722"/>
                <a:gd name="T5" fmla="*/ 0 h 66"/>
                <a:gd name="T6" fmla="*/ 0 w 1722"/>
                <a:gd name="T7" fmla="*/ 33 h 66"/>
                <a:gd name="T8" fmla="*/ 1606 w 1722"/>
                <a:gd name="T9" fmla="*/ 33 h 66"/>
                <a:gd name="T10" fmla="*/ 1606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10" name="Freeform 8"/>
            <p:cNvSpPr>
              <a:spLocks/>
            </p:cNvSpPr>
            <p:nvPr/>
          </p:nvSpPr>
          <p:spPr bwMode="hidden">
            <a:xfrm>
              <a:off x="4784" y="3702"/>
              <a:ext cx="974" cy="101"/>
            </a:xfrm>
            <a:custGeom>
              <a:avLst/>
              <a:gdLst>
                <a:gd name="T0" fmla="*/ 917 w 975"/>
                <a:gd name="T1" fmla="*/ 48 h 101"/>
                <a:gd name="T2" fmla="*/ 917 w 975"/>
                <a:gd name="T3" fmla="*/ 0 h 101"/>
                <a:gd name="T4" fmla="*/ 0 w 975"/>
                <a:gd name="T5" fmla="*/ 24 h 101"/>
                <a:gd name="T6" fmla="*/ 0 w 975"/>
                <a:gd name="T7" fmla="*/ 101 h 101"/>
                <a:gd name="T8" fmla="*/ 917 w 975"/>
                <a:gd name="T9" fmla="*/ 48 h 101"/>
                <a:gd name="T10" fmla="*/ 91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1" name="Freeform 9"/>
            <p:cNvSpPr>
              <a:spLocks/>
            </p:cNvSpPr>
            <p:nvPr/>
          </p:nvSpPr>
          <p:spPr bwMode="hidden">
            <a:xfrm>
              <a:off x="3619" y="3815"/>
              <a:ext cx="2139" cy="198"/>
            </a:xfrm>
            <a:custGeom>
              <a:avLst/>
              <a:gdLst>
                <a:gd name="T0" fmla="*/ 2025 w 2141"/>
                <a:gd name="T1" fmla="*/ 0 h 198"/>
                <a:gd name="T2" fmla="*/ 0 w 2141"/>
                <a:gd name="T3" fmla="*/ 156 h 198"/>
                <a:gd name="T4" fmla="*/ 0 w 2141"/>
                <a:gd name="T5" fmla="*/ 198 h 198"/>
                <a:gd name="T6" fmla="*/ 2025 w 2141"/>
                <a:gd name="T7" fmla="*/ 0 h 198"/>
                <a:gd name="T8" fmla="*/ 20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3" name="Freeform 11"/>
            <p:cNvSpPr>
              <a:spLocks/>
            </p:cNvSpPr>
            <p:nvPr/>
          </p:nvSpPr>
          <p:spPr bwMode="hidden">
            <a:xfrm>
              <a:off x="2097" y="4043"/>
              <a:ext cx="2514" cy="276"/>
            </a:xfrm>
            <a:custGeom>
              <a:avLst/>
              <a:gdLst>
                <a:gd name="T0" fmla="*/ 2037 w 2517"/>
                <a:gd name="T1" fmla="*/ 276 h 276"/>
                <a:gd name="T2" fmla="*/ 2343 w 2517"/>
                <a:gd name="T3" fmla="*/ 204 h 276"/>
                <a:gd name="T4" fmla="*/ 2089 w 2517"/>
                <a:gd name="T5" fmla="*/ 0 h 276"/>
                <a:gd name="T6" fmla="*/ 0 w 2517"/>
                <a:gd name="T7" fmla="*/ 276 h 276"/>
                <a:gd name="T8" fmla="*/ 2037 w 2517"/>
                <a:gd name="T9" fmla="*/ 276 h 276"/>
                <a:gd name="T10" fmla="*/ 203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 name="Freeform 13"/>
            <p:cNvSpPr>
              <a:spLocks/>
            </p:cNvSpPr>
            <p:nvPr/>
          </p:nvSpPr>
          <p:spPr bwMode="hidden">
            <a:xfrm>
              <a:off x="5030" y="3151"/>
              <a:ext cx="728" cy="240"/>
            </a:xfrm>
            <a:custGeom>
              <a:avLst/>
              <a:gdLst>
                <a:gd name="T0" fmla="*/ 671 w 729"/>
                <a:gd name="T1" fmla="*/ 240 h 240"/>
                <a:gd name="T2" fmla="*/ 0 w 729"/>
                <a:gd name="T3" fmla="*/ 0 h 240"/>
                <a:gd name="T4" fmla="*/ 0 w 729"/>
                <a:gd name="T5" fmla="*/ 6 h 240"/>
                <a:gd name="T6" fmla="*/ 671 w 729"/>
                <a:gd name="T7" fmla="*/ 240 h 240"/>
                <a:gd name="T8" fmla="*/ 67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7" name="Freeform 15"/>
            <p:cNvSpPr>
              <a:spLocks/>
            </p:cNvSpPr>
            <p:nvPr/>
          </p:nvSpPr>
          <p:spPr bwMode="hidden">
            <a:xfrm>
              <a:off x="5030" y="3049"/>
              <a:ext cx="728" cy="318"/>
            </a:xfrm>
            <a:custGeom>
              <a:avLst/>
              <a:gdLst>
                <a:gd name="T0" fmla="*/ 671 w 729"/>
                <a:gd name="T1" fmla="*/ 318 h 318"/>
                <a:gd name="T2" fmla="*/ 671 w 729"/>
                <a:gd name="T3" fmla="*/ 312 h 318"/>
                <a:gd name="T4" fmla="*/ 0 w 729"/>
                <a:gd name="T5" fmla="*/ 0 h 318"/>
                <a:gd name="T6" fmla="*/ 0 w 729"/>
                <a:gd name="T7" fmla="*/ 54 h 318"/>
                <a:gd name="T8" fmla="*/ 671 w 729"/>
                <a:gd name="T9" fmla="*/ 318 h 318"/>
                <a:gd name="T10" fmla="*/ 67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5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ACF2D25-F312-9A4B-9D64-2CD17677203B}" type="slidenum">
              <a:rPr lang="en-US"/>
              <a:pPr>
                <a:defRPr/>
              </a:pPr>
              <a:t>‹#›</a:t>
            </a:fld>
            <a:endParaRPr lang="en-US"/>
          </a:p>
        </p:txBody>
      </p:sp>
    </p:spTree>
    <p:extLst>
      <p:ext uri="{BB962C8B-B14F-4D97-AF65-F5344CB8AC3E}">
        <p14:creationId xmlns:p14="http://schemas.microsoft.com/office/powerpoint/2010/main" val="348806576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B8C72DF9-9684-F343-A8D2-91A8B1825450}" type="slidenum">
              <a:rPr lang="en-US"/>
              <a:pPr>
                <a:defRPr/>
              </a:pPr>
              <a:t>‹#›</a:t>
            </a:fld>
            <a:endParaRPr lang="en-US"/>
          </a:p>
        </p:txBody>
      </p:sp>
    </p:spTree>
    <p:extLst>
      <p:ext uri="{BB962C8B-B14F-4D97-AF65-F5344CB8AC3E}">
        <p14:creationId xmlns:p14="http://schemas.microsoft.com/office/powerpoint/2010/main" val="157414023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64CD02CE-7B78-BB40-ADE7-A4ECDABD1C1C}" type="slidenum">
              <a:rPr lang="en-US"/>
              <a:pPr>
                <a:defRPr/>
              </a:pPr>
              <a:t>‹#›</a:t>
            </a:fld>
            <a:endParaRPr lang="en-US"/>
          </a:p>
        </p:txBody>
      </p:sp>
    </p:spTree>
    <p:extLst>
      <p:ext uri="{BB962C8B-B14F-4D97-AF65-F5344CB8AC3E}">
        <p14:creationId xmlns:p14="http://schemas.microsoft.com/office/powerpoint/2010/main" val="102503388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4E63096-8914-5D4D-AAF0-BE08B2530F21}" type="slidenum">
              <a:rPr lang="en-US"/>
              <a:pPr>
                <a:defRPr/>
              </a:pPr>
              <a:t>‹#›</a:t>
            </a:fld>
            <a:endParaRPr lang="en-US"/>
          </a:p>
        </p:txBody>
      </p:sp>
    </p:spTree>
    <p:extLst>
      <p:ext uri="{BB962C8B-B14F-4D97-AF65-F5344CB8AC3E}">
        <p14:creationId xmlns:p14="http://schemas.microsoft.com/office/powerpoint/2010/main" val="29356429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0A186F6-FC3E-8A4E-950A-54062380A2B7}" type="slidenum">
              <a:rPr lang="en-US"/>
              <a:pPr>
                <a:defRPr/>
              </a:pPr>
              <a:t>‹#›</a:t>
            </a:fld>
            <a:endParaRPr lang="en-US"/>
          </a:p>
        </p:txBody>
      </p:sp>
    </p:spTree>
    <p:extLst>
      <p:ext uri="{BB962C8B-B14F-4D97-AF65-F5344CB8AC3E}">
        <p14:creationId xmlns:p14="http://schemas.microsoft.com/office/powerpoint/2010/main" val="2344779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3E871B9C-6CAD-8C4B-AC69-45E3E904282A}" type="slidenum">
              <a:rPr lang="en-US"/>
              <a:pPr>
                <a:defRPr/>
              </a:pPr>
              <a:t>‹#›</a:t>
            </a:fld>
            <a:endParaRPr lang="en-US"/>
          </a:p>
        </p:txBody>
      </p:sp>
    </p:spTree>
    <p:extLst>
      <p:ext uri="{BB962C8B-B14F-4D97-AF65-F5344CB8AC3E}">
        <p14:creationId xmlns:p14="http://schemas.microsoft.com/office/powerpoint/2010/main" val="30218534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BBD9E405-8F27-EF40-B5FC-B4D103455F38}" type="slidenum">
              <a:rPr lang="en-US" altLang="ja-JP"/>
              <a:pPr>
                <a:defRPr/>
              </a:pPr>
              <a:t>‹#›</a:t>
            </a:fld>
            <a:endParaRPr lang="en-US" altLang="ja-JP"/>
          </a:p>
        </p:txBody>
      </p:sp>
    </p:spTree>
    <p:extLst>
      <p:ext uri="{BB962C8B-B14F-4D97-AF65-F5344CB8AC3E}">
        <p14:creationId xmlns:p14="http://schemas.microsoft.com/office/powerpoint/2010/main" val="173753746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5E156FB-3FE9-734E-84BF-53BCC6EE0ACD}" type="slidenum">
              <a:rPr lang="en-US"/>
              <a:pPr>
                <a:defRPr/>
              </a:pPr>
              <a:t>‹#›</a:t>
            </a:fld>
            <a:endParaRPr lang="en-US"/>
          </a:p>
        </p:txBody>
      </p:sp>
    </p:spTree>
    <p:extLst>
      <p:ext uri="{BB962C8B-B14F-4D97-AF65-F5344CB8AC3E}">
        <p14:creationId xmlns:p14="http://schemas.microsoft.com/office/powerpoint/2010/main" val="251312192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678CD4B-09C6-534B-9127-CA52B92002C7}" type="slidenum">
              <a:rPr lang="en-US"/>
              <a:pPr>
                <a:defRPr/>
              </a:pPr>
              <a:t>‹#›</a:t>
            </a:fld>
            <a:endParaRPr lang="en-US"/>
          </a:p>
        </p:txBody>
      </p:sp>
    </p:spTree>
    <p:extLst>
      <p:ext uri="{BB962C8B-B14F-4D97-AF65-F5344CB8AC3E}">
        <p14:creationId xmlns:p14="http://schemas.microsoft.com/office/powerpoint/2010/main" val="387899918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22CB8C1C-1AEF-B043-ABF7-0A710F35809C}" type="slidenum">
              <a:rPr lang="en-US"/>
              <a:pPr>
                <a:defRPr/>
              </a:pPr>
              <a:t>‹#›</a:t>
            </a:fld>
            <a:endParaRPr lang="en-US"/>
          </a:p>
        </p:txBody>
      </p:sp>
    </p:spTree>
    <p:extLst>
      <p:ext uri="{BB962C8B-B14F-4D97-AF65-F5344CB8AC3E}">
        <p14:creationId xmlns:p14="http://schemas.microsoft.com/office/powerpoint/2010/main" val="185901949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45AC532-9281-BC47-B728-F889DE9DCE39}" type="slidenum">
              <a:rPr lang="en-US"/>
              <a:pPr>
                <a:defRPr/>
              </a:pPr>
              <a:t>‹#›</a:t>
            </a:fld>
            <a:endParaRPr lang="en-US"/>
          </a:p>
        </p:txBody>
      </p:sp>
    </p:spTree>
    <p:extLst>
      <p:ext uri="{BB962C8B-B14F-4D97-AF65-F5344CB8AC3E}">
        <p14:creationId xmlns:p14="http://schemas.microsoft.com/office/powerpoint/2010/main" val="50536635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E955443E-EF85-3A4A-A5C7-00628BDF9B26}" type="slidenum">
              <a:rPr lang="en-US"/>
              <a:pPr>
                <a:defRPr/>
              </a:pPr>
              <a:t>‹#›</a:t>
            </a:fld>
            <a:endParaRPr lang="en-US"/>
          </a:p>
        </p:txBody>
      </p:sp>
    </p:spTree>
    <p:extLst>
      <p:ext uri="{BB962C8B-B14F-4D97-AF65-F5344CB8AC3E}">
        <p14:creationId xmlns:p14="http://schemas.microsoft.com/office/powerpoint/2010/main" val="389794328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8" name="Freeform 6"/>
            <p:cNvSpPr>
              <a:spLocks/>
            </p:cNvSpPr>
            <p:nvPr/>
          </p:nvSpPr>
          <p:spPr bwMode="hidden">
            <a:xfrm>
              <a:off x="4038" y="3577"/>
              <a:ext cx="1720" cy="65"/>
            </a:xfrm>
            <a:custGeom>
              <a:avLst/>
              <a:gdLst>
                <a:gd name="T0" fmla="*/ 1570 w 1722"/>
                <a:gd name="T1" fmla="*/ 33 h 66"/>
                <a:gd name="T2" fmla="*/ 1570 w 1722"/>
                <a:gd name="T3" fmla="*/ 33 h 66"/>
                <a:gd name="T4" fmla="*/ 0 w 1722"/>
                <a:gd name="T5" fmla="*/ 0 h 66"/>
                <a:gd name="T6" fmla="*/ 0 w 1722"/>
                <a:gd name="T7" fmla="*/ 33 h 66"/>
                <a:gd name="T8" fmla="*/ 1570 w 1722"/>
                <a:gd name="T9" fmla="*/ 33 h 66"/>
                <a:gd name="T10" fmla="*/ 157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 name="Freeform 8"/>
            <p:cNvSpPr>
              <a:spLocks/>
            </p:cNvSpPr>
            <p:nvPr/>
          </p:nvSpPr>
          <p:spPr bwMode="hidden">
            <a:xfrm>
              <a:off x="4784" y="3702"/>
              <a:ext cx="974" cy="101"/>
            </a:xfrm>
            <a:custGeom>
              <a:avLst/>
              <a:gdLst>
                <a:gd name="T0" fmla="*/ 899 w 975"/>
                <a:gd name="T1" fmla="*/ 48 h 101"/>
                <a:gd name="T2" fmla="*/ 899 w 975"/>
                <a:gd name="T3" fmla="*/ 0 h 101"/>
                <a:gd name="T4" fmla="*/ 0 w 975"/>
                <a:gd name="T5" fmla="*/ 24 h 101"/>
                <a:gd name="T6" fmla="*/ 0 w 975"/>
                <a:gd name="T7" fmla="*/ 101 h 101"/>
                <a:gd name="T8" fmla="*/ 899 w 975"/>
                <a:gd name="T9" fmla="*/ 48 h 101"/>
                <a:gd name="T10" fmla="*/ 89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1" name="Freeform 9"/>
            <p:cNvSpPr>
              <a:spLocks/>
            </p:cNvSpPr>
            <p:nvPr/>
          </p:nvSpPr>
          <p:spPr bwMode="hidden">
            <a:xfrm>
              <a:off x="3619" y="3815"/>
              <a:ext cx="2139" cy="198"/>
            </a:xfrm>
            <a:custGeom>
              <a:avLst/>
              <a:gdLst>
                <a:gd name="T0" fmla="*/ 1989 w 2141"/>
                <a:gd name="T1" fmla="*/ 0 h 198"/>
                <a:gd name="T2" fmla="*/ 0 w 2141"/>
                <a:gd name="T3" fmla="*/ 156 h 198"/>
                <a:gd name="T4" fmla="*/ 0 w 2141"/>
                <a:gd name="T5" fmla="*/ 198 h 198"/>
                <a:gd name="T6" fmla="*/ 1989 w 2141"/>
                <a:gd name="T7" fmla="*/ 0 h 198"/>
                <a:gd name="T8" fmla="*/ 198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 name="Freeform 11"/>
            <p:cNvSpPr>
              <a:spLocks/>
            </p:cNvSpPr>
            <p:nvPr/>
          </p:nvSpPr>
          <p:spPr bwMode="hidden">
            <a:xfrm>
              <a:off x="2097" y="4043"/>
              <a:ext cx="2514" cy="276"/>
            </a:xfrm>
            <a:custGeom>
              <a:avLst/>
              <a:gdLst>
                <a:gd name="T0" fmla="*/ 2001 w 2517"/>
                <a:gd name="T1" fmla="*/ 276 h 276"/>
                <a:gd name="T2" fmla="*/ 2289 w 2517"/>
                <a:gd name="T3" fmla="*/ 204 h 276"/>
                <a:gd name="T4" fmla="*/ 2053 w 2517"/>
                <a:gd name="T5" fmla="*/ 0 h 276"/>
                <a:gd name="T6" fmla="*/ 0 w 2517"/>
                <a:gd name="T7" fmla="*/ 276 h 276"/>
                <a:gd name="T8" fmla="*/ 2001 w 2517"/>
                <a:gd name="T9" fmla="*/ 276 h 276"/>
                <a:gd name="T10" fmla="*/ 200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5" name="Freeform 13"/>
            <p:cNvSpPr>
              <a:spLocks/>
            </p:cNvSpPr>
            <p:nvPr/>
          </p:nvSpPr>
          <p:spPr bwMode="hidden">
            <a:xfrm>
              <a:off x="5030" y="3151"/>
              <a:ext cx="728" cy="240"/>
            </a:xfrm>
            <a:custGeom>
              <a:avLst/>
              <a:gdLst>
                <a:gd name="T0" fmla="*/ 653 w 729"/>
                <a:gd name="T1" fmla="*/ 240 h 240"/>
                <a:gd name="T2" fmla="*/ 0 w 729"/>
                <a:gd name="T3" fmla="*/ 0 h 240"/>
                <a:gd name="T4" fmla="*/ 0 w 729"/>
                <a:gd name="T5" fmla="*/ 6 h 240"/>
                <a:gd name="T6" fmla="*/ 653 w 729"/>
                <a:gd name="T7" fmla="*/ 240 h 240"/>
                <a:gd name="T8" fmla="*/ 65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 name="Freeform 15"/>
            <p:cNvSpPr>
              <a:spLocks/>
            </p:cNvSpPr>
            <p:nvPr/>
          </p:nvSpPr>
          <p:spPr bwMode="hidden">
            <a:xfrm>
              <a:off x="5030" y="3049"/>
              <a:ext cx="728" cy="318"/>
            </a:xfrm>
            <a:custGeom>
              <a:avLst/>
              <a:gdLst>
                <a:gd name="T0" fmla="*/ 653 w 729"/>
                <a:gd name="T1" fmla="*/ 318 h 318"/>
                <a:gd name="T2" fmla="*/ 653 w 729"/>
                <a:gd name="T3" fmla="*/ 312 h 318"/>
                <a:gd name="T4" fmla="*/ 0 w 729"/>
                <a:gd name="T5" fmla="*/ 0 h 318"/>
                <a:gd name="T6" fmla="*/ 0 w 729"/>
                <a:gd name="T7" fmla="*/ 54 h 318"/>
                <a:gd name="T8" fmla="*/ 653 w 729"/>
                <a:gd name="T9" fmla="*/ 318 h 318"/>
                <a:gd name="T10" fmla="*/ 65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3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96273B50-3254-6C41-9A1B-C5F34824E714}" type="slidenum">
              <a:rPr lang="en-US"/>
              <a:pPr>
                <a:defRPr/>
              </a:pPr>
              <a:t>‹#›</a:t>
            </a:fld>
            <a:endParaRPr lang="en-US"/>
          </a:p>
        </p:txBody>
      </p:sp>
    </p:spTree>
    <p:extLst>
      <p:ext uri="{BB962C8B-B14F-4D97-AF65-F5344CB8AC3E}">
        <p14:creationId xmlns:p14="http://schemas.microsoft.com/office/powerpoint/2010/main" val="22547403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D9B4B16-FEC8-A94B-8336-D16060447914}" type="slidenum">
              <a:rPr lang="en-US"/>
              <a:pPr>
                <a:defRPr/>
              </a:pPr>
              <a:t>‹#›</a:t>
            </a:fld>
            <a:endParaRPr lang="en-US"/>
          </a:p>
        </p:txBody>
      </p:sp>
    </p:spTree>
    <p:extLst>
      <p:ext uri="{BB962C8B-B14F-4D97-AF65-F5344CB8AC3E}">
        <p14:creationId xmlns:p14="http://schemas.microsoft.com/office/powerpoint/2010/main" val="334313656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ACE0451-1E07-314C-8FB3-897FA06FC45A}" type="slidenum">
              <a:rPr lang="en-US"/>
              <a:pPr>
                <a:defRPr/>
              </a:pPr>
              <a:t>‹#›</a:t>
            </a:fld>
            <a:endParaRPr lang="en-US"/>
          </a:p>
        </p:txBody>
      </p:sp>
    </p:spTree>
    <p:extLst>
      <p:ext uri="{BB962C8B-B14F-4D97-AF65-F5344CB8AC3E}">
        <p14:creationId xmlns:p14="http://schemas.microsoft.com/office/powerpoint/2010/main" val="269479375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3133183-51AC-204E-B6F0-A8907F00D7E9}" type="slidenum">
              <a:rPr lang="en-US"/>
              <a:pPr>
                <a:defRPr/>
              </a:pPr>
              <a:t>‹#›</a:t>
            </a:fld>
            <a:endParaRPr lang="en-US"/>
          </a:p>
        </p:txBody>
      </p:sp>
    </p:spTree>
    <p:extLst>
      <p:ext uri="{BB962C8B-B14F-4D97-AF65-F5344CB8AC3E}">
        <p14:creationId xmlns:p14="http://schemas.microsoft.com/office/powerpoint/2010/main" val="7386595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77A0A76E-FC05-7345-B299-8F71F3086463}" type="slidenum">
              <a:rPr lang="en-US"/>
              <a:pPr>
                <a:defRPr/>
              </a:pPr>
              <a:t>‹#›</a:t>
            </a:fld>
            <a:endParaRPr lang="en-US"/>
          </a:p>
        </p:txBody>
      </p:sp>
    </p:spTree>
    <p:extLst>
      <p:ext uri="{BB962C8B-B14F-4D97-AF65-F5344CB8AC3E}">
        <p14:creationId xmlns:p14="http://schemas.microsoft.com/office/powerpoint/2010/main" val="26413954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FD5CB3F0-8D74-8448-8EAD-1325854D05F6}" type="slidenum">
              <a:rPr lang="en-US" altLang="ja-JP"/>
              <a:pPr>
                <a:defRPr/>
              </a:pPr>
              <a:t>‹#›</a:t>
            </a:fld>
            <a:endParaRPr lang="en-US" altLang="ja-JP"/>
          </a:p>
        </p:txBody>
      </p:sp>
    </p:spTree>
    <p:extLst>
      <p:ext uri="{BB962C8B-B14F-4D97-AF65-F5344CB8AC3E}">
        <p14:creationId xmlns:p14="http://schemas.microsoft.com/office/powerpoint/2010/main" val="344156387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383DEE5-BC9D-1C43-8350-B9C8C3293769}" type="slidenum">
              <a:rPr lang="en-US"/>
              <a:pPr>
                <a:defRPr/>
              </a:pPr>
              <a:t>‹#›</a:t>
            </a:fld>
            <a:endParaRPr lang="en-US"/>
          </a:p>
        </p:txBody>
      </p:sp>
    </p:spTree>
    <p:extLst>
      <p:ext uri="{BB962C8B-B14F-4D97-AF65-F5344CB8AC3E}">
        <p14:creationId xmlns:p14="http://schemas.microsoft.com/office/powerpoint/2010/main" val="244873941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C5F974E-73A0-F048-B98F-2AA881860BB1}" type="slidenum">
              <a:rPr lang="en-US"/>
              <a:pPr>
                <a:defRPr/>
              </a:pPr>
              <a:t>‹#›</a:t>
            </a:fld>
            <a:endParaRPr lang="en-US"/>
          </a:p>
        </p:txBody>
      </p:sp>
    </p:spTree>
    <p:extLst>
      <p:ext uri="{BB962C8B-B14F-4D97-AF65-F5344CB8AC3E}">
        <p14:creationId xmlns:p14="http://schemas.microsoft.com/office/powerpoint/2010/main" val="243619058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4337162-BA12-7D46-B512-7EDF3B6E70BC}" type="slidenum">
              <a:rPr lang="en-US"/>
              <a:pPr>
                <a:defRPr/>
              </a:pPr>
              <a:t>‹#›</a:t>
            </a:fld>
            <a:endParaRPr lang="en-US"/>
          </a:p>
        </p:txBody>
      </p:sp>
    </p:spTree>
    <p:extLst>
      <p:ext uri="{BB962C8B-B14F-4D97-AF65-F5344CB8AC3E}">
        <p14:creationId xmlns:p14="http://schemas.microsoft.com/office/powerpoint/2010/main" val="37214989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BDED647-7812-D84C-A297-34CA10ABD84F}" type="slidenum">
              <a:rPr lang="en-US"/>
              <a:pPr>
                <a:defRPr/>
              </a:pPr>
              <a:t>‹#›</a:t>
            </a:fld>
            <a:endParaRPr lang="en-US"/>
          </a:p>
        </p:txBody>
      </p:sp>
    </p:spTree>
    <p:extLst>
      <p:ext uri="{BB962C8B-B14F-4D97-AF65-F5344CB8AC3E}">
        <p14:creationId xmlns:p14="http://schemas.microsoft.com/office/powerpoint/2010/main" val="244616391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942A2D4-5F29-9D4D-9521-017A32F33EB3}" type="slidenum">
              <a:rPr lang="en-US"/>
              <a:pPr>
                <a:defRPr/>
              </a:pPr>
              <a:t>‹#›</a:t>
            </a:fld>
            <a:endParaRPr lang="en-US"/>
          </a:p>
        </p:txBody>
      </p:sp>
    </p:spTree>
    <p:extLst>
      <p:ext uri="{BB962C8B-B14F-4D97-AF65-F5344CB8AC3E}">
        <p14:creationId xmlns:p14="http://schemas.microsoft.com/office/powerpoint/2010/main" val="370480105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4E183593-447B-8241-9447-2CC22756FC93}" type="slidenum">
              <a:rPr lang="en-US"/>
              <a:pPr>
                <a:defRPr/>
              </a:pPr>
              <a:t>‹#›</a:t>
            </a:fld>
            <a:endParaRPr lang="en-US"/>
          </a:p>
        </p:txBody>
      </p:sp>
    </p:spTree>
    <p:extLst>
      <p:ext uri="{BB962C8B-B14F-4D97-AF65-F5344CB8AC3E}">
        <p14:creationId xmlns:p14="http://schemas.microsoft.com/office/powerpoint/2010/main" val="233586588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68048636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0232335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43620221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0739318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70"/>
          <p:cNvSpPr>
            <a:spLocks noGrp="1" noChangeArrowheads="1"/>
          </p:cNvSpPr>
          <p:nvPr>
            <p:ph type="sldNum" sz="quarter" idx="12"/>
          </p:nvPr>
        </p:nvSpPr>
        <p:spPr>
          <a:ln/>
        </p:spPr>
        <p:txBody>
          <a:bodyPr/>
          <a:lstStyle>
            <a:lvl1pPr>
              <a:defRPr/>
            </a:lvl1pPr>
          </a:lstStyle>
          <a:p>
            <a:pPr>
              <a:defRPr/>
            </a:pPr>
            <a:fld id="{F7F386B9-127C-B046-B3B8-F5DFB0370A6C}" type="slidenum">
              <a:rPr lang="en-US" altLang="ja-JP"/>
              <a:pPr>
                <a:defRPr/>
              </a:pPr>
              <a:t>‹#›</a:t>
            </a:fld>
            <a:endParaRPr lang="en-US" altLang="ja-JP"/>
          </a:p>
        </p:txBody>
      </p:sp>
    </p:spTree>
    <p:extLst>
      <p:ext uri="{BB962C8B-B14F-4D97-AF65-F5344CB8AC3E}">
        <p14:creationId xmlns:p14="http://schemas.microsoft.com/office/powerpoint/2010/main" val="32793524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1857680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40664794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7081852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43042798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97469463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45842425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06835281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55134142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17309932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0"/>
            <a:ext cx="8478839"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grpSp>
      <p:sp>
        <p:nvSpPr>
          <p:cNvPr id="18439" name="Rectangle 7"/>
          <p:cNvSpPr>
            <a:spLocks noGrp="1" noChangeArrowheads="1"/>
          </p:cNvSpPr>
          <p:nvPr>
            <p:ph type="ctrTitle" sz="quarter"/>
          </p:nvPr>
        </p:nvSpPr>
        <p:spPr>
          <a:xfrm>
            <a:off x="685800" y="1143000"/>
            <a:ext cx="7772400" cy="1143000"/>
          </a:xfrm>
        </p:spPr>
        <p:txBody>
          <a:bodyPr/>
          <a:lstStyle>
            <a:lvl1pPr>
              <a:defRPr/>
            </a:lvl1pPr>
          </a:lstStyle>
          <a:p>
            <a:r>
              <a:rPr lang="en-US"/>
              <a:t>Click to edit Master title style</a:t>
            </a:r>
          </a:p>
        </p:txBody>
      </p:sp>
      <p:sp>
        <p:nvSpPr>
          <p:cNvPr id="18440"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8" charset="2"/>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solidFill>
                  <a:srgbClr val="FFFFFF"/>
                </a:solidFill>
              </a:defRPr>
            </a:lvl1pPr>
          </a:lstStyle>
          <a:p>
            <a:pPr>
              <a:defRPr/>
            </a:pPr>
            <a:fld id="{B9F20379-74D8-B544-8B2E-B1285F55FA4C}" type="slidenum">
              <a:rPr lang="en-US"/>
              <a:pPr>
                <a:defRPr/>
              </a:pPr>
              <a:t>‹#›</a:t>
            </a:fld>
            <a:endParaRPr lang="en-US"/>
          </a:p>
        </p:txBody>
      </p:sp>
    </p:spTree>
    <p:extLst>
      <p:ext uri="{BB962C8B-B14F-4D97-AF65-F5344CB8AC3E}">
        <p14:creationId xmlns:p14="http://schemas.microsoft.com/office/powerpoint/2010/main" val="9138616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70"/>
          <p:cNvSpPr>
            <a:spLocks noGrp="1" noChangeArrowheads="1"/>
          </p:cNvSpPr>
          <p:nvPr>
            <p:ph type="sldNum" sz="quarter" idx="12"/>
          </p:nvPr>
        </p:nvSpPr>
        <p:spPr>
          <a:ln/>
        </p:spPr>
        <p:txBody>
          <a:bodyPr/>
          <a:lstStyle>
            <a:lvl1pPr>
              <a:defRPr/>
            </a:lvl1pPr>
          </a:lstStyle>
          <a:p>
            <a:pPr>
              <a:defRPr/>
            </a:pPr>
            <a:fld id="{B9983301-BA6E-5E4A-8458-831BEA1A0447}" type="slidenum">
              <a:rPr lang="en-US" altLang="ja-JP"/>
              <a:pPr>
                <a:defRPr/>
              </a:pPr>
              <a:t>‹#›</a:t>
            </a:fld>
            <a:endParaRPr lang="en-US" altLang="ja-JP"/>
          </a:p>
        </p:txBody>
      </p:sp>
    </p:spTree>
    <p:extLst>
      <p:ext uri="{BB962C8B-B14F-4D97-AF65-F5344CB8AC3E}">
        <p14:creationId xmlns:p14="http://schemas.microsoft.com/office/powerpoint/2010/main" val="298998698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94D1B3D6-E16F-8044-B106-E09283320A7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872111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B59D26F-6F32-7C4C-945A-F72B68ADB2C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2919643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41476"/>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6"/>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955FCE82-949E-3E4D-9B32-55E604F35B5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4805556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BD3832BF-F7C5-144F-B8E2-9AC02312CD8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4984612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EB3025F4-010C-1041-A88B-D8BA63A44CE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5809211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8E29E86D-FB07-F443-A54D-9CB3DEB41E1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6081293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F0C11E70-E4AA-A645-952D-6ED5D957F03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2134830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299CACD9-7C5F-5744-85E5-FB58A3C4431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222333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DED2A37D-635E-1744-A83A-F51DA4F49A0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6678907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107EB12-5208-0643-A44B-A8191FEAF20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83532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05446BDB-A649-D644-8D84-228095C9BAC8}" type="slidenum">
              <a:rPr lang="en-US"/>
              <a:pPr>
                <a:defRPr/>
              </a:pPr>
              <a:t>‹#›</a:t>
            </a:fld>
            <a:endParaRPr lang="en-US"/>
          </a:p>
        </p:txBody>
      </p:sp>
    </p:spTree>
    <p:extLst>
      <p:ext uri="{BB962C8B-B14F-4D97-AF65-F5344CB8AC3E}">
        <p14:creationId xmlns:p14="http://schemas.microsoft.com/office/powerpoint/2010/main" val="37319322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70"/>
          <p:cNvSpPr>
            <a:spLocks noGrp="1" noChangeArrowheads="1"/>
          </p:cNvSpPr>
          <p:nvPr>
            <p:ph type="sldNum" sz="quarter" idx="12"/>
          </p:nvPr>
        </p:nvSpPr>
        <p:spPr>
          <a:ln/>
        </p:spPr>
        <p:txBody>
          <a:bodyPr/>
          <a:lstStyle>
            <a:lvl1pPr>
              <a:defRPr/>
            </a:lvl1pPr>
          </a:lstStyle>
          <a:p>
            <a:pPr>
              <a:defRPr/>
            </a:pPr>
            <a:fld id="{10AFB06C-19DF-B442-AB80-0AC8CC0C4811}" type="slidenum">
              <a:rPr lang="en-US" altLang="ja-JP"/>
              <a:pPr>
                <a:defRPr/>
              </a:pPr>
              <a:t>‹#›</a:t>
            </a:fld>
            <a:endParaRPr lang="en-US" altLang="ja-JP"/>
          </a:p>
        </p:txBody>
      </p:sp>
    </p:spTree>
    <p:extLst>
      <p:ext uri="{BB962C8B-B14F-4D97-AF65-F5344CB8AC3E}">
        <p14:creationId xmlns:p14="http://schemas.microsoft.com/office/powerpoint/2010/main" val="80164526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6"/>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6"/>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7AD90E14-FB72-B242-AADC-BD08EA7EACB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9468502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6"/>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41476"/>
            <a:ext cx="38100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4938"/>
            <a:ext cx="3810000" cy="2151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10"/>
          <p:cNvSpPr>
            <a:spLocks noGrp="1" noChangeArrowheads="1"/>
          </p:cNvSpPr>
          <p:nvPr>
            <p:ph type="sldNum" sz="quarter" idx="12"/>
          </p:nvPr>
        </p:nvSpPr>
        <p:spPr>
          <a:ln/>
        </p:spPr>
        <p:txBody>
          <a:bodyPr/>
          <a:lstStyle>
            <a:lvl1pPr>
              <a:defRPr/>
            </a:lvl1pPr>
          </a:lstStyle>
          <a:p>
            <a:pPr>
              <a:defRPr/>
            </a:pPr>
            <a:fld id="{16812268-38BE-A04B-87BA-A6779E2C2CD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7240942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6E9F273E-5441-8C47-98A5-2041B708EAEC}" type="slidenum">
              <a:rPr lang="en-US"/>
              <a:pPr>
                <a:defRPr/>
              </a:pPr>
              <a:t>‹#›</a:t>
            </a:fld>
            <a:endParaRPr lang="en-US"/>
          </a:p>
        </p:txBody>
      </p:sp>
    </p:spTree>
    <p:extLst>
      <p:ext uri="{BB962C8B-B14F-4D97-AF65-F5344CB8AC3E}">
        <p14:creationId xmlns:p14="http://schemas.microsoft.com/office/powerpoint/2010/main" val="58580951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CE4765FF-89C6-FB40-9ACA-F1C1CAAD6E10}" type="slidenum">
              <a:rPr lang="en-US"/>
              <a:pPr>
                <a:defRPr/>
              </a:pPr>
              <a:t>‹#›</a:t>
            </a:fld>
            <a:endParaRPr lang="en-US"/>
          </a:p>
        </p:txBody>
      </p:sp>
    </p:spTree>
    <p:extLst>
      <p:ext uri="{BB962C8B-B14F-4D97-AF65-F5344CB8AC3E}">
        <p14:creationId xmlns:p14="http://schemas.microsoft.com/office/powerpoint/2010/main" val="373024460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B205D67F-29D6-944C-99AC-C00EA7DC2120}" type="slidenum">
              <a:rPr lang="en-US"/>
              <a:pPr>
                <a:defRPr/>
              </a:pPr>
              <a:t>‹#›</a:t>
            </a:fld>
            <a:endParaRPr lang="en-US"/>
          </a:p>
        </p:txBody>
      </p:sp>
    </p:spTree>
    <p:extLst>
      <p:ext uri="{BB962C8B-B14F-4D97-AF65-F5344CB8AC3E}">
        <p14:creationId xmlns:p14="http://schemas.microsoft.com/office/powerpoint/2010/main" val="204754097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F285D5B2-665D-834B-8B45-380B2F9F381A}" type="slidenum">
              <a:rPr lang="en-US"/>
              <a:pPr>
                <a:defRPr/>
              </a:pPr>
              <a:t>‹#›</a:t>
            </a:fld>
            <a:endParaRPr lang="en-US"/>
          </a:p>
        </p:txBody>
      </p:sp>
    </p:spTree>
    <p:extLst>
      <p:ext uri="{BB962C8B-B14F-4D97-AF65-F5344CB8AC3E}">
        <p14:creationId xmlns:p14="http://schemas.microsoft.com/office/powerpoint/2010/main" val="128036114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Arial" charset="0"/>
              </a:defRPr>
            </a:lvl1pPr>
          </a:lstStyle>
          <a:p>
            <a:pPr>
              <a:defRPr/>
            </a:pPr>
            <a:fld id="{1DE7849B-4B21-D54C-9AF1-8B3206B5050A}" type="slidenum">
              <a:rPr lang="en-US"/>
              <a:pPr>
                <a:defRPr/>
              </a:pPr>
              <a:t>‹#›</a:t>
            </a:fld>
            <a:endParaRPr lang="en-US"/>
          </a:p>
        </p:txBody>
      </p:sp>
    </p:spTree>
    <p:extLst>
      <p:ext uri="{BB962C8B-B14F-4D97-AF65-F5344CB8AC3E}">
        <p14:creationId xmlns:p14="http://schemas.microsoft.com/office/powerpoint/2010/main" val="391304852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Arial" charset="0"/>
              </a:defRPr>
            </a:lvl1pPr>
          </a:lstStyle>
          <a:p>
            <a:pPr>
              <a:defRPr/>
            </a:pPr>
            <a:fld id="{A3B65BAC-95EA-C94A-9426-7CD4B5BBFE2B}" type="slidenum">
              <a:rPr lang="en-US"/>
              <a:pPr>
                <a:defRPr/>
              </a:pPr>
              <a:t>‹#›</a:t>
            </a:fld>
            <a:endParaRPr lang="en-US"/>
          </a:p>
        </p:txBody>
      </p:sp>
    </p:spTree>
    <p:extLst>
      <p:ext uri="{BB962C8B-B14F-4D97-AF65-F5344CB8AC3E}">
        <p14:creationId xmlns:p14="http://schemas.microsoft.com/office/powerpoint/2010/main" val="157632341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Arial" charset="0"/>
              </a:defRPr>
            </a:lvl1pPr>
          </a:lstStyle>
          <a:p>
            <a:pPr>
              <a:defRPr/>
            </a:pPr>
            <a:fld id="{423C2272-E4FA-3340-9826-CB82E55E1560}" type="slidenum">
              <a:rPr lang="en-US"/>
              <a:pPr>
                <a:defRPr/>
              </a:pPr>
              <a:t>‹#›</a:t>
            </a:fld>
            <a:endParaRPr lang="en-US"/>
          </a:p>
        </p:txBody>
      </p:sp>
    </p:spTree>
    <p:extLst>
      <p:ext uri="{BB962C8B-B14F-4D97-AF65-F5344CB8AC3E}">
        <p14:creationId xmlns:p14="http://schemas.microsoft.com/office/powerpoint/2010/main" val="292252376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79838EF5-A717-DB45-8272-7370A6A125BF}" type="slidenum">
              <a:rPr lang="en-US"/>
              <a:pPr>
                <a:defRPr/>
              </a:pPr>
              <a:t>‹#›</a:t>
            </a:fld>
            <a:endParaRPr lang="en-US"/>
          </a:p>
        </p:txBody>
      </p:sp>
    </p:spTree>
    <p:extLst>
      <p:ext uri="{BB962C8B-B14F-4D97-AF65-F5344CB8AC3E}">
        <p14:creationId xmlns:p14="http://schemas.microsoft.com/office/powerpoint/2010/main" val="40694662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6FBAD7CD-0613-6B4F-854F-021D123C4505}" type="slidenum">
              <a:rPr lang="en-US" altLang="ja-JP"/>
              <a:pPr>
                <a:defRPr/>
              </a:pPr>
              <a:t>‹#›</a:t>
            </a:fld>
            <a:endParaRPr lang="en-US" altLang="ja-JP"/>
          </a:p>
        </p:txBody>
      </p:sp>
    </p:spTree>
    <p:extLst>
      <p:ext uri="{BB962C8B-B14F-4D97-AF65-F5344CB8AC3E}">
        <p14:creationId xmlns:p14="http://schemas.microsoft.com/office/powerpoint/2010/main" val="42452431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A5AF0535-9133-1D47-ABCA-EAA5883C974E}" type="slidenum">
              <a:rPr lang="en-US"/>
              <a:pPr>
                <a:defRPr/>
              </a:pPr>
              <a:t>‹#›</a:t>
            </a:fld>
            <a:endParaRPr lang="en-US"/>
          </a:p>
        </p:txBody>
      </p:sp>
    </p:spTree>
    <p:extLst>
      <p:ext uri="{BB962C8B-B14F-4D97-AF65-F5344CB8AC3E}">
        <p14:creationId xmlns:p14="http://schemas.microsoft.com/office/powerpoint/2010/main" val="375673197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D7DB90F9-0863-7D41-A425-497617BEECEB}" type="slidenum">
              <a:rPr lang="en-US"/>
              <a:pPr>
                <a:defRPr/>
              </a:pPr>
              <a:t>‹#›</a:t>
            </a:fld>
            <a:endParaRPr lang="en-US"/>
          </a:p>
        </p:txBody>
      </p:sp>
    </p:spTree>
    <p:extLst>
      <p:ext uri="{BB962C8B-B14F-4D97-AF65-F5344CB8AC3E}">
        <p14:creationId xmlns:p14="http://schemas.microsoft.com/office/powerpoint/2010/main" val="54434531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65C802F6-77BA-A544-B795-48743C94144D}" type="slidenum">
              <a:rPr lang="en-US"/>
              <a:pPr>
                <a:defRPr/>
              </a:pPr>
              <a:t>‹#›</a:t>
            </a:fld>
            <a:endParaRPr lang="en-US"/>
          </a:p>
        </p:txBody>
      </p:sp>
    </p:spTree>
    <p:extLst>
      <p:ext uri="{BB962C8B-B14F-4D97-AF65-F5344CB8AC3E}">
        <p14:creationId xmlns:p14="http://schemas.microsoft.com/office/powerpoint/2010/main" val="74641700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85084A-9126-C048-9E5E-59CDA5614B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06131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8798BF-70EA-6C42-8DE4-76FA05920C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155970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0F8B33B-5C34-744D-B42C-14172AE2C7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122806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4F6B634-39E0-9940-BEB5-068ED6E6A1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786713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94E3774-7D3D-0542-B023-752444BB48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618461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51A172D-D410-3748-89B4-933139B0DA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370630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D7C217F-927C-7141-98AE-6AEB886E7F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40911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05047DC8-A028-AA43-90BE-3D7068D69276}" type="slidenum">
              <a:rPr lang="en-US" altLang="ja-JP"/>
              <a:pPr>
                <a:defRPr/>
              </a:pPr>
              <a:t>‹#›</a:t>
            </a:fld>
            <a:endParaRPr lang="en-US" altLang="ja-JP"/>
          </a:p>
        </p:txBody>
      </p:sp>
    </p:spTree>
    <p:extLst>
      <p:ext uri="{BB962C8B-B14F-4D97-AF65-F5344CB8AC3E}">
        <p14:creationId xmlns:p14="http://schemas.microsoft.com/office/powerpoint/2010/main" val="259985401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5D6C9A-F325-E541-B647-8948E41020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829774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B3542F-3334-E14C-9029-D96CEDD776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274006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6043061-A685-2F40-8438-237532A93D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494954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D138C6-C116-804F-8741-1B61C4D19E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998912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7106" indent="0" algn="ctr">
              <a:buNone/>
              <a:defRPr>
                <a:solidFill>
                  <a:schemeClr val="tx1">
                    <a:tint val="75000"/>
                  </a:schemeClr>
                </a:solidFill>
              </a:defRPr>
            </a:lvl2pPr>
            <a:lvl3pPr marL="914210" indent="0" algn="ctr">
              <a:buNone/>
              <a:defRPr>
                <a:solidFill>
                  <a:schemeClr val="tx1">
                    <a:tint val="75000"/>
                  </a:schemeClr>
                </a:solidFill>
              </a:defRPr>
            </a:lvl3pPr>
            <a:lvl4pPr marL="1371316" indent="0" algn="ctr">
              <a:buNone/>
              <a:defRPr>
                <a:solidFill>
                  <a:schemeClr val="tx1">
                    <a:tint val="75000"/>
                  </a:schemeClr>
                </a:solidFill>
              </a:defRPr>
            </a:lvl4pPr>
            <a:lvl5pPr marL="1828421" indent="0" algn="ctr">
              <a:buNone/>
              <a:defRPr>
                <a:solidFill>
                  <a:schemeClr val="tx1">
                    <a:tint val="75000"/>
                  </a:schemeClr>
                </a:solidFill>
              </a:defRPr>
            </a:lvl5pPr>
            <a:lvl6pPr marL="2285526" indent="0" algn="ctr">
              <a:buNone/>
              <a:defRPr>
                <a:solidFill>
                  <a:schemeClr val="tx1">
                    <a:tint val="75000"/>
                  </a:schemeClr>
                </a:solidFill>
              </a:defRPr>
            </a:lvl6pPr>
            <a:lvl7pPr marL="2742630" indent="0" algn="ctr">
              <a:buNone/>
              <a:defRPr>
                <a:solidFill>
                  <a:schemeClr val="tx1">
                    <a:tint val="75000"/>
                  </a:schemeClr>
                </a:solidFill>
              </a:defRPr>
            </a:lvl7pPr>
            <a:lvl8pPr marL="3199736" indent="0" algn="ctr">
              <a:buNone/>
              <a:defRPr>
                <a:solidFill>
                  <a:schemeClr val="tx1">
                    <a:tint val="75000"/>
                  </a:schemeClr>
                </a:solidFill>
              </a:defRPr>
            </a:lvl8pPr>
            <a:lvl9pPr marL="365684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DF4BFE9E-E6DE-2441-8540-9F5900BF0C2C}" type="datetimeFigureOut">
              <a:rPr lang="en-US"/>
              <a:pPr>
                <a:defRPr/>
              </a:pPr>
              <a:t>1/5/24</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3A6237DE-440E-FE41-BBAD-8CE35D61D9E7}" type="slidenum">
              <a:rPr lang="en-US"/>
              <a:pPr>
                <a:defRPr/>
              </a:pPr>
              <a:t>‹#›</a:t>
            </a:fld>
            <a:endParaRPr lang="en-US"/>
          </a:p>
        </p:txBody>
      </p:sp>
    </p:spTree>
    <p:extLst>
      <p:ext uri="{BB962C8B-B14F-4D97-AF65-F5344CB8AC3E}">
        <p14:creationId xmlns:p14="http://schemas.microsoft.com/office/powerpoint/2010/main" val="315311944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F2B41199-185B-4B4B-BCA0-11046F5944DB}" type="datetimeFigureOut">
              <a:rPr lang="en-US"/>
              <a:pPr>
                <a:defRPr/>
              </a:pPr>
              <a:t>1/5/24</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8B1CD4FA-6E89-0944-8EE2-26726081A66B}" type="slidenum">
              <a:rPr lang="en-US"/>
              <a:pPr>
                <a:defRPr/>
              </a:pPr>
              <a:t>‹#›</a:t>
            </a:fld>
            <a:endParaRPr lang="en-US"/>
          </a:p>
        </p:txBody>
      </p:sp>
    </p:spTree>
    <p:extLst>
      <p:ext uri="{BB962C8B-B14F-4D97-AF65-F5344CB8AC3E}">
        <p14:creationId xmlns:p14="http://schemas.microsoft.com/office/powerpoint/2010/main" val="422585484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106" indent="0">
              <a:buNone/>
              <a:defRPr sz="1800">
                <a:solidFill>
                  <a:schemeClr val="tx1">
                    <a:tint val="75000"/>
                  </a:schemeClr>
                </a:solidFill>
              </a:defRPr>
            </a:lvl2pPr>
            <a:lvl3pPr marL="914210" indent="0">
              <a:buNone/>
              <a:defRPr sz="1600">
                <a:solidFill>
                  <a:schemeClr val="tx1">
                    <a:tint val="75000"/>
                  </a:schemeClr>
                </a:solidFill>
              </a:defRPr>
            </a:lvl3pPr>
            <a:lvl4pPr marL="1371316" indent="0">
              <a:buNone/>
              <a:defRPr sz="1400">
                <a:solidFill>
                  <a:schemeClr val="tx1">
                    <a:tint val="75000"/>
                  </a:schemeClr>
                </a:solidFill>
              </a:defRPr>
            </a:lvl4pPr>
            <a:lvl5pPr marL="1828421" indent="0">
              <a:buNone/>
              <a:defRPr sz="1400">
                <a:solidFill>
                  <a:schemeClr val="tx1">
                    <a:tint val="75000"/>
                  </a:schemeClr>
                </a:solidFill>
              </a:defRPr>
            </a:lvl5pPr>
            <a:lvl6pPr marL="2285526" indent="0">
              <a:buNone/>
              <a:defRPr sz="1400">
                <a:solidFill>
                  <a:schemeClr val="tx1">
                    <a:tint val="75000"/>
                  </a:schemeClr>
                </a:solidFill>
              </a:defRPr>
            </a:lvl6pPr>
            <a:lvl7pPr marL="2742630" indent="0">
              <a:buNone/>
              <a:defRPr sz="1400">
                <a:solidFill>
                  <a:schemeClr val="tx1">
                    <a:tint val="75000"/>
                  </a:schemeClr>
                </a:solidFill>
              </a:defRPr>
            </a:lvl7pPr>
            <a:lvl8pPr marL="3199736" indent="0">
              <a:buNone/>
              <a:defRPr sz="1400">
                <a:solidFill>
                  <a:schemeClr val="tx1">
                    <a:tint val="75000"/>
                  </a:schemeClr>
                </a:solidFill>
              </a:defRPr>
            </a:lvl8pPr>
            <a:lvl9pPr marL="3656841"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C5415864-B350-F944-A33F-1FB396C12B22}" type="datetimeFigureOut">
              <a:rPr lang="en-US"/>
              <a:pPr>
                <a:defRPr/>
              </a:pPr>
              <a:t>1/5/24</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2E7D49A2-59D1-1A46-81AA-314D5C05011E}" type="slidenum">
              <a:rPr lang="en-US"/>
              <a:pPr>
                <a:defRPr/>
              </a:pPr>
              <a:t>‹#›</a:t>
            </a:fld>
            <a:endParaRPr lang="en-US"/>
          </a:p>
        </p:txBody>
      </p:sp>
    </p:spTree>
    <p:extLst>
      <p:ext uri="{BB962C8B-B14F-4D97-AF65-F5344CB8AC3E}">
        <p14:creationId xmlns:p14="http://schemas.microsoft.com/office/powerpoint/2010/main" val="230796329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0A3B8476-5F8B-CA4E-AD68-B11DA62738D7}" type="datetimeFigureOut">
              <a:rPr lang="en-US"/>
              <a:pPr>
                <a:defRPr/>
              </a:pPr>
              <a:t>1/5/24</a:t>
            </a:fld>
            <a:endParaRPr lang="en-US"/>
          </a:p>
        </p:txBody>
      </p:sp>
      <p:sp>
        <p:nvSpPr>
          <p:cNvPr id="6" name="Footer Placeholder 5"/>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41710195-EDB5-4248-A168-BA7A8AA45B73}" type="slidenum">
              <a:rPr lang="en-US"/>
              <a:pPr>
                <a:defRPr/>
              </a:pPr>
              <a:t>‹#›</a:t>
            </a:fld>
            <a:endParaRPr lang="en-US"/>
          </a:p>
        </p:txBody>
      </p:sp>
    </p:spTree>
    <p:extLst>
      <p:ext uri="{BB962C8B-B14F-4D97-AF65-F5344CB8AC3E}">
        <p14:creationId xmlns:p14="http://schemas.microsoft.com/office/powerpoint/2010/main" val="149163648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A26BD5B6-7EDE-174D-9F33-7498F3F9CDEB}" type="datetimeFigureOut">
              <a:rPr lang="en-US"/>
              <a:pPr>
                <a:defRPr/>
              </a:pPr>
              <a:t>1/5/24</a:t>
            </a:fld>
            <a:endParaRPr lang="en-US"/>
          </a:p>
        </p:txBody>
      </p:sp>
      <p:sp>
        <p:nvSpPr>
          <p:cNvPr id="8" name="Footer Placeholder 7"/>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DEDC9B17-C510-8E42-9DE4-0A81BA6E88D8}" type="slidenum">
              <a:rPr lang="en-US"/>
              <a:pPr>
                <a:defRPr/>
              </a:pPr>
              <a:t>‹#›</a:t>
            </a:fld>
            <a:endParaRPr lang="en-US"/>
          </a:p>
        </p:txBody>
      </p:sp>
    </p:spTree>
    <p:extLst>
      <p:ext uri="{BB962C8B-B14F-4D97-AF65-F5344CB8AC3E}">
        <p14:creationId xmlns:p14="http://schemas.microsoft.com/office/powerpoint/2010/main" val="222337098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01219230-C8B6-F447-B6C7-B3EEC81A092E}" type="datetimeFigureOut">
              <a:rPr lang="en-US"/>
              <a:pPr>
                <a:defRPr/>
              </a:pPr>
              <a:t>1/5/24</a:t>
            </a:fld>
            <a:endParaRPr lang="en-US"/>
          </a:p>
        </p:txBody>
      </p:sp>
      <p:sp>
        <p:nvSpPr>
          <p:cNvPr id="4" name="Footer Placeholder 3"/>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D04529F2-7C75-9F48-B429-30920792C55F}" type="slidenum">
              <a:rPr lang="en-US"/>
              <a:pPr>
                <a:defRPr/>
              </a:pPr>
              <a:t>‹#›</a:t>
            </a:fld>
            <a:endParaRPr lang="en-US"/>
          </a:p>
        </p:txBody>
      </p:sp>
    </p:spTree>
    <p:extLst>
      <p:ext uri="{BB962C8B-B14F-4D97-AF65-F5344CB8AC3E}">
        <p14:creationId xmlns:p14="http://schemas.microsoft.com/office/powerpoint/2010/main" val="13140740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51C61C25-16D0-4F47-B9A7-5B95E90D363F}" type="slidenum">
              <a:rPr lang="en-US" altLang="ja-JP"/>
              <a:pPr>
                <a:defRPr/>
              </a:pPr>
              <a:t>‹#›</a:t>
            </a:fld>
            <a:endParaRPr lang="en-US" altLang="ja-JP"/>
          </a:p>
        </p:txBody>
      </p:sp>
    </p:spTree>
    <p:extLst>
      <p:ext uri="{BB962C8B-B14F-4D97-AF65-F5344CB8AC3E}">
        <p14:creationId xmlns:p14="http://schemas.microsoft.com/office/powerpoint/2010/main" val="253259395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42589EBB-8456-5845-B562-0E191F3F01DE}" type="datetimeFigureOut">
              <a:rPr lang="en-US"/>
              <a:pPr>
                <a:defRPr/>
              </a:pPr>
              <a:t>1/5/24</a:t>
            </a:fld>
            <a:endParaRPr lang="en-US"/>
          </a:p>
        </p:txBody>
      </p:sp>
      <p:sp>
        <p:nvSpPr>
          <p:cNvPr id="3" name="Footer Placeholder 2"/>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D926CF33-5A4A-5D42-AE58-E4636F8D3AFE}" type="slidenum">
              <a:rPr lang="en-US"/>
              <a:pPr>
                <a:defRPr/>
              </a:pPr>
              <a:t>‹#›</a:t>
            </a:fld>
            <a:endParaRPr lang="en-US"/>
          </a:p>
        </p:txBody>
      </p:sp>
    </p:spTree>
    <p:extLst>
      <p:ext uri="{BB962C8B-B14F-4D97-AF65-F5344CB8AC3E}">
        <p14:creationId xmlns:p14="http://schemas.microsoft.com/office/powerpoint/2010/main" val="383501354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2"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E95DDFF6-2B46-5C41-89A7-3BAC9D813C42}" type="datetimeFigureOut">
              <a:rPr lang="en-US"/>
              <a:pPr>
                <a:defRPr/>
              </a:pPr>
              <a:t>1/5/24</a:t>
            </a:fld>
            <a:endParaRPr lang="en-US"/>
          </a:p>
        </p:txBody>
      </p:sp>
      <p:sp>
        <p:nvSpPr>
          <p:cNvPr id="6" name="Footer Placeholder 5"/>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78C59CE1-C709-5D44-A85E-6A12C12D4C89}" type="slidenum">
              <a:rPr lang="en-US"/>
              <a:pPr>
                <a:defRPr/>
              </a:pPr>
              <a:t>‹#›</a:t>
            </a:fld>
            <a:endParaRPr lang="en-US"/>
          </a:p>
        </p:txBody>
      </p:sp>
    </p:spTree>
    <p:extLst>
      <p:ext uri="{BB962C8B-B14F-4D97-AF65-F5344CB8AC3E}">
        <p14:creationId xmlns:p14="http://schemas.microsoft.com/office/powerpoint/2010/main" val="350603834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E9296C98-8B9E-A24F-9094-9CC6A9C385DE}" type="datetimeFigureOut">
              <a:rPr lang="en-US"/>
              <a:pPr>
                <a:defRPr/>
              </a:pPr>
              <a:t>1/5/24</a:t>
            </a:fld>
            <a:endParaRPr lang="en-US"/>
          </a:p>
        </p:txBody>
      </p:sp>
      <p:sp>
        <p:nvSpPr>
          <p:cNvPr id="6" name="Footer Placeholder 5"/>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FFB39CE7-8323-D649-B94E-DBB1FAF285CC}" type="slidenum">
              <a:rPr lang="en-US"/>
              <a:pPr>
                <a:defRPr/>
              </a:pPr>
              <a:t>‹#›</a:t>
            </a:fld>
            <a:endParaRPr lang="en-US"/>
          </a:p>
        </p:txBody>
      </p:sp>
    </p:spTree>
    <p:extLst>
      <p:ext uri="{BB962C8B-B14F-4D97-AF65-F5344CB8AC3E}">
        <p14:creationId xmlns:p14="http://schemas.microsoft.com/office/powerpoint/2010/main" val="236997482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A0F9B04A-E865-9746-A011-B603F98DB7D7}" type="datetimeFigureOut">
              <a:rPr lang="en-US"/>
              <a:pPr>
                <a:defRPr/>
              </a:pPr>
              <a:t>1/5/24</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8377667E-739E-F741-8EB0-1B41C9DB645E}" type="slidenum">
              <a:rPr lang="en-US"/>
              <a:pPr>
                <a:defRPr/>
              </a:pPr>
              <a:t>‹#›</a:t>
            </a:fld>
            <a:endParaRPr lang="en-US"/>
          </a:p>
        </p:txBody>
      </p:sp>
    </p:spTree>
    <p:extLst>
      <p:ext uri="{BB962C8B-B14F-4D97-AF65-F5344CB8AC3E}">
        <p14:creationId xmlns:p14="http://schemas.microsoft.com/office/powerpoint/2010/main" val="213993072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AF77C801-3430-384E-A7A3-131371E8884A}" type="datetimeFigureOut">
              <a:rPr lang="en-US"/>
              <a:pPr>
                <a:defRPr/>
              </a:pPr>
              <a:t>1/5/24</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7E3F521D-DB26-5841-A98A-646D54909188}" type="slidenum">
              <a:rPr lang="en-US"/>
              <a:pPr>
                <a:defRPr/>
              </a:pPr>
              <a:t>‹#›</a:t>
            </a:fld>
            <a:endParaRPr lang="en-US"/>
          </a:p>
        </p:txBody>
      </p:sp>
    </p:spTree>
    <p:extLst>
      <p:ext uri="{BB962C8B-B14F-4D97-AF65-F5344CB8AC3E}">
        <p14:creationId xmlns:p14="http://schemas.microsoft.com/office/powerpoint/2010/main" val="126964444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01135979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85777906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35301951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74320341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8929169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069A610B-7321-6349-8E19-ACA7C6EAC0B8}" type="slidenum">
              <a:rPr lang="en-US" altLang="ja-JP"/>
              <a:pPr>
                <a:defRPr/>
              </a:pPr>
              <a:t>‹#›</a:t>
            </a:fld>
            <a:endParaRPr lang="en-US" altLang="ja-JP"/>
          </a:p>
        </p:txBody>
      </p:sp>
    </p:spTree>
    <p:extLst>
      <p:ext uri="{BB962C8B-B14F-4D97-AF65-F5344CB8AC3E}">
        <p14:creationId xmlns:p14="http://schemas.microsoft.com/office/powerpoint/2010/main" val="342349385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02203964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04804656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33732276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1282317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93303675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11213282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99334116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23623298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sp>
        <p:nvSpPr>
          <p:cNvPr id="18439" name="Rectangle 7"/>
          <p:cNvSpPr>
            <a:spLocks noGrp="1" noChangeArrowheads="1"/>
          </p:cNvSpPr>
          <p:nvPr>
            <p:ph type="ctrTitle" sz="quarter"/>
          </p:nvPr>
        </p:nvSpPr>
        <p:spPr>
          <a:xfrm>
            <a:off x="685800" y="1143000"/>
            <a:ext cx="7772400" cy="1143000"/>
          </a:xfrm>
        </p:spPr>
        <p:txBody>
          <a:bodyPr/>
          <a:lstStyle>
            <a:lvl1pPr>
              <a:defRPr/>
            </a:lvl1pPr>
          </a:lstStyle>
          <a:p>
            <a:r>
              <a:rPr lang="en-US"/>
              <a:t>Click to edit Master title style</a:t>
            </a:r>
          </a:p>
        </p:txBody>
      </p:sp>
      <p:sp>
        <p:nvSpPr>
          <p:cNvPr id="18440"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8" charset="2"/>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solidFill>
                  <a:srgbClr val="FFFFFF"/>
                </a:solidFill>
              </a:defRPr>
            </a:lvl1pPr>
          </a:lstStyle>
          <a:p>
            <a:pPr>
              <a:defRPr/>
            </a:pPr>
            <a:fld id="{B021D8A3-28B0-A147-AD5E-8E41CA538C32}" type="slidenum">
              <a:rPr lang="en-US"/>
              <a:pPr>
                <a:defRPr/>
              </a:pPr>
              <a:t>‹#›</a:t>
            </a:fld>
            <a:endParaRPr lang="en-US"/>
          </a:p>
        </p:txBody>
      </p:sp>
    </p:spTree>
    <p:extLst>
      <p:ext uri="{BB962C8B-B14F-4D97-AF65-F5344CB8AC3E}">
        <p14:creationId xmlns:p14="http://schemas.microsoft.com/office/powerpoint/2010/main" val="162972412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BBDF2D3F-B6DD-9D46-AB3E-3EE4E2B5893C}" type="slidenum">
              <a:rPr lang="en-US"/>
              <a:pPr>
                <a:defRPr/>
              </a:pPr>
              <a:t>‹#›</a:t>
            </a:fld>
            <a:endParaRPr lang="en-US"/>
          </a:p>
        </p:txBody>
      </p:sp>
    </p:spTree>
    <p:extLst>
      <p:ext uri="{BB962C8B-B14F-4D97-AF65-F5344CB8AC3E}">
        <p14:creationId xmlns:p14="http://schemas.microsoft.com/office/powerpoint/2010/main" val="1841069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F829E9-C3A6-E546-B071-38E1D898BFC4}" type="slidenum">
              <a:rPr lang="en-US"/>
              <a:pPr>
                <a:defRPr/>
              </a:pPr>
              <a:t>‹#›</a:t>
            </a:fld>
            <a:endParaRPr lang="en-US"/>
          </a:p>
        </p:txBody>
      </p:sp>
    </p:spTree>
    <p:extLst>
      <p:ext uri="{BB962C8B-B14F-4D97-AF65-F5344CB8AC3E}">
        <p14:creationId xmlns:p14="http://schemas.microsoft.com/office/powerpoint/2010/main" val="417075566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86F906E2-B73D-8141-8F55-705455DBF9BA}" type="slidenum">
              <a:rPr lang="en-US"/>
              <a:pPr>
                <a:defRPr/>
              </a:pPr>
              <a:t>‹#›</a:t>
            </a:fld>
            <a:endParaRPr lang="en-US"/>
          </a:p>
        </p:txBody>
      </p:sp>
    </p:spTree>
    <p:extLst>
      <p:ext uri="{BB962C8B-B14F-4D97-AF65-F5344CB8AC3E}">
        <p14:creationId xmlns:p14="http://schemas.microsoft.com/office/powerpoint/2010/main" val="397524809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5079131D-C5A0-0748-AA36-050C2BF8BB9A}" type="slidenum">
              <a:rPr lang="en-US"/>
              <a:pPr>
                <a:defRPr/>
              </a:pPr>
              <a:t>‹#›</a:t>
            </a:fld>
            <a:endParaRPr lang="en-US"/>
          </a:p>
        </p:txBody>
      </p:sp>
    </p:spTree>
    <p:extLst>
      <p:ext uri="{BB962C8B-B14F-4D97-AF65-F5344CB8AC3E}">
        <p14:creationId xmlns:p14="http://schemas.microsoft.com/office/powerpoint/2010/main" val="427673433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3D252150-1963-F14B-A1C0-6872FC704E62}" type="slidenum">
              <a:rPr lang="en-US"/>
              <a:pPr>
                <a:defRPr/>
              </a:pPr>
              <a:t>‹#›</a:t>
            </a:fld>
            <a:endParaRPr lang="en-US"/>
          </a:p>
        </p:txBody>
      </p:sp>
    </p:spTree>
    <p:extLst>
      <p:ext uri="{BB962C8B-B14F-4D97-AF65-F5344CB8AC3E}">
        <p14:creationId xmlns:p14="http://schemas.microsoft.com/office/powerpoint/2010/main" val="18357582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3EFA99E6-9FAE-5743-B290-365D856EF265}" type="slidenum">
              <a:rPr lang="en-US"/>
              <a:pPr>
                <a:defRPr/>
              </a:pPr>
              <a:t>‹#›</a:t>
            </a:fld>
            <a:endParaRPr lang="en-US"/>
          </a:p>
        </p:txBody>
      </p:sp>
    </p:spTree>
    <p:extLst>
      <p:ext uri="{BB962C8B-B14F-4D97-AF65-F5344CB8AC3E}">
        <p14:creationId xmlns:p14="http://schemas.microsoft.com/office/powerpoint/2010/main" val="158961202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F6122A4B-B618-8C45-8BD7-FB5FB59D4CC9}" type="slidenum">
              <a:rPr lang="en-US"/>
              <a:pPr>
                <a:defRPr/>
              </a:pPr>
              <a:t>‹#›</a:t>
            </a:fld>
            <a:endParaRPr lang="en-US"/>
          </a:p>
        </p:txBody>
      </p:sp>
    </p:spTree>
    <p:extLst>
      <p:ext uri="{BB962C8B-B14F-4D97-AF65-F5344CB8AC3E}">
        <p14:creationId xmlns:p14="http://schemas.microsoft.com/office/powerpoint/2010/main" val="103751959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799ADBFD-9684-E143-8E5D-24E73C866223}" type="slidenum">
              <a:rPr lang="en-US"/>
              <a:pPr>
                <a:defRPr/>
              </a:pPr>
              <a:t>‹#›</a:t>
            </a:fld>
            <a:endParaRPr lang="en-US"/>
          </a:p>
        </p:txBody>
      </p:sp>
    </p:spTree>
    <p:extLst>
      <p:ext uri="{BB962C8B-B14F-4D97-AF65-F5344CB8AC3E}">
        <p14:creationId xmlns:p14="http://schemas.microsoft.com/office/powerpoint/2010/main" val="21909837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7B12CBCB-85D8-6B4A-AE59-6AF12C574392}" type="slidenum">
              <a:rPr lang="en-US"/>
              <a:pPr>
                <a:defRPr/>
              </a:pPr>
              <a:t>‹#›</a:t>
            </a:fld>
            <a:endParaRPr lang="en-US"/>
          </a:p>
        </p:txBody>
      </p:sp>
    </p:spTree>
    <p:extLst>
      <p:ext uri="{BB962C8B-B14F-4D97-AF65-F5344CB8AC3E}">
        <p14:creationId xmlns:p14="http://schemas.microsoft.com/office/powerpoint/2010/main" val="61679428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02173B1-C462-DE4A-8DE7-2A4FFD9DD9D8}" type="slidenum">
              <a:rPr lang="en-US"/>
              <a:pPr>
                <a:defRPr/>
              </a:pPr>
              <a:t>‹#›</a:t>
            </a:fld>
            <a:endParaRPr lang="en-US"/>
          </a:p>
        </p:txBody>
      </p:sp>
    </p:spTree>
    <p:extLst>
      <p:ext uri="{BB962C8B-B14F-4D97-AF65-F5344CB8AC3E}">
        <p14:creationId xmlns:p14="http://schemas.microsoft.com/office/powerpoint/2010/main" val="414044718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4FCFAA04-8466-684D-80C6-95AF7202D872}" type="slidenum">
              <a:rPr lang="en-US"/>
              <a:pPr>
                <a:defRPr/>
              </a:pPr>
              <a:t>‹#›</a:t>
            </a:fld>
            <a:endParaRPr lang="en-US"/>
          </a:p>
        </p:txBody>
      </p:sp>
    </p:spTree>
    <p:extLst>
      <p:ext uri="{BB962C8B-B14F-4D97-AF65-F5344CB8AC3E}">
        <p14:creationId xmlns:p14="http://schemas.microsoft.com/office/powerpoint/2010/main" val="309504282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1948C13A-579F-EA45-86A4-CC9DBB430EE1}" type="slidenum">
              <a:rPr lang="en-US"/>
              <a:pPr>
                <a:defRPr/>
              </a:pPr>
              <a:t>‹#›</a:t>
            </a:fld>
            <a:endParaRPr lang="en-US"/>
          </a:p>
        </p:txBody>
      </p:sp>
    </p:spTree>
    <p:extLst>
      <p:ext uri="{BB962C8B-B14F-4D97-AF65-F5344CB8AC3E}">
        <p14:creationId xmlns:p14="http://schemas.microsoft.com/office/powerpoint/2010/main" val="30117570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D716E55-B73C-2F4B-875F-6B5909A31421}" type="slidenum">
              <a:rPr lang="en-US"/>
              <a:pPr>
                <a:defRPr/>
              </a:pPr>
              <a:t>‹#›</a:t>
            </a:fld>
            <a:endParaRPr lang="en-US"/>
          </a:p>
        </p:txBody>
      </p:sp>
    </p:spTree>
    <p:extLst>
      <p:ext uri="{BB962C8B-B14F-4D97-AF65-F5344CB8AC3E}">
        <p14:creationId xmlns:p14="http://schemas.microsoft.com/office/powerpoint/2010/main" val="170632802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41475"/>
            <a:ext cx="38100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4938"/>
            <a:ext cx="3810000" cy="2151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ln/>
        </p:spPr>
        <p:txBody>
          <a:bodyPr/>
          <a:lstStyle>
            <a:lvl1pPr>
              <a:defRPr/>
            </a:lvl1pPr>
          </a:lstStyle>
          <a:p>
            <a:pPr>
              <a:defRPr/>
            </a:pPr>
            <a:endParaRPr lang="en-US"/>
          </a:p>
        </p:txBody>
      </p:sp>
      <p:sp>
        <p:nvSpPr>
          <p:cNvPr id="7" name="Rectangle 9"/>
          <p:cNvSpPr>
            <a:spLocks noGrp="1" noChangeArrowheads="1"/>
          </p:cNvSpPr>
          <p:nvPr>
            <p:ph type="ftr" sz="quarter" idx="11"/>
          </p:nvPr>
        </p:nvSpPr>
        <p:spPr>
          <a:ln/>
        </p:spPr>
        <p:txBody>
          <a:bodyPr/>
          <a:lstStyle>
            <a:lvl1pPr>
              <a:defRPr/>
            </a:lvl1pPr>
          </a:lstStyle>
          <a:p>
            <a:pPr>
              <a:defRPr/>
            </a:pPr>
            <a:endParaRPr lang="en-US"/>
          </a:p>
        </p:txBody>
      </p:sp>
      <p:sp>
        <p:nvSpPr>
          <p:cNvPr id="8" name="Rectangle 10"/>
          <p:cNvSpPr>
            <a:spLocks noGrp="1" noChangeArrowheads="1"/>
          </p:cNvSpPr>
          <p:nvPr>
            <p:ph type="sldNum" sz="quarter" idx="12"/>
          </p:nvPr>
        </p:nvSpPr>
        <p:spPr>
          <a:ln/>
        </p:spPr>
        <p:txBody>
          <a:bodyPr/>
          <a:lstStyle>
            <a:lvl1pPr>
              <a:defRPr/>
            </a:lvl1pPr>
          </a:lstStyle>
          <a:p>
            <a:pPr>
              <a:defRPr/>
            </a:pPr>
            <a:fld id="{1D1295E2-7093-AA4E-8A4C-C87A853F079C}" type="slidenum">
              <a:rPr lang="en-US"/>
              <a:pPr>
                <a:defRPr/>
              </a:pPr>
              <a:t>‹#›</a:t>
            </a:fld>
            <a:endParaRPr lang="en-US"/>
          </a:p>
        </p:txBody>
      </p:sp>
    </p:spTree>
    <p:extLst>
      <p:ext uri="{BB962C8B-B14F-4D97-AF65-F5344CB8AC3E}">
        <p14:creationId xmlns:p14="http://schemas.microsoft.com/office/powerpoint/2010/main" val="370696380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ea typeface="ＭＳ Ｐゴシック"/>
              <a:cs typeface="ＭＳ Ｐゴシック"/>
            </a:endParaRPr>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ea typeface="ＭＳ Ｐゴシック"/>
              <a:cs typeface="ＭＳ Ｐゴシック"/>
            </a:endParaRPr>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DE6039-F48E-CA43-B2C6-6D5E17B6DBB1}" type="slidenum">
              <a:rPr lang="en-US"/>
              <a:pPr>
                <a:defRPr/>
              </a:pPr>
              <a:t>‹#›</a:t>
            </a:fld>
            <a:endParaRPr lang="en-US"/>
          </a:p>
        </p:txBody>
      </p:sp>
    </p:spTree>
    <p:extLst>
      <p:ext uri="{BB962C8B-B14F-4D97-AF65-F5344CB8AC3E}">
        <p14:creationId xmlns:p14="http://schemas.microsoft.com/office/powerpoint/2010/main" val="515901314"/>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ea typeface="ＭＳ Ｐゴシック"/>
              <a:cs typeface="ＭＳ Ｐゴシック"/>
            </a:endParaRPr>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ea typeface="ＭＳ Ｐゴシック"/>
              <a:cs typeface="ＭＳ Ｐゴシック"/>
            </a:endParaRPr>
          </a:p>
        </p:txBody>
      </p:sp>
      <p:sp>
        <p:nvSpPr>
          <p:cNvPr id="4" name="Rectangle 6"/>
          <p:cNvSpPr>
            <a:spLocks noGrp="1" noChangeArrowheads="1"/>
          </p:cNvSpPr>
          <p:nvPr>
            <p:ph type="sldNum" sz="quarter" idx="12"/>
          </p:nvPr>
        </p:nvSpPr>
        <p:spPr/>
        <p:txBody>
          <a:bodyPr/>
          <a:lstStyle>
            <a:lvl1pPr eaLnBrk="1" hangingPunct="1">
              <a:defRPr/>
            </a:lvl1pPr>
          </a:lstStyle>
          <a:p>
            <a:pPr>
              <a:defRPr/>
            </a:pPr>
            <a:fld id="{203B7439-B71D-B94B-A2FE-29B1AB9E0ADC}" type="slidenum">
              <a:rPr lang="en-US"/>
              <a:pPr>
                <a:defRPr/>
              </a:pPr>
              <a:t>‹#›</a:t>
            </a:fld>
            <a:endParaRPr lang="en-US"/>
          </a:p>
        </p:txBody>
      </p:sp>
    </p:spTree>
    <p:extLst>
      <p:ext uri="{BB962C8B-B14F-4D97-AF65-F5344CB8AC3E}">
        <p14:creationId xmlns:p14="http://schemas.microsoft.com/office/powerpoint/2010/main" val="3798118193"/>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573894980"/>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10471991"/>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038533292"/>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022557947"/>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573729120"/>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757818917"/>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093464056"/>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127D465-0303-9840-B6C7-1A2ECFC7322B}" type="slidenum">
              <a:rPr lang="en-US"/>
              <a:pPr>
                <a:defRPr/>
              </a:pPr>
              <a:t>‹#›</a:t>
            </a:fld>
            <a:endParaRPr lang="en-US"/>
          </a:p>
        </p:txBody>
      </p:sp>
    </p:spTree>
    <p:extLst>
      <p:ext uri="{BB962C8B-B14F-4D97-AF65-F5344CB8AC3E}">
        <p14:creationId xmlns:p14="http://schemas.microsoft.com/office/powerpoint/2010/main" val="290912083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952009842"/>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4023729509"/>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49190304"/>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marL="0" marR="0" lvl="0" indent="0" algn="l"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5" name="Rectangle 13"/>
          <p:cNvSpPr>
            <a:spLocks noGrp="1" noChangeArrowheads="1"/>
          </p:cNvSpPr>
          <p:nvPr>
            <p:ph type="ftr" sz="quarter" idx="11"/>
          </p:nvPr>
        </p:nvSpPr>
        <p:spPr/>
        <p:txBody>
          <a:bodyPr/>
          <a:lstStyle>
            <a:lvl1pPr>
              <a:defRPr/>
            </a:lvl1pPr>
          </a:lstStyle>
          <a:p>
            <a:pPr marL="0" marR="0" lvl="0" indent="0" algn="ctr"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marL="0" marR="0" lvl="0" indent="0" algn="r" defTabSz="457150" rtl="0" eaLnBrk="1" fontAlgn="auto" latinLnBrk="0" hangingPunct="1">
              <a:lnSpc>
                <a:spcPct val="100000"/>
              </a:lnSpc>
              <a:spcBef>
                <a:spcPts val="0"/>
              </a:spcBef>
              <a:spcAft>
                <a:spcPts val="0"/>
              </a:spcAft>
              <a:buClrTx/>
              <a:buSzTx/>
              <a:buFontTx/>
              <a:buNone/>
              <a:tabLst/>
              <a:defRPr/>
            </a:pPr>
            <a:fld id="{AC0D556E-1B47-E145-B343-9708077C202E}" type="slidenum">
              <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Tree>
    <p:extLst>
      <p:ext uri="{BB962C8B-B14F-4D97-AF65-F5344CB8AC3E}">
        <p14:creationId xmlns:p14="http://schemas.microsoft.com/office/powerpoint/2010/main" val="875142208"/>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sp>
        <p:nvSpPr>
          <p:cNvPr id="18439" name="Rectangle 7"/>
          <p:cNvSpPr>
            <a:spLocks noGrp="1" noChangeArrowheads="1"/>
          </p:cNvSpPr>
          <p:nvPr>
            <p:ph type="ctrTitle" sz="quarter"/>
          </p:nvPr>
        </p:nvSpPr>
        <p:spPr>
          <a:xfrm>
            <a:off x="685800" y="1143000"/>
            <a:ext cx="7772400" cy="1143000"/>
          </a:xfrm>
        </p:spPr>
        <p:txBody>
          <a:bodyPr/>
          <a:lstStyle>
            <a:lvl1pPr>
              <a:defRPr/>
            </a:lvl1pPr>
          </a:lstStyle>
          <a:p>
            <a:r>
              <a:rPr lang="en-US"/>
              <a:t>Click to edit Master title style</a:t>
            </a:r>
          </a:p>
        </p:txBody>
      </p:sp>
      <p:sp>
        <p:nvSpPr>
          <p:cNvPr id="18440"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8" charset="2"/>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eaLnBrk="0" hangingPunct="0">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eaLnBrk="0" hangingPunct="0">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eaLnBrk="0" hangingPunct="0">
              <a:defRPr>
                <a:solidFill>
                  <a:srgbClr val="FFFFFF"/>
                </a:solidFill>
                <a:latin typeface="Arial" charset="0"/>
              </a:defRPr>
            </a:lvl1pPr>
          </a:lstStyle>
          <a:p>
            <a:pPr>
              <a:defRPr/>
            </a:pPr>
            <a:fld id="{C8D0794F-7DB3-5540-BC25-B7A7451847AD}" type="slidenum">
              <a:rPr lang="en-US"/>
              <a:pPr>
                <a:defRPr/>
              </a:pPr>
              <a:t>‹#›</a:t>
            </a:fld>
            <a:endParaRPr lang="en-US"/>
          </a:p>
        </p:txBody>
      </p:sp>
    </p:spTree>
    <p:extLst>
      <p:ext uri="{BB962C8B-B14F-4D97-AF65-F5344CB8AC3E}">
        <p14:creationId xmlns:p14="http://schemas.microsoft.com/office/powerpoint/2010/main" val="362046651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B41820C5-3253-4749-89F7-935F0A9901B1}" type="slidenum">
              <a:rPr lang="en-US"/>
              <a:pPr>
                <a:defRPr/>
              </a:pPr>
              <a:t>‹#›</a:t>
            </a:fld>
            <a:endParaRPr lang="en-US"/>
          </a:p>
        </p:txBody>
      </p:sp>
    </p:spTree>
    <p:extLst>
      <p:ext uri="{BB962C8B-B14F-4D97-AF65-F5344CB8AC3E}">
        <p14:creationId xmlns:p14="http://schemas.microsoft.com/office/powerpoint/2010/main" val="141357563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A7B87BD8-1B9C-7743-ACF8-8098181CD9C2}" type="slidenum">
              <a:rPr lang="en-US"/>
              <a:pPr>
                <a:defRPr/>
              </a:pPr>
              <a:t>‹#›</a:t>
            </a:fld>
            <a:endParaRPr lang="en-US"/>
          </a:p>
        </p:txBody>
      </p:sp>
    </p:spTree>
    <p:extLst>
      <p:ext uri="{BB962C8B-B14F-4D97-AF65-F5344CB8AC3E}">
        <p14:creationId xmlns:p14="http://schemas.microsoft.com/office/powerpoint/2010/main" val="208321239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63FCB442-8726-B54B-BFF0-E85897690772}" type="slidenum">
              <a:rPr lang="en-US"/>
              <a:pPr>
                <a:defRPr/>
              </a:pPr>
              <a:t>‹#›</a:t>
            </a:fld>
            <a:endParaRPr lang="en-US"/>
          </a:p>
        </p:txBody>
      </p:sp>
    </p:spTree>
    <p:extLst>
      <p:ext uri="{BB962C8B-B14F-4D97-AF65-F5344CB8AC3E}">
        <p14:creationId xmlns:p14="http://schemas.microsoft.com/office/powerpoint/2010/main" val="1433769835"/>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D477AA27-BACC-914C-83FE-9B1014C66429}" type="slidenum">
              <a:rPr lang="en-US"/>
              <a:pPr>
                <a:defRPr/>
              </a:pPr>
              <a:t>‹#›</a:t>
            </a:fld>
            <a:endParaRPr lang="en-US"/>
          </a:p>
        </p:txBody>
      </p:sp>
    </p:spTree>
    <p:extLst>
      <p:ext uri="{BB962C8B-B14F-4D97-AF65-F5344CB8AC3E}">
        <p14:creationId xmlns:p14="http://schemas.microsoft.com/office/powerpoint/2010/main" val="122652553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D196DE6D-9A62-5846-AF0D-DCD6FCA2CE0B}" type="slidenum">
              <a:rPr lang="en-US"/>
              <a:pPr>
                <a:defRPr/>
              </a:pPr>
              <a:t>‹#›</a:t>
            </a:fld>
            <a:endParaRPr lang="en-US"/>
          </a:p>
        </p:txBody>
      </p:sp>
    </p:spTree>
    <p:extLst>
      <p:ext uri="{BB962C8B-B14F-4D97-AF65-F5344CB8AC3E}">
        <p14:creationId xmlns:p14="http://schemas.microsoft.com/office/powerpoint/2010/main" val="15531602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6EABD93-864C-6845-82F7-EDE68AADDCC4}" type="slidenum">
              <a:rPr lang="en-US"/>
              <a:pPr>
                <a:defRPr/>
              </a:pPr>
              <a:t>‹#›</a:t>
            </a:fld>
            <a:endParaRPr lang="en-US"/>
          </a:p>
        </p:txBody>
      </p:sp>
    </p:spTree>
    <p:extLst>
      <p:ext uri="{BB962C8B-B14F-4D97-AF65-F5344CB8AC3E}">
        <p14:creationId xmlns:p14="http://schemas.microsoft.com/office/powerpoint/2010/main" val="223834709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3864564D-2AB5-2345-A04E-35C48E7F55E4}" type="slidenum">
              <a:rPr lang="en-US"/>
              <a:pPr>
                <a:defRPr/>
              </a:pPr>
              <a:t>‹#›</a:t>
            </a:fld>
            <a:endParaRPr lang="en-US"/>
          </a:p>
        </p:txBody>
      </p:sp>
    </p:spTree>
    <p:extLst>
      <p:ext uri="{BB962C8B-B14F-4D97-AF65-F5344CB8AC3E}">
        <p14:creationId xmlns:p14="http://schemas.microsoft.com/office/powerpoint/2010/main" val="169502410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B3396189-E18C-5F4A-90E7-832B4A34BA01}" type="slidenum">
              <a:rPr lang="en-US"/>
              <a:pPr>
                <a:defRPr/>
              </a:pPr>
              <a:t>‹#›</a:t>
            </a:fld>
            <a:endParaRPr lang="en-US"/>
          </a:p>
        </p:txBody>
      </p:sp>
    </p:spTree>
    <p:extLst>
      <p:ext uri="{BB962C8B-B14F-4D97-AF65-F5344CB8AC3E}">
        <p14:creationId xmlns:p14="http://schemas.microsoft.com/office/powerpoint/2010/main" val="2498327754"/>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B15E3CAC-8ACA-044D-AD07-90762780B390}" type="slidenum">
              <a:rPr lang="en-US"/>
              <a:pPr>
                <a:defRPr/>
              </a:pPr>
              <a:t>‹#›</a:t>
            </a:fld>
            <a:endParaRPr lang="en-US"/>
          </a:p>
        </p:txBody>
      </p:sp>
    </p:spTree>
    <p:extLst>
      <p:ext uri="{BB962C8B-B14F-4D97-AF65-F5344CB8AC3E}">
        <p14:creationId xmlns:p14="http://schemas.microsoft.com/office/powerpoint/2010/main" val="235345993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00CF02A0-1B69-244F-9871-7E8FE5271801}" type="slidenum">
              <a:rPr lang="en-US"/>
              <a:pPr>
                <a:defRPr/>
              </a:pPr>
              <a:t>‹#›</a:t>
            </a:fld>
            <a:endParaRPr lang="en-US"/>
          </a:p>
        </p:txBody>
      </p:sp>
    </p:spTree>
    <p:extLst>
      <p:ext uri="{BB962C8B-B14F-4D97-AF65-F5344CB8AC3E}">
        <p14:creationId xmlns:p14="http://schemas.microsoft.com/office/powerpoint/2010/main" val="182898552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B2CE80A7-BF8E-694C-8E84-CD2D6656F2FC}" type="slidenum">
              <a:rPr lang="en-US"/>
              <a:pPr>
                <a:defRPr/>
              </a:pPr>
              <a:t>‹#›</a:t>
            </a:fld>
            <a:endParaRPr lang="en-US"/>
          </a:p>
        </p:txBody>
      </p:sp>
    </p:spTree>
    <p:extLst>
      <p:ext uri="{BB962C8B-B14F-4D97-AF65-F5344CB8AC3E}">
        <p14:creationId xmlns:p14="http://schemas.microsoft.com/office/powerpoint/2010/main" val="132705677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E7F301F7-4AF8-A64A-AD7D-255FBA424373}" type="slidenum">
              <a:rPr lang="en-US"/>
              <a:pPr>
                <a:defRPr/>
              </a:pPr>
              <a:t>‹#›</a:t>
            </a:fld>
            <a:endParaRPr lang="en-US"/>
          </a:p>
        </p:txBody>
      </p:sp>
    </p:spTree>
    <p:extLst>
      <p:ext uri="{BB962C8B-B14F-4D97-AF65-F5344CB8AC3E}">
        <p14:creationId xmlns:p14="http://schemas.microsoft.com/office/powerpoint/2010/main" val="154439429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41475"/>
            <a:ext cx="38100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4938"/>
            <a:ext cx="3810000" cy="2151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7"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8"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399FD2A2-6C95-8E48-ADAA-16D4FDD34A9C}" type="slidenum">
              <a:rPr lang="en-US"/>
              <a:pPr>
                <a:defRPr/>
              </a:pPr>
              <a:t>‹#›</a:t>
            </a:fld>
            <a:endParaRPr lang="en-US"/>
          </a:p>
        </p:txBody>
      </p:sp>
    </p:spTree>
    <p:extLst>
      <p:ext uri="{BB962C8B-B14F-4D97-AF65-F5344CB8AC3E}">
        <p14:creationId xmlns:p14="http://schemas.microsoft.com/office/powerpoint/2010/main" val="24626229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F403664-F3FA-7E49-8CB1-2F89105F14DD}" type="slidenum">
              <a:rPr lang="en-US"/>
              <a:pPr>
                <a:defRPr/>
              </a:pPr>
              <a:t>‹#›</a:t>
            </a:fld>
            <a:endParaRPr lang="en-US"/>
          </a:p>
        </p:txBody>
      </p:sp>
    </p:spTree>
    <p:extLst>
      <p:ext uri="{BB962C8B-B14F-4D97-AF65-F5344CB8AC3E}">
        <p14:creationId xmlns:p14="http://schemas.microsoft.com/office/powerpoint/2010/main" val="4111409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9FDCA3B-3A26-2F4C-B290-F04BD43C0525}" type="slidenum">
              <a:rPr lang="en-US"/>
              <a:pPr>
                <a:defRPr/>
              </a:pPr>
              <a:t>‹#›</a:t>
            </a:fld>
            <a:endParaRPr lang="en-US"/>
          </a:p>
        </p:txBody>
      </p:sp>
    </p:spTree>
    <p:extLst>
      <p:ext uri="{BB962C8B-B14F-4D97-AF65-F5344CB8AC3E}">
        <p14:creationId xmlns:p14="http://schemas.microsoft.com/office/powerpoint/2010/main" val="25551779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AE54822-3522-3541-9604-E5E12E0E5862}" type="slidenum">
              <a:rPr lang="en-US"/>
              <a:pPr>
                <a:defRPr/>
              </a:pPr>
              <a:t>‹#›</a:t>
            </a:fld>
            <a:endParaRPr lang="en-US"/>
          </a:p>
        </p:txBody>
      </p:sp>
    </p:spTree>
    <p:extLst>
      <p:ext uri="{BB962C8B-B14F-4D97-AF65-F5344CB8AC3E}">
        <p14:creationId xmlns:p14="http://schemas.microsoft.com/office/powerpoint/2010/main" val="19258464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2F0BA9C-9420-E445-AD9C-7AAE023816A1}" type="slidenum">
              <a:rPr lang="en-US"/>
              <a:pPr>
                <a:defRPr/>
              </a:pPr>
              <a:t>‹#›</a:t>
            </a:fld>
            <a:endParaRPr lang="en-US"/>
          </a:p>
        </p:txBody>
      </p:sp>
    </p:spTree>
    <p:extLst>
      <p:ext uri="{BB962C8B-B14F-4D97-AF65-F5344CB8AC3E}">
        <p14:creationId xmlns:p14="http://schemas.microsoft.com/office/powerpoint/2010/main" val="18291241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AB441A8-5110-6D49-9D10-73EF18DC9CE4}" type="slidenum">
              <a:rPr lang="en-US"/>
              <a:pPr>
                <a:defRPr/>
              </a:pPr>
              <a:t>‹#›</a:t>
            </a:fld>
            <a:endParaRPr lang="en-US"/>
          </a:p>
        </p:txBody>
      </p:sp>
    </p:spTree>
    <p:extLst>
      <p:ext uri="{BB962C8B-B14F-4D97-AF65-F5344CB8AC3E}">
        <p14:creationId xmlns:p14="http://schemas.microsoft.com/office/powerpoint/2010/main" val="29934525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A4B9AAF-ACEF-E34E-A305-86C30A643F63}" type="slidenum">
              <a:rPr lang="en-US"/>
              <a:pPr>
                <a:defRPr/>
              </a:pPr>
              <a:t>‹#›</a:t>
            </a:fld>
            <a:endParaRPr lang="en-US"/>
          </a:p>
        </p:txBody>
      </p:sp>
    </p:spTree>
    <p:extLst>
      <p:ext uri="{BB962C8B-B14F-4D97-AF65-F5344CB8AC3E}">
        <p14:creationId xmlns:p14="http://schemas.microsoft.com/office/powerpoint/2010/main" val="988330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F08D279-61B8-884D-8C0C-F8B126FB9979}" type="slidenum">
              <a:rPr lang="en-US"/>
              <a:pPr>
                <a:defRPr/>
              </a:pPr>
              <a:t>‹#›</a:t>
            </a:fld>
            <a:endParaRPr lang="en-US"/>
          </a:p>
        </p:txBody>
      </p:sp>
    </p:spTree>
    <p:extLst>
      <p:ext uri="{BB962C8B-B14F-4D97-AF65-F5344CB8AC3E}">
        <p14:creationId xmlns:p14="http://schemas.microsoft.com/office/powerpoint/2010/main" val="40057098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608FD8-6E69-ED43-A657-48E8F2D7E603}" type="slidenum">
              <a:rPr lang="en-US"/>
              <a:pPr>
                <a:defRPr/>
              </a:pPr>
              <a:t>‹#›</a:t>
            </a:fld>
            <a:endParaRPr lang="en-US"/>
          </a:p>
        </p:txBody>
      </p:sp>
    </p:spTree>
    <p:extLst>
      <p:ext uri="{BB962C8B-B14F-4D97-AF65-F5344CB8AC3E}">
        <p14:creationId xmlns:p14="http://schemas.microsoft.com/office/powerpoint/2010/main" val="745618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DE76D02D-1967-3E4B-AD08-6F73EDE93888}" type="slidenum">
              <a:rPr lang="en-US"/>
              <a:pPr>
                <a:defRPr/>
              </a:pPr>
              <a:t>‹#›</a:t>
            </a:fld>
            <a:endParaRPr lang="en-US"/>
          </a:p>
        </p:txBody>
      </p:sp>
    </p:spTree>
    <p:extLst>
      <p:ext uri="{BB962C8B-B14F-4D97-AF65-F5344CB8AC3E}">
        <p14:creationId xmlns:p14="http://schemas.microsoft.com/office/powerpoint/2010/main" val="41133290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ECD556D7-F332-9E45-B69D-311FB6181AB6}"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793936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D0986EF4-B5CC-4C4A-9E4C-D6F04E5E0443}"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297300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442A334B-3226-AE40-B942-240512E3DB2E}"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559515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C4821936-365F-9748-A8A7-10E850AC5868}" type="slidenum">
              <a:rPr lang="en-US"/>
              <a:pPr>
                <a:defRPr/>
              </a:pPr>
              <a:t>‹#›</a:t>
            </a:fld>
            <a:endParaRPr lang="en-US"/>
          </a:p>
        </p:txBody>
      </p:sp>
    </p:spTree>
    <p:extLst>
      <p:ext uri="{BB962C8B-B14F-4D97-AF65-F5344CB8AC3E}">
        <p14:creationId xmlns:p14="http://schemas.microsoft.com/office/powerpoint/2010/main" val="26800010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FB3364A5-9804-7F44-B270-5BA06F5132A9}"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94672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8EE7CB1A-4B73-B045-ACCB-BB2FA23758BE}"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429384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7C92DC93-4B99-9642-BCF8-F09494EDCF71}"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641832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44DF1402-290D-194D-B306-B03BEE9FBD2C}"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594159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2934E54D-23BD-254C-BDFC-69D801630A5E}"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611642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B9911F3E-1BF4-6241-8BCA-5AFE8BED7825}"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639728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ADF1CB5F-52D0-E34D-93B7-DEB114CF30B7}"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026990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5C8EAB7D-46C5-6941-B742-0E33A482AE4F}"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558183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AEDFBF36-9446-4B4B-BE01-A4751F9663FC}"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672322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477925F4-7B21-9649-989E-649E05127CA6}"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38216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1215668E-AA19-FD45-8CE8-D88D9B30D510}" type="slidenum">
              <a:rPr lang="en-US"/>
              <a:pPr>
                <a:defRPr/>
              </a:pPr>
              <a:t>‹#›</a:t>
            </a:fld>
            <a:endParaRPr lang="en-US"/>
          </a:p>
        </p:txBody>
      </p:sp>
    </p:spTree>
    <p:extLst>
      <p:ext uri="{BB962C8B-B14F-4D97-AF65-F5344CB8AC3E}">
        <p14:creationId xmlns:p14="http://schemas.microsoft.com/office/powerpoint/2010/main" val="10312171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381776601"/>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278266541"/>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140274679"/>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4140190225"/>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035425627"/>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55898202"/>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193214404"/>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792834234"/>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48140442"/>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92424545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1CEFFA0C-3D5F-9947-892E-53746D21E390}" type="slidenum">
              <a:rPr lang="en-US"/>
              <a:pPr>
                <a:defRPr/>
              </a:pPr>
              <a:t>‹#›</a:t>
            </a:fld>
            <a:endParaRPr lang="en-US"/>
          </a:p>
        </p:txBody>
      </p:sp>
    </p:spTree>
    <p:extLst>
      <p:ext uri="{BB962C8B-B14F-4D97-AF65-F5344CB8AC3E}">
        <p14:creationId xmlns:p14="http://schemas.microsoft.com/office/powerpoint/2010/main" val="272251517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391691013"/>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16A29D91-2022-504A-AEC4-F7C21A27F4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03656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BAC7C39F-D337-CA43-8875-AD9F177CAB84}"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57741195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3744FF77-BFA8-8040-93EF-BBC93C8A3B12}"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0719125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AAD812A4-2031-EB4E-9AB0-A65ED7BAE156}"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4874127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4300A9B9-505A-AC45-B85F-ED33EEB463BA}"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480896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B423A2A1-35FE-ED4A-889D-5EF811D71E8E}"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50530250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790D5110-0400-5E40-865F-CBAA5C6B99D6}"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0303472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6D1D64F5-6C71-CF4E-9DFA-4FBB07860917}"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8833757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AE7B9F7D-31E3-D144-AEB0-D58976D71E29}"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0788725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AD9E22F7-D40D-1049-9224-93511959572B}" type="slidenum">
              <a:rPr lang="en-US"/>
              <a:pPr>
                <a:defRPr/>
              </a:pPr>
              <a:t>‹#›</a:t>
            </a:fld>
            <a:endParaRPr lang="en-US"/>
          </a:p>
        </p:txBody>
      </p:sp>
    </p:spTree>
    <p:extLst>
      <p:ext uri="{BB962C8B-B14F-4D97-AF65-F5344CB8AC3E}">
        <p14:creationId xmlns:p14="http://schemas.microsoft.com/office/powerpoint/2010/main" val="425134063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6DB3DA91-5BDE-7D4E-9A67-04F0A3A1FD2B}"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76283068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6B59CF16-89A3-B940-937E-1F36F6D7E2CF}"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61946301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2572F703-F375-0F4B-B364-63535C6EB14A}"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0570930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485DC33E-DEA9-0B41-9063-40DA067285A6}"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08004224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D7DC51FA-16C7-AF4F-97F0-C257928B9D9A}"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82539423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F03B550-C747-764E-B04E-B50512C96730}" type="slidenum">
              <a:rPr lang="en-US"/>
              <a:pPr>
                <a:defRPr/>
              </a:pPr>
              <a:t>‹#›</a:t>
            </a:fld>
            <a:endParaRPr lang="en-US"/>
          </a:p>
        </p:txBody>
      </p:sp>
    </p:spTree>
    <p:extLst>
      <p:ext uri="{BB962C8B-B14F-4D97-AF65-F5344CB8AC3E}">
        <p14:creationId xmlns:p14="http://schemas.microsoft.com/office/powerpoint/2010/main" val="33779191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CFCF56B-D20A-4441-9102-81D2258C0B73}" type="slidenum">
              <a:rPr lang="en-US"/>
              <a:pPr>
                <a:defRPr/>
              </a:pPr>
              <a:t>‹#›</a:t>
            </a:fld>
            <a:endParaRPr lang="en-US"/>
          </a:p>
        </p:txBody>
      </p:sp>
    </p:spTree>
    <p:extLst>
      <p:ext uri="{BB962C8B-B14F-4D97-AF65-F5344CB8AC3E}">
        <p14:creationId xmlns:p14="http://schemas.microsoft.com/office/powerpoint/2010/main" val="147553359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ABC777B-4ED3-3F44-81BF-09C12CDEAAD8}" type="slidenum">
              <a:rPr lang="en-US"/>
              <a:pPr>
                <a:defRPr/>
              </a:pPr>
              <a:t>‹#›</a:t>
            </a:fld>
            <a:endParaRPr lang="en-US"/>
          </a:p>
        </p:txBody>
      </p:sp>
    </p:spTree>
    <p:extLst>
      <p:ext uri="{BB962C8B-B14F-4D97-AF65-F5344CB8AC3E}">
        <p14:creationId xmlns:p14="http://schemas.microsoft.com/office/powerpoint/2010/main" val="231639626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AD2901F3-6009-7245-A5F5-C07C5135234D}" type="slidenum">
              <a:rPr lang="en-US"/>
              <a:pPr>
                <a:defRPr/>
              </a:pPr>
              <a:t>‹#›</a:t>
            </a:fld>
            <a:endParaRPr lang="en-US"/>
          </a:p>
        </p:txBody>
      </p:sp>
    </p:spTree>
    <p:extLst>
      <p:ext uri="{BB962C8B-B14F-4D97-AF65-F5344CB8AC3E}">
        <p14:creationId xmlns:p14="http://schemas.microsoft.com/office/powerpoint/2010/main" val="201789301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E9D8010-BC1A-F148-B68D-ABEA5A598E62}" type="slidenum">
              <a:rPr lang="en-US"/>
              <a:pPr>
                <a:defRPr/>
              </a:pPr>
              <a:t>‹#›</a:t>
            </a:fld>
            <a:endParaRPr lang="en-US"/>
          </a:p>
        </p:txBody>
      </p:sp>
    </p:spTree>
    <p:extLst>
      <p:ext uri="{BB962C8B-B14F-4D97-AF65-F5344CB8AC3E}">
        <p14:creationId xmlns:p14="http://schemas.microsoft.com/office/powerpoint/2010/main" val="3181348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61C8D630-D512-2B48-8EB4-AFD5CA614A2B}" type="slidenum">
              <a:rPr lang="en-US"/>
              <a:pPr>
                <a:defRPr/>
              </a:pPr>
              <a:t>‹#›</a:t>
            </a:fld>
            <a:endParaRPr lang="en-US"/>
          </a:p>
        </p:txBody>
      </p:sp>
    </p:spTree>
    <p:extLst>
      <p:ext uri="{BB962C8B-B14F-4D97-AF65-F5344CB8AC3E}">
        <p14:creationId xmlns:p14="http://schemas.microsoft.com/office/powerpoint/2010/main" val="221564819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9C1A453-8571-4C44-954B-CE9140DA13C4}" type="slidenum">
              <a:rPr lang="en-US"/>
              <a:pPr>
                <a:defRPr/>
              </a:pPr>
              <a:t>‹#›</a:t>
            </a:fld>
            <a:endParaRPr lang="en-US"/>
          </a:p>
        </p:txBody>
      </p:sp>
    </p:spTree>
    <p:extLst>
      <p:ext uri="{BB962C8B-B14F-4D97-AF65-F5344CB8AC3E}">
        <p14:creationId xmlns:p14="http://schemas.microsoft.com/office/powerpoint/2010/main" val="3322382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EBE45E28-93F2-2B4D-8A66-1BEA0F812353}" type="slidenum">
              <a:rPr lang="en-US"/>
              <a:pPr>
                <a:defRPr/>
              </a:pPr>
              <a:t>‹#›</a:t>
            </a:fld>
            <a:endParaRPr lang="en-US"/>
          </a:p>
        </p:txBody>
      </p:sp>
    </p:spTree>
    <p:extLst>
      <p:ext uri="{BB962C8B-B14F-4D97-AF65-F5344CB8AC3E}">
        <p14:creationId xmlns:p14="http://schemas.microsoft.com/office/powerpoint/2010/main" val="196386140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17683E6D-2E5A-584C-AAF6-6CA546F23C52}" type="slidenum">
              <a:rPr lang="en-US"/>
              <a:pPr>
                <a:defRPr/>
              </a:pPr>
              <a:t>‹#›</a:t>
            </a:fld>
            <a:endParaRPr lang="en-US"/>
          </a:p>
        </p:txBody>
      </p:sp>
    </p:spTree>
    <p:extLst>
      <p:ext uri="{BB962C8B-B14F-4D97-AF65-F5344CB8AC3E}">
        <p14:creationId xmlns:p14="http://schemas.microsoft.com/office/powerpoint/2010/main" val="352993978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0D4B0D56-91DC-E94D-92D7-8DEB48C54ED7}" type="slidenum">
              <a:rPr lang="en-US"/>
              <a:pPr>
                <a:defRPr/>
              </a:pPr>
              <a:t>‹#›</a:t>
            </a:fld>
            <a:endParaRPr lang="en-US"/>
          </a:p>
        </p:txBody>
      </p:sp>
    </p:spTree>
    <p:extLst>
      <p:ext uri="{BB962C8B-B14F-4D97-AF65-F5344CB8AC3E}">
        <p14:creationId xmlns:p14="http://schemas.microsoft.com/office/powerpoint/2010/main" val="284208006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09B41C1-96B0-6F40-A1F2-5CA098DBCA74}" type="slidenum">
              <a:rPr lang="en-US"/>
              <a:pPr>
                <a:defRPr/>
              </a:pPr>
              <a:t>‹#›</a:t>
            </a:fld>
            <a:endParaRPr lang="en-US"/>
          </a:p>
        </p:txBody>
      </p:sp>
    </p:spTree>
    <p:extLst>
      <p:ext uri="{BB962C8B-B14F-4D97-AF65-F5344CB8AC3E}">
        <p14:creationId xmlns:p14="http://schemas.microsoft.com/office/powerpoint/2010/main" val="221678855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FCD3330-BA8A-C748-ADBA-CDEA89FD6D34}" type="slidenum">
              <a:rPr lang="en-US"/>
              <a:pPr>
                <a:defRPr/>
              </a:pPr>
              <a:t>‹#›</a:t>
            </a:fld>
            <a:endParaRPr lang="en-US"/>
          </a:p>
        </p:txBody>
      </p:sp>
    </p:spTree>
    <p:extLst>
      <p:ext uri="{BB962C8B-B14F-4D97-AF65-F5344CB8AC3E}">
        <p14:creationId xmlns:p14="http://schemas.microsoft.com/office/powerpoint/2010/main" val="423808924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1B2D140-B8ED-C946-BF88-E6AC220AD1A2}" type="slidenum">
              <a:rPr lang="en-US"/>
              <a:pPr>
                <a:defRPr/>
              </a:pPr>
              <a:t>‹#›</a:t>
            </a:fld>
            <a:endParaRPr lang="en-US"/>
          </a:p>
        </p:txBody>
      </p:sp>
    </p:spTree>
    <p:extLst>
      <p:ext uri="{BB962C8B-B14F-4D97-AF65-F5344CB8AC3E}">
        <p14:creationId xmlns:p14="http://schemas.microsoft.com/office/powerpoint/2010/main" val="410724534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A0F19D-B45D-004F-9FFF-D948E11C3AE3}" type="slidenum">
              <a:rPr lang="en-US"/>
              <a:pPr>
                <a:defRPr/>
              </a:pPr>
              <a:t>‹#›</a:t>
            </a:fld>
            <a:endParaRPr lang="en-US"/>
          </a:p>
        </p:txBody>
      </p:sp>
    </p:spTree>
    <p:extLst>
      <p:ext uri="{BB962C8B-B14F-4D97-AF65-F5344CB8AC3E}">
        <p14:creationId xmlns:p14="http://schemas.microsoft.com/office/powerpoint/2010/main" val="194858781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2F35E5-6F3E-E84B-8D81-78B684BA13BD}" type="slidenum">
              <a:rPr lang="en-US"/>
              <a:pPr>
                <a:defRPr/>
              </a:pPr>
              <a:t>‹#›</a:t>
            </a:fld>
            <a:endParaRPr lang="en-US"/>
          </a:p>
        </p:txBody>
      </p:sp>
    </p:spTree>
    <p:extLst>
      <p:ext uri="{BB962C8B-B14F-4D97-AF65-F5344CB8AC3E}">
        <p14:creationId xmlns:p14="http://schemas.microsoft.com/office/powerpoint/2010/main" val="7407225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36570D-41C5-504F-A7AB-B66D9B2BC24F}" type="slidenum">
              <a:rPr lang="en-US"/>
              <a:pPr>
                <a:defRPr/>
              </a:pPr>
              <a:t>‹#›</a:t>
            </a:fld>
            <a:endParaRPr lang="en-US"/>
          </a:p>
        </p:txBody>
      </p:sp>
    </p:spTree>
    <p:extLst>
      <p:ext uri="{BB962C8B-B14F-4D97-AF65-F5344CB8AC3E}">
        <p14:creationId xmlns:p14="http://schemas.microsoft.com/office/powerpoint/2010/main" val="41319339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545D57E5-3F65-CC48-B129-ED39B8699A13}" type="slidenum">
              <a:rPr lang="en-US"/>
              <a:pPr>
                <a:defRPr/>
              </a:pPr>
              <a:t>‹#›</a:t>
            </a:fld>
            <a:endParaRPr lang="en-US"/>
          </a:p>
        </p:txBody>
      </p:sp>
    </p:spTree>
    <p:extLst>
      <p:ext uri="{BB962C8B-B14F-4D97-AF65-F5344CB8AC3E}">
        <p14:creationId xmlns:p14="http://schemas.microsoft.com/office/powerpoint/2010/main" val="3751619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0D13EEF-F7E5-8645-8F40-871C6A52688C}" type="slidenum">
              <a:rPr lang="en-US"/>
              <a:pPr>
                <a:defRPr/>
              </a:pPr>
              <a:t>‹#›</a:t>
            </a:fld>
            <a:endParaRPr lang="en-US"/>
          </a:p>
        </p:txBody>
      </p:sp>
    </p:spTree>
    <p:extLst>
      <p:ext uri="{BB962C8B-B14F-4D97-AF65-F5344CB8AC3E}">
        <p14:creationId xmlns:p14="http://schemas.microsoft.com/office/powerpoint/2010/main" val="343061494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A5C7345-C3ED-784A-89E0-3F09D8B634B9}" type="slidenum">
              <a:rPr lang="en-US"/>
              <a:pPr>
                <a:defRPr/>
              </a:pPr>
              <a:t>‹#›</a:t>
            </a:fld>
            <a:endParaRPr lang="en-US"/>
          </a:p>
        </p:txBody>
      </p:sp>
    </p:spTree>
    <p:extLst>
      <p:ext uri="{BB962C8B-B14F-4D97-AF65-F5344CB8AC3E}">
        <p14:creationId xmlns:p14="http://schemas.microsoft.com/office/powerpoint/2010/main" val="252026293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CF9C5AA-6538-1F4D-877F-12378B4AC2E5}" type="slidenum">
              <a:rPr lang="en-US"/>
              <a:pPr>
                <a:defRPr/>
              </a:pPr>
              <a:t>‹#›</a:t>
            </a:fld>
            <a:endParaRPr lang="en-US"/>
          </a:p>
        </p:txBody>
      </p:sp>
    </p:spTree>
    <p:extLst>
      <p:ext uri="{BB962C8B-B14F-4D97-AF65-F5344CB8AC3E}">
        <p14:creationId xmlns:p14="http://schemas.microsoft.com/office/powerpoint/2010/main" val="165914819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34CD030-5215-904F-9EC3-05199928787B}" type="slidenum">
              <a:rPr lang="en-US"/>
              <a:pPr>
                <a:defRPr/>
              </a:pPr>
              <a:t>‹#›</a:t>
            </a:fld>
            <a:endParaRPr lang="en-US"/>
          </a:p>
        </p:txBody>
      </p:sp>
    </p:spTree>
    <p:extLst>
      <p:ext uri="{BB962C8B-B14F-4D97-AF65-F5344CB8AC3E}">
        <p14:creationId xmlns:p14="http://schemas.microsoft.com/office/powerpoint/2010/main" val="322334436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F1EA77-AB1B-3743-B5E0-DCAB2E3BF653}" type="slidenum">
              <a:rPr lang="en-US"/>
              <a:pPr>
                <a:defRPr/>
              </a:pPr>
              <a:t>‹#›</a:t>
            </a:fld>
            <a:endParaRPr lang="en-US"/>
          </a:p>
        </p:txBody>
      </p:sp>
    </p:spTree>
    <p:extLst>
      <p:ext uri="{BB962C8B-B14F-4D97-AF65-F5344CB8AC3E}">
        <p14:creationId xmlns:p14="http://schemas.microsoft.com/office/powerpoint/2010/main" val="167853095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5899D4-C76B-EE45-968D-FDA6D4EDEB63}" type="slidenum">
              <a:rPr lang="en-US"/>
              <a:pPr>
                <a:defRPr/>
              </a:pPr>
              <a:t>‹#›</a:t>
            </a:fld>
            <a:endParaRPr lang="en-US"/>
          </a:p>
        </p:txBody>
      </p:sp>
    </p:spTree>
    <p:extLst>
      <p:ext uri="{BB962C8B-B14F-4D97-AF65-F5344CB8AC3E}">
        <p14:creationId xmlns:p14="http://schemas.microsoft.com/office/powerpoint/2010/main" val="155218702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F1F7C3-6849-8C42-9AA7-73D1A0098510}" type="slidenum">
              <a:rPr lang="en-US"/>
              <a:pPr>
                <a:defRPr/>
              </a:pPr>
              <a:t>‹#›</a:t>
            </a:fld>
            <a:endParaRPr lang="en-US"/>
          </a:p>
        </p:txBody>
      </p:sp>
    </p:spTree>
    <p:extLst>
      <p:ext uri="{BB962C8B-B14F-4D97-AF65-F5344CB8AC3E}">
        <p14:creationId xmlns:p14="http://schemas.microsoft.com/office/powerpoint/2010/main" val="77667032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0E6234-C5F4-FC42-B855-D79B4E72149E}" type="slidenum">
              <a:rPr lang="en-US"/>
              <a:pPr>
                <a:defRPr/>
              </a:pPr>
              <a:t>‹#›</a:t>
            </a:fld>
            <a:endParaRPr lang="en-US"/>
          </a:p>
        </p:txBody>
      </p:sp>
    </p:spTree>
    <p:extLst>
      <p:ext uri="{BB962C8B-B14F-4D97-AF65-F5344CB8AC3E}">
        <p14:creationId xmlns:p14="http://schemas.microsoft.com/office/powerpoint/2010/main" val="412400664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BCB09F6-1969-2D43-8296-05F1FAFCAEE9}" type="slidenum">
              <a:rPr lang="en-US"/>
              <a:pPr>
                <a:defRPr/>
              </a:pPr>
              <a:t>‹#›</a:t>
            </a:fld>
            <a:endParaRPr lang="en-US"/>
          </a:p>
        </p:txBody>
      </p:sp>
    </p:spTree>
    <p:extLst>
      <p:ext uri="{BB962C8B-B14F-4D97-AF65-F5344CB8AC3E}">
        <p14:creationId xmlns:p14="http://schemas.microsoft.com/office/powerpoint/2010/main" val="284462906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2997E859-6D2B-4842-8540-5FB09A3FCECD}" type="slidenum">
              <a:rPr lang="en-US"/>
              <a:pPr>
                <a:defRPr/>
              </a:pPr>
              <a:t>‹#›</a:t>
            </a:fld>
            <a:endParaRPr lang="en-US"/>
          </a:p>
        </p:txBody>
      </p:sp>
    </p:spTree>
    <p:extLst>
      <p:ext uri="{BB962C8B-B14F-4D97-AF65-F5344CB8AC3E}">
        <p14:creationId xmlns:p14="http://schemas.microsoft.com/office/powerpoint/2010/main" val="1278512110"/>
      </p:ext>
    </p:extLst>
  </p:cSld>
  <p:clrMapOvr>
    <a:masterClrMapping/>
  </p:clrMapOvr>
  <p:transition spd="med">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image" Target="../media/image2.png"/><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theme" Target="../theme/theme10.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5" Type="http://schemas.openxmlformats.org/officeDocument/2006/relationships/image" Target="../media/image4.png"/><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image" Target="../media/image3.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8.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theme" Target="../theme/theme11.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image" Target="../media/image2.png"/><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theme" Target="../theme/theme12.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5" Type="http://schemas.openxmlformats.org/officeDocument/2006/relationships/image" Target="../media/image4.png"/><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image" Target="../media/image3.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image" Target="../media/image5.jpeg"/><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theme" Target="../theme/theme13.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image" Target="../media/image2.png"/><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theme" Target="../theme/theme14.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5" Type="http://schemas.openxmlformats.org/officeDocument/2006/relationships/image" Target="../media/image4.png"/><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 Id="rId14" Type="http://schemas.openxmlformats.org/officeDocument/2006/relationships/image" Target="../media/image3.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image" Target="../media/image2.png"/><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theme" Target="../theme/theme15.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5" Type="http://schemas.openxmlformats.org/officeDocument/2006/relationships/image" Target="../media/image4.png"/><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 Id="rId14" Type="http://schemas.openxmlformats.org/officeDocument/2006/relationships/image" Target="../media/image3.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slideLayout" Target="../slideLayouts/slideLayout188.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slideLayout" Target="../slideLayouts/slideLayout187.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slideLayout" Target="../slideLayouts/slideLayout201.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slideLayout" Target="../slideLayouts/slideLayout200.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18.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20.xml"/><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19.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emf"/><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0.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slideLayout" Target="../slideLayouts/slideLayout247.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 Id="rId14"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55.xml"/><Relationship Id="rId13" Type="http://schemas.openxmlformats.org/officeDocument/2006/relationships/slideLayout" Target="../slideLayouts/slideLayout260.xml"/><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slideLayout" Target="../slideLayouts/slideLayout259.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3" Type="http://schemas.openxmlformats.org/officeDocument/2006/relationships/theme" Target="../theme/theme23.xml"/><Relationship Id="rId2" Type="http://schemas.openxmlformats.org/officeDocument/2006/relationships/slideLayout" Target="../slideLayouts/slideLayout262.xml"/><Relationship Id="rId1" Type="http://schemas.openxmlformats.org/officeDocument/2006/relationships/slideLayout" Target="../slideLayouts/slideLayout26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0.xml"/><Relationship Id="rId3" Type="http://schemas.openxmlformats.org/officeDocument/2006/relationships/slideLayout" Target="../slideLayouts/slideLayout265.xml"/><Relationship Id="rId7" Type="http://schemas.openxmlformats.org/officeDocument/2006/relationships/slideLayout" Target="../slideLayouts/slideLayout269.xml"/><Relationship Id="rId12" Type="http://schemas.openxmlformats.org/officeDocument/2006/relationships/theme" Target="../theme/theme24.xml"/><Relationship Id="rId2" Type="http://schemas.openxmlformats.org/officeDocument/2006/relationships/slideLayout" Target="../slideLayouts/slideLayout264.xml"/><Relationship Id="rId1" Type="http://schemas.openxmlformats.org/officeDocument/2006/relationships/slideLayout" Target="../slideLayouts/slideLayout263.xml"/><Relationship Id="rId6" Type="http://schemas.openxmlformats.org/officeDocument/2006/relationships/slideLayout" Target="../slideLayouts/slideLayout268.xml"/><Relationship Id="rId11" Type="http://schemas.openxmlformats.org/officeDocument/2006/relationships/slideLayout" Target="../slideLayouts/slideLayout273.xml"/><Relationship Id="rId5" Type="http://schemas.openxmlformats.org/officeDocument/2006/relationships/slideLayout" Target="../slideLayouts/slideLayout267.xml"/><Relationship Id="rId10" Type="http://schemas.openxmlformats.org/officeDocument/2006/relationships/slideLayout" Target="../slideLayouts/slideLayout272.xml"/><Relationship Id="rId4" Type="http://schemas.openxmlformats.org/officeDocument/2006/relationships/slideLayout" Target="../slideLayouts/slideLayout266.xml"/><Relationship Id="rId9" Type="http://schemas.openxmlformats.org/officeDocument/2006/relationships/slideLayout" Target="../slideLayouts/slideLayout271.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1.xml"/><Relationship Id="rId13" Type="http://schemas.openxmlformats.org/officeDocument/2006/relationships/slideLayout" Target="../slideLayouts/slideLayout286.xml"/><Relationship Id="rId3" Type="http://schemas.openxmlformats.org/officeDocument/2006/relationships/slideLayout" Target="../slideLayouts/slideLayout276.xml"/><Relationship Id="rId7" Type="http://schemas.openxmlformats.org/officeDocument/2006/relationships/slideLayout" Target="../slideLayouts/slideLayout280.xml"/><Relationship Id="rId12" Type="http://schemas.openxmlformats.org/officeDocument/2006/relationships/slideLayout" Target="../slideLayouts/slideLayout285.xml"/><Relationship Id="rId2" Type="http://schemas.openxmlformats.org/officeDocument/2006/relationships/slideLayout" Target="../slideLayouts/slideLayout275.xml"/><Relationship Id="rId1" Type="http://schemas.openxmlformats.org/officeDocument/2006/relationships/slideLayout" Target="../slideLayouts/slideLayout274.xml"/><Relationship Id="rId6" Type="http://schemas.openxmlformats.org/officeDocument/2006/relationships/slideLayout" Target="../slideLayouts/slideLayout279.xml"/><Relationship Id="rId11" Type="http://schemas.openxmlformats.org/officeDocument/2006/relationships/slideLayout" Target="../slideLayouts/slideLayout284.xml"/><Relationship Id="rId5" Type="http://schemas.openxmlformats.org/officeDocument/2006/relationships/slideLayout" Target="../slideLayouts/slideLayout278.xml"/><Relationship Id="rId10" Type="http://schemas.openxmlformats.org/officeDocument/2006/relationships/slideLayout" Target="../slideLayouts/slideLayout283.xml"/><Relationship Id="rId4" Type="http://schemas.openxmlformats.org/officeDocument/2006/relationships/slideLayout" Target="../slideLayouts/slideLayout277.xml"/><Relationship Id="rId9" Type="http://schemas.openxmlformats.org/officeDocument/2006/relationships/slideLayout" Target="../slideLayouts/slideLayout282.xml"/><Relationship Id="rId14" Type="http://schemas.openxmlformats.org/officeDocument/2006/relationships/theme" Target="../theme/theme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theme" Target="../theme/theme4.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theme" Target="../theme/theme6.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theme" Target="../theme/theme8.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9.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478838" cy="6173788"/>
            <a:chOff x="0" y="0"/>
            <a:chExt cx="5341" cy="3889"/>
          </a:xfrm>
        </p:grpSpPr>
        <p:sp>
          <p:nvSpPr>
            <p:cNvPr id="1032"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033"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034"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035"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sp>
        <p:nvSpPr>
          <p:cNvPr id="17415" name="Rectangle 7"/>
          <p:cNvSpPr>
            <a:spLocks noGrp="1" noChangeArrowheads="1"/>
          </p:cNvSpPr>
          <p:nvPr>
            <p:ph type="title"/>
          </p:nvPr>
        </p:nvSpPr>
        <p:spPr bwMode="auto">
          <a:xfrm>
            <a:off x="685800" y="228600"/>
            <a:ext cx="7772400"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05" charset="0"/>
                <a:ea typeface="+mn-ea"/>
                <a:cs typeface="+mn-cs"/>
              </a:defRPr>
            </a:lvl1pPr>
          </a:lstStyle>
          <a:p>
            <a:pPr>
              <a:defRPr/>
            </a:pPr>
            <a:endParaRPr lang="en-US"/>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05" charset="0"/>
                <a:ea typeface="+mn-ea"/>
                <a:cs typeface="+mn-cs"/>
              </a:defRPr>
            </a:lvl1pPr>
          </a:lstStyle>
          <a:p>
            <a:pPr>
              <a:defRPr/>
            </a:pPr>
            <a:endParaRPr lang="en-US"/>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BA011D19-F3B2-B643-98B2-4521022C0A53}" type="slidenum">
              <a:rPr lang="en-US"/>
              <a:pPr>
                <a:defRPr/>
              </a:pPr>
              <a:t>‹#›</a:t>
            </a:fld>
            <a:endParaRPr lang="en-US"/>
          </a:p>
        </p:txBody>
      </p:sp>
      <p:sp>
        <p:nvSpPr>
          <p:cNvPr id="17419" name="Rectangle 11"/>
          <p:cNvSpPr>
            <a:spLocks noGrp="1" noChangeArrowheads="1"/>
          </p:cNvSpPr>
          <p:nvPr>
            <p:ph type="body" idx="1"/>
          </p:nvPr>
        </p:nvSpPr>
        <p:spPr bwMode="auto">
          <a:xfrm>
            <a:off x="685800" y="1641475"/>
            <a:ext cx="7772400"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301" r:id="rId1"/>
    <p:sldLayoutId id="2147484221" r:id="rId2"/>
    <p:sldLayoutId id="2147484222" r:id="rId3"/>
    <p:sldLayoutId id="2147484223" r:id="rId4"/>
    <p:sldLayoutId id="2147484224" r:id="rId5"/>
    <p:sldLayoutId id="2147484225" r:id="rId6"/>
    <p:sldLayoutId id="2147484226" r:id="rId7"/>
    <p:sldLayoutId id="2147484227" r:id="rId8"/>
    <p:sldLayoutId id="2147484228" r:id="rId9"/>
    <p:sldLayoutId id="2147484229" r:id="rId10"/>
    <p:sldLayoutId id="2147484230" r:id="rId11"/>
    <p:sldLayoutId id="2147484231" r:id="rId12"/>
    <p:sldLayoutId id="2147484232"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a:ea typeface="ＭＳ Ｐゴシック" pitchFamily="-107" charset="-128"/>
          <a:cs typeface="Arial"/>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Arial"/>
          <a:ea typeface="ＭＳ Ｐゴシック" pitchFamily="-105" charset="-128"/>
          <a:cs typeface="Arial"/>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Arial"/>
          <a:ea typeface="ＭＳ Ｐゴシック" pitchFamily="-105" charset="-128"/>
          <a:cs typeface="Arial"/>
        </a:defRPr>
      </a:lvl3pPr>
      <a:lvl4pPr marL="1600200" indent="-228600" algn="l" rtl="0" eaLnBrk="0" fontAlgn="base" hangingPunct="0">
        <a:spcBef>
          <a:spcPct val="20000"/>
        </a:spcBef>
        <a:spcAft>
          <a:spcPct val="0"/>
        </a:spcAft>
        <a:buClr>
          <a:schemeClr val="tx2"/>
        </a:buClr>
        <a:buSzPct val="75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05" charset="-128"/>
          <a:cs typeface="Arial"/>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Arial"/>
          <a:ea typeface="ＭＳ Ｐゴシック" pitchFamily="-105" charset="-128"/>
          <a:cs typeface="Arial"/>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36194"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03" name="Freeform 6"/>
            <p:cNvSpPr>
              <a:spLocks/>
            </p:cNvSpPr>
            <p:nvPr/>
          </p:nvSpPr>
          <p:spPr bwMode="hidden">
            <a:xfrm>
              <a:off x="4038" y="3577"/>
              <a:ext cx="1720" cy="65"/>
            </a:xfrm>
            <a:custGeom>
              <a:avLst/>
              <a:gdLst>
                <a:gd name="T0" fmla="*/ 1614 w 1722"/>
                <a:gd name="T1" fmla="*/ 33 h 66"/>
                <a:gd name="T2" fmla="*/ 1614 w 1722"/>
                <a:gd name="T3" fmla="*/ 33 h 66"/>
                <a:gd name="T4" fmla="*/ 0 w 1722"/>
                <a:gd name="T5" fmla="*/ 0 h 66"/>
                <a:gd name="T6" fmla="*/ 0 w 1722"/>
                <a:gd name="T7" fmla="*/ 33 h 66"/>
                <a:gd name="T8" fmla="*/ 1614 w 1722"/>
                <a:gd name="T9" fmla="*/ 33 h 66"/>
                <a:gd name="T10" fmla="*/ 1614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36205" name="Freeform 8"/>
            <p:cNvSpPr>
              <a:spLocks/>
            </p:cNvSpPr>
            <p:nvPr/>
          </p:nvSpPr>
          <p:spPr bwMode="hidden">
            <a:xfrm>
              <a:off x="4784" y="3702"/>
              <a:ext cx="974" cy="101"/>
            </a:xfrm>
            <a:custGeom>
              <a:avLst/>
              <a:gdLst>
                <a:gd name="T0" fmla="*/ 921 w 975"/>
                <a:gd name="T1" fmla="*/ 48 h 101"/>
                <a:gd name="T2" fmla="*/ 921 w 975"/>
                <a:gd name="T3" fmla="*/ 0 h 101"/>
                <a:gd name="T4" fmla="*/ 0 w 975"/>
                <a:gd name="T5" fmla="*/ 24 h 101"/>
                <a:gd name="T6" fmla="*/ 0 w 975"/>
                <a:gd name="T7" fmla="*/ 101 h 101"/>
                <a:gd name="T8" fmla="*/ 921 w 975"/>
                <a:gd name="T9" fmla="*/ 48 h 101"/>
                <a:gd name="T10" fmla="*/ 92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36206" name="Freeform 9"/>
            <p:cNvSpPr>
              <a:spLocks/>
            </p:cNvSpPr>
            <p:nvPr/>
          </p:nvSpPr>
          <p:spPr bwMode="hidden">
            <a:xfrm>
              <a:off x="3619" y="3815"/>
              <a:ext cx="2139" cy="198"/>
            </a:xfrm>
            <a:custGeom>
              <a:avLst/>
              <a:gdLst>
                <a:gd name="T0" fmla="*/ 2033 w 2141"/>
                <a:gd name="T1" fmla="*/ 0 h 198"/>
                <a:gd name="T2" fmla="*/ 0 w 2141"/>
                <a:gd name="T3" fmla="*/ 156 h 198"/>
                <a:gd name="T4" fmla="*/ 0 w 2141"/>
                <a:gd name="T5" fmla="*/ 198 h 198"/>
                <a:gd name="T6" fmla="*/ 2033 w 2141"/>
                <a:gd name="T7" fmla="*/ 0 h 198"/>
                <a:gd name="T8" fmla="*/ 20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08" name="Freeform 11"/>
            <p:cNvSpPr>
              <a:spLocks/>
            </p:cNvSpPr>
            <p:nvPr/>
          </p:nvSpPr>
          <p:spPr bwMode="hidden">
            <a:xfrm>
              <a:off x="2097" y="4043"/>
              <a:ext cx="2514" cy="276"/>
            </a:xfrm>
            <a:custGeom>
              <a:avLst/>
              <a:gdLst>
                <a:gd name="T0" fmla="*/ 2045 w 2517"/>
                <a:gd name="T1" fmla="*/ 276 h 276"/>
                <a:gd name="T2" fmla="*/ 2355 w 2517"/>
                <a:gd name="T3" fmla="*/ 204 h 276"/>
                <a:gd name="T4" fmla="*/ 2098 w 2517"/>
                <a:gd name="T5" fmla="*/ 0 h 276"/>
                <a:gd name="T6" fmla="*/ 0 w 2517"/>
                <a:gd name="T7" fmla="*/ 276 h 276"/>
                <a:gd name="T8" fmla="*/ 2045 w 2517"/>
                <a:gd name="T9" fmla="*/ 276 h 276"/>
                <a:gd name="T10" fmla="*/ 204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10" name="Freeform 13"/>
            <p:cNvSpPr>
              <a:spLocks/>
            </p:cNvSpPr>
            <p:nvPr/>
          </p:nvSpPr>
          <p:spPr bwMode="hidden">
            <a:xfrm>
              <a:off x="5030" y="3151"/>
              <a:ext cx="728" cy="240"/>
            </a:xfrm>
            <a:custGeom>
              <a:avLst/>
              <a:gdLst>
                <a:gd name="T0" fmla="*/ 675 w 729"/>
                <a:gd name="T1" fmla="*/ 240 h 240"/>
                <a:gd name="T2" fmla="*/ 0 w 729"/>
                <a:gd name="T3" fmla="*/ 0 h 240"/>
                <a:gd name="T4" fmla="*/ 0 w 729"/>
                <a:gd name="T5" fmla="*/ 6 h 240"/>
                <a:gd name="T6" fmla="*/ 675 w 729"/>
                <a:gd name="T7" fmla="*/ 240 h 240"/>
                <a:gd name="T8" fmla="*/ 67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12" name="Freeform 15"/>
            <p:cNvSpPr>
              <a:spLocks/>
            </p:cNvSpPr>
            <p:nvPr/>
          </p:nvSpPr>
          <p:spPr bwMode="hidden">
            <a:xfrm>
              <a:off x="5030" y="3049"/>
              <a:ext cx="728" cy="318"/>
            </a:xfrm>
            <a:custGeom>
              <a:avLst/>
              <a:gdLst>
                <a:gd name="T0" fmla="*/ 675 w 729"/>
                <a:gd name="T1" fmla="*/ 318 h 318"/>
                <a:gd name="T2" fmla="*/ 675 w 729"/>
                <a:gd name="T3" fmla="*/ 312 h 318"/>
                <a:gd name="T4" fmla="*/ 0 w 729"/>
                <a:gd name="T5" fmla="*/ 0 h 318"/>
                <a:gd name="T6" fmla="*/ 0 w 729"/>
                <a:gd name="T7" fmla="*/ 54 h 318"/>
                <a:gd name="T8" fmla="*/ 675 w 729"/>
                <a:gd name="T9" fmla="*/ 318 h 318"/>
                <a:gd name="T10" fmla="*/ 67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1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1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2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25" name="Freeform 28"/>
            <p:cNvSpPr>
              <a:spLocks/>
            </p:cNvSpPr>
            <p:nvPr/>
          </p:nvSpPr>
          <p:spPr bwMode="hidden">
            <a:xfrm>
              <a:off x="5698" y="653"/>
              <a:ext cx="60" cy="311"/>
            </a:xfrm>
            <a:custGeom>
              <a:avLst/>
              <a:gdLst>
                <a:gd name="T0" fmla="*/ 0 w 60"/>
                <a:gd name="T1" fmla="*/ 144 h 312"/>
                <a:gd name="T2" fmla="*/ 60 w 60"/>
                <a:gd name="T3" fmla="*/ 25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2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136236"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charset="0"/>
              </a:defRPr>
            </a:lvl1pPr>
          </a:lstStyle>
          <a:p>
            <a:pPr>
              <a:defRPr/>
            </a:pPr>
            <a:fld id="{5F0147BE-B8C6-D344-A893-741E9858A35E}" type="slidenum">
              <a:rPr lang="en-US"/>
              <a:pPr>
                <a:defRPr/>
              </a:pPr>
              <a:t>‹#›</a:t>
            </a:fld>
            <a:endParaRPr lang="en-US"/>
          </a:p>
        </p:txBody>
      </p:sp>
    </p:spTree>
    <p:extLst>
      <p:ext uri="{BB962C8B-B14F-4D97-AF65-F5344CB8AC3E}">
        <p14:creationId xmlns:p14="http://schemas.microsoft.com/office/powerpoint/2010/main" val="1095520087"/>
      </p:ext>
    </p:extLst>
  </p:cSld>
  <p:clrMap bg1="dk2" tx1="lt1" bg2="dk1" tx2="lt2" accent1="accent1" accent2="accent2" accent3="accent3" accent4="accent4" accent5="accent5" accent6="accent6" hlink="hlink" folHlink="folHlink"/>
  <p:sldLayoutIdLst>
    <p:sldLayoutId id="2147484425" r:id="rId1"/>
    <p:sldLayoutId id="2147484426" r:id="rId2"/>
    <p:sldLayoutId id="2147484427" r:id="rId3"/>
    <p:sldLayoutId id="2147484428" r:id="rId4"/>
    <p:sldLayoutId id="2147484429" r:id="rId5"/>
    <p:sldLayoutId id="2147484430" r:id="rId6"/>
    <p:sldLayoutId id="2147484431" r:id="rId7"/>
    <p:sldLayoutId id="2147484432" r:id="rId8"/>
    <p:sldLayoutId id="2147484433" r:id="rId9"/>
    <p:sldLayoutId id="2147484434" r:id="rId10"/>
    <p:sldLayoutId id="214748443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7755397"/>
      </p:ext>
    </p:extLst>
  </p:cSld>
  <p:clrMap bg1="lt1" tx1="dk1" bg2="lt2" tx2="dk2" accent1="accent1" accent2="accent2" accent3="accent3" accent4="accent4" accent5="accent5" accent6="accent6" hlink="hlink" folHlink="folHlink"/>
  <p:sldLayoutIdLst>
    <p:sldLayoutId id="2147484437" r:id="rId1"/>
    <p:sldLayoutId id="2147484438" r:id="rId2"/>
    <p:sldLayoutId id="2147484439" r:id="rId3"/>
    <p:sldLayoutId id="2147484440" r:id="rId4"/>
    <p:sldLayoutId id="2147484441" r:id="rId5"/>
    <p:sldLayoutId id="2147484442" r:id="rId6"/>
    <p:sldLayoutId id="2147484443" r:id="rId7"/>
    <p:sldLayoutId id="2147484444" r:id="rId8"/>
    <p:sldLayoutId id="2147484445" r:id="rId9"/>
    <p:sldLayoutId id="2147484446" r:id="rId10"/>
    <p:sldLayoutId id="2147484447" r:id="rId11"/>
  </p:sldLayoutIdLst>
  <p:txStyles>
    <p:titleStyle>
      <a:lvl1pPr algn="ctr" rtl="0" eaLnBrk="1" fontAlgn="base" hangingPunct="1">
        <a:spcBef>
          <a:spcPct val="0"/>
        </a:spcBef>
        <a:spcAft>
          <a:spcPct val="0"/>
        </a:spcAft>
        <a:defRPr sz="4400" b="1">
          <a:solidFill>
            <a:schemeClr val="bg1"/>
          </a:solidFill>
          <a:latin typeface="+mj-lt"/>
          <a:ea typeface="+mj-ea"/>
          <a:cs typeface="+mj-cs"/>
        </a:defRPr>
      </a:lvl1pPr>
      <a:lvl2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1" fontAlgn="base" hangingPunct="1">
        <a:spcBef>
          <a:spcPct val="20000"/>
        </a:spcBef>
        <a:spcAft>
          <a:spcPct val="0"/>
        </a:spcAft>
        <a:buChar char="•"/>
        <a:defRPr sz="3200" b="1">
          <a:solidFill>
            <a:schemeClr val="bg1"/>
          </a:solidFill>
          <a:latin typeface="+mn-lt"/>
          <a:ea typeface="+mn-ea"/>
          <a:cs typeface="+mn-cs"/>
        </a:defRPr>
      </a:lvl1pPr>
      <a:lvl2pPr marL="742950" indent="-285750" algn="l" rtl="0" eaLnBrk="1" fontAlgn="base" hangingPunct="1">
        <a:spcBef>
          <a:spcPct val="20000"/>
        </a:spcBef>
        <a:spcAft>
          <a:spcPct val="0"/>
        </a:spcAft>
        <a:buChar char="–"/>
        <a:defRPr sz="2800" b="1">
          <a:solidFill>
            <a:schemeClr val="bg1"/>
          </a:solidFill>
          <a:latin typeface="+mn-lt"/>
          <a:ea typeface="+mn-ea"/>
        </a:defRPr>
      </a:lvl2pPr>
      <a:lvl3pPr marL="1143000" indent="-228600" algn="l" rtl="0" eaLnBrk="1" fontAlgn="base" hangingPunct="1">
        <a:spcBef>
          <a:spcPct val="20000"/>
        </a:spcBef>
        <a:spcAft>
          <a:spcPct val="0"/>
        </a:spcAft>
        <a:buChar char="•"/>
        <a:defRPr sz="2400" b="1">
          <a:solidFill>
            <a:schemeClr val="bg1"/>
          </a:solidFill>
          <a:latin typeface="+mn-lt"/>
          <a:ea typeface="+mn-ea"/>
        </a:defRPr>
      </a:lvl3pPr>
      <a:lvl4pPr marL="1600200" indent="-228600" algn="l" rtl="0" eaLnBrk="1" fontAlgn="base" hangingPunct="1">
        <a:spcBef>
          <a:spcPct val="20000"/>
        </a:spcBef>
        <a:spcAft>
          <a:spcPct val="0"/>
        </a:spcAft>
        <a:buChar char="–"/>
        <a:defRPr sz="2000" b="1">
          <a:solidFill>
            <a:schemeClr val="bg1"/>
          </a:solidFill>
          <a:latin typeface="+mn-lt"/>
          <a:ea typeface="+mn-ea"/>
        </a:defRPr>
      </a:lvl4pPr>
      <a:lvl5pPr marL="2057400" indent="-228600" algn="l" rtl="0" eaLnBrk="1" fontAlgn="base" hangingPunct="1">
        <a:spcBef>
          <a:spcPct val="20000"/>
        </a:spcBef>
        <a:spcAft>
          <a:spcPct val="0"/>
        </a:spcAft>
        <a:buChar char="»"/>
        <a:defRPr sz="2000" b="1">
          <a:solidFill>
            <a:schemeClr val="bg1"/>
          </a:solidFill>
          <a:latin typeface="+mn-lt"/>
          <a:ea typeface="+mn-ea"/>
        </a:defRPr>
      </a:lvl5pPr>
      <a:lvl6pPr marL="2514600" indent="-228600" algn="l" rtl="0" eaLnBrk="1" fontAlgn="base" hangingPunct="1">
        <a:spcBef>
          <a:spcPct val="20000"/>
        </a:spcBef>
        <a:spcAft>
          <a:spcPct val="0"/>
        </a:spcAft>
        <a:buChar char="»"/>
        <a:defRPr sz="2000" b="1">
          <a:solidFill>
            <a:schemeClr val="bg1"/>
          </a:solidFill>
          <a:latin typeface="+mn-lt"/>
          <a:ea typeface="+mn-ea"/>
        </a:defRPr>
      </a:lvl6pPr>
      <a:lvl7pPr marL="2971800" indent="-228600" algn="l" rtl="0" eaLnBrk="1" fontAlgn="base" hangingPunct="1">
        <a:spcBef>
          <a:spcPct val="20000"/>
        </a:spcBef>
        <a:spcAft>
          <a:spcPct val="0"/>
        </a:spcAft>
        <a:buChar char="»"/>
        <a:defRPr sz="2000" b="1">
          <a:solidFill>
            <a:schemeClr val="bg1"/>
          </a:solidFill>
          <a:latin typeface="+mn-lt"/>
          <a:ea typeface="+mn-ea"/>
        </a:defRPr>
      </a:lvl7pPr>
      <a:lvl8pPr marL="3429000" indent="-228600" algn="l" rtl="0" eaLnBrk="1" fontAlgn="base" hangingPunct="1">
        <a:spcBef>
          <a:spcPct val="20000"/>
        </a:spcBef>
        <a:spcAft>
          <a:spcPct val="0"/>
        </a:spcAft>
        <a:buChar char="»"/>
        <a:defRPr sz="2000" b="1">
          <a:solidFill>
            <a:schemeClr val="bg1"/>
          </a:solidFill>
          <a:latin typeface="+mn-lt"/>
          <a:ea typeface="+mn-ea"/>
        </a:defRPr>
      </a:lvl8pPr>
      <a:lvl9pPr marL="3886200" indent="-228600" algn="l" rtl="0" eaLnBrk="1" fontAlgn="base" hangingPunct="1">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63170"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179" name="Freeform 6"/>
            <p:cNvSpPr>
              <a:spLocks/>
            </p:cNvSpPr>
            <p:nvPr/>
          </p:nvSpPr>
          <p:spPr bwMode="hidden">
            <a:xfrm>
              <a:off x="4038" y="3577"/>
              <a:ext cx="1720" cy="65"/>
            </a:xfrm>
            <a:custGeom>
              <a:avLst/>
              <a:gdLst>
                <a:gd name="T0" fmla="*/ 1658 w 1722"/>
                <a:gd name="T1" fmla="*/ 34 h 66"/>
                <a:gd name="T2" fmla="*/ 1658 w 1722"/>
                <a:gd name="T3" fmla="*/ 33 h 66"/>
                <a:gd name="T4" fmla="*/ 0 w 1722"/>
                <a:gd name="T5" fmla="*/ 0 h 66"/>
                <a:gd name="T6" fmla="*/ 0 w 1722"/>
                <a:gd name="T7" fmla="*/ 33 h 66"/>
                <a:gd name="T8" fmla="*/ 1658 w 1722"/>
                <a:gd name="T9" fmla="*/ 34 h 66"/>
                <a:gd name="T10" fmla="*/ 1658 w 1722"/>
                <a:gd name="T11" fmla="*/ 3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63181" name="Freeform 8"/>
            <p:cNvSpPr>
              <a:spLocks/>
            </p:cNvSpPr>
            <p:nvPr/>
          </p:nvSpPr>
          <p:spPr bwMode="hidden">
            <a:xfrm>
              <a:off x="4784" y="3702"/>
              <a:ext cx="974" cy="101"/>
            </a:xfrm>
            <a:custGeom>
              <a:avLst/>
              <a:gdLst>
                <a:gd name="T0" fmla="*/ 943 w 975"/>
                <a:gd name="T1" fmla="*/ 48 h 101"/>
                <a:gd name="T2" fmla="*/ 943 w 975"/>
                <a:gd name="T3" fmla="*/ 0 h 101"/>
                <a:gd name="T4" fmla="*/ 0 w 975"/>
                <a:gd name="T5" fmla="*/ 24 h 101"/>
                <a:gd name="T6" fmla="*/ 0 w 975"/>
                <a:gd name="T7" fmla="*/ 101 h 101"/>
                <a:gd name="T8" fmla="*/ 943 w 975"/>
                <a:gd name="T9" fmla="*/ 48 h 101"/>
                <a:gd name="T10" fmla="*/ 94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3182" name="Freeform 9"/>
            <p:cNvSpPr>
              <a:spLocks/>
            </p:cNvSpPr>
            <p:nvPr/>
          </p:nvSpPr>
          <p:spPr bwMode="hidden">
            <a:xfrm>
              <a:off x="3619" y="3815"/>
              <a:ext cx="2139" cy="198"/>
            </a:xfrm>
            <a:custGeom>
              <a:avLst/>
              <a:gdLst>
                <a:gd name="T0" fmla="*/ 2077 w 2141"/>
                <a:gd name="T1" fmla="*/ 0 h 198"/>
                <a:gd name="T2" fmla="*/ 0 w 2141"/>
                <a:gd name="T3" fmla="*/ 156 h 198"/>
                <a:gd name="T4" fmla="*/ 0 w 2141"/>
                <a:gd name="T5" fmla="*/ 198 h 198"/>
                <a:gd name="T6" fmla="*/ 2077 w 2141"/>
                <a:gd name="T7" fmla="*/ 0 h 198"/>
                <a:gd name="T8" fmla="*/ 207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184" name="Freeform 11"/>
            <p:cNvSpPr>
              <a:spLocks/>
            </p:cNvSpPr>
            <p:nvPr/>
          </p:nvSpPr>
          <p:spPr bwMode="hidden">
            <a:xfrm>
              <a:off x="2097" y="4043"/>
              <a:ext cx="2514" cy="276"/>
            </a:xfrm>
            <a:custGeom>
              <a:avLst/>
              <a:gdLst>
                <a:gd name="T0" fmla="*/ 2089 w 2517"/>
                <a:gd name="T1" fmla="*/ 276 h 276"/>
                <a:gd name="T2" fmla="*/ 2421 w 2517"/>
                <a:gd name="T3" fmla="*/ 204 h 276"/>
                <a:gd name="T4" fmla="*/ 2164 w 2517"/>
                <a:gd name="T5" fmla="*/ 0 h 276"/>
                <a:gd name="T6" fmla="*/ 0 w 2517"/>
                <a:gd name="T7" fmla="*/ 276 h 276"/>
                <a:gd name="T8" fmla="*/ 2089 w 2517"/>
                <a:gd name="T9" fmla="*/ 276 h 276"/>
                <a:gd name="T10" fmla="*/ 208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186" name="Freeform 13"/>
            <p:cNvSpPr>
              <a:spLocks/>
            </p:cNvSpPr>
            <p:nvPr/>
          </p:nvSpPr>
          <p:spPr bwMode="hidden">
            <a:xfrm>
              <a:off x="5030" y="3151"/>
              <a:ext cx="728" cy="240"/>
            </a:xfrm>
            <a:custGeom>
              <a:avLst/>
              <a:gdLst>
                <a:gd name="T0" fmla="*/ 697 w 729"/>
                <a:gd name="T1" fmla="*/ 240 h 240"/>
                <a:gd name="T2" fmla="*/ 0 w 729"/>
                <a:gd name="T3" fmla="*/ 0 h 240"/>
                <a:gd name="T4" fmla="*/ 0 w 729"/>
                <a:gd name="T5" fmla="*/ 6 h 240"/>
                <a:gd name="T6" fmla="*/ 697 w 729"/>
                <a:gd name="T7" fmla="*/ 240 h 240"/>
                <a:gd name="T8" fmla="*/ 69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188" name="Freeform 15"/>
            <p:cNvSpPr>
              <a:spLocks/>
            </p:cNvSpPr>
            <p:nvPr/>
          </p:nvSpPr>
          <p:spPr bwMode="hidden">
            <a:xfrm>
              <a:off x="5030" y="3049"/>
              <a:ext cx="728" cy="318"/>
            </a:xfrm>
            <a:custGeom>
              <a:avLst/>
              <a:gdLst>
                <a:gd name="T0" fmla="*/ 697 w 729"/>
                <a:gd name="T1" fmla="*/ 318 h 318"/>
                <a:gd name="T2" fmla="*/ 697 w 729"/>
                <a:gd name="T3" fmla="*/ 312 h 318"/>
                <a:gd name="T4" fmla="*/ 0 w 729"/>
                <a:gd name="T5" fmla="*/ 0 h 318"/>
                <a:gd name="T6" fmla="*/ 0 w 729"/>
                <a:gd name="T7" fmla="*/ 54 h 318"/>
                <a:gd name="T8" fmla="*/ 697 w 729"/>
                <a:gd name="T9" fmla="*/ 318 h 318"/>
                <a:gd name="T10" fmla="*/ 69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19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19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19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201" name="Freeform 28"/>
            <p:cNvSpPr>
              <a:spLocks/>
            </p:cNvSpPr>
            <p:nvPr/>
          </p:nvSpPr>
          <p:spPr bwMode="hidden">
            <a:xfrm>
              <a:off x="5698" y="653"/>
              <a:ext cx="60" cy="311"/>
            </a:xfrm>
            <a:custGeom>
              <a:avLst/>
              <a:gdLst>
                <a:gd name="T0" fmla="*/ 0 w 60"/>
                <a:gd name="T1" fmla="*/ 144 h 312"/>
                <a:gd name="T2" fmla="*/ 60 w 60"/>
                <a:gd name="T3" fmla="*/ 28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20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263212"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charset="0"/>
              </a:defRPr>
            </a:lvl1pPr>
          </a:lstStyle>
          <a:p>
            <a:pPr>
              <a:defRPr/>
            </a:pPr>
            <a:fld id="{0F441EA5-53B7-CF40-9490-162FDAB89A60}" type="slidenum">
              <a:rPr lang="en-US"/>
              <a:pPr>
                <a:defRPr/>
              </a:pPr>
              <a:t>‹#›</a:t>
            </a:fld>
            <a:endParaRPr lang="en-US"/>
          </a:p>
        </p:txBody>
      </p:sp>
    </p:spTree>
    <p:extLst>
      <p:ext uri="{BB962C8B-B14F-4D97-AF65-F5344CB8AC3E}">
        <p14:creationId xmlns:p14="http://schemas.microsoft.com/office/powerpoint/2010/main" val="1770548441"/>
      </p:ext>
    </p:extLst>
  </p:cSld>
  <p:clrMap bg1="dk2" tx1="lt1" bg2="dk1" tx2="lt2" accent1="accent1" accent2="accent2" accent3="accent3" accent4="accent4" accent5="accent5" accent6="accent6" hlink="hlink" folHlink="folHlink"/>
  <p:sldLayoutIdLst>
    <p:sldLayoutId id="2147484449" r:id="rId1"/>
    <p:sldLayoutId id="2147484450" r:id="rId2"/>
    <p:sldLayoutId id="2147484451" r:id="rId3"/>
    <p:sldLayoutId id="2147484452" r:id="rId4"/>
    <p:sldLayoutId id="2147484453" r:id="rId5"/>
    <p:sldLayoutId id="2147484454" r:id="rId6"/>
    <p:sldLayoutId id="2147484455" r:id="rId7"/>
    <p:sldLayoutId id="2147484456" r:id="rId8"/>
    <p:sldLayoutId id="2147484457" r:id="rId9"/>
    <p:sldLayoutId id="2147484458" r:id="rId10"/>
    <p:sldLayoutId id="214748445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5234" name="Rectangle 1026"/>
          <p:cNvSpPr>
            <a:spLocks noGrp="1" noChangeArrowheads="1"/>
          </p:cNvSpPr>
          <p:nvPr>
            <p:ph type="title"/>
          </p:nvPr>
        </p:nvSpPr>
        <p:spPr bwMode="auto">
          <a:xfrm>
            <a:off x="2209800" y="1295400"/>
            <a:ext cx="5410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5235" name="Rectangle 1027"/>
          <p:cNvSpPr>
            <a:spLocks noGrp="1" noChangeArrowheads="1"/>
          </p:cNvSpPr>
          <p:nvPr>
            <p:ph type="body" idx="1"/>
          </p:nvPr>
        </p:nvSpPr>
        <p:spPr bwMode="auto">
          <a:xfrm>
            <a:off x="1447800" y="2667000"/>
            <a:ext cx="701040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604" name="Rectangle 1028"/>
          <p:cNvSpPr>
            <a:spLocks noGrp="1" noChangeArrowheads="1"/>
          </p:cNvSpPr>
          <p:nvPr>
            <p:ph type="dt" sz="half" idx="2"/>
          </p:nvPr>
        </p:nvSpPr>
        <p:spPr bwMode="auto">
          <a:xfrm>
            <a:off x="838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05" name="Rectangle 1029"/>
          <p:cNvSpPr>
            <a:spLocks noGrp="1" noChangeArrowheads="1"/>
          </p:cNvSpPr>
          <p:nvPr>
            <p:ph type="ftr" sz="quarter" idx="3"/>
          </p:nvPr>
        </p:nvSpPr>
        <p:spPr bwMode="auto">
          <a:xfrm>
            <a:off x="32004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0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F545878A-AC4C-CD42-97F5-6ABF71E5AB85}" type="slidenum">
              <a:rPr lang="en-US"/>
              <a:pPr>
                <a:defRPr/>
              </a:pPr>
              <a:t>‹#›</a:t>
            </a:fld>
            <a:endParaRPr lang="en-US"/>
          </a:p>
        </p:txBody>
      </p:sp>
    </p:spTree>
    <p:extLst>
      <p:ext uri="{BB962C8B-B14F-4D97-AF65-F5344CB8AC3E}">
        <p14:creationId xmlns:p14="http://schemas.microsoft.com/office/powerpoint/2010/main" val="638199025"/>
      </p:ext>
    </p:extLst>
  </p:cSld>
  <p:clrMap bg1="lt1" tx1="dk1" bg2="lt2" tx2="dk2" accent1="accent1" accent2="accent2" accent3="accent3" accent4="accent4" accent5="accent5" accent6="accent6" hlink="hlink" folHlink="folHlink"/>
  <p:sldLayoutIdLst>
    <p:sldLayoutId id="2147484461" r:id="rId1"/>
    <p:sldLayoutId id="2147484462" r:id="rId2"/>
    <p:sldLayoutId id="2147484463" r:id="rId3"/>
    <p:sldLayoutId id="2147484464" r:id="rId4"/>
    <p:sldLayoutId id="2147484465" r:id="rId5"/>
    <p:sldLayoutId id="2147484466" r:id="rId6"/>
    <p:sldLayoutId id="2147484467" r:id="rId7"/>
    <p:sldLayoutId id="2147484468" r:id="rId8"/>
    <p:sldLayoutId id="2147484469" r:id="rId9"/>
    <p:sldLayoutId id="2147484470" r:id="rId10"/>
    <p:sldLayoutId id="2147484471" r:id="rId11"/>
  </p:sldLayoutIdLst>
  <p:transition/>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Font typeface="Wingdings" charset="0"/>
        <a:buChar char="ü"/>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ü"/>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ü"/>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ü"/>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ü"/>
        <a:defRPr sz="2000">
          <a:solidFill>
            <a:schemeClr val="tx1"/>
          </a:solidFill>
          <a:latin typeface="+mn-lt"/>
          <a:ea typeface="+mn-ea"/>
        </a:defRPr>
      </a:lvl5pPr>
      <a:lvl6pPr marL="2514600" indent="-228600" algn="l" rtl="0" fontAlgn="base">
        <a:spcBef>
          <a:spcPct val="20000"/>
        </a:spcBef>
        <a:spcAft>
          <a:spcPct val="0"/>
        </a:spcAft>
        <a:buFont typeface="Wingdings" pitchFamily="-109" charset="2"/>
        <a:buChar char="ü"/>
        <a:defRPr sz="2000">
          <a:solidFill>
            <a:schemeClr val="tx1"/>
          </a:solidFill>
          <a:latin typeface="+mn-lt"/>
          <a:ea typeface="+mn-ea"/>
        </a:defRPr>
      </a:lvl6pPr>
      <a:lvl7pPr marL="2971800" indent="-228600" algn="l" rtl="0" fontAlgn="base">
        <a:spcBef>
          <a:spcPct val="20000"/>
        </a:spcBef>
        <a:spcAft>
          <a:spcPct val="0"/>
        </a:spcAft>
        <a:buFont typeface="Wingdings" pitchFamily="-109" charset="2"/>
        <a:buChar char="ü"/>
        <a:defRPr sz="2000">
          <a:solidFill>
            <a:schemeClr val="tx1"/>
          </a:solidFill>
          <a:latin typeface="+mn-lt"/>
          <a:ea typeface="+mn-ea"/>
        </a:defRPr>
      </a:lvl7pPr>
      <a:lvl8pPr marL="3429000" indent="-228600" algn="l" rtl="0" fontAlgn="base">
        <a:spcBef>
          <a:spcPct val="20000"/>
        </a:spcBef>
        <a:spcAft>
          <a:spcPct val="0"/>
        </a:spcAft>
        <a:buFont typeface="Wingdings" pitchFamily="-109" charset="2"/>
        <a:buChar char="ü"/>
        <a:defRPr sz="2000">
          <a:solidFill>
            <a:schemeClr val="tx1"/>
          </a:solidFill>
          <a:latin typeface="+mn-lt"/>
          <a:ea typeface="+mn-ea"/>
        </a:defRPr>
      </a:lvl8pPr>
      <a:lvl9pPr marL="3886200" indent="-228600" algn="l" rtl="0" fontAlgn="base">
        <a:spcBef>
          <a:spcPct val="20000"/>
        </a:spcBef>
        <a:spcAft>
          <a:spcPct val="0"/>
        </a:spcAft>
        <a:buFont typeface="Wingdings" pitchFamily="-109" charset="2"/>
        <a:buChar char="ü"/>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58722"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8731" name="Freeform 6"/>
            <p:cNvSpPr>
              <a:spLocks/>
            </p:cNvSpPr>
            <p:nvPr/>
          </p:nvSpPr>
          <p:spPr bwMode="hidden">
            <a:xfrm>
              <a:off x="4038" y="3577"/>
              <a:ext cx="1720" cy="65"/>
            </a:xfrm>
            <a:custGeom>
              <a:avLst/>
              <a:gdLst>
                <a:gd name="T0" fmla="*/ 1606 w 1722"/>
                <a:gd name="T1" fmla="*/ 33 h 66"/>
                <a:gd name="T2" fmla="*/ 1606 w 1722"/>
                <a:gd name="T3" fmla="*/ 33 h 66"/>
                <a:gd name="T4" fmla="*/ 0 w 1722"/>
                <a:gd name="T5" fmla="*/ 0 h 66"/>
                <a:gd name="T6" fmla="*/ 0 w 1722"/>
                <a:gd name="T7" fmla="*/ 33 h 66"/>
                <a:gd name="T8" fmla="*/ 1606 w 1722"/>
                <a:gd name="T9" fmla="*/ 33 h 66"/>
                <a:gd name="T10" fmla="*/ 1606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158733" name="Freeform 8"/>
            <p:cNvSpPr>
              <a:spLocks/>
            </p:cNvSpPr>
            <p:nvPr/>
          </p:nvSpPr>
          <p:spPr bwMode="hidden">
            <a:xfrm>
              <a:off x="4784" y="3702"/>
              <a:ext cx="974" cy="101"/>
            </a:xfrm>
            <a:custGeom>
              <a:avLst/>
              <a:gdLst>
                <a:gd name="T0" fmla="*/ 917 w 975"/>
                <a:gd name="T1" fmla="*/ 48 h 101"/>
                <a:gd name="T2" fmla="*/ 917 w 975"/>
                <a:gd name="T3" fmla="*/ 0 h 101"/>
                <a:gd name="T4" fmla="*/ 0 w 975"/>
                <a:gd name="T5" fmla="*/ 24 h 101"/>
                <a:gd name="T6" fmla="*/ 0 w 975"/>
                <a:gd name="T7" fmla="*/ 101 h 101"/>
                <a:gd name="T8" fmla="*/ 917 w 975"/>
                <a:gd name="T9" fmla="*/ 48 h 101"/>
                <a:gd name="T10" fmla="*/ 91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58734" name="Freeform 9"/>
            <p:cNvSpPr>
              <a:spLocks/>
            </p:cNvSpPr>
            <p:nvPr/>
          </p:nvSpPr>
          <p:spPr bwMode="hidden">
            <a:xfrm>
              <a:off x="3619" y="3815"/>
              <a:ext cx="2139" cy="198"/>
            </a:xfrm>
            <a:custGeom>
              <a:avLst/>
              <a:gdLst>
                <a:gd name="T0" fmla="*/ 2025 w 2141"/>
                <a:gd name="T1" fmla="*/ 0 h 198"/>
                <a:gd name="T2" fmla="*/ 0 w 2141"/>
                <a:gd name="T3" fmla="*/ 156 h 198"/>
                <a:gd name="T4" fmla="*/ 0 w 2141"/>
                <a:gd name="T5" fmla="*/ 198 h 198"/>
                <a:gd name="T6" fmla="*/ 2025 w 2141"/>
                <a:gd name="T7" fmla="*/ 0 h 198"/>
                <a:gd name="T8" fmla="*/ 20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8736" name="Freeform 11"/>
            <p:cNvSpPr>
              <a:spLocks/>
            </p:cNvSpPr>
            <p:nvPr/>
          </p:nvSpPr>
          <p:spPr bwMode="hidden">
            <a:xfrm>
              <a:off x="2097" y="4043"/>
              <a:ext cx="2514" cy="276"/>
            </a:xfrm>
            <a:custGeom>
              <a:avLst/>
              <a:gdLst>
                <a:gd name="T0" fmla="*/ 2037 w 2517"/>
                <a:gd name="T1" fmla="*/ 276 h 276"/>
                <a:gd name="T2" fmla="*/ 2343 w 2517"/>
                <a:gd name="T3" fmla="*/ 204 h 276"/>
                <a:gd name="T4" fmla="*/ 2089 w 2517"/>
                <a:gd name="T5" fmla="*/ 0 h 276"/>
                <a:gd name="T6" fmla="*/ 0 w 2517"/>
                <a:gd name="T7" fmla="*/ 276 h 276"/>
                <a:gd name="T8" fmla="*/ 2037 w 2517"/>
                <a:gd name="T9" fmla="*/ 276 h 276"/>
                <a:gd name="T10" fmla="*/ 203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8738" name="Freeform 13"/>
            <p:cNvSpPr>
              <a:spLocks/>
            </p:cNvSpPr>
            <p:nvPr/>
          </p:nvSpPr>
          <p:spPr bwMode="hidden">
            <a:xfrm>
              <a:off x="5030" y="3151"/>
              <a:ext cx="728" cy="240"/>
            </a:xfrm>
            <a:custGeom>
              <a:avLst/>
              <a:gdLst>
                <a:gd name="T0" fmla="*/ 671 w 729"/>
                <a:gd name="T1" fmla="*/ 240 h 240"/>
                <a:gd name="T2" fmla="*/ 0 w 729"/>
                <a:gd name="T3" fmla="*/ 0 h 240"/>
                <a:gd name="T4" fmla="*/ 0 w 729"/>
                <a:gd name="T5" fmla="*/ 6 h 240"/>
                <a:gd name="T6" fmla="*/ 671 w 729"/>
                <a:gd name="T7" fmla="*/ 240 h 240"/>
                <a:gd name="T8" fmla="*/ 67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8740" name="Freeform 15"/>
            <p:cNvSpPr>
              <a:spLocks/>
            </p:cNvSpPr>
            <p:nvPr/>
          </p:nvSpPr>
          <p:spPr bwMode="hidden">
            <a:xfrm>
              <a:off x="5030" y="3049"/>
              <a:ext cx="728" cy="318"/>
            </a:xfrm>
            <a:custGeom>
              <a:avLst/>
              <a:gdLst>
                <a:gd name="T0" fmla="*/ 671 w 729"/>
                <a:gd name="T1" fmla="*/ 318 h 318"/>
                <a:gd name="T2" fmla="*/ 671 w 729"/>
                <a:gd name="T3" fmla="*/ 312 h 318"/>
                <a:gd name="T4" fmla="*/ 0 w 729"/>
                <a:gd name="T5" fmla="*/ 0 h 318"/>
                <a:gd name="T6" fmla="*/ 0 w 729"/>
                <a:gd name="T7" fmla="*/ 54 h 318"/>
                <a:gd name="T8" fmla="*/ 671 w 729"/>
                <a:gd name="T9" fmla="*/ 318 h 318"/>
                <a:gd name="T10" fmla="*/ 67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874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874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875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8753" name="Freeform 28"/>
            <p:cNvSpPr>
              <a:spLocks/>
            </p:cNvSpPr>
            <p:nvPr/>
          </p:nvSpPr>
          <p:spPr bwMode="hidden">
            <a:xfrm>
              <a:off x="5698" y="653"/>
              <a:ext cx="60" cy="311"/>
            </a:xfrm>
            <a:custGeom>
              <a:avLst/>
              <a:gdLst>
                <a:gd name="T0" fmla="*/ 0 w 60"/>
                <a:gd name="T1" fmla="*/ 144 h 312"/>
                <a:gd name="T2" fmla="*/ 60 w 60"/>
                <a:gd name="T3" fmla="*/ 25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875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grpSp>
          <p:nvGrpSpPr>
            <p:cNvPr id="158764"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charset="0"/>
              </a:defRPr>
            </a:lvl1pPr>
          </a:lstStyle>
          <a:p>
            <a:pPr>
              <a:defRPr/>
            </a:pPr>
            <a:fld id="{AAF4B70A-6D39-314B-A1F0-D5884D662B31}" type="slidenum">
              <a:rPr lang="en-US"/>
              <a:pPr>
                <a:defRPr/>
              </a:pPr>
              <a:t>‹#›</a:t>
            </a:fld>
            <a:endParaRPr lang="en-US"/>
          </a:p>
        </p:txBody>
      </p:sp>
    </p:spTree>
    <p:extLst>
      <p:ext uri="{BB962C8B-B14F-4D97-AF65-F5344CB8AC3E}">
        <p14:creationId xmlns:p14="http://schemas.microsoft.com/office/powerpoint/2010/main" val="867341130"/>
      </p:ext>
    </p:extLst>
  </p:cSld>
  <p:clrMap bg1="dk2" tx1="lt1" bg2="dk1" tx2="lt2" accent1="accent1" accent2="accent2" accent3="accent3" accent4="accent4" accent5="accent5" accent6="accent6" hlink="hlink" folHlink="folHlink"/>
  <p:sldLayoutIdLst>
    <p:sldLayoutId id="2147484485" r:id="rId1"/>
    <p:sldLayoutId id="2147484486" r:id="rId2"/>
    <p:sldLayoutId id="2147484487" r:id="rId3"/>
    <p:sldLayoutId id="2147484488" r:id="rId4"/>
    <p:sldLayoutId id="2147484489" r:id="rId5"/>
    <p:sldLayoutId id="2147484490" r:id="rId6"/>
    <p:sldLayoutId id="2147484491" r:id="rId7"/>
    <p:sldLayoutId id="2147484492" r:id="rId8"/>
    <p:sldLayoutId id="2147484493" r:id="rId9"/>
    <p:sldLayoutId id="2147484494" r:id="rId10"/>
    <p:sldLayoutId id="214748449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21858"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21867" name="Freeform 6"/>
            <p:cNvSpPr>
              <a:spLocks/>
            </p:cNvSpPr>
            <p:nvPr/>
          </p:nvSpPr>
          <p:spPr bwMode="hidden">
            <a:xfrm>
              <a:off x="4038" y="3577"/>
              <a:ext cx="1720" cy="65"/>
            </a:xfrm>
            <a:custGeom>
              <a:avLst/>
              <a:gdLst>
                <a:gd name="T0" fmla="*/ 1570 w 1722"/>
                <a:gd name="T1" fmla="*/ 33 h 66"/>
                <a:gd name="T2" fmla="*/ 1570 w 1722"/>
                <a:gd name="T3" fmla="*/ 33 h 66"/>
                <a:gd name="T4" fmla="*/ 0 w 1722"/>
                <a:gd name="T5" fmla="*/ 0 h 66"/>
                <a:gd name="T6" fmla="*/ 0 w 1722"/>
                <a:gd name="T7" fmla="*/ 33 h 66"/>
                <a:gd name="T8" fmla="*/ 1570 w 1722"/>
                <a:gd name="T9" fmla="*/ 33 h 66"/>
                <a:gd name="T10" fmla="*/ 157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21869" name="Freeform 8"/>
            <p:cNvSpPr>
              <a:spLocks/>
            </p:cNvSpPr>
            <p:nvPr/>
          </p:nvSpPr>
          <p:spPr bwMode="hidden">
            <a:xfrm>
              <a:off x="4784" y="3702"/>
              <a:ext cx="974" cy="101"/>
            </a:xfrm>
            <a:custGeom>
              <a:avLst/>
              <a:gdLst>
                <a:gd name="T0" fmla="*/ 899 w 975"/>
                <a:gd name="T1" fmla="*/ 48 h 101"/>
                <a:gd name="T2" fmla="*/ 899 w 975"/>
                <a:gd name="T3" fmla="*/ 0 h 101"/>
                <a:gd name="T4" fmla="*/ 0 w 975"/>
                <a:gd name="T5" fmla="*/ 24 h 101"/>
                <a:gd name="T6" fmla="*/ 0 w 975"/>
                <a:gd name="T7" fmla="*/ 101 h 101"/>
                <a:gd name="T8" fmla="*/ 899 w 975"/>
                <a:gd name="T9" fmla="*/ 48 h 101"/>
                <a:gd name="T10" fmla="*/ 89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21870" name="Freeform 9"/>
            <p:cNvSpPr>
              <a:spLocks/>
            </p:cNvSpPr>
            <p:nvPr/>
          </p:nvSpPr>
          <p:spPr bwMode="hidden">
            <a:xfrm>
              <a:off x="3619" y="3815"/>
              <a:ext cx="2139" cy="198"/>
            </a:xfrm>
            <a:custGeom>
              <a:avLst/>
              <a:gdLst>
                <a:gd name="T0" fmla="*/ 1989 w 2141"/>
                <a:gd name="T1" fmla="*/ 0 h 198"/>
                <a:gd name="T2" fmla="*/ 0 w 2141"/>
                <a:gd name="T3" fmla="*/ 156 h 198"/>
                <a:gd name="T4" fmla="*/ 0 w 2141"/>
                <a:gd name="T5" fmla="*/ 198 h 198"/>
                <a:gd name="T6" fmla="*/ 1989 w 2141"/>
                <a:gd name="T7" fmla="*/ 0 h 198"/>
                <a:gd name="T8" fmla="*/ 198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21872" name="Freeform 11"/>
            <p:cNvSpPr>
              <a:spLocks/>
            </p:cNvSpPr>
            <p:nvPr/>
          </p:nvSpPr>
          <p:spPr bwMode="hidden">
            <a:xfrm>
              <a:off x="2097" y="4043"/>
              <a:ext cx="2514" cy="276"/>
            </a:xfrm>
            <a:custGeom>
              <a:avLst/>
              <a:gdLst>
                <a:gd name="T0" fmla="*/ 2001 w 2517"/>
                <a:gd name="T1" fmla="*/ 276 h 276"/>
                <a:gd name="T2" fmla="*/ 2289 w 2517"/>
                <a:gd name="T3" fmla="*/ 204 h 276"/>
                <a:gd name="T4" fmla="*/ 2053 w 2517"/>
                <a:gd name="T5" fmla="*/ 0 h 276"/>
                <a:gd name="T6" fmla="*/ 0 w 2517"/>
                <a:gd name="T7" fmla="*/ 276 h 276"/>
                <a:gd name="T8" fmla="*/ 2001 w 2517"/>
                <a:gd name="T9" fmla="*/ 276 h 276"/>
                <a:gd name="T10" fmla="*/ 200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21874" name="Freeform 13"/>
            <p:cNvSpPr>
              <a:spLocks/>
            </p:cNvSpPr>
            <p:nvPr/>
          </p:nvSpPr>
          <p:spPr bwMode="hidden">
            <a:xfrm>
              <a:off x="5030" y="3151"/>
              <a:ext cx="728" cy="240"/>
            </a:xfrm>
            <a:custGeom>
              <a:avLst/>
              <a:gdLst>
                <a:gd name="T0" fmla="*/ 653 w 729"/>
                <a:gd name="T1" fmla="*/ 240 h 240"/>
                <a:gd name="T2" fmla="*/ 0 w 729"/>
                <a:gd name="T3" fmla="*/ 0 h 240"/>
                <a:gd name="T4" fmla="*/ 0 w 729"/>
                <a:gd name="T5" fmla="*/ 6 h 240"/>
                <a:gd name="T6" fmla="*/ 653 w 729"/>
                <a:gd name="T7" fmla="*/ 240 h 240"/>
                <a:gd name="T8" fmla="*/ 65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21876" name="Freeform 15"/>
            <p:cNvSpPr>
              <a:spLocks/>
            </p:cNvSpPr>
            <p:nvPr/>
          </p:nvSpPr>
          <p:spPr bwMode="hidden">
            <a:xfrm>
              <a:off x="5030" y="3049"/>
              <a:ext cx="728" cy="318"/>
            </a:xfrm>
            <a:custGeom>
              <a:avLst/>
              <a:gdLst>
                <a:gd name="T0" fmla="*/ 653 w 729"/>
                <a:gd name="T1" fmla="*/ 318 h 318"/>
                <a:gd name="T2" fmla="*/ 653 w 729"/>
                <a:gd name="T3" fmla="*/ 312 h 318"/>
                <a:gd name="T4" fmla="*/ 0 w 729"/>
                <a:gd name="T5" fmla="*/ 0 h 318"/>
                <a:gd name="T6" fmla="*/ 0 w 729"/>
                <a:gd name="T7" fmla="*/ 54 h 318"/>
                <a:gd name="T8" fmla="*/ 653 w 729"/>
                <a:gd name="T9" fmla="*/ 318 h 318"/>
                <a:gd name="T10" fmla="*/ 65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21880"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21882"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21886"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21889" name="Freeform 28"/>
            <p:cNvSpPr>
              <a:spLocks/>
            </p:cNvSpPr>
            <p:nvPr/>
          </p:nvSpPr>
          <p:spPr bwMode="hidden">
            <a:xfrm>
              <a:off x="5698" y="653"/>
              <a:ext cx="60" cy="311"/>
            </a:xfrm>
            <a:custGeom>
              <a:avLst/>
              <a:gdLst>
                <a:gd name="T0" fmla="*/ 0 w 60"/>
                <a:gd name="T1" fmla="*/ 144 h 312"/>
                <a:gd name="T2" fmla="*/ 60 w 60"/>
                <a:gd name="T3" fmla="*/ 23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21891"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121900"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charset="0"/>
              </a:defRPr>
            </a:lvl1pPr>
          </a:lstStyle>
          <a:p>
            <a:pPr>
              <a:defRPr/>
            </a:pPr>
            <a:fld id="{07445FE6-8F5F-B445-9B38-75D61F8283CB}" type="slidenum">
              <a:rPr lang="en-US"/>
              <a:pPr>
                <a:defRPr/>
              </a:pPr>
              <a:t>‹#›</a:t>
            </a:fld>
            <a:endParaRPr lang="en-US"/>
          </a:p>
        </p:txBody>
      </p:sp>
    </p:spTree>
    <p:extLst>
      <p:ext uri="{BB962C8B-B14F-4D97-AF65-F5344CB8AC3E}">
        <p14:creationId xmlns:p14="http://schemas.microsoft.com/office/powerpoint/2010/main" val="3543865881"/>
      </p:ext>
    </p:extLst>
  </p:cSld>
  <p:clrMap bg1="dk2" tx1="lt1" bg2="dk1" tx2="lt2" accent1="accent1" accent2="accent2" accent3="accent3" accent4="accent4" accent5="accent5" accent6="accent6" hlink="hlink" folHlink="folHlink"/>
  <p:sldLayoutIdLst>
    <p:sldLayoutId id="2147484497" r:id="rId1"/>
    <p:sldLayoutId id="2147484498" r:id="rId2"/>
    <p:sldLayoutId id="2147484499" r:id="rId3"/>
    <p:sldLayoutId id="2147484500" r:id="rId4"/>
    <p:sldLayoutId id="2147484501" r:id="rId5"/>
    <p:sldLayoutId id="2147484502" r:id="rId6"/>
    <p:sldLayoutId id="2147484503" r:id="rId7"/>
    <p:sldLayoutId id="2147484504" r:id="rId8"/>
    <p:sldLayoutId id="2147484505" r:id="rId9"/>
    <p:sldLayoutId id="2147484506" r:id="rId10"/>
    <p:sldLayoutId id="214748450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2"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826486840"/>
      </p:ext>
    </p:extLst>
  </p:cSld>
  <p:clrMap bg1="lt1" tx1="dk1" bg2="lt2" tx2="dk2" accent1="accent1" accent2="accent2" accent3="accent3" accent4="accent4" accent5="accent5" accent6="accent6" hlink="hlink" folHlink="folHlink"/>
  <p:sldLayoutIdLst>
    <p:sldLayoutId id="2147484533" r:id="rId1"/>
    <p:sldLayoutId id="2147484534" r:id="rId2"/>
    <p:sldLayoutId id="2147484535" r:id="rId3"/>
    <p:sldLayoutId id="2147484536" r:id="rId4"/>
    <p:sldLayoutId id="2147484537" r:id="rId5"/>
    <p:sldLayoutId id="2147484538" r:id="rId6"/>
    <p:sldLayoutId id="2147484539" r:id="rId7"/>
    <p:sldLayoutId id="2147484540" r:id="rId8"/>
    <p:sldLayoutId id="2147484541" r:id="rId9"/>
    <p:sldLayoutId id="2147484542" r:id="rId10"/>
    <p:sldLayoutId id="2147484543" r:id="rId11"/>
    <p:sldLayoutId id="2147484544" r:id="rId12"/>
    <p:sldLayoutId id="214748454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 y="0"/>
            <a:ext cx="8478839" cy="6173788"/>
            <a:chOff x="0" y="0"/>
            <a:chExt cx="5341" cy="3889"/>
          </a:xfrm>
        </p:grpSpPr>
        <p:sp>
          <p:nvSpPr>
            <p:cNvPr id="1032"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1033"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1034"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1035"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grpSp>
      <p:sp>
        <p:nvSpPr>
          <p:cNvPr id="17415" name="Rectangle 7"/>
          <p:cNvSpPr>
            <a:spLocks noGrp="1" noChangeArrowheads="1"/>
          </p:cNvSpPr>
          <p:nvPr>
            <p:ph type="title"/>
          </p:nvPr>
        </p:nvSpPr>
        <p:spPr bwMode="auto">
          <a:xfrm>
            <a:off x="34926" y="228600"/>
            <a:ext cx="9070975"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05" charset="0"/>
                <a:ea typeface="+mn-ea"/>
                <a:cs typeface="+mn-cs"/>
              </a:defRPr>
            </a:lvl1pPr>
          </a:lstStyle>
          <a:p>
            <a:pPr eaLnBrk="1" hangingPunct="1">
              <a:defRPr/>
            </a:pPr>
            <a:endParaRPr lang="en-US">
              <a:solidFill>
                <a:srgbClr val="FFFFFF"/>
              </a:solidFill>
            </a:endParaRPr>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05" charset="0"/>
                <a:ea typeface="+mn-ea"/>
                <a:cs typeface="+mn-cs"/>
              </a:defRPr>
            </a:lvl1pPr>
          </a:lstStyle>
          <a:p>
            <a:pPr eaLnBrk="1" hangingPunct="1">
              <a:defRPr/>
            </a:pPr>
            <a:endParaRPr lang="en-US">
              <a:solidFill>
                <a:srgbClr val="FFFFFF"/>
              </a:solidFill>
            </a:endParaRPr>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eaLnBrk="1" hangingPunct="1">
              <a:defRPr/>
            </a:pPr>
            <a:fld id="{9E6BD74C-E78D-EB45-8314-A25147C26345}" type="slidenum">
              <a:rPr lang="en-US">
                <a:solidFill>
                  <a:srgbClr val="FFFFFF"/>
                </a:solidFill>
                <a:latin typeface="Times New Roman" charset="0"/>
              </a:rPr>
              <a:pPr eaLnBrk="1" hangingPunct="1">
                <a:defRPr/>
              </a:pPr>
              <a:t>‹#›</a:t>
            </a:fld>
            <a:endParaRPr lang="en-US">
              <a:solidFill>
                <a:srgbClr val="FFFFFF"/>
              </a:solidFill>
              <a:latin typeface="Times New Roman" charset="0"/>
            </a:endParaRPr>
          </a:p>
        </p:txBody>
      </p:sp>
      <p:sp>
        <p:nvSpPr>
          <p:cNvPr id="17419" name="Rectangle 11"/>
          <p:cNvSpPr>
            <a:spLocks noGrp="1" noChangeArrowheads="1"/>
          </p:cNvSpPr>
          <p:nvPr>
            <p:ph type="body" idx="1"/>
          </p:nvPr>
        </p:nvSpPr>
        <p:spPr bwMode="auto">
          <a:xfrm>
            <a:off x="34926" y="1641476"/>
            <a:ext cx="9070975"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4017904"/>
      </p:ext>
    </p:extLst>
  </p:cSld>
  <p:clrMap bg1="dk2" tx1="lt1" bg2="dk1" tx2="lt2" accent1="accent1" accent2="accent2" accent3="accent3" accent4="accent4" accent5="accent5" accent6="accent6" hlink="hlink" folHlink="folHlink"/>
  <p:sldLayoutIdLst>
    <p:sldLayoutId id="2147484547" r:id="rId1"/>
    <p:sldLayoutId id="2147484548" r:id="rId2"/>
    <p:sldLayoutId id="2147484549" r:id="rId3"/>
    <p:sldLayoutId id="2147484550" r:id="rId4"/>
    <p:sldLayoutId id="2147484551" r:id="rId5"/>
    <p:sldLayoutId id="2147484552" r:id="rId6"/>
    <p:sldLayoutId id="2147484553" r:id="rId7"/>
    <p:sldLayoutId id="2147484554" r:id="rId8"/>
    <p:sldLayoutId id="2147484555" r:id="rId9"/>
    <p:sldLayoutId id="2147484556" r:id="rId10"/>
    <p:sldLayoutId id="2147484557" r:id="rId11"/>
    <p:sldLayoutId id="2147484558" r:id="rId12"/>
    <p:sldLayoutId id="2147484559"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tx1"/>
        </a:buClr>
        <a:buChar char="»"/>
        <a:defRPr sz="2400" b="1">
          <a:solidFill>
            <a:schemeClr val="tx1"/>
          </a:solidFill>
          <a:effectLst>
            <a:outerShdw blurRad="38100" dist="38100" dir="2700000" algn="tl">
              <a:srgbClr val="000000"/>
            </a:outerShdw>
          </a:effectLst>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2"/>
        </a:buClr>
        <a:buSzPct val="75000"/>
        <a:buFont typeface="Wingdings" charset="0"/>
        <a:buChar char="n"/>
        <a:defRPr sz="2000" b="1">
          <a:solidFill>
            <a:schemeClr val="tx1"/>
          </a:solidFill>
          <a:effectLst>
            <a:outerShdw blurRad="38100" dist="38100" dir="2700000" algn="tl">
              <a:srgbClr val="000000"/>
            </a:outerShdw>
          </a:effectLst>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tx1"/>
        </a:buClr>
        <a:buChar char="–"/>
        <a:defRPr sz="2000" b="1">
          <a:solidFill>
            <a:schemeClr val="tx1"/>
          </a:solidFill>
          <a:effectLst>
            <a:outerShdw blurRad="38100" dist="38100" dir="2700000" algn="tl">
              <a:srgbClr val="000000"/>
            </a:outerShdw>
          </a:effectLst>
          <a:latin typeface="Arial"/>
          <a:ea typeface="ＭＳ Ｐゴシック" pitchFamily="-108" charset="-128"/>
          <a:cs typeface="Arial"/>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05" charset="0"/>
                <a:ea typeface="+mn-ea"/>
                <a:cs typeface="+mn-cs"/>
              </a:defRPr>
            </a:lvl1pPr>
          </a:lstStyle>
          <a:p>
            <a:pPr>
              <a:defRPr/>
            </a:pPr>
            <a:endParaRPr lang="en-US"/>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05" charset="0"/>
                <a:ea typeface="+mn-ea"/>
                <a:cs typeface="+mn-cs"/>
              </a:defRPr>
            </a:lvl1pPr>
          </a:lstStyle>
          <a:p>
            <a:pPr>
              <a:defRPr/>
            </a:pPr>
            <a:endParaRPr lang="en-US"/>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35F536B9-2D56-D945-AE3B-D9693CDC2E0B}" type="slidenum">
              <a:rPr lang="en-US"/>
              <a:pPr>
                <a:defRPr/>
              </a:pPr>
              <a:t>‹#›</a:t>
            </a:fld>
            <a:endParaRPr lang="en-US"/>
          </a:p>
        </p:txBody>
      </p:sp>
    </p:spTree>
    <p:extLst>
      <p:ext uri="{BB962C8B-B14F-4D97-AF65-F5344CB8AC3E}">
        <p14:creationId xmlns:p14="http://schemas.microsoft.com/office/powerpoint/2010/main" val="690813969"/>
      </p:ext>
    </p:extLst>
  </p:cSld>
  <p:clrMap bg1="lt1" tx1="dk1" bg2="lt2" tx2="dk2" accent1="accent1" accent2="accent2" accent3="accent3" accent4="accent4" accent5="accent5" accent6="accent6" hlink="hlink" folHlink="folHlink"/>
  <p:sldLayoutIdLst>
    <p:sldLayoutId id="2147484561" r:id="rId1"/>
    <p:sldLayoutId id="2147484562" r:id="rId2"/>
    <p:sldLayoutId id="2147484563" r:id="rId3"/>
    <p:sldLayoutId id="2147484564" r:id="rId4"/>
    <p:sldLayoutId id="2147484565" r:id="rId5"/>
    <p:sldLayoutId id="2147484566" r:id="rId6"/>
    <p:sldLayoutId id="2147484567" r:id="rId7"/>
    <p:sldLayoutId id="2147484568" r:id="rId8"/>
    <p:sldLayoutId id="2147484569" r:id="rId9"/>
    <p:sldLayoutId id="2147484570" r:id="rId10"/>
    <p:sldLayoutId id="2147484571"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eaLnBrk="1" hangingPunct="1">
              <a:defRPr/>
            </a:pPr>
            <a:endParaRPr lang="en-US">
              <a:solidFill>
                <a:srgbClr val="000000"/>
              </a:solidFill>
            </a:endParaRPr>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eaLnBrk="1" hangingPunct="1">
              <a:defRPr/>
            </a:pPr>
            <a:endParaRPr lang="en-US">
              <a:solidFill>
                <a:srgbClr val="000000"/>
              </a:solidFill>
            </a:endParaRPr>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defRPr/>
            </a:pPr>
            <a:fld id="{4576A3F5-517B-2C4E-8D9B-82684AFDC7C1}" type="slidenum">
              <a:rPr lang="en-US">
                <a:solidFill>
                  <a:srgbClr val="000000"/>
                </a:solidFill>
                <a:latin typeface="Times New Roman" charset="0"/>
              </a:rPr>
              <a:pPr eaLnBrk="1" hangingPunct="1">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750742973"/>
      </p:ext>
    </p:extLst>
  </p:cSld>
  <p:clrMap bg1="lt1" tx1="dk1" bg2="lt2" tx2="dk2" accent1="accent1" accent2="accent2" accent3="accent3" accent4="accent4" accent5="accent5" accent6="accent6" hlink="hlink" folHlink="folHlink"/>
  <p:sldLayoutIdLst>
    <p:sldLayoutId id="2147484573" r:id="rId1"/>
    <p:sldLayoutId id="2147484574" r:id="rId2"/>
    <p:sldLayoutId id="2147484575" r:id="rId3"/>
    <p:sldLayoutId id="2147484576" r:id="rId4"/>
    <p:sldLayoutId id="2147484577" r:id="rId5"/>
    <p:sldLayoutId id="2147484578" r:id="rId6"/>
    <p:sldLayoutId id="2147484579" r:id="rId7"/>
    <p:sldLayoutId id="2147484580" r:id="rId8"/>
    <p:sldLayoutId id="2147484581" r:id="rId9"/>
    <p:sldLayoutId id="2147484582" r:id="rId10"/>
    <p:sldLayoutId id="2147484583"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362" name="Group 2"/>
          <p:cNvGrpSpPr>
            <a:grpSpLocks/>
          </p:cNvGrpSpPr>
          <p:nvPr/>
        </p:nvGrpSpPr>
        <p:grpSpPr bwMode="auto">
          <a:xfrm>
            <a:off x="0" y="2286000"/>
            <a:ext cx="9144000" cy="3581400"/>
            <a:chOff x="0" y="1968"/>
            <a:chExt cx="5760" cy="2256"/>
          </a:xfrm>
        </p:grpSpPr>
        <p:sp>
          <p:nvSpPr>
            <p:cNvPr id="15369"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5370"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5371"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5372"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5373"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5374"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5375"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5376"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5377"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5378"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5379"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5380"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5381"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5382"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5383"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5384"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5385"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5386"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5387"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5388"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5389"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5390"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5391"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5392"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5393"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5394"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5395"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5396"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5397"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5398"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5399"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5400"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5401"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5402"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5403"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5404"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5405"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5406"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5407"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5408"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5409"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5410"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5411"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5412"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5413"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5414"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5415"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5416"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5417"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5418"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5419"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5420"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5421"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5422"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5423"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5424"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5425"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5426"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5427"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5428"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5429"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5430"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5431"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grpSp>
      <p:sp>
        <p:nvSpPr>
          <p:cNvPr id="15363"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5364"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08612"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1" sz="1400">
                <a:latin typeface="+mn-lt"/>
                <a:ea typeface="+mn-ea"/>
                <a:cs typeface="+mn-cs"/>
              </a:defRPr>
            </a:lvl1pPr>
          </a:lstStyle>
          <a:p>
            <a:pPr>
              <a:defRPr/>
            </a:pPr>
            <a:endParaRPr lang="en-US" altLang="ja-JP"/>
          </a:p>
        </p:txBody>
      </p:sp>
      <p:sp>
        <p:nvSpPr>
          <p:cNvPr id="108613"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1" sz="1400">
                <a:latin typeface="+mn-lt"/>
                <a:ea typeface="+mn-ea"/>
                <a:cs typeface="+mn-cs"/>
              </a:defRPr>
            </a:lvl1pPr>
          </a:lstStyle>
          <a:p>
            <a:pPr>
              <a:defRPr/>
            </a:pPr>
            <a:endParaRPr lang="en-US" altLang="ja-JP"/>
          </a:p>
        </p:txBody>
      </p:sp>
      <p:sp>
        <p:nvSpPr>
          <p:cNvPr id="108614"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1" sz="1400">
                <a:latin typeface="Helvetica" charset="0"/>
                <a:ea typeface="Osaka" charset="0"/>
                <a:cs typeface="Osaka" charset="0"/>
              </a:defRPr>
            </a:lvl1pPr>
          </a:lstStyle>
          <a:p>
            <a:pPr>
              <a:defRPr/>
            </a:pPr>
            <a:fld id="{227EF091-9F86-0A45-AB20-7D191071F1D0}" type="slidenum">
              <a:rPr lang="en-US" altLang="ja-JP"/>
              <a:pPr>
                <a:defRPr/>
              </a:pPr>
              <a:t>‹#›</a:t>
            </a:fld>
            <a:endParaRPr lang="en-US" altLang="ja-JP"/>
          </a:p>
        </p:txBody>
      </p:sp>
      <p:pic>
        <p:nvPicPr>
          <p:cNvPr id="15368" name="Picture 7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4302" r:id="rId1"/>
    <p:sldLayoutId id="2147484233" r:id="rId2"/>
    <p:sldLayoutId id="2147484234" r:id="rId3"/>
    <p:sldLayoutId id="2147484235" r:id="rId4"/>
    <p:sldLayoutId id="2147484236" r:id="rId5"/>
    <p:sldLayoutId id="2147484237" r:id="rId6"/>
    <p:sldLayoutId id="2147484238" r:id="rId7"/>
    <p:sldLayoutId id="2147484239" r:id="rId8"/>
    <p:sldLayoutId id="2147484240" r:id="rId9"/>
    <p:sldLayoutId id="2147484241" r:id="rId10"/>
    <p:sldLayoutId id="2147484242"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5" charset="0"/>
          <a:ea typeface="Osaka" pitchFamily="-105" charset="-128"/>
          <a:cs typeface="Osaka" pitchFamily="-105" charset="-128"/>
        </a:defRPr>
      </a:lvl2pPr>
      <a:lvl3pPr algn="l" rtl="0" eaLnBrk="0" fontAlgn="base" hangingPunct="0">
        <a:spcBef>
          <a:spcPct val="0"/>
        </a:spcBef>
        <a:spcAft>
          <a:spcPct val="0"/>
        </a:spcAft>
        <a:defRPr kumimoji="1" sz="4000">
          <a:solidFill>
            <a:schemeClr val="tx2"/>
          </a:solidFill>
          <a:latin typeface="Helvetica" pitchFamily="-105" charset="0"/>
          <a:ea typeface="Osaka" pitchFamily="-105" charset="-128"/>
          <a:cs typeface="Osaka" pitchFamily="-105" charset="-128"/>
        </a:defRPr>
      </a:lvl3pPr>
      <a:lvl4pPr algn="l" rtl="0" eaLnBrk="0" fontAlgn="base" hangingPunct="0">
        <a:spcBef>
          <a:spcPct val="0"/>
        </a:spcBef>
        <a:spcAft>
          <a:spcPct val="0"/>
        </a:spcAft>
        <a:defRPr kumimoji="1" sz="4000">
          <a:solidFill>
            <a:schemeClr val="tx2"/>
          </a:solidFill>
          <a:latin typeface="Helvetica" pitchFamily="-105" charset="0"/>
          <a:ea typeface="Osaka" pitchFamily="-105" charset="-128"/>
          <a:cs typeface="Osaka" pitchFamily="-105" charset="-128"/>
        </a:defRPr>
      </a:lvl4pPr>
      <a:lvl5pPr algn="l" rtl="0" eaLnBrk="0" fontAlgn="base" hangingPunct="0">
        <a:spcBef>
          <a:spcPct val="0"/>
        </a:spcBef>
        <a:spcAft>
          <a:spcPct val="0"/>
        </a:spcAft>
        <a:defRPr kumimoji="1" sz="4000">
          <a:solidFill>
            <a:schemeClr val="tx2"/>
          </a:solidFill>
          <a:latin typeface="Helvetica" pitchFamily="-105" charset="0"/>
          <a:ea typeface="Osaka" pitchFamily="-105" charset="-128"/>
          <a:cs typeface="Osaka" pitchFamily="-105" charset="-128"/>
        </a:defRPr>
      </a:lvl5pPr>
      <a:lvl6pPr marL="457200" algn="l" rtl="0" fontAlgn="base">
        <a:spcBef>
          <a:spcPct val="0"/>
        </a:spcBef>
        <a:spcAft>
          <a:spcPct val="0"/>
        </a:spcAft>
        <a:defRPr kumimoji="1" sz="4000">
          <a:solidFill>
            <a:schemeClr val="tx2"/>
          </a:solidFill>
          <a:latin typeface="Helvetica" pitchFamily="-105" charset="0"/>
          <a:ea typeface="Osaka" pitchFamily="-105" charset="-128"/>
          <a:cs typeface="Osaka" pitchFamily="-105" charset="-128"/>
        </a:defRPr>
      </a:lvl6pPr>
      <a:lvl7pPr marL="914400" algn="l" rtl="0" fontAlgn="base">
        <a:spcBef>
          <a:spcPct val="0"/>
        </a:spcBef>
        <a:spcAft>
          <a:spcPct val="0"/>
        </a:spcAft>
        <a:defRPr kumimoji="1" sz="4000">
          <a:solidFill>
            <a:schemeClr val="tx2"/>
          </a:solidFill>
          <a:latin typeface="Helvetica" pitchFamily="-105" charset="0"/>
          <a:ea typeface="Osaka" pitchFamily="-105" charset="-128"/>
          <a:cs typeface="Osaka" pitchFamily="-105" charset="-128"/>
        </a:defRPr>
      </a:lvl7pPr>
      <a:lvl8pPr marL="1371600" algn="l" rtl="0" fontAlgn="base">
        <a:spcBef>
          <a:spcPct val="0"/>
        </a:spcBef>
        <a:spcAft>
          <a:spcPct val="0"/>
        </a:spcAft>
        <a:defRPr kumimoji="1" sz="4000">
          <a:solidFill>
            <a:schemeClr val="tx2"/>
          </a:solidFill>
          <a:latin typeface="Helvetica" pitchFamily="-105" charset="0"/>
          <a:ea typeface="Osaka" pitchFamily="-105" charset="-128"/>
          <a:cs typeface="Osaka" pitchFamily="-105" charset="-128"/>
        </a:defRPr>
      </a:lvl8pPr>
      <a:lvl9pPr marL="1828800" algn="l" rtl="0" fontAlgn="base">
        <a:spcBef>
          <a:spcPct val="0"/>
        </a:spcBef>
        <a:spcAft>
          <a:spcPct val="0"/>
        </a:spcAft>
        <a:defRPr kumimoji="1" sz="4000">
          <a:solidFill>
            <a:schemeClr val="tx2"/>
          </a:solidFill>
          <a:latin typeface="Helvetica" pitchFamily="-105" charset="0"/>
          <a:ea typeface="Osaka" pitchFamily="-105" charset="-128"/>
          <a:cs typeface="Osaka" pitchFamily="-105"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5"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5"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5"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5"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08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0" tIns="45711" rIns="91420" bIns="45711" numCol="1" anchor="ctr" anchorCtr="0" compatLnSpc="1">
            <a:prstTxWarp prst="textNoShape">
              <a:avLst/>
            </a:prstTxWarp>
          </a:bodyPr>
          <a:lstStyle/>
          <a:p>
            <a:pPr lvl="0"/>
            <a:r>
              <a:rPr lang="en-US"/>
              <a:t>Click to edit Master title style</a:t>
            </a:r>
          </a:p>
        </p:txBody>
      </p:sp>
      <p:sp>
        <p:nvSpPr>
          <p:cNvPr id="2508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0" tIns="45711" rIns="91420" bIns="4571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20" tIns="45711" rIns="91420" bIns="45711" numCol="1" anchor="ctr" anchorCtr="0" compatLnSpc="1">
            <a:prstTxWarp prst="textNoShape">
              <a:avLst/>
            </a:prstTxWarp>
          </a:bodyPr>
          <a:lstStyle>
            <a:lvl1pPr defTabSz="455613">
              <a:defRPr sz="1200">
                <a:solidFill>
                  <a:srgbClr val="898989"/>
                </a:solidFill>
                <a:latin typeface="Calibri" charset="0"/>
                <a:cs typeface="Arial" charset="0"/>
                <a:sym typeface="Arial" charset="0"/>
              </a:defRPr>
            </a:lvl1pPr>
          </a:lstStyle>
          <a:p>
            <a:pPr>
              <a:defRPr/>
            </a:pPr>
            <a:fld id="{435090FA-97C6-0F42-88D2-CF26FBEE8361}" type="datetimeFigureOut">
              <a:rPr lang="en-US"/>
              <a:pPr>
                <a:defRPr/>
              </a:pPr>
              <a:t>1/5/24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20" tIns="45711" rIns="91420" bIns="45711" rtlCol="0" anchor="ctr"/>
          <a:lstStyle>
            <a:lvl1pPr algn="ctr" defTabSz="457106" fontAlgn="auto">
              <a:spcBef>
                <a:spcPts val="0"/>
              </a:spcBef>
              <a:spcAft>
                <a:spcPts val="0"/>
              </a:spcAft>
              <a:defRPr sz="1200">
                <a:solidFill>
                  <a:prstClr val="black">
                    <a:tint val="75000"/>
                  </a:prstClr>
                </a:solidFill>
                <a:latin typeface="Calibri"/>
                <a:ea typeface="Arial"/>
                <a:cs typeface="Arial"/>
                <a:sym typeface="Aria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20" tIns="45711" rIns="91420" bIns="45711" numCol="1" anchor="ctr" anchorCtr="0" compatLnSpc="1">
            <a:prstTxWarp prst="textNoShape">
              <a:avLst/>
            </a:prstTxWarp>
          </a:bodyPr>
          <a:lstStyle>
            <a:lvl1pPr algn="r" defTabSz="455613">
              <a:defRPr sz="1200">
                <a:solidFill>
                  <a:srgbClr val="898989"/>
                </a:solidFill>
                <a:latin typeface="Calibri" charset="0"/>
                <a:cs typeface="Arial" charset="0"/>
                <a:sym typeface="Arial" charset="0"/>
              </a:defRPr>
            </a:lvl1pPr>
          </a:lstStyle>
          <a:p>
            <a:pPr>
              <a:defRPr/>
            </a:pPr>
            <a:fld id="{B3095FBB-E422-2242-90A7-1CA55E2A572C}" type="slidenum">
              <a:rPr lang="en-US"/>
              <a:pPr>
                <a:defRPr/>
              </a:pPr>
              <a:t>‹#›</a:t>
            </a:fld>
            <a:endParaRPr lang="en-US"/>
          </a:p>
        </p:txBody>
      </p:sp>
    </p:spTree>
    <p:extLst>
      <p:ext uri="{BB962C8B-B14F-4D97-AF65-F5344CB8AC3E}">
        <p14:creationId xmlns:p14="http://schemas.microsoft.com/office/powerpoint/2010/main" val="3398589045"/>
      </p:ext>
    </p:extLst>
  </p:cSld>
  <p:clrMap bg1="lt1" tx1="dk1" bg2="lt2" tx2="dk2" accent1="accent1" accent2="accent2" accent3="accent3" accent4="accent4" accent5="accent5" accent6="accent6" hlink="hlink" folHlink="folHlink"/>
  <p:sldLayoutIdLst>
    <p:sldLayoutId id="2147484585" r:id="rId1"/>
    <p:sldLayoutId id="2147484586" r:id="rId2"/>
    <p:sldLayoutId id="2147484587" r:id="rId3"/>
    <p:sldLayoutId id="2147484588" r:id="rId4"/>
    <p:sldLayoutId id="2147484589" r:id="rId5"/>
    <p:sldLayoutId id="2147484590" r:id="rId6"/>
    <p:sldLayoutId id="2147484591" r:id="rId7"/>
    <p:sldLayoutId id="2147484592" r:id="rId8"/>
    <p:sldLayoutId id="2147484593" r:id="rId9"/>
    <p:sldLayoutId id="2147484594" r:id="rId10"/>
    <p:sldLayoutId id="2147484595"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079" indent="-228553" algn="l" defTabSz="457106" rtl="0" eaLnBrk="1" latinLnBrk="0" hangingPunct="1">
        <a:spcBef>
          <a:spcPct val="20000"/>
        </a:spcBef>
        <a:buFont typeface="Arial"/>
        <a:buChar char="•"/>
        <a:defRPr sz="2000" kern="1200">
          <a:solidFill>
            <a:schemeClr val="tx1"/>
          </a:solidFill>
          <a:latin typeface="+mn-lt"/>
          <a:ea typeface="+mn-ea"/>
          <a:cs typeface="+mn-cs"/>
        </a:defRPr>
      </a:lvl6pPr>
      <a:lvl7pPr marL="2971184" indent="-228553" algn="l" defTabSz="457106" rtl="0" eaLnBrk="1" latinLnBrk="0" hangingPunct="1">
        <a:spcBef>
          <a:spcPct val="20000"/>
        </a:spcBef>
        <a:buFont typeface="Arial"/>
        <a:buChar char="•"/>
        <a:defRPr sz="2000" kern="1200">
          <a:solidFill>
            <a:schemeClr val="tx1"/>
          </a:solidFill>
          <a:latin typeface="+mn-lt"/>
          <a:ea typeface="+mn-ea"/>
          <a:cs typeface="+mn-cs"/>
        </a:defRPr>
      </a:lvl7pPr>
      <a:lvl8pPr marL="3428289" indent="-228553" algn="l" defTabSz="457106" rtl="0" eaLnBrk="1" latinLnBrk="0" hangingPunct="1">
        <a:spcBef>
          <a:spcPct val="20000"/>
        </a:spcBef>
        <a:buFont typeface="Arial"/>
        <a:buChar char="•"/>
        <a:defRPr sz="2000" kern="1200">
          <a:solidFill>
            <a:schemeClr val="tx1"/>
          </a:solidFill>
          <a:latin typeface="+mn-lt"/>
          <a:ea typeface="+mn-ea"/>
          <a:cs typeface="+mn-cs"/>
        </a:defRPr>
      </a:lvl8pPr>
      <a:lvl9pPr marL="3885394" indent="-228553" algn="l" defTabSz="45710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6" rtl="0" eaLnBrk="1" latinLnBrk="0" hangingPunct="1">
        <a:defRPr sz="1800" kern="1200">
          <a:solidFill>
            <a:schemeClr val="tx1"/>
          </a:solidFill>
          <a:latin typeface="+mn-lt"/>
          <a:ea typeface="+mn-ea"/>
          <a:cs typeface="+mn-cs"/>
        </a:defRPr>
      </a:lvl1pPr>
      <a:lvl2pPr marL="457106" algn="l" defTabSz="457106" rtl="0" eaLnBrk="1" latinLnBrk="0" hangingPunct="1">
        <a:defRPr sz="1800" kern="1200">
          <a:solidFill>
            <a:schemeClr val="tx1"/>
          </a:solidFill>
          <a:latin typeface="+mn-lt"/>
          <a:ea typeface="+mn-ea"/>
          <a:cs typeface="+mn-cs"/>
        </a:defRPr>
      </a:lvl2pPr>
      <a:lvl3pPr marL="914210" algn="l" defTabSz="457106" rtl="0" eaLnBrk="1" latinLnBrk="0" hangingPunct="1">
        <a:defRPr sz="1800" kern="1200">
          <a:solidFill>
            <a:schemeClr val="tx1"/>
          </a:solidFill>
          <a:latin typeface="+mn-lt"/>
          <a:ea typeface="+mn-ea"/>
          <a:cs typeface="+mn-cs"/>
        </a:defRPr>
      </a:lvl3pPr>
      <a:lvl4pPr marL="1371316" algn="l" defTabSz="457106" rtl="0" eaLnBrk="1" latinLnBrk="0" hangingPunct="1">
        <a:defRPr sz="1800" kern="1200">
          <a:solidFill>
            <a:schemeClr val="tx1"/>
          </a:solidFill>
          <a:latin typeface="+mn-lt"/>
          <a:ea typeface="+mn-ea"/>
          <a:cs typeface="+mn-cs"/>
        </a:defRPr>
      </a:lvl4pPr>
      <a:lvl5pPr marL="1828421" algn="l" defTabSz="457106" rtl="0" eaLnBrk="1" latinLnBrk="0" hangingPunct="1">
        <a:defRPr sz="1800" kern="1200">
          <a:solidFill>
            <a:schemeClr val="tx1"/>
          </a:solidFill>
          <a:latin typeface="+mn-lt"/>
          <a:ea typeface="+mn-ea"/>
          <a:cs typeface="+mn-cs"/>
        </a:defRPr>
      </a:lvl5pPr>
      <a:lvl6pPr marL="2285526" algn="l" defTabSz="457106" rtl="0" eaLnBrk="1" latinLnBrk="0" hangingPunct="1">
        <a:defRPr sz="1800" kern="1200">
          <a:solidFill>
            <a:schemeClr val="tx1"/>
          </a:solidFill>
          <a:latin typeface="+mn-lt"/>
          <a:ea typeface="+mn-ea"/>
          <a:cs typeface="+mn-cs"/>
        </a:defRPr>
      </a:lvl6pPr>
      <a:lvl7pPr marL="2742630" algn="l" defTabSz="457106" rtl="0" eaLnBrk="1" latinLnBrk="0" hangingPunct="1">
        <a:defRPr sz="1800" kern="1200">
          <a:solidFill>
            <a:schemeClr val="tx1"/>
          </a:solidFill>
          <a:latin typeface="+mn-lt"/>
          <a:ea typeface="+mn-ea"/>
          <a:cs typeface="+mn-cs"/>
        </a:defRPr>
      </a:lvl7pPr>
      <a:lvl8pPr marL="3199736" algn="l" defTabSz="457106" rtl="0" eaLnBrk="1" latinLnBrk="0" hangingPunct="1">
        <a:defRPr sz="1800" kern="1200">
          <a:solidFill>
            <a:schemeClr val="tx1"/>
          </a:solidFill>
          <a:latin typeface="+mn-lt"/>
          <a:ea typeface="+mn-ea"/>
          <a:cs typeface="+mn-cs"/>
        </a:defRPr>
      </a:lvl8pPr>
      <a:lvl9pPr marL="3656841" algn="l" defTabSz="457106"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274653572"/>
      </p:ext>
    </p:extLst>
  </p:cSld>
  <p:clrMap bg1="lt1" tx1="dk1" bg2="lt2" tx2="dk2" accent1="accent1" accent2="accent2" accent3="accent3" accent4="accent4" accent5="accent5" accent6="accent6" hlink="hlink" folHlink="folHlink"/>
  <p:sldLayoutIdLst>
    <p:sldLayoutId id="2147484597" r:id="rId1"/>
    <p:sldLayoutId id="2147484598" r:id="rId2"/>
    <p:sldLayoutId id="2147484599" r:id="rId3"/>
    <p:sldLayoutId id="2147484600" r:id="rId4"/>
    <p:sldLayoutId id="2147484601" r:id="rId5"/>
    <p:sldLayoutId id="2147484602" r:id="rId6"/>
    <p:sldLayoutId id="2147484603" r:id="rId7"/>
    <p:sldLayoutId id="2147484604" r:id="rId8"/>
    <p:sldLayoutId id="2147484605" r:id="rId9"/>
    <p:sldLayoutId id="2147484606" r:id="rId10"/>
    <p:sldLayoutId id="2147484607" r:id="rId11"/>
    <p:sldLayoutId id="2147484608" r:id="rId12"/>
    <p:sldLayoutId id="214748460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478838" cy="6173788"/>
            <a:chOff x="0" y="0"/>
            <a:chExt cx="5341" cy="3889"/>
          </a:xfrm>
        </p:grpSpPr>
        <p:sp>
          <p:nvSpPr>
            <p:cNvPr id="1032"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033"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034"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035"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sp>
        <p:nvSpPr>
          <p:cNvPr id="17415" name="Rectangle 7"/>
          <p:cNvSpPr>
            <a:spLocks noGrp="1" noChangeArrowheads="1"/>
          </p:cNvSpPr>
          <p:nvPr>
            <p:ph type="title"/>
          </p:nvPr>
        </p:nvSpPr>
        <p:spPr bwMode="auto">
          <a:xfrm>
            <a:off x="34925" y="228600"/>
            <a:ext cx="9070975"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05" charset="0"/>
                <a:ea typeface="+mn-ea"/>
                <a:cs typeface="+mn-cs"/>
              </a:defRPr>
            </a:lvl1pPr>
          </a:lstStyle>
          <a:p>
            <a:pPr>
              <a:defRPr/>
            </a:pPr>
            <a:endParaRPr lang="en-US"/>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05" charset="0"/>
                <a:ea typeface="+mn-ea"/>
                <a:cs typeface="+mn-cs"/>
              </a:defRPr>
            </a:lvl1pPr>
          </a:lstStyle>
          <a:p>
            <a:pPr>
              <a:defRPr/>
            </a:pPr>
            <a:endParaRPr lang="en-US"/>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FBC3F885-4EF5-8942-A71E-1717EDB16E86}" type="slidenum">
              <a:rPr lang="en-US"/>
              <a:pPr>
                <a:defRPr/>
              </a:pPr>
              <a:t>‹#›</a:t>
            </a:fld>
            <a:endParaRPr lang="en-US"/>
          </a:p>
        </p:txBody>
      </p:sp>
      <p:sp>
        <p:nvSpPr>
          <p:cNvPr id="17419" name="Rectangle 11"/>
          <p:cNvSpPr>
            <a:spLocks noGrp="1" noChangeArrowheads="1"/>
          </p:cNvSpPr>
          <p:nvPr>
            <p:ph type="body" idx="1"/>
          </p:nvPr>
        </p:nvSpPr>
        <p:spPr bwMode="auto">
          <a:xfrm>
            <a:off x="34925" y="1641475"/>
            <a:ext cx="9070975"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7677457"/>
      </p:ext>
    </p:extLst>
  </p:cSld>
  <p:clrMap bg1="dk2" tx1="lt1" bg2="dk1" tx2="lt2" accent1="accent1" accent2="accent2" accent3="accent3" accent4="accent4" accent5="accent5" accent6="accent6" hlink="hlink" folHlink="folHlink"/>
  <p:sldLayoutIdLst>
    <p:sldLayoutId id="2147484611" r:id="rId1"/>
    <p:sldLayoutId id="2147484612" r:id="rId2"/>
    <p:sldLayoutId id="2147484613" r:id="rId3"/>
    <p:sldLayoutId id="2147484614" r:id="rId4"/>
    <p:sldLayoutId id="2147484615" r:id="rId5"/>
    <p:sldLayoutId id="2147484616" r:id="rId6"/>
    <p:sldLayoutId id="2147484617" r:id="rId7"/>
    <p:sldLayoutId id="2147484618" r:id="rId8"/>
    <p:sldLayoutId id="2147484619" r:id="rId9"/>
    <p:sldLayoutId id="2147484620" r:id="rId10"/>
    <p:sldLayoutId id="2147484621" r:id="rId11"/>
    <p:sldLayoutId id="2147484622" r:id="rId12"/>
    <p:sldLayoutId id="2147484623"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tx1"/>
        </a:buClr>
        <a:buChar char="»"/>
        <a:defRPr sz="2400" b="1">
          <a:solidFill>
            <a:schemeClr val="tx1"/>
          </a:solidFill>
          <a:effectLst>
            <a:outerShdw blurRad="38100" dist="38100" dir="2700000" algn="tl">
              <a:srgbClr val="000000"/>
            </a:outerShdw>
          </a:effectLst>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2"/>
        </a:buClr>
        <a:buSzPct val="75000"/>
        <a:buFont typeface="Wingdings" charset="0"/>
        <a:buChar char="n"/>
        <a:defRPr sz="2000" b="1">
          <a:solidFill>
            <a:schemeClr val="tx1"/>
          </a:solidFill>
          <a:effectLst>
            <a:outerShdw blurRad="38100" dist="38100" dir="2700000" algn="tl">
              <a:srgbClr val="000000"/>
            </a:outerShdw>
          </a:effectLst>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tx1"/>
        </a:buClr>
        <a:buChar char="–"/>
        <a:defRPr sz="2000" b="1">
          <a:solidFill>
            <a:schemeClr val="tx1"/>
          </a:solidFill>
          <a:effectLst>
            <a:outerShdw blurRad="38100" dist="38100" dir="2700000" algn="tl">
              <a:srgbClr val="000000"/>
            </a:outerShdw>
          </a:effectLst>
          <a:latin typeface="Arial"/>
          <a:ea typeface="ＭＳ Ｐゴシック" pitchFamily="-108" charset="-128"/>
          <a:cs typeface="Arial"/>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12" charset="0"/>
                <a:ea typeface="+mn-ea"/>
                <a:cs typeface="+mn-cs"/>
              </a:defRPr>
            </a:lvl1pPr>
          </a:lstStyle>
          <a:p>
            <a:pPr>
              <a:defRPr/>
            </a:pPr>
            <a:endParaRPr lang="en-US">
              <a:ea typeface="ＭＳ Ｐゴシック"/>
              <a:cs typeface="ＭＳ Ｐゴシック"/>
            </a:endParaRPr>
          </a:p>
        </p:txBody>
      </p:sp>
      <p:sp>
        <p:nvSpPr>
          <p:cNvPr id="921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mn-ea"/>
                <a:cs typeface="+mn-cs"/>
              </a:defRPr>
            </a:lvl1pPr>
          </a:lstStyle>
          <a:p>
            <a:pPr>
              <a:defRPr/>
            </a:pPr>
            <a:endParaRPr lang="en-US">
              <a:ea typeface="ＭＳ Ｐゴシック"/>
              <a:cs typeface="ＭＳ Ｐゴシック"/>
            </a:endParaRPr>
          </a:p>
        </p:txBody>
      </p:sp>
      <p:sp>
        <p:nvSpPr>
          <p:cNvPr id="921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CF791732-E7CD-8D4B-92DA-2E2B3B281E63}" type="slidenum">
              <a:rPr lang="en-US"/>
              <a:pPr>
                <a:defRPr/>
              </a:pPr>
              <a:t>‹#›</a:t>
            </a:fld>
            <a:endParaRPr lang="en-US"/>
          </a:p>
        </p:txBody>
      </p:sp>
    </p:spTree>
    <p:extLst>
      <p:ext uri="{BB962C8B-B14F-4D97-AF65-F5344CB8AC3E}">
        <p14:creationId xmlns:p14="http://schemas.microsoft.com/office/powerpoint/2010/main" val="3204180295"/>
      </p:ext>
    </p:extLst>
  </p:cSld>
  <p:clrMap bg1="lt1" tx1="dk1" bg2="lt2" tx2="dk2" accent1="accent1" accent2="accent2" accent3="accent3" accent4="accent4" accent5="accent5" accent6="accent6" hlink="hlink" folHlink="folHlink"/>
  <p:sldLayoutIdLst>
    <p:sldLayoutId id="2147484625" r:id="rId1"/>
    <p:sldLayoutId id="2147484626" r:id="rId2"/>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450124839"/>
      </p:ext>
    </p:extLst>
  </p:cSld>
  <p:clrMap bg1="dk2" tx1="lt1" bg2="dk1" tx2="lt2" accent1="accent1" accent2="accent2" accent3="accent3" accent4="accent4" accent5="accent5" accent6="accent6" hlink="hlink" folHlink="folHlink"/>
  <p:sldLayoutIdLst>
    <p:sldLayoutId id="2147484628" r:id="rId1"/>
    <p:sldLayoutId id="2147484629" r:id="rId2"/>
    <p:sldLayoutId id="2147484630" r:id="rId3"/>
    <p:sldLayoutId id="2147484631" r:id="rId4"/>
    <p:sldLayoutId id="2147484632" r:id="rId5"/>
    <p:sldLayoutId id="2147484633" r:id="rId6"/>
    <p:sldLayoutId id="2147484634" r:id="rId7"/>
    <p:sldLayoutId id="2147484635" r:id="rId8"/>
    <p:sldLayoutId id="2147484636" r:id="rId9"/>
    <p:sldLayoutId id="2147484637" r:id="rId10"/>
    <p:sldLayoutId id="2147484638"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29378" name="Group 2"/>
          <p:cNvGrpSpPr>
            <a:grpSpLocks/>
          </p:cNvGrpSpPr>
          <p:nvPr/>
        </p:nvGrpSpPr>
        <p:grpSpPr bwMode="auto">
          <a:xfrm>
            <a:off x="0" y="0"/>
            <a:ext cx="8478838" cy="6173788"/>
            <a:chOff x="0" y="0"/>
            <a:chExt cx="5341" cy="3889"/>
          </a:xfrm>
        </p:grpSpPr>
        <p:sp>
          <p:nvSpPr>
            <p:cNvPr id="229384"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29385"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29386"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29387"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sp>
        <p:nvSpPr>
          <p:cNvPr id="17415" name="Rectangle 7"/>
          <p:cNvSpPr>
            <a:spLocks noGrp="1" noChangeArrowheads="1"/>
          </p:cNvSpPr>
          <p:nvPr>
            <p:ph type="title"/>
          </p:nvPr>
        </p:nvSpPr>
        <p:spPr bwMode="auto">
          <a:xfrm>
            <a:off x="34925" y="228600"/>
            <a:ext cx="9070975"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1" hangingPunct="1">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spcBef>
                <a:spcPct val="50000"/>
              </a:spcBef>
              <a:defRPr sz="1400">
                <a:solidFill>
                  <a:srgbClr val="FFFFFF"/>
                </a:solidFill>
                <a:latin typeface="Times New Roman" charset="0"/>
              </a:defRPr>
            </a:lvl1pPr>
          </a:lstStyle>
          <a:p>
            <a:pPr>
              <a:defRPr/>
            </a:pPr>
            <a:fld id="{975C3568-A2B1-644C-B7E2-303BA313F24A}" type="slidenum">
              <a:rPr lang="en-US"/>
              <a:pPr>
                <a:defRPr/>
              </a:pPr>
              <a:t>‹#›</a:t>
            </a:fld>
            <a:endParaRPr lang="en-US"/>
          </a:p>
        </p:txBody>
      </p:sp>
      <p:sp>
        <p:nvSpPr>
          <p:cNvPr id="17419" name="Rectangle 11"/>
          <p:cNvSpPr>
            <a:spLocks noGrp="1" noChangeArrowheads="1"/>
          </p:cNvSpPr>
          <p:nvPr>
            <p:ph type="body" idx="1"/>
          </p:nvPr>
        </p:nvSpPr>
        <p:spPr bwMode="auto">
          <a:xfrm>
            <a:off x="34925" y="1641475"/>
            <a:ext cx="9070975"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2982065"/>
      </p:ext>
    </p:extLst>
  </p:cSld>
  <p:clrMap bg1="dk2" tx1="lt1" bg2="dk1" tx2="lt2" accent1="accent1" accent2="accent2" accent3="accent3" accent4="accent4" accent5="accent5" accent6="accent6" hlink="hlink" folHlink="folHlink"/>
  <p:sldLayoutIdLst>
    <p:sldLayoutId id="2147484640" r:id="rId1"/>
    <p:sldLayoutId id="2147484641" r:id="rId2"/>
    <p:sldLayoutId id="2147484642" r:id="rId3"/>
    <p:sldLayoutId id="2147484643" r:id="rId4"/>
    <p:sldLayoutId id="2147484644" r:id="rId5"/>
    <p:sldLayoutId id="2147484645" r:id="rId6"/>
    <p:sldLayoutId id="2147484646" r:id="rId7"/>
    <p:sldLayoutId id="2147484647" r:id="rId8"/>
    <p:sldLayoutId id="2147484648" r:id="rId9"/>
    <p:sldLayoutId id="2147484649" r:id="rId10"/>
    <p:sldLayoutId id="2147484650" r:id="rId11"/>
    <p:sldLayoutId id="2147484651" r:id="rId12"/>
    <p:sldLayoutId id="2147484652"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tx1"/>
        </a:buClr>
        <a:buChar char="»"/>
        <a:defRPr sz="2400" b="1">
          <a:solidFill>
            <a:schemeClr val="tx1"/>
          </a:solidFill>
          <a:effectLst>
            <a:outerShdw blurRad="38100" dist="38100" dir="2700000" algn="tl">
              <a:srgbClr val="000000"/>
            </a:outerShdw>
          </a:effectLst>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2"/>
        </a:buClr>
        <a:buSzPct val="75000"/>
        <a:buFont typeface="Wingdings" charset="0"/>
        <a:buChar char="n"/>
        <a:defRPr sz="2000" b="1">
          <a:solidFill>
            <a:schemeClr val="tx1"/>
          </a:solidFill>
          <a:effectLst>
            <a:outerShdw blurRad="38100" dist="38100" dir="2700000" algn="tl">
              <a:srgbClr val="000000"/>
            </a:outerShdw>
          </a:effectLst>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tx1"/>
        </a:buClr>
        <a:buChar char="–"/>
        <a:defRPr sz="2000" b="1">
          <a:solidFill>
            <a:schemeClr val="tx1"/>
          </a:solidFill>
          <a:effectLst>
            <a:outerShdw blurRad="38100" dist="38100" dir="2700000" algn="tl">
              <a:srgbClr val="000000"/>
            </a:outerShdw>
          </a:effectLst>
          <a:latin typeface="Arial"/>
          <a:ea typeface="ＭＳ Ｐゴシック" pitchFamily="-108" charset="-128"/>
          <a:cs typeface="Arial"/>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63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133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33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0A8345EB-4DA1-5441-A053-F3BED4C4A41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54" r:id="rId1"/>
    <p:sldLayoutId id="2147484255" r:id="rId2"/>
    <p:sldLayoutId id="2147484256" r:id="rId3"/>
    <p:sldLayoutId id="2147484257" r:id="rId4"/>
    <p:sldLayoutId id="2147484258" r:id="rId5"/>
    <p:sldLayoutId id="2147484259" r:id="rId6"/>
    <p:sldLayoutId id="2147484260" r:id="rId7"/>
    <p:sldLayoutId id="2147484261" r:id="rId8"/>
    <p:sldLayoutId id="2147484262" r:id="rId9"/>
    <p:sldLayoutId id="2147484263" r:id="rId10"/>
    <p:sldLayoutId id="214748426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solidFill>
                  <a:srgbClr val="FFFFFF"/>
                </a:solidFill>
                <a:effectLst/>
                <a:latin typeface="Arial" pitchFamily="-105" charset="0"/>
                <a:ea typeface="+mn-ea"/>
                <a:cs typeface="+mn-cs"/>
              </a:defRPr>
            </a:lvl1pPr>
          </a:lstStyle>
          <a:p>
            <a:pPr>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solidFill>
                  <a:srgbClr val="FFFFFF"/>
                </a:solidFill>
                <a:effectLst/>
                <a:latin typeface="Arial" charset="0"/>
                <a:cs typeface="Geneva" charset="0"/>
              </a:defRPr>
            </a:lvl1pPr>
          </a:lstStyle>
          <a:p>
            <a:pPr>
              <a:defRPr/>
            </a:pPr>
            <a:fld id="{95C52880-10AA-134D-846F-FD3821DFF3F9}" type="slidenum">
              <a:rPr lang="en-US"/>
              <a:pPr>
                <a:defRPr/>
              </a:pPr>
              <a:t>‹#›</a:t>
            </a:fld>
            <a:endParaRPr lang="en-US"/>
          </a:p>
        </p:txBody>
      </p:sp>
      <p:grpSp>
        <p:nvGrpSpPr>
          <p:cNvPr id="95236" name="Group 4"/>
          <p:cNvGrpSpPr>
            <a:grpSpLocks/>
          </p:cNvGrpSpPr>
          <p:nvPr/>
        </p:nvGrpSpPr>
        <p:grpSpPr bwMode="auto">
          <a:xfrm>
            <a:off x="0" y="0"/>
            <a:ext cx="9140825" cy="6850063"/>
            <a:chOff x="0" y="0"/>
            <a:chExt cx="5758" cy="4315"/>
          </a:xfrm>
        </p:grpSpPr>
        <p:grpSp>
          <p:nvGrpSpPr>
            <p:cNvPr id="95240"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solidFill>
                  <a:srgbClr val="FFFFFF"/>
                </a:solidFill>
                <a:effectLst/>
                <a:latin typeface="Arial" pitchFamily="-105" charset="0"/>
                <a:ea typeface="+mn-ea"/>
                <a:cs typeface="+mn-cs"/>
              </a:defRPr>
            </a:lvl1pPr>
          </a:lstStyle>
          <a:p>
            <a:pPr>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318" r:id="rId1"/>
    <p:sldLayoutId id="2147484288" r:id="rId2"/>
    <p:sldLayoutId id="2147484289" r:id="rId3"/>
    <p:sldLayoutId id="2147484290" r:id="rId4"/>
    <p:sldLayoutId id="2147484291" r:id="rId5"/>
    <p:sldLayoutId id="2147484292" r:id="rId6"/>
    <p:sldLayoutId id="2147484293" r:id="rId7"/>
    <p:sldLayoutId id="2147484294" r:id="rId8"/>
    <p:sldLayoutId id="2147484295" r:id="rId9"/>
    <p:sldLayoutId id="2147484296" r:id="rId10"/>
    <p:sldLayoutId id="2147484297" r:id="rId11"/>
    <p:sldLayoutId id="2147484298" r:id="rId12"/>
    <p:sldLayoutId id="2147484299" r:id="rId13"/>
    <p:sldLayoutId id="2147484300"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charset="0"/>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Geneva"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Geneva" charset="-128"/>
          <a:cs typeface="Arial"/>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1035727575"/>
      </p:ext>
    </p:extLst>
  </p:cSld>
  <p:clrMap bg1="dk2" tx1="lt1" bg2="dk1" tx2="lt2" accent1="accent1" accent2="accent2" accent3="accent3" accent4="accent4" accent5="accent5" accent6="accent6" hlink="hlink" folHlink="folHlink"/>
  <p:sldLayoutIdLst>
    <p:sldLayoutId id="2147484320" r:id="rId1"/>
    <p:sldLayoutId id="2147484321" r:id="rId2"/>
    <p:sldLayoutId id="2147484322" r:id="rId3"/>
    <p:sldLayoutId id="2147484323" r:id="rId4"/>
    <p:sldLayoutId id="2147484324" r:id="rId5"/>
    <p:sldLayoutId id="2147484325" r:id="rId6"/>
    <p:sldLayoutId id="2147484326" r:id="rId7"/>
    <p:sldLayoutId id="2147484327" r:id="rId8"/>
    <p:sldLayoutId id="2147484328" r:id="rId9"/>
    <p:sldLayoutId id="2147484329" r:id="rId10"/>
    <p:sldLayoutId id="2147484330"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latin typeface="Arial" pitchFamily="-105" charset="0"/>
                <a:ea typeface="+mn-ea"/>
                <a:cs typeface="+mn-cs"/>
              </a:defRPr>
            </a:lvl1pPr>
          </a:lstStyle>
          <a:p>
            <a:pPr>
              <a:defRPr/>
            </a:pPr>
            <a:endParaRPr lang="en-US">
              <a:solidFill>
                <a:srgbClr val="FFFFFF"/>
              </a:solidFill>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effectLst/>
                <a:latin typeface="Arial" charset="0"/>
                <a:cs typeface="Geneva" charset="0"/>
              </a:defRPr>
            </a:lvl1pPr>
          </a:lstStyle>
          <a:p>
            <a:pPr>
              <a:defRPr/>
            </a:pPr>
            <a:fld id="{8FA74DDF-3DBF-B84B-BC1F-DFD239E48744}" type="slidenum">
              <a:rPr lang="en-US">
                <a:solidFill>
                  <a:srgbClr val="FFFFFF"/>
                </a:solidFill>
              </a:rPr>
              <a:pPr>
                <a:defRPr/>
              </a:pPr>
              <a:t>‹#›</a:t>
            </a:fld>
            <a:endParaRPr lang="en-US">
              <a:solidFill>
                <a:srgbClr val="FFFFFF"/>
              </a:solidFill>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effectLst/>
                <a:latin typeface="Arial" pitchFamily="-105" charset="0"/>
                <a:ea typeface="+mn-ea"/>
                <a:cs typeface="+mn-cs"/>
              </a:defRPr>
            </a:lvl1pPr>
          </a:lstStyle>
          <a:p>
            <a:pPr>
              <a:defRPr/>
            </a:pPr>
            <a:endParaRPr lang="en-US">
              <a:solidFill>
                <a:srgbClr val="FFFFFF"/>
              </a:solidFill>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9878925"/>
      </p:ext>
    </p:extLst>
  </p:cSld>
  <p:clrMap bg1="dk2" tx1="lt1" bg2="dk1" tx2="lt2" accent1="accent1" accent2="accent2" accent3="accent3" accent4="accent4" accent5="accent5" accent6="accent6" hlink="hlink" folHlink="folHlink"/>
  <p:sldLayoutIdLst>
    <p:sldLayoutId id="2147484332" r:id="rId1"/>
    <p:sldLayoutId id="2147484333" r:id="rId2"/>
    <p:sldLayoutId id="2147484334" r:id="rId3"/>
    <p:sldLayoutId id="2147484335" r:id="rId4"/>
    <p:sldLayoutId id="2147484336" r:id="rId5"/>
    <p:sldLayoutId id="2147484337" r:id="rId6"/>
    <p:sldLayoutId id="2147484338" r:id="rId7"/>
    <p:sldLayoutId id="2147484339" r:id="rId8"/>
    <p:sldLayoutId id="2147484340" r:id="rId9"/>
    <p:sldLayoutId id="2147484341" r:id="rId10"/>
    <p:sldLayoutId id="2147484342" r:id="rId11"/>
    <p:sldLayoutId id="2147484343" r:id="rId12"/>
    <p:sldLayoutId id="2147484344" r:id="rId13"/>
    <p:sldLayoutId id="2147484345"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charset="0"/>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Geneva"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Geneva" charset="-128"/>
          <a:cs typeface="Arial"/>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defRPr/>
            </a:pPr>
            <a:fld id="{4FB8A746-AC4E-B04B-B719-B00109B78261}" type="slidenum">
              <a:rPr lang="en-US"/>
              <a:pPr>
                <a:defRPr/>
              </a:pPr>
              <a:t>‹#›</a:t>
            </a:fld>
            <a:endParaRPr lang="en-US"/>
          </a:p>
        </p:txBody>
      </p:sp>
    </p:spTree>
    <p:extLst>
      <p:ext uri="{BB962C8B-B14F-4D97-AF65-F5344CB8AC3E}">
        <p14:creationId xmlns:p14="http://schemas.microsoft.com/office/powerpoint/2010/main" val="263797887"/>
      </p:ext>
    </p:extLst>
  </p:cSld>
  <p:clrMap bg1="dk2" tx1="lt1" bg2="dk1" tx2="lt2" accent1="accent1" accent2="accent2" accent3="accent3" accent4="accent4" accent5="accent5" accent6="accent6" hlink="hlink" folHlink="folHlink"/>
  <p:sldLayoutIdLst>
    <p:sldLayoutId id="2147484361" r:id="rId1"/>
    <p:sldLayoutId id="2147484362" r:id="rId2"/>
    <p:sldLayoutId id="2147484363" r:id="rId3"/>
    <p:sldLayoutId id="2147484364" r:id="rId4"/>
    <p:sldLayoutId id="2147484365" r:id="rId5"/>
    <p:sldLayoutId id="2147484366" r:id="rId6"/>
    <p:sldLayoutId id="2147484367" r:id="rId7"/>
    <p:sldLayoutId id="2147484368" r:id="rId8"/>
    <p:sldLayoutId id="2147484369" r:id="rId9"/>
    <p:sldLayoutId id="2147484370" r:id="rId10"/>
    <p:sldLayoutId id="2147484371" r:id="rId11"/>
    <p:sldLayoutId id="2147484372"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defRPr>
            </a:lvl1pPr>
          </a:lstStyle>
          <a:p>
            <a:pPr>
              <a:defRPr/>
            </a:pPr>
            <a:fld id="{D1676332-2FEB-0143-A8CC-7B37BF4AD214}" type="slidenum">
              <a:rPr lang="en-US"/>
              <a:pPr>
                <a:defRPr/>
              </a:pPr>
              <a:t>‹#›</a:t>
            </a:fld>
            <a:endParaRPr lang="en-US"/>
          </a:p>
        </p:txBody>
      </p:sp>
    </p:spTree>
    <p:extLst>
      <p:ext uri="{BB962C8B-B14F-4D97-AF65-F5344CB8AC3E}">
        <p14:creationId xmlns:p14="http://schemas.microsoft.com/office/powerpoint/2010/main" val="1587352409"/>
      </p:ext>
    </p:extLst>
  </p:cSld>
  <p:clrMap bg1="dk2" tx1="lt1" bg2="dk1" tx2="lt2" accent1="accent1" accent2="accent2" accent3="accent3" accent4="accent4" accent5="accent5" accent6="accent6" hlink="hlink" folHlink="folHlink"/>
  <p:sldLayoutIdLst>
    <p:sldLayoutId id="2147484374" r:id="rId1"/>
    <p:sldLayoutId id="2147484375" r:id="rId2"/>
    <p:sldLayoutId id="2147484376" r:id="rId3"/>
    <p:sldLayoutId id="2147484377" r:id="rId4"/>
    <p:sldLayoutId id="2147484378" r:id="rId5"/>
    <p:sldLayoutId id="2147484379" r:id="rId6"/>
    <p:sldLayoutId id="2147484380" r:id="rId7"/>
    <p:sldLayoutId id="2147484381" r:id="rId8"/>
    <p:sldLayoutId id="2147484382" r:id="rId9"/>
    <p:sldLayoutId id="2147484383" r:id="rId10"/>
    <p:sldLayoutId id="2147484384" r:id="rId11"/>
    <p:sldLayoutId id="2147484385"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6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b="0">
                <a:solidFill>
                  <a:srgbClr val="000000"/>
                </a:solidFill>
                <a:latin typeface="Times New Roman"/>
                <a:ea typeface="+mn-ea"/>
                <a:cs typeface="+mn-cs"/>
              </a:defRPr>
            </a:lvl1pPr>
          </a:lstStyle>
          <a:p>
            <a:pPr>
              <a:defRPr/>
            </a:pPr>
            <a:endParaRPr lang="en-US"/>
          </a:p>
        </p:txBody>
      </p:sp>
      <p:sp>
        <p:nvSpPr>
          <p:cNvPr id="716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b="0">
                <a:solidFill>
                  <a:srgbClr val="000000"/>
                </a:solidFill>
                <a:latin typeface="Times New Roman"/>
                <a:ea typeface="+mn-ea"/>
                <a:cs typeface="+mn-cs"/>
              </a:defRPr>
            </a:lvl1pPr>
          </a:lstStyle>
          <a:p>
            <a:pPr>
              <a:defRPr/>
            </a:pPr>
            <a:endParaRPr lang="en-US"/>
          </a:p>
        </p:txBody>
      </p:sp>
      <p:sp>
        <p:nvSpPr>
          <p:cNvPr id="716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b="0">
                <a:solidFill>
                  <a:srgbClr val="000000"/>
                </a:solidFill>
                <a:latin typeface="Times New Roman" charset="0"/>
              </a:defRPr>
            </a:lvl1pPr>
          </a:lstStyle>
          <a:p>
            <a:pPr>
              <a:defRPr/>
            </a:pPr>
            <a:fld id="{A44C4530-8D25-7249-9946-C5C7DA6267EA}" type="slidenum">
              <a:rPr lang="en-US"/>
              <a:pPr>
                <a:defRPr/>
              </a:pPr>
              <a:t>‹#›</a:t>
            </a:fld>
            <a:endParaRPr lang="en-US"/>
          </a:p>
        </p:txBody>
      </p:sp>
    </p:spTree>
    <p:extLst>
      <p:ext uri="{BB962C8B-B14F-4D97-AF65-F5344CB8AC3E}">
        <p14:creationId xmlns:p14="http://schemas.microsoft.com/office/powerpoint/2010/main" val="1243594589"/>
      </p:ext>
    </p:extLst>
  </p:cSld>
  <p:clrMap bg1="lt1" tx1="dk1" bg2="lt2" tx2="dk2" accent1="accent1" accent2="accent2" accent3="accent3" accent4="accent4" accent5="accent5" accent6="accent6" hlink="hlink" folHlink="folHlink"/>
  <p:sldLayoutIdLst>
    <p:sldLayoutId id="2147484401" r:id="rId1"/>
    <p:sldLayoutId id="2147484402" r:id="rId2"/>
    <p:sldLayoutId id="2147484403" r:id="rId3"/>
    <p:sldLayoutId id="2147484404" r:id="rId4"/>
    <p:sldLayoutId id="2147484405" r:id="rId5"/>
    <p:sldLayoutId id="2147484406" r:id="rId6"/>
    <p:sldLayoutId id="2147484407" r:id="rId7"/>
    <p:sldLayoutId id="2147484408" r:id="rId8"/>
    <p:sldLayoutId id="2147484409" r:id="rId9"/>
    <p:sldLayoutId id="2147484410" r:id="rId10"/>
    <p:sldLayoutId id="2147484411" r:id="rId11"/>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176.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104.xml"/><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80.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07.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111.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121.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76.xml"/><Relationship Id="rId4" Type="http://schemas.openxmlformats.org/officeDocument/2006/relationships/image" Target="../media/image27.gi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3.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213.xml"/><Relationship Id="rId4" Type="http://schemas.openxmlformats.org/officeDocument/2006/relationships/image" Target="../media/image29.emf"/></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133.xm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89.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224.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155.xml"/><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80.xml"/><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16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236.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60.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amazon.com/exec/obidos/tg/detail/-/157061279X/ref=lib_rd_next_2/002-8993824-7488009?v=glance&amp;s=books&amp;vi=reader&amp;img=2%23reader-link"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1.xml"/><Relationship Id="rId1" Type="http://schemas.openxmlformats.org/officeDocument/2006/relationships/slideLayout" Target="../slideLayouts/slideLayout285.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25.xml"/><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42.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213.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261.xml"/></Relationships>
</file>

<file path=ppt/slides/_rels/slide37.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36.xml"/><Relationship Id="rId1" Type="http://schemas.openxmlformats.org/officeDocument/2006/relationships/slideLayout" Target="../slideLayouts/slideLayout260.xml"/><Relationship Id="rId4" Type="http://schemas.openxmlformats.org/officeDocument/2006/relationships/image" Target="../media/image54.emf"/></Relationships>
</file>

<file path=ppt/slides/_rels/slide3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3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8.xml"/><Relationship Id="rId1" Type="http://schemas.openxmlformats.org/officeDocument/2006/relationships/slideLayout" Target="../slideLayouts/slideLayout176.xml"/></Relationships>
</file>

<file path=ppt/slides/_rels/slide4.xml.rels><?xml version="1.0" encoding="UTF-8" standalone="yes"?>
<Relationships xmlns="http://schemas.openxmlformats.org/package/2006/relationships"><Relationship Id="rId3" Type="http://schemas.openxmlformats.org/officeDocument/2006/relationships/hyperlink" Target="http://quake.wr.usgs.gov/recenteqs/latest.map"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273.xml"/><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80.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87.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92.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4.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80.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399FF"/>
        </a:solidFill>
        <a:effectLst/>
      </p:bgPr>
    </p:bg>
    <p:spTree>
      <p:nvGrpSpPr>
        <p:cNvPr id="1" name=""/>
        <p:cNvGrpSpPr/>
        <p:nvPr/>
      </p:nvGrpSpPr>
      <p:grpSpPr>
        <a:xfrm>
          <a:off x="0" y="0"/>
          <a:ext cx="0" cy="0"/>
          <a:chOff x="0" y="0"/>
          <a:chExt cx="0" cy="0"/>
        </a:xfrm>
      </p:grpSpPr>
      <p:pic>
        <p:nvPicPr>
          <p:cNvPr id="111618" name="Picture 7"/>
          <p:cNvPicPr>
            <a:picLocks noGrp="1" noChangeAspect="1" noChangeArrowheads="1"/>
          </p:cNvPicPr>
          <p:nvPr>
            <p:ph type="clipArt" sz="half" idx="4294967295"/>
          </p:nvPr>
        </p:nvPicPr>
        <p:blipFill rotWithShape="1">
          <a:blip r:embed="rId3" cstate="screen">
            <a:extLst>
              <a:ext uri="{28A0092B-C50C-407E-A947-70E740481C1C}">
                <a14:useLocalDpi xmlns:a14="http://schemas.microsoft.com/office/drawing/2010/main"/>
              </a:ext>
            </a:extLst>
          </a:blip>
          <a:srcRect r="4144"/>
          <a:stretch/>
        </p:blipFill>
        <p:spPr>
          <a:xfrm>
            <a:off x="3856038" y="0"/>
            <a:ext cx="5287962" cy="6858000"/>
          </a:xfrm>
          <a:noFill/>
        </p:spPr>
      </p:pic>
      <p:sp>
        <p:nvSpPr>
          <p:cNvPr id="111619" name="Rectangle 6"/>
          <p:cNvSpPr>
            <a:spLocks noChangeArrowheads="1"/>
          </p:cNvSpPr>
          <p:nvPr/>
        </p:nvSpPr>
        <p:spPr bwMode="auto">
          <a:xfrm>
            <a:off x="3376613" y="189706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endParaRPr lang="en-US">
              <a:latin typeface="Arial" panose="020B0604020202020204" pitchFamily="34" charset="0"/>
              <a:ea typeface="Osaka" charset="0"/>
              <a:cs typeface="Arial" panose="020B0604020202020204" pitchFamily="34" charset="0"/>
            </a:endParaRPr>
          </a:p>
        </p:txBody>
      </p:sp>
      <p:sp>
        <p:nvSpPr>
          <p:cNvPr id="111621" name="Rectangle 12"/>
          <p:cNvSpPr>
            <a:spLocks noGrp="1" noChangeArrowheads="1"/>
          </p:cNvSpPr>
          <p:nvPr>
            <p:ph type="title" idx="4294967295"/>
          </p:nvPr>
        </p:nvSpPr>
        <p:spPr>
          <a:xfrm>
            <a:off x="107504" y="2514600"/>
            <a:ext cx="3657600" cy="2714600"/>
          </a:xfrm>
        </p:spPr>
        <p:txBody>
          <a:bodyPr/>
          <a:lstStyle/>
          <a:p>
            <a:pPr algn="ctr" eaLnBrk="1" hangingPunct="1"/>
            <a:r>
              <a:rPr lang="ar-JO" b="1" dirty="0">
                <a:latin typeface="Arial" panose="020B0604020202020204" pitchFamily="34" charset="0"/>
                <a:ea typeface="Osaka" charset="0"/>
                <a:cs typeface="Arial" panose="020B0604020202020204" pitchFamily="34" charset="0"/>
              </a:rPr>
              <a:t>وصف مساق  خلفيات           العهد             الجديد</a:t>
            </a:r>
            <a:endParaRPr lang="en-US" b="1" dirty="0">
              <a:latin typeface="Arial" panose="020B0604020202020204" pitchFamily="34" charset="0"/>
              <a:ea typeface="Osaka" charset="0"/>
              <a:cs typeface="Arial" panose="020B0604020202020204" pitchFamily="34" charset="0"/>
            </a:endParaRPr>
          </a:p>
        </p:txBody>
      </p:sp>
      <p:sp>
        <p:nvSpPr>
          <p:cNvPr id="2" name="Rectangle 1">
            <a:extLst>
              <a:ext uri="{FF2B5EF4-FFF2-40B4-BE49-F238E27FC236}">
                <a16:creationId xmlns:a16="http://schemas.microsoft.com/office/drawing/2014/main" id="{66A5A869-85B7-C975-12B8-4E0B1AC745F8}"/>
              </a:ext>
            </a:extLst>
          </p:cNvPr>
          <p:cNvSpPr>
            <a:spLocks noChangeArrowheads="1"/>
          </p:cNvSpPr>
          <p:nvPr/>
        </p:nvSpPr>
        <p:spPr bwMode="auto">
          <a:xfrm>
            <a:off x="0" y="6389661"/>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lang="ar-JO" sz="1600" b="1" kern="0" dirty="0">
                <a:solidFill>
                  <a:srgbClr val="FFFFFF"/>
                </a:solidFill>
                <a:effectLst>
                  <a:outerShdw blurRad="38100" dist="38100" dir="2700000" algn="tl">
                    <a:srgbClr val="000000"/>
                  </a:outerShdw>
                </a:effectLst>
                <a:latin typeface="Arial" panose="020B0604020202020204" pitchFamily="34" charset="0"/>
                <a:ea typeface="+mn-ea"/>
                <a:cs typeface="Arial" panose="020B0604020202020204" pitchFamily="34" charset="0"/>
              </a:rPr>
              <a:t>د. ريك جريفيث</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 </a:t>
            </a:r>
            <a:r>
              <a:rPr lang="ar-JO" sz="1600" b="1" kern="0" dirty="0">
                <a:solidFill>
                  <a:srgbClr val="FFFFFF"/>
                </a:solidFill>
                <a:effectLst>
                  <a:outerShdw blurRad="38100" dist="38100" dir="2700000" algn="tl">
                    <a:srgbClr val="000000"/>
                  </a:outerShdw>
                </a:effectLst>
                <a:latin typeface="Arial" panose="020B0604020202020204" pitchFamily="34" charset="0"/>
                <a:ea typeface="+mn-ea"/>
                <a:cs typeface="Arial" panose="020B0604020202020204" pitchFamily="34" charset="0"/>
              </a:rPr>
              <a:t>مؤسسة الدراسات اللاهوتية الأردنية</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F3B461-4AB6-4FF0-2289-399F2A48CF64}"/>
              </a:ext>
            </a:extLst>
          </p:cNvPr>
          <p:cNvPicPr>
            <a:picLocks noChangeAspect="1"/>
          </p:cNvPicPr>
          <p:nvPr/>
        </p:nvPicPr>
        <p:blipFill rotWithShape="1">
          <a:blip r:embed="rId3"/>
          <a:srcRect l="27985" t="15139" r="33532" b="41720"/>
          <a:stretch/>
        </p:blipFill>
        <p:spPr>
          <a:xfrm>
            <a:off x="0" y="0"/>
            <a:ext cx="9144000" cy="6828531"/>
          </a:xfrm>
          <a:prstGeom prst="rect">
            <a:avLst/>
          </a:prstGeom>
        </p:spPr>
      </p:pic>
      <p:sp>
        <p:nvSpPr>
          <p:cNvPr id="900098" name="Rectangle 2"/>
          <p:cNvSpPr>
            <a:spLocks noGrp="1" noChangeArrowheads="1"/>
          </p:cNvSpPr>
          <p:nvPr>
            <p:ph type="ctrTitle"/>
          </p:nvPr>
        </p:nvSpPr>
        <p:spPr>
          <a:xfrm>
            <a:off x="0" y="5718059"/>
            <a:ext cx="9144000" cy="1110472"/>
          </a:xfrm>
          <a:effectLst>
            <a:outerShdw blurRad="63500" dist="35921" dir="2700000" algn="ctr" rotWithShape="0">
              <a:schemeClr val="tx2">
                <a:alpha val="74998"/>
              </a:schemeClr>
            </a:outerShdw>
          </a:effectLst>
        </p:spPr>
        <p:txBody>
          <a:bodyPr anchor="ct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ستيفن, كيتي وجيسي في جيج هاربور</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1461115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CA9E8B-ECD3-9DFB-EB80-1F8CCB26A4FB}"/>
              </a:ext>
            </a:extLst>
          </p:cNvPr>
          <p:cNvPicPr>
            <a:picLocks noChangeAspect="1"/>
          </p:cNvPicPr>
          <p:nvPr/>
        </p:nvPicPr>
        <p:blipFill>
          <a:blip r:embed="rId3"/>
          <a:stretch>
            <a:fillRect/>
          </a:stretch>
        </p:blipFill>
        <p:spPr>
          <a:xfrm>
            <a:off x="4067944" y="0"/>
            <a:ext cx="5090804" cy="3811955"/>
          </a:xfrm>
          <a:prstGeom prst="rect">
            <a:avLst/>
          </a:prstGeom>
        </p:spPr>
      </p:pic>
      <p:sp>
        <p:nvSpPr>
          <p:cNvPr id="184322" name="Title 1"/>
          <p:cNvSpPr>
            <a:spLocks noGrp="1"/>
          </p:cNvSpPr>
          <p:nvPr>
            <p:ph type="title"/>
          </p:nvPr>
        </p:nvSpPr>
        <p:spPr>
          <a:xfrm>
            <a:off x="5076057" y="5373216"/>
            <a:ext cx="2952328" cy="1008063"/>
          </a:xfrm>
        </p:spPr>
        <p:txBody>
          <a:bodyPr/>
          <a:lstStyle/>
          <a:p>
            <a:pPr rtl="1">
              <a:defRPr/>
            </a:pPr>
            <a:r>
              <a:rPr lang="ar-JO" b="1" dirty="0">
                <a:effectLst>
                  <a:glow rad="139700">
                    <a:schemeClr val="tx1"/>
                  </a:glow>
                </a:effectLst>
                <a:latin typeface="Arial" panose="020B0604020202020204" pitchFamily="34" charset="0"/>
                <a:ea typeface="ＭＳ Ｐゴシック" charset="0"/>
                <a:cs typeface="Arial" panose="020B0604020202020204" pitchFamily="34" charset="0"/>
              </a:rPr>
              <a:t>حفيدنا ذو السنتين جيسي</a:t>
            </a:r>
            <a:endParaRPr lang="en-US" b="1" dirty="0">
              <a:effectLst>
                <a:glow rad="139700">
                  <a:schemeClr val="tx1"/>
                </a:glow>
              </a:effectLst>
              <a:latin typeface="Arial" panose="020B0604020202020204" pitchFamily="34" charset="0"/>
              <a:ea typeface="ＭＳ Ｐゴシック" charset="0"/>
              <a:cs typeface="Arial" panose="020B0604020202020204" pitchFamily="34" charset="0"/>
            </a:endParaRPr>
          </a:p>
        </p:txBody>
      </p:sp>
      <p:sp>
        <p:nvSpPr>
          <p:cNvPr id="4" name="Title 1">
            <a:extLst>
              <a:ext uri="{FF2B5EF4-FFF2-40B4-BE49-F238E27FC236}">
                <a16:creationId xmlns:a16="http://schemas.microsoft.com/office/drawing/2014/main" id="{2999A057-978E-6746-BCC6-26C092BDCA7C}"/>
              </a:ext>
            </a:extLst>
          </p:cNvPr>
          <p:cNvSpPr txBox="1">
            <a:spLocks/>
          </p:cNvSpPr>
          <p:nvPr/>
        </p:nvSpPr>
        <p:spPr bwMode="auto">
          <a:xfrm>
            <a:off x="1445756" y="5340243"/>
            <a:ext cx="2622188" cy="1008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وُلِدت نورا في 31 تموز</a:t>
            </a:r>
            <a:endParaRPr kumimoji="0" lang="en-US" sz="4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5" name="Picture 4">
            <a:extLst>
              <a:ext uri="{FF2B5EF4-FFF2-40B4-BE49-F238E27FC236}">
                <a16:creationId xmlns:a16="http://schemas.microsoft.com/office/drawing/2014/main" id="{97C9AE0D-49D4-A0E8-4D94-66C36F998ABD}"/>
              </a:ext>
            </a:extLst>
          </p:cNvPr>
          <p:cNvPicPr>
            <a:picLocks noChangeAspect="1"/>
          </p:cNvPicPr>
          <p:nvPr/>
        </p:nvPicPr>
        <p:blipFill rotWithShape="1">
          <a:blip r:embed="rId4"/>
          <a:srcRect l="21817" t="9707" r="32250" b="56219"/>
          <a:stretch/>
        </p:blipFill>
        <p:spPr>
          <a:xfrm>
            <a:off x="0" y="-1"/>
            <a:ext cx="3851920" cy="3811955"/>
          </a:xfrm>
          <a:prstGeom prst="rect">
            <a:avLst/>
          </a:prstGeom>
        </p:spPr>
      </p:pic>
    </p:spTree>
    <p:extLst>
      <p:ext uri="{BB962C8B-B14F-4D97-AF65-F5344CB8AC3E}">
        <p14:creationId xmlns:p14="http://schemas.microsoft.com/office/powerpoint/2010/main" val="3699243116"/>
      </p:ext>
    </p:extLst>
  </p:cSld>
  <p:clrMapOvr>
    <a:masterClrMapping/>
  </p:clrMapOvr>
  <p:transition spd="med">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E2ABC0-1423-05F6-F45B-6FF7DCDFB995}"/>
              </a:ext>
            </a:extLst>
          </p:cNvPr>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title"/>
          </p:nvPr>
        </p:nvSpPr>
        <p:spPr>
          <a:xfrm>
            <a:off x="-4416" y="5085184"/>
            <a:ext cx="9144000" cy="1772816"/>
          </a:xfrm>
        </p:spPr>
        <p:txBody>
          <a:bodyPr/>
          <a:lstStyle/>
          <a:p>
            <a:pPr rtl="1">
              <a:defRPr/>
            </a:pPr>
            <a:r>
              <a:rPr lang="ar-JO" sz="44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جون (</a:t>
            </a:r>
            <a:r>
              <a:rPr lang="ar-JO"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30</a:t>
            </a:r>
            <a:r>
              <a:rPr lang="ar-JO" sz="44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 فنان تشكيلي في ريدلاندز, كاليفورنيا</a:t>
            </a:r>
            <a:endParaRPr lang="en-US"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endParaRPr>
          </a:p>
        </p:txBody>
      </p:sp>
      <p:sp>
        <p:nvSpPr>
          <p:cNvPr id="6"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8</a:t>
            </a:r>
            <a:endParaRPr kumimoji="0" lang="en-US" sz="2400" b="1" i="0"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751374155"/>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2" descr="SBC - Block 7 - SE Corn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85801"/>
            <a:ext cx="9144000" cy="6272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8706" name="Rectangle 3"/>
          <p:cNvSpPr>
            <a:spLocks noGrp="1" noChangeArrowheads="1"/>
          </p:cNvSpPr>
          <p:nvPr>
            <p:ph type="title"/>
          </p:nvPr>
        </p:nvSpPr>
        <p:spPr>
          <a:xfrm>
            <a:off x="0" y="0"/>
            <a:ext cx="9144000" cy="707886"/>
          </a:xfrm>
          <a:solidFill>
            <a:srgbClr val="000066"/>
          </a:solidFill>
        </p:spPr>
        <p:txBody>
          <a:bodyPr anchor="t">
            <a:spAutoFit/>
          </a:bodyPr>
          <a:lstStyle/>
          <a:p>
            <a:pPr rtl="1"/>
            <a:r>
              <a:rPr lang="ar-JO" sz="4000" b="1" dirty="0">
                <a:solidFill>
                  <a:schemeClr val="hlink"/>
                </a:solidFill>
                <a:latin typeface="Arial" panose="020B0604020202020204" pitchFamily="34" charset="0"/>
                <a:ea typeface="ＭＳ Ｐゴシック" charset="0"/>
                <a:cs typeface="Arial" panose="020B0604020202020204" pitchFamily="34" charset="0"/>
              </a:rPr>
              <a:t>كلِّيَّة سنغافورة للكتاب المقدَّس</a:t>
            </a:r>
            <a:endParaRPr lang="en-US" sz="4000" b="1" dirty="0">
              <a:solidFill>
                <a:schemeClr val="hlink"/>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50959193"/>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8-05 DMin Nithy No Pum Deva Yanger.jpg"/>
          <p:cNvPicPr>
            <a:picLocks noChangeAspect="1"/>
          </p:cNvPicPr>
          <p:nvPr/>
        </p:nvPicPr>
        <p:blipFill rotWithShape="1">
          <a:blip r:embed="rId3" cstate="email">
            <a:extLst>
              <a:ext uri="{28A0092B-C50C-407E-A947-70E740481C1C}">
                <a14:useLocalDpi xmlns:a14="http://schemas.microsoft.com/office/drawing/2010/main" val="0"/>
              </a:ext>
            </a:extLst>
          </a:blip>
          <a:srcRect l="4494" t="19220" r="9888"/>
          <a:stretch/>
        </p:blipFill>
        <p:spPr>
          <a:xfrm>
            <a:off x="-1" y="0"/>
            <a:ext cx="9144001" cy="6470576"/>
          </a:xfrm>
          <a:prstGeom prst="rect">
            <a:avLst/>
          </a:prstGeom>
        </p:spPr>
      </p:pic>
      <p:sp>
        <p:nvSpPr>
          <p:cNvPr id="361477" name="Rectangle 5"/>
          <p:cNvSpPr>
            <a:spLocks noGrp="1" noChangeArrowheads="1"/>
          </p:cNvSpPr>
          <p:nvPr>
            <p:ph type="title"/>
          </p:nvPr>
        </p:nvSpPr>
        <p:spPr>
          <a:xfrm>
            <a:off x="-71438" y="5373217"/>
            <a:ext cx="9251951" cy="1560982"/>
          </a:xfrm>
          <a:solidFill>
            <a:srgbClr val="000000"/>
          </a:solidFill>
        </p:spPr>
        <p:txBody>
          <a:bodyPr/>
          <a:lstStyle/>
          <a:p>
            <a:pPr rtl="1" eaLnBrk="1" hangingPunct="1">
              <a:defRPr/>
            </a:pPr>
            <a:r>
              <a:rPr lang="ar-JO" sz="4000" b="1" dirty="0">
                <a:latin typeface="Arial" panose="020B0604020202020204" pitchFamily="34" charset="0"/>
                <a:cs typeface="Arial" panose="020B0604020202020204" pitchFamily="34" charset="0"/>
              </a:rPr>
              <a:t>قمتُ بالإشراف على طلَّاب الدكتوراه في الخدمة في كلِّيَّة سنغافورة للكتاب المقدَّس – (2012 - 2021م)</a:t>
            </a:r>
            <a:endParaRPr lang="en-US"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986372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548680"/>
            <a:ext cx="9144000" cy="1944216"/>
          </a:xfrm>
        </p:spPr>
        <p:txBody>
          <a:bodyPr/>
          <a:lstStyle/>
          <a:p>
            <a:r>
              <a:rPr lang="en-US" sz="4000" dirty="0">
                <a:latin typeface="Arial" panose="020B0604020202020204" pitchFamily="34" charset="0"/>
                <a:cs typeface="Arial" panose="020B0604020202020204" pitchFamily="34" charset="0"/>
              </a:rPr>
              <a:t>Leading Change &amp; Conflict Resolution </a:t>
            </a:r>
            <a:br>
              <a:rPr lang="en-US" sz="4000" dirty="0">
                <a:latin typeface="Arial" panose="020B0604020202020204" pitchFamily="34" charset="0"/>
                <a:cs typeface="Arial" panose="020B0604020202020204" pitchFamily="34" charset="0"/>
              </a:rPr>
            </a:br>
            <a:r>
              <a:rPr lang="en-US" sz="4000" dirty="0">
                <a:latin typeface="Arial" panose="020B0604020202020204" pitchFamily="34" charset="0"/>
                <a:cs typeface="Arial" panose="020B0604020202020204" pitchFamily="34" charset="0"/>
              </a:rPr>
              <a:t>(Dr. </a:t>
            </a:r>
            <a:r>
              <a:rPr lang="en-US" sz="4000" dirty="0" err="1">
                <a:latin typeface="Arial" panose="020B0604020202020204" pitchFamily="34" charset="0"/>
                <a:cs typeface="Arial" panose="020B0604020202020204" pitchFamily="34" charset="0"/>
              </a:rPr>
              <a:t>Alan McMahan</a:t>
            </a:r>
            <a:r>
              <a:rPr lang="en-US" sz="4000" dirty="0">
                <a:latin typeface="Arial" panose="020B0604020202020204" pitchFamily="34" charset="0"/>
                <a:cs typeface="Arial" panose="020B0604020202020204" pitchFamily="34" charset="0"/>
              </a:rPr>
              <a:t> Oct 2016)</a:t>
            </a:r>
          </a:p>
        </p:txBody>
      </p:sp>
      <p:pic>
        <p:nvPicPr>
          <p:cNvPr id="4" name="Picture 3" descr="2016-10 DMin Leading Change McMahan.jpe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020" y="116632"/>
            <a:ext cx="9181020" cy="6120680"/>
          </a:xfrm>
          <a:prstGeom prst="rect">
            <a:avLst/>
          </a:prstGeom>
        </p:spPr>
      </p:pic>
    </p:spTree>
    <p:extLst>
      <p:ext uri="{BB962C8B-B14F-4D97-AF65-F5344CB8AC3E}">
        <p14:creationId xmlns:p14="http://schemas.microsoft.com/office/powerpoint/2010/main" val="27281599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Text Box 17"/>
          <p:cNvSpPr txBox="1">
            <a:spLocks noChangeArrowheads="1"/>
          </p:cNvSpPr>
          <p:nvPr/>
        </p:nvSpPr>
        <p:spPr bwMode="auto">
          <a:xfrm>
            <a:off x="7239000" y="349408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1"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أميركا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77" name="Rectangle 5"/>
          <p:cNvSpPr>
            <a:spLocks noGrp="1" noChangeArrowheads="1"/>
          </p:cNvSpPr>
          <p:nvPr>
            <p:ph type="title"/>
          </p:nvPr>
        </p:nvSpPr>
        <p:spPr>
          <a:xfrm>
            <a:off x="-71438" y="5943600"/>
            <a:ext cx="9251951" cy="990600"/>
          </a:xfrm>
          <a:solidFill>
            <a:srgbClr val="800000"/>
          </a:solidFill>
        </p:spPr>
        <p:txBody>
          <a:bodyPr/>
          <a:lstStyle/>
          <a:p>
            <a:pPr rtl="1" eaLnBrk="1" hangingPunct="1">
              <a:defRPr/>
            </a:pPr>
            <a:r>
              <a:rPr lang="ar-JO" b="1" dirty="0">
                <a:solidFill>
                  <a:schemeClr val="tx1"/>
                </a:solidFill>
                <a:latin typeface="Arial" panose="020B0604020202020204" pitchFamily="34" charset="0"/>
                <a:cs typeface="Arial" panose="020B0604020202020204" pitchFamily="34" charset="0"/>
              </a:rPr>
              <a:t>شعب كنيسة كروس رودز </a:t>
            </a:r>
            <a:r>
              <a:rPr lang="en-US" b="1" dirty="0">
                <a:solidFill>
                  <a:schemeClr val="tx1"/>
                </a:solidFill>
                <a:latin typeface="Arial" panose="020B0604020202020204" pitchFamily="34" charset="0"/>
                <a:cs typeface="Arial" panose="020B0604020202020204" pitchFamily="34" charset="0"/>
              </a:rPr>
              <a:t>• </a:t>
            </a:r>
            <a:r>
              <a:rPr lang="ar-JO" b="1" dirty="0">
                <a:solidFill>
                  <a:schemeClr val="tx1"/>
                </a:solidFill>
                <a:latin typeface="Arial" panose="020B0604020202020204" pitchFamily="34" charset="0"/>
                <a:cs typeface="Arial" panose="020B0604020202020204" pitchFamily="34" charset="0"/>
              </a:rPr>
              <a:t> حزيران 2021</a:t>
            </a:r>
            <a:endParaRPr lang="en-US" b="1" dirty="0">
              <a:solidFill>
                <a:schemeClr val="tx1"/>
              </a:solidFill>
              <a:latin typeface="Arial" panose="020B0604020202020204" pitchFamily="34" charset="0"/>
              <a:cs typeface="Arial" panose="020B0604020202020204" pitchFamily="34" charset="0"/>
            </a:endParaRPr>
          </a:p>
        </p:txBody>
      </p:sp>
      <p:grpSp>
        <p:nvGrpSpPr>
          <p:cNvPr id="2" name="Group 1"/>
          <p:cNvGrpSpPr>
            <a:grpSpLocks/>
          </p:cNvGrpSpPr>
          <p:nvPr/>
        </p:nvGrpSpPr>
        <p:grpSpPr bwMode="auto">
          <a:xfrm>
            <a:off x="769210" y="2348880"/>
            <a:ext cx="6157052" cy="3624701"/>
            <a:chOff x="769960" y="1620838"/>
            <a:chExt cx="6155516" cy="4338637"/>
          </a:xfrm>
        </p:grpSpPr>
        <p:sp>
          <p:nvSpPr>
            <p:cNvPr id="361476" name="AutoShape 4"/>
            <p:cNvSpPr>
              <a:spLocks noChangeArrowheads="1"/>
            </p:cNvSpPr>
            <p:nvPr/>
          </p:nvSpPr>
          <p:spPr bwMode="auto">
            <a:xfrm rot="18756690">
              <a:off x="3014439" y="990711"/>
              <a:ext cx="456043" cy="4945002"/>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79" name="AutoShape 7"/>
            <p:cNvSpPr>
              <a:spLocks noChangeArrowheads="1"/>
            </p:cNvSpPr>
            <p:nvPr/>
          </p:nvSpPr>
          <p:spPr bwMode="auto">
            <a:xfrm rot="-2225631">
              <a:off x="4346432" y="2987675"/>
              <a:ext cx="380905"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80" name="AutoShape 8"/>
            <p:cNvSpPr>
              <a:spLocks noChangeArrowheads="1"/>
            </p:cNvSpPr>
            <p:nvPr/>
          </p:nvSpPr>
          <p:spPr bwMode="auto">
            <a:xfrm rot="2496691">
              <a:off x="6544571" y="3249613"/>
              <a:ext cx="380905"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81" name="AutoShape 9"/>
            <p:cNvSpPr>
              <a:spLocks noChangeArrowheads="1"/>
            </p:cNvSpPr>
            <p:nvPr/>
          </p:nvSpPr>
          <p:spPr bwMode="auto">
            <a:xfrm>
              <a:off x="5181248" y="1620838"/>
              <a:ext cx="380905"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grpSp>
      <p:sp>
        <p:nvSpPr>
          <p:cNvPr id="361485" name="Text Box 13"/>
          <p:cNvSpPr txBox="1">
            <a:spLocks noChangeArrowheads="1"/>
          </p:cNvSpPr>
          <p:nvPr/>
        </p:nvSpPr>
        <p:spPr bwMode="auto">
          <a:xfrm>
            <a:off x="169654" y="1214719"/>
            <a:ext cx="2087563"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فرنسا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91" name="Text Box 19"/>
          <p:cNvSpPr txBox="1">
            <a:spLocks noChangeArrowheads="1"/>
          </p:cNvSpPr>
          <p:nvPr/>
        </p:nvSpPr>
        <p:spPr bwMode="auto">
          <a:xfrm>
            <a:off x="1979613" y="357346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الهند</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93" name="Text Box 21"/>
          <p:cNvSpPr txBox="1">
            <a:spLocks noChangeArrowheads="1"/>
          </p:cNvSpPr>
          <p:nvPr/>
        </p:nvSpPr>
        <p:spPr bwMode="auto">
          <a:xfrm>
            <a:off x="4762819" y="3672781"/>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تايلاند</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57385" name="Text Box 28"/>
          <p:cNvSpPr txBox="1">
            <a:spLocks noChangeArrowheads="1"/>
          </p:cNvSpPr>
          <p:nvPr/>
        </p:nvSpPr>
        <p:spPr bwMode="auto">
          <a:xfrm>
            <a:off x="4575175" y="5410200"/>
            <a:ext cx="1652588"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CIC</a:t>
            </a:r>
          </a:p>
        </p:txBody>
      </p:sp>
      <p:sp>
        <p:nvSpPr>
          <p:cNvPr id="361496" name="Text Box 24"/>
          <p:cNvSpPr txBox="1">
            <a:spLocks noChangeArrowheads="1"/>
          </p:cNvSpPr>
          <p:nvPr/>
        </p:nvSpPr>
        <p:spPr bwMode="auto">
          <a:xfrm>
            <a:off x="4572000" y="5075238"/>
            <a:ext cx="1655763" cy="369887"/>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سنغافورة</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57387" name="Rounded Rectangle 1"/>
          <p:cNvSpPr>
            <a:spLocks noChangeArrowheads="1"/>
          </p:cNvSpPr>
          <p:nvPr/>
        </p:nvSpPr>
        <p:spPr bwMode="auto">
          <a:xfrm>
            <a:off x="2627313" y="90041"/>
            <a:ext cx="2160587" cy="2186831"/>
          </a:xfrm>
          <a:prstGeom prst="roundRect">
            <a:avLst>
              <a:gd name="adj" fmla="val 16667"/>
            </a:avLst>
          </a:prstGeom>
          <a:solidFill>
            <a:schemeClr val="tx1"/>
          </a:solidFill>
          <a:ln w="9525">
            <a:solidFill>
              <a:schemeClr val="tx1"/>
            </a:solid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1" name="Text Box 13"/>
          <p:cNvSpPr txBox="1">
            <a:spLocks noChangeArrowheads="1"/>
          </p:cNvSpPr>
          <p:nvPr/>
        </p:nvSpPr>
        <p:spPr bwMode="auto">
          <a:xfrm>
            <a:off x="9468544" y="4708526"/>
            <a:ext cx="1906587"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الفلبين</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2" name="Text Box 13"/>
          <p:cNvSpPr txBox="1">
            <a:spLocks noChangeArrowheads="1"/>
          </p:cNvSpPr>
          <p:nvPr/>
        </p:nvSpPr>
        <p:spPr bwMode="auto">
          <a:xfrm>
            <a:off x="-2340768" y="2780928"/>
            <a:ext cx="2089151"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ألمانيا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5" name="Text Box 13"/>
          <p:cNvSpPr txBox="1">
            <a:spLocks noChangeArrowheads="1"/>
          </p:cNvSpPr>
          <p:nvPr/>
        </p:nvSpPr>
        <p:spPr bwMode="auto">
          <a:xfrm>
            <a:off x="140330" y="706720"/>
            <a:ext cx="2087563" cy="369887"/>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هولندا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6" name="Text Box 17"/>
          <p:cNvSpPr txBox="1">
            <a:spLocks noChangeArrowheads="1"/>
          </p:cNvSpPr>
          <p:nvPr/>
        </p:nvSpPr>
        <p:spPr bwMode="auto">
          <a:xfrm>
            <a:off x="6290302" y="1247854"/>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كوريا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4" name="Text Box 17"/>
          <p:cNvSpPr txBox="1">
            <a:spLocks noChangeArrowheads="1"/>
          </p:cNvSpPr>
          <p:nvPr/>
        </p:nvSpPr>
        <p:spPr bwMode="auto">
          <a:xfrm>
            <a:off x="9481913" y="1200820"/>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هونغ كونغ</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7" name="Text Box 17"/>
          <p:cNvSpPr txBox="1">
            <a:spLocks noChangeArrowheads="1"/>
          </p:cNvSpPr>
          <p:nvPr/>
        </p:nvSpPr>
        <p:spPr bwMode="auto">
          <a:xfrm>
            <a:off x="6875623" y="2857582"/>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تايوان</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9" name="Text Box 21"/>
          <p:cNvSpPr txBox="1">
            <a:spLocks noChangeArrowheads="1"/>
          </p:cNvSpPr>
          <p:nvPr/>
        </p:nvSpPr>
        <p:spPr bwMode="auto">
          <a:xfrm>
            <a:off x="6276976" y="4982095"/>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أندونيسيا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0" name="Text Box 21"/>
          <p:cNvSpPr txBox="1">
            <a:spLocks noChangeArrowheads="1"/>
          </p:cNvSpPr>
          <p:nvPr/>
        </p:nvSpPr>
        <p:spPr bwMode="auto">
          <a:xfrm>
            <a:off x="9621514" y="4067674"/>
            <a:ext cx="1655762"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ماليزيا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1" name="Text Box 21"/>
          <p:cNvSpPr txBox="1">
            <a:spLocks noChangeArrowheads="1"/>
          </p:cNvSpPr>
          <p:nvPr/>
        </p:nvSpPr>
        <p:spPr bwMode="auto">
          <a:xfrm>
            <a:off x="9544022" y="5909836"/>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نيوزيلاندا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2" name="Text Box 13"/>
          <p:cNvSpPr txBox="1">
            <a:spLocks noChangeArrowheads="1"/>
          </p:cNvSpPr>
          <p:nvPr/>
        </p:nvSpPr>
        <p:spPr bwMode="auto">
          <a:xfrm>
            <a:off x="-2340768" y="1843644"/>
            <a:ext cx="2087563" cy="369888"/>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لبنان</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3" name="Text Box 13"/>
          <p:cNvSpPr txBox="1">
            <a:spLocks noChangeArrowheads="1"/>
          </p:cNvSpPr>
          <p:nvPr/>
        </p:nvSpPr>
        <p:spPr bwMode="auto">
          <a:xfrm>
            <a:off x="-2327398" y="4789253"/>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زيمبابوي</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5" name="Text Box 13"/>
          <p:cNvSpPr txBox="1">
            <a:spLocks noChangeArrowheads="1"/>
          </p:cNvSpPr>
          <p:nvPr/>
        </p:nvSpPr>
        <p:spPr bwMode="auto">
          <a:xfrm>
            <a:off x="-2346775" y="1183456"/>
            <a:ext cx="2089151"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إيطاليا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 name="Text Box 17"/>
          <p:cNvSpPr txBox="1">
            <a:spLocks noChangeArrowheads="1"/>
          </p:cNvSpPr>
          <p:nvPr/>
        </p:nvSpPr>
        <p:spPr bwMode="auto">
          <a:xfrm>
            <a:off x="9396536" y="5287"/>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روسيا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7" name="Text Box 21"/>
          <p:cNvSpPr txBox="1">
            <a:spLocks noChangeArrowheads="1"/>
          </p:cNvSpPr>
          <p:nvPr/>
        </p:nvSpPr>
        <p:spPr bwMode="auto">
          <a:xfrm>
            <a:off x="9583209" y="3050630"/>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كندا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8" name="Text Box 13"/>
          <p:cNvSpPr txBox="1">
            <a:spLocks noChangeArrowheads="1"/>
          </p:cNvSpPr>
          <p:nvPr/>
        </p:nvSpPr>
        <p:spPr bwMode="auto">
          <a:xfrm>
            <a:off x="-2364992" y="100333"/>
            <a:ext cx="2089151"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المملكة المتَّحدة</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9" name="Text Box 13"/>
          <p:cNvSpPr txBox="1">
            <a:spLocks noChangeArrowheads="1"/>
          </p:cNvSpPr>
          <p:nvPr/>
        </p:nvSpPr>
        <p:spPr bwMode="auto">
          <a:xfrm>
            <a:off x="168860" y="1731780"/>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مصر</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0" name="Text Box 17"/>
          <p:cNvSpPr txBox="1">
            <a:spLocks noChangeArrowheads="1"/>
          </p:cNvSpPr>
          <p:nvPr/>
        </p:nvSpPr>
        <p:spPr bwMode="auto">
          <a:xfrm>
            <a:off x="9252520" y="620688"/>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منغوليا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pic>
        <p:nvPicPr>
          <p:cNvPr id="4" name="Picture 3" descr="Crossroads-Logo-Only.gi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27784" y="116632"/>
            <a:ext cx="2117270" cy="2117270"/>
          </a:xfrm>
          <a:prstGeom prst="rect">
            <a:avLst/>
          </a:prstGeom>
        </p:spPr>
      </p:pic>
      <p:sp>
        <p:nvSpPr>
          <p:cNvPr id="41" name="Text Box 13">
            <a:extLst>
              <a:ext uri="{FF2B5EF4-FFF2-40B4-BE49-F238E27FC236}">
                <a16:creationId xmlns:a16="http://schemas.microsoft.com/office/drawing/2014/main" id="{8E09A645-542F-264D-886B-27BDC51F1814}"/>
              </a:ext>
            </a:extLst>
          </p:cNvPr>
          <p:cNvSpPr txBox="1">
            <a:spLocks noChangeArrowheads="1"/>
          </p:cNvSpPr>
          <p:nvPr/>
        </p:nvSpPr>
        <p:spPr bwMode="auto">
          <a:xfrm>
            <a:off x="-2342355" y="4185084"/>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إثيوبيا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2" name="Text Box 21">
            <a:extLst>
              <a:ext uri="{FF2B5EF4-FFF2-40B4-BE49-F238E27FC236}">
                <a16:creationId xmlns:a16="http://schemas.microsoft.com/office/drawing/2014/main" id="{FEFF8652-9E1E-1542-8990-6848F8DBDC00}"/>
              </a:ext>
            </a:extLst>
          </p:cNvPr>
          <p:cNvSpPr txBox="1">
            <a:spLocks noChangeArrowheads="1"/>
          </p:cNvSpPr>
          <p:nvPr/>
        </p:nvSpPr>
        <p:spPr bwMode="auto">
          <a:xfrm>
            <a:off x="9518852" y="2449686"/>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ميانمار</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3" name="Text Box 13">
            <a:extLst>
              <a:ext uri="{FF2B5EF4-FFF2-40B4-BE49-F238E27FC236}">
                <a16:creationId xmlns:a16="http://schemas.microsoft.com/office/drawing/2014/main" id="{6F33562E-4EBD-0741-880B-3B009E5F101D}"/>
              </a:ext>
            </a:extLst>
          </p:cNvPr>
          <p:cNvSpPr txBox="1">
            <a:spLocks noChangeArrowheads="1"/>
          </p:cNvSpPr>
          <p:nvPr/>
        </p:nvSpPr>
        <p:spPr bwMode="auto">
          <a:xfrm>
            <a:off x="34893" y="4760662"/>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جنوب أفريقيا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4" name="Text Box 21">
            <a:extLst>
              <a:ext uri="{FF2B5EF4-FFF2-40B4-BE49-F238E27FC236}">
                <a16:creationId xmlns:a16="http://schemas.microsoft.com/office/drawing/2014/main" id="{7E853FA9-D67E-7A44-BA57-90E422367ADD}"/>
              </a:ext>
            </a:extLst>
          </p:cNvPr>
          <p:cNvSpPr txBox="1">
            <a:spLocks noChangeArrowheads="1"/>
          </p:cNvSpPr>
          <p:nvPr/>
        </p:nvSpPr>
        <p:spPr bwMode="auto">
          <a:xfrm>
            <a:off x="6810000" y="5366154"/>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أستراليا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5" name="Text Box 13">
            <a:extLst>
              <a:ext uri="{FF2B5EF4-FFF2-40B4-BE49-F238E27FC236}">
                <a16:creationId xmlns:a16="http://schemas.microsoft.com/office/drawing/2014/main" id="{873F3133-8016-9B41-AD8F-F1A3CC46D5AA}"/>
              </a:ext>
            </a:extLst>
          </p:cNvPr>
          <p:cNvSpPr txBox="1">
            <a:spLocks noChangeArrowheads="1"/>
          </p:cNvSpPr>
          <p:nvPr/>
        </p:nvSpPr>
        <p:spPr bwMode="auto">
          <a:xfrm>
            <a:off x="46471" y="83087"/>
            <a:ext cx="2580842"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المملكة المتَّحدة</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6" name="Text Box 17">
            <a:extLst>
              <a:ext uri="{FF2B5EF4-FFF2-40B4-BE49-F238E27FC236}">
                <a16:creationId xmlns:a16="http://schemas.microsoft.com/office/drawing/2014/main" id="{775E5FB2-085D-8647-B745-827D8BD9042A}"/>
              </a:ext>
            </a:extLst>
          </p:cNvPr>
          <p:cNvSpPr txBox="1">
            <a:spLocks noChangeArrowheads="1"/>
          </p:cNvSpPr>
          <p:nvPr/>
        </p:nvSpPr>
        <p:spPr bwMode="auto">
          <a:xfrm>
            <a:off x="9518852" y="1876448"/>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اليابان</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7" name="Text Box 21">
            <a:extLst>
              <a:ext uri="{FF2B5EF4-FFF2-40B4-BE49-F238E27FC236}">
                <a16:creationId xmlns:a16="http://schemas.microsoft.com/office/drawing/2014/main" id="{29D47C9F-B167-7246-B1D7-E27E49629289}"/>
              </a:ext>
            </a:extLst>
          </p:cNvPr>
          <p:cNvSpPr txBox="1">
            <a:spLocks noChangeArrowheads="1"/>
          </p:cNvSpPr>
          <p:nvPr/>
        </p:nvSpPr>
        <p:spPr bwMode="auto">
          <a:xfrm>
            <a:off x="4010911" y="2387818"/>
            <a:ext cx="2240664"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الصين</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8" name="Text Box 13">
            <a:extLst>
              <a:ext uri="{FF2B5EF4-FFF2-40B4-BE49-F238E27FC236}">
                <a16:creationId xmlns:a16="http://schemas.microsoft.com/office/drawing/2014/main" id="{A960F8FF-74F4-C747-A841-3179B9441AAF}"/>
              </a:ext>
            </a:extLst>
          </p:cNvPr>
          <p:cNvSpPr txBox="1">
            <a:spLocks noChangeArrowheads="1"/>
          </p:cNvSpPr>
          <p:nvPr/>
        </p:nvSpPr>
        <p:spPr bwMode="auto">
          <a:xfrm>
            <a:off x="-2268091" y="6094837"/>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كينيا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378106413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299"/>
                                          </p:stCondLst>
                                        </p:cTn>
                                        <p:tgtEl>
                                          <p:spTgt spid="36148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149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par>
                          <p:cTn id="23" fill="hold" nodeType="afterGroup">
                            <p:stCondLst>
                              <p:cond delay="800"/>
                            </p:stCondLst>
                            <p:childTnLst>
                              <p:par>
                                <p:cTn id="24" presetID="1" presetClass="entr" presetSubtype="0" fill="hold" grpId="0" nodeType="afterEffect">
                                  <p:stCondLst>
                                    <p:cond delay="0"/>
                                  </p:stCondLst>
                                  <p:childTnLst>
                                    <p:set>
                                      <p:cBhvr>
                                        <p:cTn id="25" dur="1" fill="hold">
                                          <p:stCondLst>
                                            <p:cond delay="299"/>
                                          </p:stCondLst>
                                        </p:cTn>
                                        <p:tgtEl>
                                          <p:spTgt spid="2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1"/>
                                        </p:tgtEl>
                                        <p:attrNameLst>
                                          <p:attrName>style.visibility</p:attrName>
                                        </p:attrNameLst>
                                      </p:cBhvr>
                                      <p:to>
                                        <p:strVal val="visible"/>
                                      </p:to>
                                    </p:set>
                                  </p:childTnLst>
                                </p:cTn>
                              </p:par>
                            </p:childTnLst>
                          </p:cTn>
                        </p:par>
                        <p:par>
                          <p:cTn id="38" fill="hold" nodeType="afterGroup">
                            <p:stCondLst>
                              <p:cond delay="1100"/>
                            </p:stCondLst>
                            <p:childTnLst>
                              <p:par>
                                <p:cTn id="39" presetID="1" presetClass="entr" presetSubtype="0" fill="hold" grpId="0" nodeType="afterEffect">
                                  <p:stCondLst>
                                    <p:cond delay="0"/>
                                  </p:stCondLst>
                                  <p:childTnLst>
                                    <p:set>
                                      <p:cBhvr>
                                        <p:cTn id="40" dur="1" fill="hold">
                                          <p:stCondLst>
                                            <p:cond delay="299"/>
                                          </p:stCondLst>
                                        </p:cTn>
                                        <p:tgtEl>
                                          <p:spTgt spid="3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childTnLst>
                          </p:cTn>
                        </p:par>
                        <p:par>
                          <p:cTn id="63" fill="hold">
                            <p:stCondLst>
                              <p:cond delay="1400"/>
                            </p:stCondLst>
                            <p:childTnLst>
                              <p:par>
                                <p:cTn id="64" presetID="1" presetClass="entr" presetSubtype="0" fill="hold" grpId="0" nodeType="afterEffect">
                                  <p:stCondLst>
                                    <p:cond delay="0"/>
                                  </p:stCondLst>
                                  <p:childTnLst>
                                    <p:set>
                                      <p:cBhvr>
                                        <p:cTn id="65" dur="1" fill="hold">
                                          <p:stCondLst>
                                            <p:cond delay="299"/>
                                          </p:stCondLst>
                                        </p:cTn>
                                        <p:tgtEl>
                                          <p:spTgt spid="45"/>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46"/>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47"/>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61485" grpId="0" animBg="1"/>
      <p:bldP spid="361491" grpId="0" animBg="1"/>
      <p:bldP spid="361493" grpId="0" animBg="1"/>
      <p:bldP spid="361496" grpId="0" animBg="1"/>
      <p:bldP spid="21" grpId="0" animBg="1"/>
      <p:bldP spid="22" grpId="0" animBg="1"/>
      <p:bldP spid="25" grpId="0" animBg="1"/>
      <p:bldP spid="26" grpId="0" animBg="1"/>
      <p:bldP spid="24" grpId="0" animBg="1"/>
      <p:bldP spid="27" grpId="0" animBg="1"/>
      <p:bldP spid="29" grpId="0" animBg="1"/>
      <p:bldP spid="30" grpId="0" animBg="1"/>
      <p:bldP spid="31" grpId="0" animBg="1"/>
      <p:bldP spid="32" grpId="0" animBg="1"/>
      <p:bldP spid="33"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8" name="Rectangle 2"/>
          <p:cNvSpPr>
            <a:spLocks noGrp="1" noChangeArrowheads="1"/>
          </p:cNvSpPr>
          <p:nvPr>
            <p:ph type="ctrTitle"/>
          </p:nvPr>
        </p:nvSpPr>
        <p:spPr>
          <a:xfrm>
            <a:off x="0" y="152400"/>
            <a:ext cx="9144000" cy="685800"/>
          </a:xfrm>
          <a:effectLst/>
        </p:spPr>
        <p:txBody>
          <a:bodyPr/>
          <a:lstStyle/>
          <a:p>
            <a:pPr rtl="1" eaLnBrk="1" hangingPunct="1">
              <a:defRPr/>
            </a:pPr>
            <a:r>
              <a:rPr lang="ar-JO" sz="4800" dirty="0">
                <a:solidFill>
                  <a:srgbClr val="FFF9FC"/>
                </a:solidFill>
                <a:effectLst>
                  <a:glow rad="228600">
                    <a:schemeClr val="tx1">
                      <a:alpha val="96000"/>
                    </a:schemeClr>
                  </a:glow>
                </a:effectLst>
                <a:latin typeface="Arial" panose="020B0604020202020204" pitchFamily="34" charset="0"/>
                <a:ea typeface="ＭＳ Ｐゴシック" charset="0"/>
                <a:cs typeface="Arial" panose="020B0604020202020204" pitchFamily="34" charset="0"/>
              </a:rPr>
              <a:t>المساقات التي قمتُ بتدريسها منذ عام 1991م</a:t>
            </a:r>
            <a:endParaRPr lang="en-US" sz="3600" b="1" dirty="0">
              <a:solidFill>
                <a:srgbClr val="FFF9FC"/>
              </a:solidFill>
              <a:effectLst>
                <a:glow rad="228600">
                  <a:schemeClr val="tx1">
                    <a:alpha val="96000"/>
                  </a:schemeClr>
                </a:glow>
              </a:effectLst>
              <a:latin typeface="Arial" panose="020B0604020202020204" pitchFamily="34" charset="0"/>
              <a:ea typeface="ＭＳ Ｐゴシック" charset="0"/>
              <a:cs typeface="Arial" panose="020B0604020202020204" pitchFamily="34" charset="0"/>
            </a:endParaRPr>
          </a:p>
        </p:txBody>
      </p:sp>
      <p:sp>
        <p:nvSpPr>
          <p:cNvPr id="920580" name="Text Box 4"/>
          <p:cNvSpPr txBox="1">
            <a:spLocks noChangeArrowheads="1"/>
          </p:cNvSpPr>
          <p:nvPr/>
        </p:nvSpPr>
        <p:spPr bwMode="auto">
          <a:xfrm>
            <a:off x="-565" y="1600200"/>
            <a:ext cx="9144000" cy="1200329"/>
          </a:xfrm>
          <a:prstGeom prst="rect">
            <a:avLst/>
          </a:prstGeom>
          <a:gradFill rotWithShape="0">
            <a:gsLst>
              <a:gs pos="0">
                <a:srgbClr val="000066"/>
              </a:gs>
              <a:gs pos="100000">
                <a:srgbClr val="00002F"/>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eaLnBrk="0" hangingPunct="0">
              <a:tabLst>
                <a:tab pos="1824038" algn="l"/>
                <a:tab pos="4281488"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1824038" algn="l"/>
                <a:tab pos="4281488" algn="l"/>
              </a:tabLst>
              <a:defRPr sz="2400">
                <a:solidFill>
                  <a:schemeClr val="tx1"/>
                </a:solidFill>
                <a:latin typeface="Times New Roman" charset="0"/>
                <a:ea typeface="ＭＳ Ｐゴシック" charset="0"/>
              </a:defRPr>
            </a:lvl2pPr>
            <a:lvl3pPr marL="1143000" indent="-228600" defTabSz="909638" eaLnBrk="0" hangingPunct="0">
              <a:tabLst>
                <a:tab pos="1824038" algn="l"/>
                <a:tab pos="4281488" algn="l"/>
              </a:tabLst>
              <a:defRPr sz="2400">
                <a:solidFill>
                  <a:schemeClr val="tx1"/>
                </a:solidFill>
                <a:latin typeface="Times New Roman" charset="0"/>
                <a:ea typeface="ＭＳ Ｐゴシック" charset="0"/>
              </a:defRPr>
            </a:lvl3pPr>
            <a:lvl4pPr marL="1600200" indent="-228600" defTabSz="909638" eaLnBrk="0" hangingPunct="0">
              <a:tabLst>
                <a:tab pos="1824038" algn="l"/>
                <a:tab pos="4281488" algn="l"/>
              </a:tabLst>
              <a:defRPr sz="2400">
                <a:solidFill>
                  <a:schemeClr val="tx1"/>
                </a:solidFill>
                <a:latin typeface="Times New Roman" charset="0"/>
                <a:ea typeface="ＭＳ Ｐゴシック" charset="0"/>
              </a:defRPr>
            </a:lvl4pPr>
            <a:lvl5pPr marL="2057400" indent="-228600" defTabSz="909638" eaLnBrk="0" hangingPunct="0">
              <a:tabLst>
                <a:tab pos="1824038" algn="l"/>
                <a:tab pos="4281488"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9pPr>
          </a:lstStyle>
          <a:p>
            <a:pPr marL="0" marR="0" lvl="0" indent="0" algn="r" defTabSz="909638" rtl="1" eaLnBrk="1" fontAlgn="base" latinLnBrk="0" hangingPunct="1">
              <a:lnSpc>
                <a:spcPct val="100000"/>
              </a:lnSpc>
              <a:spcBef>
                <a:spcPct val="0"/>
              </a:spcBef>
              <a:spcAft>
                <a:spcPct val="0"/>
              </a:spcAft>
              <a:buClrTx/>
              <a:buSzTx/>
              <a:buFontTx/>
              <a:buNone/>
              <a:tabLst>
                <a:tab pos="1824038" algn="l"/>
                <a:tab pos="4281488" algn="l"/>
              </a:tabLst>
              <a:defRPr/>
            </a:pPr>
            <a:r>
              <a:rPr kumimoji="0" lang="ar-JO" sz="3600" b="1" i="0" u="sng" strike="noStrike" kern="1200" cap="none" spc="0" normalizeH="0" baseline="0" noProof="0" dirty="0">
                <a:ln>
                  <a:noFill/>
                </a:ln>
                <a:solidFill>
                  <a:srgbClr val="ECDB96"/>
                </a:solidFill>
                <a:effectLst/>
                <a:uLnTx/>
                <a:uFillTx/>
                <a:latin typeface="Arial" panose="020B0604020202020204" pitchFamily="34" charset="0"/>
                <a:cs typeface="Arial" panose="020B0604020202020204" pitchFamily="34" charset="0"/>
              </a:rPr>
              <a:t>المساقات التي تُقدِّم مسْحًا:</a:t>
            </a:r>
            <a:r>
              <a:rPr kumimoji="0" lang="ar-JO" sz="3600" b="1" i="0" u="none" strike="noStrike" kern="1200" cap="none" spc="0" normalizeH="0" baseline="0" noProof="0" dirty="0">
                <a:ln>
                  <a:noFill/>
                </a:ln>
                <a:solidFill>
                  <a:srgbClr val="ECDB96"/>
                </a:solidFill>
                <a:effectLst/>
                <a:uLnTx/>
                <a:uFillTx/>
                <a:latin typeface="Arial" panose="020B0604020202020204" pitchFamily="34" charset="0"/>
                <a:cs typeface="Arial" panose="020B0604020202020204" pitchFamily="34" charset="0"/>
              </a:rPr>
              <a:t> * الكتاب المقدَّس بصورةٍ أساسيَّة</a:t>
            </a:r>
            <a:endParaRPr kumimoji="0" lang="en-US" sz="3600" b="1" i="0" u="none" strike="noStrike" kern="1200" cap="none" spc="0" normalizeH="0" baseline="0" noProof="0" dirty="0">
              <a:ln>
                <a:noFill/>
              </a:ln>
              <a:solidFill>
                <a:srgbClr val="ECDB96"/>
              </a:solidFill>
              <a:effectLst/>
              <a:uLnTx/>
              <a:uFillTx/>
              <a:latin typeface="Arial" panose="020B0604020202020204" pitchFamily="34" charset="0"/>
              <a:cs typeface="Arial" panose="020B0604020202020204" pitchFamily="34" charset="0"/>
            </a:endParaRPr>
          </a:p>
          <a:p>
            <a:pPr marL="0" marR="0" lvl="0" indent="0" algn="r" defTabSz="909638" rtl="1" eaLnBrk="1" fontAlgn="base" latinLnBrk="0" hangingPunct="1">
              <a:lnSpc>
                <a:spcPct val="100000"/>
              </a:lnSpc>
              <a:spcBef>
                <a:spcPct val="0"/>
              </a:spcBef>
              <a:spcAft>
                <a:spcPct val="0"/>
              </a:spcAft>
              <a:buClrTx/>
              <a:buSzTx/>
              <a:buFontTx/>
              <a:buNone/>
              <a:tabLst>
                <a:tab pos="1824038" algn="l"/>
                <a:tab pos="4281488" algn="l"/>
              </a:tabLst>
              <a:defRPr/>
            </a:pPr>
            <a:r>
              <a:rPr kumimoji="0" lang="en-US" sz="3600" b="1" i="0" u="none" strike="noStrike" kern="1200" cap="none" spc="0" normalizeH="0" baseline="0" noProof="0" dirty="0">
                <a:ln>
                  <a:noFill/>
                </a:ln>
                <a:solidFill>
                  <a:srgbClr val="ECDB96"/>
                </a:solidFill>
                <a:effectLst/>
                <a:uLnTx/>
                <a:uFillTx/>
                <a:latin typeface="Arial" panose="020B0604020202020204" pitchFamily="34" charset="0"/>
                <a:cs typeface="Arial" panose="020B0604020202020204" pitchFamily="34" charset="0"/>
              </a:rPr>
              <a:t>	</a:t>
            </a:r>
            <a:r>
              <a:rPr kumimoji="0" lang="ar-JO" sz="3600" b="1" i="0" u="none" strike="noStrike" kern="1200" cap="none" spc="0" normalizeH="0" baseline="0" noProof="0" dirty="0">
                <a:ln>
                  <a:noFill/>
                </a:ln>
                <a:solidFill>
                  <a:srgbClr val="ECDB96"/>
                </a:solidFill>
                <a:effectLst/>
                <a:uLnTx/>
                <a:uFillTx/>
                <a:latin typeface="Arial" panose="020B0604020202020204" pitchFamily="34" charset="0"/>
                <a:cs typeface="Arial" panose="020B0604020202020204" pitchFamily="34" charset="0"/>
              </a:rPr>
              <a:t>العهد الجديد        </a:t>
            </a:r>
            <a:r>
              <a:rPr kumimoji="0" lang="en-US" sz="3600" b="1" i="0" u="none" strike="noStrike" kern="1200" cap="none" spc="0" normalizeH="0" baseline="0" noProof="0" dirty="0">
                <a:ln>
                  <a:noFill/>
                </a:ln>
                <a:solidFill>
                  <a:srgbClr val="ECDB96"/>
                </a:solidFill>
                <a:effectLst/>
                <a:uLnTx/>
                <a:uFillTx/>
                <a:latin typeface="Arial" panose="020B0604020202020204" pitchFamily="34" charset="0"/>
                <a:cs typeface="Arial" panose="020B0604020202020204" pitchFamily="34" charset="0"/>
              </a:rPr>
              <a:t>	</a:t>
            </a:r>
            <a:r>
              <a:rPr kumimoji="0" lang="ar-JO" sz="3600" b="1" i="0" u="none" strike="noStrike" kern="1200" cap="none" spc="0" normalizeH="0" baseline="0" noProof="0" dirty="0">
                <a:ln>
                  <a:noFill/>
                </a:ln>
                <a:solidFill>
                  <a:srgbClr val="ECDB96"/>
                </a:solidFill>
                <a:effectLst/>
                <a:uLnTx/>
                <a:uFillTx/>
                <a:latin typeface="Arial" panose="020B0604020202020204" pitchFamily="34" charset="0"/>
                <a:cs typeface="Arial" panose="020B0604020202020204" pitchFamily="34" charset="0"/>
              </a:rPr>
              <a:t>العهد القديم</a:t>
            </a:r>
            <a:r>
              <a:rPr kumimoji="0" lang="en-US" sz="3600" b="1" i="0" u="none" strike="noStrike" kern="1200" cap="none" spc="0" normalizeH="0" baseline="0" noProof="0" dirty="0">
                <a:ln>
                  <a:noFill/>
                </a:ln>
                <a:solidFill>
                  <a:srgbClr val="ECDB96"/>
                </a:solidFill>
                <a:effectLst/>
                <a:uLnTx/>
                <a:uFillTx/>
                <a:latin typeface="Arial" panose="020B0604020202020204" pitchFamily="34" charset="0"/>
                <a:cs typeface="Arial" panose="020B0604020202020204" pitchFamily="34" charset="0"/>
              </a:rPr>
              <a:t>      </a:t>
            </a:r>
            <a:r>
              <a:rPr kumimoji="0" lang="ar-JO" sz="3600" b="1" i="0" u="none" strike="noStrike" kern="1200" cap="none" spc="0" normalizeH="0" baseline="0" noProof="0" dirty="0">
                <a:ln>
                  <a:noFill/>
                </a:ln>
                <a:solidFill>
                  <a:srgbClr val="ECDB96"/>
                </a:solidFill>
                <a:effectLst/>
                <a:uLnTx/>
                <a:uFillTx/>
                <a:latin typeface="Arial" panose="020B0604020202020204" pitchFamily="34" charset="0"/>
                <a:cs typeface="Arial" panose="020B0604020202020204" pitchFamily="34" charset="0"/>
              </a:rPr>
              <a:t>دراسة الكتاب المقدَّس </a:t>
            </a:r>
            <a:endParaRPr kumimoji="0" lang="en-US" sz="3600" b="1" i="0" u="none" strike="noStrike" kern="1200" cap="none" spc="0" normalizeH="0" baseline="0" noProof="0" dirty="0">
              <a:ln>
                <a:noFill/>
              </a:ln>
              <a:solidFill>
                <a:srgbClr val="ECDB96"/>
              </a:solidFill>
              <a:effectLst/>
              <a:uLnTx/>
              <a:uFillTx/>
              <a:latin typeface="Arial" panose="020B0604020202020204" pitchFamily="34" charset="0"/>
              <a:cs typeface="Arial" panose="020B0604020202020204" pitchFamily="34" charset="0"/>
            </a:endParaRPr>
          </a:p>
        </p:txBody>
      </p:sp>
      <p:sp>
        <p:nvSpPr>
          <p:cNvPr id="920581" name="Text Box 5"/>
          <p:cNvSpPr txBox="1">
            <a:spLocks noChangeArrowheads="1"/>
          </p:cNvSpPr>
          <p:nvPr/>
        </p:nvSpPr>
        <p:spPr bwMode="auto">
          <a:xfrm>
            <a:off x="-565" y="2895600"/>
            <a:ext cx="9144000" cy="1200329"/>
          </a:xfrm>
          <a:prstGeom prst="rect">
            <a:avLst/>
          </a:prstGeom>
          <a:gradFill rotWithShape="0">
            <a:gsLst>
              <a:gs pos="0">
                <a:srgbClr val="700101"/>
              </a:gs>
              <a:gs pos="100000">
                <a:srgbClr val="34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2pPr>
            <a:lvl3pPr marL="11430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3pPr>
            <a:lvl4pPr marL="16002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4pPr>
            <a:lvl5pPr marL="20574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9pPr>
          </a:lstStyle>
          <a:p>
            <a:pPr marL="0" marR="0" lvl="0" indent="0" algn="r" defTabSz="909638" rtl="1" eaLnBrk="1" fontAlgn="base" latinLnBrk="0" hangingPunct="1">
              <a:lnSpc>
                <a:spcPct val="100000"/>
              </a:lnSpc>
              <a:spcBef>
                <a:spcPct val="0"/>
              </a:spcBef>
              <a:spcAft>
                <a:spcPct val="0"/>
              </a:spcAft>
              <a:buClrTx/>
              <a:buSzTx/>
              <a:buFontTx/>
              <a:buNone/>
              <a:tabLst>
                <a:tab pos="406400" algn="l"/>
                <a:tab pos="1824038" algn="l"/>
                <a:tab pos="3028950" algn="l"/>
                <a:tab pos="5649913" algn="l"/>
              </a:tabLst>
              <a:defRPr/>
            </a:pPr>
            <a:r>
              <a:rPr kumimoji="0" lang="ar-JO" sz="3600" b="1" i="0" u="sng"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مساقات الخلفيَّات:</a:t>
            </a:r>
            <a:r>
              <a:rPr kumimoji="0" lang="ar-JO" sz="3600" b="1"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 الأبحاث والكتابة</a:t>
            </a:r>
            <a:endParaRPr kumimoji="0" lang="en-US" sz="3600" b="1"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endParaRPr>
          </a:p>
          <a:p>
            <a:pPr marL="0" marR="0" lvl="0" indent="0" algn="r" defTabSz="909638" rtl="1" eaLnBrk="1" fontAlgn="base" latinLnBrk="0" hangingPunct="1">
              <a:lnSpc>
                <a:spcPct val="100000"/>
              </a:lnSpc>
              <a:spcBef>
                <a:spcPct val="0"/>
              </a:spcBef>
              <a:spcAft>
                <a:spcPct val="0"/>
              </a:spcAft>
              <a:buClrTx/>
              <a:buSzTx/>
              <a:buFontTx/>
              <a:buNone/>
              <a:tabLst>
                <a:tab pos="406400" algn="l"/>
                <a:tab pos="1824038" algn="l"/>
                <a:tab pos="4306888" algn="l"/>
                <a:tab pos="5649913" algn="l"/>
              </a:tabLst>
              <a:defRPr/>
            </a:pPr>
            <a:r>
              <a:rPr kumimoji="0" lang="en-US" sz="3600" b="1"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ar-JO" sz="3600" b="1"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العهد الجديد</a:t>
            </a:r>
            <a:r>
              <a:rPr kumimoji="0" lang="en-US" sz="3600" b="1"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ar-JO" sz="3600" b="1"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العهد القديم</a:t>
            </a:r>
            <a:r>
              <a:rPr kumimoji="0" lang="en-US" sz="3600" b="1"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ar-JO" sz="3600" b="1"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ar-JO" sz="3600" b="1"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جغرافيا الكتاب المقدَّس</a:t>
            </a:r>
            <a:endParaRPr kumimoji="0" lang="en-US" sz="3600" b="1"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endParaRPr>
          </a:p>
        </p:txBody>
      </p:sp>
      <p:sp>
        <p:nvSpPr>
          <p:cNvPr id="920582" name="Text Box 6"/>
          <p:cNvSpPr txBox="1">
            <a:spLocks noChangeArrowheads="1"/>
          </p:cNvSpPr>
          <p:nvPr/>
        </p:nvSpPr>
        <p:spPr bwMode="auto">
          <a:xfrm>
            <a:off x="-565" y="4206875"/>
            <a:ext cx="9144000" cy="1200329"/>
          </a:xfrm>
          <a:prstGeom prst="rect">
            <a:avLst/>
          </a:prstGeom>
          <a:gradFill rotWithShape="0">
            <a:gsLst>
              <a:gs pos="0">
                <a:srgbClr val="003300"/>
              </a:gs>
              <a:gs pos="100000">
                <a:srgbClr val="0018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eaLnBrk="0" hangingPunct="0">
              <a:tabLst>
                <a:tab pos="1090613" algn="l"/>
                <a:tab pos="3711575" algn="l"/>
                <a:tab pos="605631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1090613" algn="l"/>
                <a:tab pos="3711575" algn="l"/>
                <a:tab pos="6056313" algn="l"/>
              </a:tabLst>
              <a:defRPr sz="2400">
                <a:solidFill>
                  <a:schemeClr val="tx1"/>
                </a:solidFill>
                <a:latin typeface="Times New Roman" charset="0"/>
                <a:ea typeface="ＭＳ Ｐゴシック" charset="0"/>
              </a:defRPr>
            </a:lvl2pPr>
            <a:lvl3pPr marL="11430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3pPr>
            <a:lvl4pPr marL="16002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4pPr>
            <a:lvl5pPr marL="20574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9pPr>
          </a:lstStyle>
          <a:p>
            <a:pPr marL="0" marR="0" lvl="0" indent="0" algn="r" defTabSz="909638" rtl="1" eaLnBrk="1" fontAlgn="base" latinLnBrk="0" hangingPunct="1">
              <a:lnSpc>
                <a:spcPct val="100000"/>
              </a:lnSpc>
              <a:spcBef>
                <a:spcPct val="0"/>
              </a:spcBef>
              <a:spcAft>
                <a:spcPct val="0"/>
              </a:spcAft>
              <a:buClrTx/>
              <a:buSzTx/>
              <a:buFontTx/>
              <a:buNone/>
              <a:tabLst>
                <a:tab pos="1090613" algn="l"/>
                <a:tab pos="3711575" algn="l"/>
                <a:tab pos="6056313" algn="l"/>
              </a:tabLst>
              <a:defRPr/>
            </a:pPr>
            <a:r>
              <a:rPr kumimoji="0" lang="ar-JO" sz="3600" b="1" i="0" u="sng"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مساقات اللاهوت:</a:t>
            </a:r>
            <a:r>
              <a:rPr kumimoji="0" lang="ar-JO" sz="3600" b="1"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 الخَلْق * يسوع</a:t>
            </a:r>
            <a:endParaRPr kumimoji="0" lang="en-US" sz="3600" b="1"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endParaRPr>
          </a:p>
          <a:p>
            <a:pPr marL="0" marR="0" lvl="0" indent="0" algn="r" defTabSz="909638" rtl="1" eaLnBrk="1" fontAlgn="base" latinLnBrk="0" hangingPunct="1">
              <a:lnSpc>
                <a:spcPct val="100000"/>
              </a:lnSpc>
              <a:spcBef>
                <a:spcPct val="0"/>
              </a:spcBef>
              <a:spcAft>
                <a:spcPct val="0"/>
              </a:spcAft>
              <a:buClrTx/>
              <a:buSzTx/>
              <a:buFontTx/>
              <a:buNone/>
              <a:tabLst>
                <a:tab pos="1090613" algn="l"/>
                <a:tab pos="3711575" algn="l"/>
                <a:tab pos="6056313" algn="l"/>
              </a:tabLst>
              <a:defRPr/>
            </a:pPr>
            <a:r>
              <a:rPr kumimoji="0" lang="ar-JO" sz="3600" b="1"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الكنيسة * الروح القدس  * (علم) الخلاص  * الأخرويَّات</a:t>
            </a:r>
            <a:endParaRPr kumimoji="0" lang="en-US" sz="3600" b="1"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endParaRPr>
          </a:p>
        </p:txBody>
      </p:sp>
      <p:sp>
        <p:nvSpPr>
          <p:cNvPr id="920583" name="Text Box 7"/>
          <p:cNvSpPr txBox="1">
            <a:spLocks noChangeArrowheads="1"/>
          </p:cNvSpPr>
          <p:nvPr/>
        </p:nvSpPr>
        <p:spPr bwMode="auto">
          <a:xfrm>
            <a:off x="-566" y="5505271"/>
            <a:ext cx="9144565" cy="1200329"/>
          </a:xfrm>
          <a:prstGeom prst="rect">
            <a:avLst/>
          </a:prstGeom>
          <a:gradFill rotWithShape="0">
            <a:gsLst>
              <a:gs pos="0">
                <a:srgbClr val="2A0830"/>
              </a:gs>
              <a:gs pos="100000">
                <a:srgbClr val="5A1268"/>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909638" eaLnBrk="0" hangingPunct="0">
              <a:tabLst>
                <a:tab pos="2800350" algn="l"/>
                <a:tab pos="423386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2800350" algn="l"/>
                <a:tab pos="4233863" algn="l"/>
              </a:tabLst>
              <a:defRPr sz="2400">
                <a:solidFill>
                  <a:schemeClr val="tx1"/>
                </a:solidFill>
                <a:latin typeface="Times New Roman" charset="0"/>
                <a:ea typeface="ＭＳ Ｐゴシック" charset="0"/>
              </a:defRPr>
            </a:lvl2pPr>
            <a:lvl3pPr marL="1143000" indent="-228600" defTabSz="909638" eaLnBrk="0" hangingPunct="0">
              <a:tabLst>
                <a:tab pos="2800350" algn="l"/>
                <a:tab pos="4233863" algn="l"/>
              </a:tabLst>
              <a:defRPr sz="2400">
                <a:solidFill>
                  <a:schemeClr val="tx1"/>
                </a:solidFill>
                <a:latin typeface="Times New Roman" charset="0"/>
                <a:ea typeface="ＭＳ Ｐゴシック" charset="0"/>
              </a:defRPr>
            </a:lvl3pPr>
            <a:lvl4pPr marL="1600200" indent="-228600" defTabSz="909638" eaLnBrk="0" hangingPunct="0">
              <a:tabLst>
                <a:tab pos="2800350" algn="l"/>
                <a:tab pos="4233863" algn="l"/>
              </a:tabLst>
              <a:defRPr sz="2400">
                <a:solidFill>
                  <a:schemeClr val="tx1"/>
                </a:solidFill>
                <a:latin typeface="Times New Roman" charset="0"/>
                <a:ea typeface="ＭＳ Ｐゴシック" charset="0"/>
              </a:defRPr>
            </a:lvl4pPr>
            <a:lvl5pPr marL="2057400" indent="-228600" defTabSz="909638" eaLnBrk="0" hangingPunct="0">
              <a:tabLst>
                <a:tab pos="2800350" algn="l"/>
                <a:tab pos="423386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9pPr>
          </a:lstStyle>
          <a:p>
            <a:pPr marL="0" marR="0" lvl="0" indent="0" algn="r" defTabSz="909638" rtl="1" eaLnBrk="1" fontAlgn="base" latinLnBrk="0" hangingPunct="1">
              <a:lnSpc>
                <a:spcPct val="100000"/>
              </a:lnSpc>
              <a:spcBef>
                <a:spcPct val="0"/>
              </a:spcBef>
              <a:spcAft>
                <a:spcPct val="0"/>
              </a:spcAft>
              <a:buClrTx/>
              <a:buSzTx/>
              <a:buFontTx/>
              <a:buNone/>
              <a:tabLst>
                <a:tab pos="2800350" algn="l"/>
                <a:tab pos="4233863" algn="l"/>
              </a:tabLst>
              <a:defRPr/>
            </a:pPr>
            <a:r>
              <a:rPr kumimoji="0" lang="ar-JO" sz="3600" b="1" i="0" u="sng"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مساقات الوعظ:</a:t>
            </a:r>
            <a:endParaRPr kumimoji="0" lang="en-US" sz="3600" b="1"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endParaRPr>
          </a:p>
          <a:p>
            <a:pPr marL="0" marR="0" lvl="0" indent="0" algn="r" defTabSz="909638" rtl="1" eaLnBrk="1" fontAlgn="base" latinLnBrk="0" hangingPunct="1">
              <a:lnSpc>
                <a:spcPct val="100000"/>
              </a:lnSpc>
              <a:spcBef>
                <a:spcPct val="0"/>
              </a:spcBef>
              <a:spcAft>
                <a:spcPct val="0"/>
              </a:spcAft>
              <a:buClrTx/>
              <a:buSzTx/>
              <a:buFontTx/>
              <a:buNone/>
              <a:tabLst>
                <a:tab pos="2800350" algn="l"/>
                <a:tab pos="4233863" algn="l"/>
              </a:tabLst>
              <a:defRPr/>
            </a:pPr>
            <a:r>
              <a:rPr kumimoji="0" lang="ar-JO" sz="3600" b="1"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علم الوعظ 1</a:t>
            </a:r>
            <a:r>
              <a:rPr kumimoji="0" lang="en-US" sz="3600" b="1"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ar-JO" sz="3600" b="1"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 علم الوعظ 2</a:t>
            </a:r>
            <a:endParaRPr kumimoji="0" lang="en-US" sz="3600" b="1"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0" y="834479"/>
            <a:ext cx="9144000" cy="7223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54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600" b="0" i="0" u="none" strike="noStrike" kern="1200" cap="none" spc="0" normalizeH="0" baseline="0" noProof="0" dirty="0">
                <a:ln>
                  <a:noFill/>
                </a:ln>
                <a:solidFill>
                  <a:srgbClr val="FFF9FC"/>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rPr>
              <a:t>(باللغات الإنجليزيَّة</a:t>
            </a:r>
            <a:r>
              <a:rPr kumimoji="0" lang="en-US" sz="3600" b="0" i="0" u="none" strike="noStrike" kern="1200" cap="none" spc="0" normalizeH="0" baseline="0" noProof="0" dirty="0">
                <a:ln>
                  <a:noFill/>
                </a:ln>
                <a:solidFill>
                  <a:srgbClr val="FFF9FC"/>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rPr>
              <a:t> • </a:t>
            </a:r>
            <a:r>
              <a:rPr kumimoji="0" lang="ar-JO" sz="3600" b="0" i="0" u="none" strike="noStrike" kern="1200" cap="none" spc="0" normalizeH="0" baseline="0" noProof="0" dirty="0">
                <a:ln>
                  <a:noFill/>
                </a:ln>
                <a:solidFill>
                  <a:srgbClr val="FFF9FC"/>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rPr>
              <a:t>الأندونيسيَّة</a:t>
            </a:r>
            <a:r>
              <a:rPr kumimoji="0" lang="en-US" sz="3600" b="0" i="0" u="none" strike="noStrike" kern="1200" cap="none" spc="0" normalizeH="0" baseline="0" noProof="0" dirty="0">
                <a:ln>
                  <a:noFill/>
                </a:ln>
                <a:solidFill>
                  <a:srgbClr val="FFF9FC"/>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rPr>
              <a:t> • </a:t>
            </a:r>
            <a:r>
              <a:rPr kumimoji="0" lang="ar-JO" sz="3600" b="0" i="0" u="none" strike="noStrike" kern="1200" cap="none" spc="0" normalizeH="0" baseline="0" noProof="0" dirty="0">
                <a:ln>
                  <a:noFill/>
                </a:ln>
                <a:solidFill>
                  <a:srgbClr val="FFF9FC"/>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rPr>
              <a:t>الصينيَّة)</a:t>
            </a:r>
            <a:endParaRPr kumimoji="0" lang="en-US" sz="3200" b="1" i="0" u="none" strike="noStrike" kern="1200" cap="none" spc="0" normalizeH="0" baseline="0" noProof="0" dirty="0">
              <a:ln>
                <a:noFill/>
              </a:ln>
              <a:solidFill>
                <a:srgbClr val="FFF9FC"/>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1531017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920580"/>
                                        </p:tgtEl>
                                        <p:attrNameLst>
                                          <p:attrName>style.visibility</p:attrName>
                                        </p:attrNameLst>
                                      </p:cBhvr>
                                      <p:to>
                                        <p:strVal val="visible"/>
                                      </p:to>
                                    </p:set>
                                  </p:childTnLst>
                                </p:cTn>
                              </p:par>
                            </p:childTnLst>
                          </p:cTn>
                        </p:par>
                        <p:par>
                          <p:cTn id="7" fill="hold" nodeType="afterGroup">
                            <p:stCondLst>
                              <p:cond delay="2000"/>
                            </p:stCondLst>
                            <p:childTnLst>
                              <p:par>
                                <p:cTn id="8" presetID="1" presetClass="entr" presetSubtype="0" fill="hold" grpId="0" nodeType="afterEffect">
                                  <p:stCondLst>
                                    <p:cond delay="2000"/>
                                  </p:stCondLst>
                                  <p:childTnLst>
                                    <p:set>
                                      <p:cBhvr>
                                        <p:cTn id="9" dur="1" fill="hold">
                                          <p:stCondLst>
                                            <p:cond delay="0"/>
                                          </p:stCondLst>
                                        </p:cTn>
                                        <p:tgtEl>
                                          <p:spTgt spid="920581"/>
                                        </p:tgtEl>
                                        <p:attrNameLst>
                                          <p:attrName>style.visibility</p:attrName>
                                        </p:attrNameLst>
                                      </p:cBhvr>
                                      <p:to>
                                        <p:strVal val="visible"/>
                                      </p:to>
                                    </p:set>
                                  </p:childTnLst>
                                </p:cTn>
                              </p:par>
                            </p:childTnLst>
                          </p:cTn>
                        </p:par>
                        <p:par>
                          <p:cTn id="10" fill="hold" nodeType="afterGroup">
                            <p:stCondLst>
                              <p:cond delay="4000"/>
                            </p:stCondLst>
                            <p:childTnLst>
                              <p:par>
                                <p:cTn id="11" presetID="1" presetClass="entr" presetSubtype="0" fill="hold" grpId="0" nodeType="afterEffect">
                                  <p:stCondLst>
                                    <p:cond delay="2000"/>
                                  </p:stCondLst>
                                  <p:childTnLst>
                                    <p:set>
                                      <p:cBhvr>
                                        <p:cTn id="12" dur="1" fill="hold">
                                          <p:stCondLst>
                                            <p:cond delay="0"/>
                                          </p:stCondLst>
                                        </p:cTn>
                                        <p:tgtEl>
                                          <p:spTgt spid="920582"/>
                                        </p:tgtEl>
                                        <p:attrNameLst>
                                          <p:attrName>style.visibility</p:attrName>
                                        </p:attrNameLst>
                                      </p:cBhvr>
                                      <p:to>
                                        <p:strVal val="visible"/>
                                      </p:to>
                                    </p:set>
                                  </p:childTnLst>
                                </p:cTn>
                              </p:par>
                            </p:childTnLst>
                          </p:cTn>
                        </p:par>
                        <p:par>
                          <p:cTn id="13" fill="hold" nodeType="afterGroup">
                            <p:stCondLst>
                              <p:cond delay="6000"/>
                            </p:stCondLst>
                            <p:childTnLst>
                              <p:par>
                                <p:cTn id="14" presetID="1" presetClass="entr" presetSubtype="0" fill="hold" grpId="0" nodeType="afterEffect">
                                  <p:stCondLst>
                                    <p:cond delay="3000"/>
                                  </p:stCondLst>
                                  <p:childTnLst>
                                    <p:set>
                                      <p:cBhvr>
                                        <p:cTn id="15" dur="1" fill="hold">
                                          <p:stCondLst>
                                            <p:cond delay="0"/>
                                          </p:stCondLst>
                                        </p:cTn>
                                        <p:tgtEl>
                                          <p:spTgt spid="920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0580" grpId="0" animBg="1"/>
      <p:bldP spid="920581" grpId="0" animBg="1"/>
      <p:bldP spid="920582" grpId="0" animBg="1"/>
      <p:bldP spid="92058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3" descr="WVpptitle"/>
          <p:cNvPicPr>
            <a:picLocks noChangeAspect="1" noChangeArrowheads="1"/>
          </p:cNvPicPr>
          <p:nvPr/>
        </p:nvPicPr>
        <p:blipFill>
          <a:blip r:embed="rId3" cstate="screen">
            <a:lum bright="-30000"/>
            <a:extLst>
              <a:ext uri="{28A0092B-C50C-407E-A947-70E740481C1C}">
                <a14:useLocalDpi xmlns:a14="http://schemas.microsoft.com/office/drawing/2010/main"/>
              </a:ext>
            </a:extLst>
          </a:blip>
          <a:srcRect/>
          <a:stretch>
            <a:fillRect/>
          </a:stretch>
        </p:blipFill>
        <p:spPr bwMode="auto">
          <a:xfrm>
            <a:off x="-36513" y="927100"/>
            <a:ext cx="9153527" cy="593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7874" name="Rectangle 1"/>
          <p:cNvSpPr>
            <a:spLocks noChangeArrowheads="1"/>
          </p:cNvSpPr>
          <p:nvPr/>
        </p:nvSpPr>
        <p:spPr bwMode="auto">
          <a:xfrm>
            <a:off x="0" y="4221163"/>
            <a:ext cx="9144000" cy="1655762"/>
          </a:xfrm>
          <a:prstGeom prst="rect">
            <a:avLst/>
          </a:prstGeom>
          <a:solidFill>
            <a:srgbClr val="CCCCCC"/>
          </a:solidFill>
          <a:ln w="12700" cap="sq">
            <a:solidFill>
              <a:schemeClr val="tx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07875" name="Rectangle 2"/>
          <p:cNvSpPr>
            <a:spLocks noGrp="1" noChangeArrowheads="1"/>
          </p:cNvSpPr>
          <p:nvPr>
            <p:ph type="ctrTitle"/>
          </p:nvPr>
        </p:nvSpPr>
        <p:spPr>
          <a:xfrm>
            <a:off x="0" y="-20638"/>
            <a:ext cx="9144000" cy="928688"/>
          </a:xfrm>
        </p:spPr>
        <p:txBody>
          <a:bodyPr/>
          <a:lstStyle/>
          <a:p>
            <a:pPr rtl="1" eaLnBrk="1" hangingPunct="1"/>
            <a:r>
              <a:rPr lang="ar-JO" dirty="0">
                <a:solidFill>
                  <a:schemeClr val="bg1"/>
                </a:solidFill>
                <a:latin typeface="Arial" panose="020B0604020202020204" pitchFamily="34" charset="0"/>
                <a:ea typeface="ＭＳ Ｐゴシック" charset="0"/>
                <a:cs typeface="Arial" panose="020B0604020202020204" pitchFamily="34" charset="0"/>
              </a:rPr>
              <a:t>منظَّمتنا الإرساليَّة</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4" name="Picture 1" descr="WV-Primary_wTag.eps"/>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44464" y="4406901"/>
            <a:ext cx="8891587" cy="1254125"/>
          </a:xfrm>
          <a:prstGeom prst="rect">
            <a:avLst/>
          </a:prstGeom>
          <a:solidFill>
            <a:schemeClr val="bg2">
              <a:lumMod val="40000"/>
              <a:lumOff val="60000"/>
            </a:schemeClr>
          </a:solidFill>
          <a:ln>
            <a:noFill/>
          </a:ln>
        </p:spPr>
      </p:pic>
    </p:spTree>
    <p:extLst>
      <p:ext uri="{BB962C8B-B14F-4D97-AF65-F5344CB8AC3E}">
        <p14:creationId xmlns:p14="http://schemas.microsoft.com/office/powerpoint/2010/main" val="38572810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1329"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ar-JO" b="1" dirty="0">
                <a:latin typeface="Arial" panose="020B0604020202020204" pitchFamily="34" charset="0"/>
                <a:cs typeface="Arial" panose="020B0604020202020204" pitchFamily="34" charset="0"/>
              </a:rPr>
              <a:t>طلَّاب كلِّيَّة سنغافورة للكتاب المقدَّس</a:t>
            </a:r>
            <a:endParaRPr lang="en-US" b="1" dirty="0">
              <a:latin typeface="Arial" panose="020B0604020202020204" pitchFamily="34" charset="0"/>
              <a:cs typeface="Arial" panose="020B0604020202020204" pitchFamily="34" charset="0"/>
            </a:endParaRPr>
          </a:p>
        </p:txBody>
      </p:sp>
      <p:grpSp>
        <p:nvGrpSpPr>
          <p:cNvPr id="2" name="Group 1"/>
          <p:cNvGrpSpPr>
            <a:grpSpLocks/>
          </p:cNvGrpSpPr>
          <p:nvPr/>
        </p:nvGrpSpPr>
        <p:grpSpPr bwMode="auto">
          <a:xfrm>
            <a:off x="3771900" y="1620838"/>
            <a:ext cx="3154363" cy="4424362"/>
            <a:chOff x="3771900" y="1620838"/>
            <a:chExt cx="3153576" cy="4424362"/>
          </a:xfrm>
        </p:grpSpPr>
        <p:sp>
          <p:nvSpPr>
            <p:cNvPr id="361476" name="AutoShape 4"/>
            <p:cNvSpPr>
              <a:spLocks noChangeArrowheads="1"/>
            </p:cNvSpPr>
            <p:nvPr/>
          </p:nvSpPr>
          <p:spPr bwMode="auto">
            <a:xfrm rot="18984757">
              <a:off x="3771900" y="2466975"/>
              <a:ext cx="380905"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61479" name="AutoShape 7"/>
            <p:cNvSpPr>
              <a:spLocks noChangeArrowheads="1"/>
            </p:cNvSpPr>
            <p:nvPr/>
          </p:nvSpPr>
          <p:spPr bwMode="auto">
            <a:xfrm rot="-2225631">
              <a:off x="4346432" y="2987675"/>
              <a:ext cx="380905"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61480" name="AutoShape 8"/>
            <p:cNvSpPr>
              <a:spLocks noChangeArrowheads="1"/>
            </p:cNvSpPr>
            <p:nvPr/>
          </p:nvSpPr>
          <p:spPr bwMode="auto">
            <a:xfrm rot="2496691">
              <a:off x="6544571" y="3249613"/>
              <a:ext cx="380905"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61481" name="AutoShape 9"/>
            <p:cNvSpPr>
              <a:spLocks noChangeArrowheads="1"/>
            </p:cNvSpPr>
            <p:nvPr/>
          </p:nvSpPr>
          <p:spPr bwMode="auto">
            <a:xfrm>
              <a:off x="5181248" y="1620838"/>
              <a:ext cx="380905"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361489" name="Text Box 17"/>
          <p:cNvSpPr txBox="1">
            <a:spLocks noChangeArrowheads="1"/>
          </p:cNvSpPr>
          <p:nvPr/>
        </p:nvSpPr>
        <p:spPr bwMode="auto">
          <a:xfrm>
            <a:off x="3995738" y="126841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منغوليا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91" name="Text Box 19"/>
          <p:cNvSpPr txBox="1">
            <a:spLocks noChangeArrowheads="1"/>
          </p:cNvSpPr>
          <p:nvPr/>
        </p:nvSpPr>
        <p:spPr bwMode="auto">
          <a:xfrm>
            <a:off x="2019300" y="37163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الهند</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93" name="Text Box 21"/>
          <p:cNvSpPr txBox="1">
            <a:spLocks noChangeArrowheads="1"/>
          </p:cNvSpPr>
          <p:nvPr/>
        </p:nvSpPr>
        <p:spPr bwMode="auto">
          <a:xfrm>
            <a:off x="3635375" y="32845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ميانمار</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611336" name="Text Box 28"/>
          <p:cNvSpPr txBox="1">
            <a:spLocks noChangeArrowheads="1"/>
          </p:cNvSpPr>
          <p:nvPr/>
        </p:nvSpPr>
        <p:spPr bwMode="auto">
          <a:xfrm>
            <a:off x="4575175" y="5410200"/>
            <a:ext cx="16764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SBC</a:t>
            </a:r>
          </a:p>
        </p:txBody>
      </p:sp>
      <p:sp>
        <p:nvSpPr>
          <p:cNvPr id="361496" name="Text Box 24"/>
          <p:cNvSpPr txBox="1">
            <a:spLocks noChangeArrowheads="1"/>
          </p:cNvSpPr>
          <p:nvPr/>
        </p:nvSpPr>
        <p:spPr bwMode="auto">
          <a:xfrm>
            <a:off x="4572000" y="5075238"/>
            <a:ext cx="1655763" cy="369887"/>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سنغافورة</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3" name="Text Box 17"/>
          <p:cNvSpPr txBox="1">
            <a:spLocks noChangeArrowheads="1"/>
          </p:cNvSpPr>
          <p:nvPr/>
        </p:nvSpPr>
        <p:spPr bwMode="auto">
          <a:xfrm>
            <a:off x="7239000" y="18891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أمريكا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4" name="Text Box 17"/>
          <p:cNvSpPr txBox="1">
            <a:spLocks noChangeArrowheads="1"/>
          </p:cNvSpPr>
          <p:nvPr/>
        </p:nvSpPr>
        <p:spPr bwMode="auto">
          <a:xfrm>
            <a:off x="4140200" y="2349500"/>
            <a:ext cx="2160588"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الصين</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5" name="Text Box 17"/>
          <p:cNvSpPr txBox="1">
            <a:spLocks noChangeArrowheads="1"/>
          </p:cNvSpPr>
          <p:nvPr/>
        </p:nvSpPr>
        <p:spPr bwMode="auto">
          <a:xfrm>
            <a:off x="5076825" y="417988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فيتنام</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6" name="Text Box 17"/>
          <p:cNvSpPr txBox="1">
            <a:spLocks noChangeArrowheads="1"/>
          </p:cNvSpPr>
          <p:nvPr/>
        </p:nvSpPr>
        <p:spPr bwMode="auto">
          <a:xfrm>
            <a:off x="4572000" y="462756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ماليزيا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611342" name="Picture 2" descr="SBC logo (revised).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2782888" cy="2782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 name="Text Box 17"/>
          <p:cNvSpPr txBox="1">
            <a:spLocks noChangeArrowheads="1"/>
          </p:cNvSpPr>
          <p:nvPr/>
        </p:nvSpPr>
        <p:spPr bwMode="auto">
          <a:xfrm>
            <a:off x="6948488" y="13414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اليابان</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 name="Text Box 21"/>
          <p:cNvSpPr txBox="1">
            <a:spLocks noChangeArrowheads="1"/>
          </p:cNvSpPr>
          <p:nvPr/>
        </p:nvSpPr>
        <p:spPr bwMode="auto">
          <a:xfrm>
            <a:off x="4427538" y="373221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تايلاند</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9" name="Text Box 17"/>
          <p:cNvSpPr txBox="1">
            <a:spLocks noChangeArrowheads="1"/>
          </p:cNvSpPr>
          <p:nvPr/>
        </p:nvSpPr>
        <p:spPr bwMode="auto">
          <a:xfrm>
            <a:off x="7059613" y="4070350"/>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الفلبين</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0" name="Text Box 17"/>
          <p:cNvSpPr txBox="1">
            <a:spLocks noChangeArrowheads="1"/>
          </p:cNvSpPr>
          <p:nvPr/>
        </p:nvSpPr>
        <p:spPr bwMode="auto">
          <a:xfrm>
            <a:off x="6372225" y="537368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أندونيسيا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 name="Text Box 17"/>
          <p:cNvSpPr txBox="1">
            <a:spLocks noChangeArrowheads="1"/>
          </p:cNvSpPr>
          <p:nvPr/>
        </p:nvSpPr>
        <p:spPr bwMode="auto">
          <a:xfrm>
            <a:off x="6227763" y="17732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كوريا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2" name="Text Box 17"/>
          <p:cNvSpPr txBox="1">
            <a:spLocks noChangeArrowheads="1"/>
          </p:cNvSpPr>
          <p:nvPr/>
        </p:nvSpPr>
        <p:spPr bwMode="auto">
          <a:xfrm>
            <a:off x="6227763" y="2708275"/>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هونغ كونغ</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 name="Text Box 19">
            <a:extLst>
              <a:ext uri="{FF2B5EF4-FFF2-40B4-BE49-F238E27FC236}">
                <a16:creationId xmlns:a16="http://schemas.microsoft.com/office/drawing/2014/main" id="{59592090-0A16-2641-B7E9-05F2E6A239D9}"/>
              </a:ext>
            </a:extLst>
          </p:cNvPr>
          <p:cNvSpPr txBox="1">
            <a:spLocks noChangeArrowheads="1"/>
          </p:cNvSpPr>
          <p:nvPr/>
        </p:nvSpPr>
        <p:spPr bwMode="auto">
          <a:xfrm>
            <a:off x="2317880" y="5265220"/>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سريلانكا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199"/>
                                          </p:stCondLst>
                                        </p:cTn>
                                        <p:tgtEl>
                                          <p:spTgt spid="3614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9" grpId="0" animBg="1"/>
      <p:bldP spid="361491" grpId="0" animBg="1"/>
      <p:bldP spid="361493" grpId="0" animBg="1"/>
      <p:bldP spid="361496"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33338"/>
            <a:ext cx="9144000" cy="69977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9266" name="Rectangle 2"/>
          <p:cNvSpPr>
            <a:spLocks noGrp="1" noChangeArrowheads="1"/>
          </p:cNvSpPr>
          <p:nvPr>
            <p:ph type="ctrTitle"/>
          </p:nvPr>
        </p:nvSpPr>
        <p:spPr>
          <a:xfrm>
            <a:off x="0" y="-100013"/>
            <a:ext cx="9144000" cy="865188"/>
          </a:xfrm>
          <a:solidFill>
            <a:schemeClr val="bg2"/>
          </a:solidFill>
        </p:spPr>
        <p:txBody>
          <a:bodyPr/>
          <a:lstStyle/>
          <a:p>
            <a:pPr eaLnBrk="1" hangingPunct="1">
              <a:defRPr/>
            </a:pPr>
            <a:r>
              <a:rPr lang="ar-JO" sz="5400" dirty="0">
                <a:solidFill>
                  <a:schemeClr val="tx1"/>
                </a:solidFill>
                <a:latin typeface="Arial" charset="0"/>
                <a:ea typeface="ＭＳ Ｐゴシック" charset="0"/>
              </a:rPr>
              <a:t>عرف عن نفسك</a:t>
            </a:r>
            <a:endParaRPr lang="en-US" sz="5400" dirty="0">
              <a:solidFill>
                <a:schemeClr val="tx1"/>
              </a:solidFill>
              <a:latin typeface="Arial" charset="0"/>
              <a:ea typeface="ＭＳ Ｐゴシック" charset="0"/>
            </a:endParaRPr>
          </a:p>
        </p:txBody>
      </p:sp>
      <p:sp>
        <p:nvSpPr>
          <p:cNvPr id="139268" name="Rectangle 4"/>
          <p:cNvSpPr>
            <a:spLocks noChangeArrowheads="1"/>
          </p:cNvSpPr>
          <p:nvPr/>
        </p:nvSpPr>
        <p:spPr bwMode="auto">
          <a:xfrm>
            <a:off x="360040" y="764704"/>
            <a:ext cx="4716016" cy="5769942"/>
          </a:xfrm>
          <a:prstGeom prst="rect">
            <a:avLst/>
          </a:prstGeom>
          <a:noFill/>
          <a:ln w="9525">
            <a:noFill/>
            <a:miter lim="800000"/>
            <a:headEnd/>
            <a:tailEnd/>
          </a:ln>
          <a:effectLst/>
        </p:spPr>
        <p:txBody>
          <a:bodyPr lIns="92075" tIns="46038" rIns="92075" bIns="46038"/>
          <a:lstStyle/>
          <a:p>
            <a:pPr marL="0" marR="0" lvl="0" indent="0" algn="ctr" defTabSz="914400" rtl="0" eaLnBrk="1" fontAlgn="base" latinLnBrk="0" hangingPunct="1">
              <a:lnSpc>
                <a:spcPct val="100000"/>
              </a:lnSpc>
              <a:spcBef>
                <a:spcPct val="20000"/>
              </a:spcBef>
              <a:spcAft>
                <a:spcPct val="0"/>
              </a:spcAft>
              <a:buClr>
                <a:srgbClr val="FFFF00"/>
              </a:buClr>
              <a:buSzPct val="75000"/>
              <a:buFont typeface="Wingdings" charset="0"/>
              <a:buNone/>
              <a:tabLst/>
              <a:defRPr/>
            </a:pPr>
            <a:r>
              <a:rPr kumimoji="0" lang="ar-JO" sz="40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الإسم</a:t>
            </a:r>
            <a:endParaRPr kumimoji="0" lang="en-US" sz="40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rgbClr val="FFFF00"/>
              </a:buClr>
              <a:buSzPct val="75000"/>
              <a:buFont typeface="Wingdings" charset="0"/>
              <a:buNone/>
              <a:tabLst/>
              <a:defRPr/>
            </a:pPr>
            <a:r>
              <a:rPr kumimoji="0" lang="ar-JO" sz="40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البلد</a:t>
            </a:r>
            <a:endParaRPr kumimoji="0" lang="en-US" sz="40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rgbClr val="FFFF00"/>
              </a:buClr>
              <a:buSzPct val="75000"/>
              <a:buFont typeface="Wingdings" charset="0"/>
              <a:buNone/>
              <a:tabLst/>
              <a:defRPr/>
            </a:pPr>
            <a:r>
              <a:rPr kumimoji="0" lang="ar-JO" sz="40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العائلة</a:t>
            </a:r>
            <a:endParaRPr kumimoji="0" lang="en-US" sz="40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rgbClr val="FFFF00"/>
              </a:buClr>
              <a:buSzPct val="75000"/>
              <a:buFont typeface="Wingdings" charset="0"/>
              <a:buNone/>
              <a:tabLst/>
              <a:defRPr/>
            </a:pPr>
            <a:r>
              <a:rPr kumimoji="0" lang="ar-JO" sz="40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الكنيسة</a:t>
            </a:r>
            <a:endParaRPr kumimoji="0" lang="en-US" sz="40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rgbClr val="FFFF00"/>
              </a:buClr>
              <a:buSzPct val="75000"/>
              <a:buFont typeface="Wingdings" charset="0"/>
              <a:buNone/>
              <a:tabLst/>
              <a:defRPr/>
            </a:pPr>
            <a:r>
              <a:rPr kumimoji="0" lang="ar-JO" sz="40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هدف المساق</a:t>
            </a:r>
            <a:endParaRPr kumimoji="0" lang="en-US" sz="40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endParaRPr>
          </a:p>
        </p:txBody>
      </p:sp>
      <p:sp>
        <p:nvSpPr>
          <p:cNvPr id="5" name="Rectangle 4"/>
          <p:cNvSpPr>
            <a:spLocks noChangeArrowheads="1"/>
          </p:cNvSpPr>
          <p:nvPr/>
        </p:nvSpPr>
        <p:spPr bwMode="auto">
          <a:xfrm>
            <a:off x="9153628" y="1088058"/>
            <a:ext cx="4716016" cy="5769942"/>
          </a:xfrm>
          <a:prstGeom prst="rect">
            <a:avLst/>
          </a:prstGeom>
          <a:noFill/>
          <a:ln w="9525">
            <a:noFill/>
            <a:miter lim="800000"/>
            <a:headEnd/>
            <a:tailEnd/>
          </a:ln>
          <a:effectLst/>
        </p:spPr>
        <p:txBody>
          <a:bodyPr lIns="92075" tIns="46038" rIns="92075" bIns="46038"/>
          <a:lstStyle/>
          <a:p>
            <a:pPr marL="0" marR="0" lvl="0" indent="0" algn="ctr" defTabSz="914400" rtl="0" eaLnBrk="1" fontAlgn="base" latinLnBrk="0" hangingPunct="1">
              <a:lnSpc>
                <a:spcPct val="100000"/>
              </a:lnSpc>
              <a:spcBef>
                <a:spcPct val="20000"/>
              </a:spcBef>
              <a:spcAft>
                <a:spcPct val="0"/>
              </a:spcAft>
              <a:buClr>
                <a:srgbClr val="FFFF00"/>
              </a:buClr>
              <a:buSzPct val="75000"/>
              <a:buFont typeface="Wingdings" charset="0"/>
              <a:buNone/>
              <a:tabLst/>
              <a:defRPr/>
            </a:pPr>
            <a:r>
              <a:rPr kumimoji="0" lang="ar-JO" sz="40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الإسم</a:t>
            </a:r>
            <a:endParaRPr kumimoji="0" lang="en-US" sz="40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rgbClr val="FFFF00"/>
              </a:buClr>
              <a:buSzPct val="75000"/>
              <a:buFont typeface="Wingdings" charset="0"/>
              <a:buNone/>
              <a:tabLst/>
              <a:defRPr/>
            </a:pPr>
            <a:r>
              <a:rPr kumimoji="0" lang="ar-JO" sz="40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البلد</a:t>
            </a:r>
            <a:endParaRPr kumimoji="0" lang="en-US" sz="40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rgbClr val="FFFF00"/>
              </a:buClr>
              <a:buSzPct val="75000"/>
              <a:buFont typeface="Wingdings" charset="0"/>
              <a:buNone/>
              <a:tabLst/>
              <a:defRPr/>
            </a:pPr>
            <a:r>
              <a:rPr kumimoji="0" lang="ar-JO" sz="40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البرنامج</a:t>
            </a:r>
            <a:endParaRPr kumimoji="0" lang="en-US" sz="40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rgbClr val="FFFF00"/>
              </a:buClr>
              <a:buSzPct val="75000"/>
              <a:buFont typeface="Wingdings" charset="0"/>
              <a:buNone/>
              <a:tabLst/>
              <a:defRPr/>
            </a:pPr>
            <a:r>
              <a:rPr kumimoji="0" lang="ar-JO" sz="40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العائلة</a:t>
            </a:r>
            <a:endParaRPr kumimoji="0" lang="en-US" sz="40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rgbClr val="FFFF00"/>
              </a:buClr>
              <a:buSzPct val="75000"/>
              <a:buFont typeface="Wingdings" charset="0"/>
              <a:buNone/>
              <a:tabLst/>
              <a:defRPr/>
            </a:pPr>
            <a:r>
              <a:rPr kumimoji="0" lang="ar-JO" sz="40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الكنيسة</a:t>
            </a:r>
            <a:endParaRPr kumimoji="0" lang="en-US" sz="40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rgbClr val="FFFF00"/>
              </a:buClr>
              <a:buSzPct val="75000"/>
              <a:buFont typeface="Wingdings" charset="0"/>
              <a:buNone/>
              <a:tabLst/>
              <a:defRPr/>
            </a:pPr>
            <a:r>
              <a:rPr kumimoji="0" lang="ar-JO" sz="40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هدف الخدمة</a:t>
            </a:r>
            <a:endParaRPr kumimoji="0" lang="en-US" sz="40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rgbClr val="FFFF00"/>
              </a:buClr>
              <a:buSzPct val="75000"/>
              <a:buFont typeface="Wingdings" charset="0"/>
              <a:buNone/>
              <a:tabLst/>
              <a:defRPr/>
            </a:pPr>
            <a:r>
              <a:rPr kumimoji="0" lang="ar-JO" sz="40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20$ لكل شخص بدل الملاحظات</a:t>
            </a:r>
            <a:endParaRPr kumimoji="0" lang="en-US" sz="40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2911560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3" descr="IMG_632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9666" name="Subtitle 2"/>
          <p:cNvSpPr txBox="1">
            <a:spLocks/>
          </p:cNvSpPr>
          <p:nvPr/>
        </p:nvSpPr>
        <p:spPr bwMode="auto">
          <a:xfrm>
            <a:off x="3419078" y="-52388"/>
            <a:ext cx="3529186" cy="1803401"/>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20" tIns="45711" rIns="91420" bIns="45711" anchor="ctr"/>
          <a:lstStyle>
            <a:lvl1pPr defTabSz="912813" eaLnBrk="0" hangingPunct="0">
              <a:defRPr sz="2400">
                <a:solidFill>
                  <a:schemeClr val="tx1"/>
                </a:solidFill>
                <a:latin typeface="Times New Roman" charset="0"/>
                <a:ea typeface="ＭＳ Ｐゴシック" charset="0"/>
                <a:cs typeface="ＭＳ Ｐゴシック" charset="0"/>
              </a:defRPr>
            </a:lvl1pPr>
            <a:lvl2pPr marL="742950" indent="-285750" defTabSz="912813" eaLnBrk="0" hangingPunct="0">
              <a:defRPr sz="2400">
                <a:solidFill>
                  <a:schemeClr val="tx1"/>
                </a:solidFill>
                <a:latin typeface="Times New Roman" charset="0"/>
                <a:ea typeface="ＭＳ Ｐゴシック" charset="0"/>
              </a:defRPr>
            </a:lvl2pPr>
            <a:lvl3pPr marL="1143000" indent="-228600" defTabSz="912813" eaLnBrk="0" hangingPunct="0">
              <a:defRPr sz="2400">
                <a:solidFill>
                  <a:schemeClr val="tx1"/>
                </a:solidFill>
                <a:latin typeface="Times New Roman" charset="0"/>
                <a:ea typeface="ＭＳ Ｐゴシック" charset="0"/>
              </a:defRPr>
            </a:lvl3pPr>
            <a:lvl4pPr marL="1600200" indent="-228600" defTabSz="912813" eaLnBrk="0" hangingPunct="0">
              <a:defRPr sz="2400">
                <a:solidFill>
                  <a:schemeClr val="tx1"/>
                </a:solidFill>
                <a:latin typeface="Times New Roman" charset="0"/>
                <a:ea typeface="ＭＳ Ｐゴシック" charset="0"/>
              </a:defRPr>
            </a:lvl4pPr>
            <a:lvl5pPr marL="2057400" indent="-228600" defTabSz="912813" eaLnBrk="0" hangingPunct="0">
              <a:defRPr sz="2400">
                <a:solidFill>
                  <a:schemeClr val="tx1"/>
                </a:solidFill>
                <a:latin typeface="Times New Roman"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13" rtl="0" eaLnBrk="1" fontAlgn="base" latinLnBrk="0" hangingPunct="1">
              <a:lnSpc>
                <a:spcPct val="100000"/>
              </a:lnSpc>
              <a:spcBef>
                <a:spcPct val="2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Trebuchet MS" charset="0"/>
              </a:rPr>
              <a:t>تعليم السيِّدات</a:t>
            </a:r>
          </a:p>
          <a:p>
            <a:pPr marL="0" marR="0" lvl="0" indent="0" algn="ctr" defTabSz="912813" rtl="0" eaLnBrk="1" fontAlgn="base" latinLnBrk="0" hangingPunct="1">
              <a:lnSpc>
                <a:spcPct val="100000"/>
              </a:lnSpc>
              <a:spcBef>
                <a:spcPct val="2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Trebuchet MS" charset="0"/>
              </a:rPr>
              <a:t>تعليم الكتاب المقدَّس</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Trebuchet MS" charset="0"/>
            </a:endParaRPr>
          </a:p>
        </p:txBody>
      </p:sp>
      <p:sp>
        <p:nvSpPr>
          <p:cNvPr id="369667" name="Subtitle 2"/>
          <p:cNvSpPr>
            <a:spLocks noGrp="1"/>
          </p:cNvSpPr>
          <p:nvPr>
            <p:ph type="subTitle" idx="1"/>
          </p:nvPr>
        </p:nvSpPr>
        <p:spPr>
          <a:xfrm>
            <a:off x="0" y="5516563"/>
            <a:ext cx="9144000" cy="1352550"/>
          </a:xfrm>
          <a:solidFill>
            <a:schemeClr val="tx1"/>
          </a:solidFill>
        </p:spPr>
        <p:txBody>
          <a:bodyPr anchor="ctr"/>
          <a:lstStyle/>
          <a:p>
            <a:pPr rtl="1" eaLnBrk="1" hangingPunct="1"/>
            <a:r>
              <a:rPr lang="ar-JO" sz="3600" b="1" dirty="0">
                <a:solidFill>
                  <a:srgbClr val="FFFFFF"/>
                </a:solidFill>
                <a:latin typeface="Arial" charset="0"/>
                <a:cs typeface="Arial" charset="0"/>
              </a:rPr>
              <a:t>أميركا</a:t>
            </a:r>
            <a:r>
              <a:rPr lang="en-US" sz="3600" b="1" dirty="0">
                <a:solidFill>
                  <a:srgbClr val="FFFFFF"/>
                </a:solidFill>
                <a:latin typeface="Arial" charset="0"/>
                <a:cs typeface="Arial" charset="0"/>
              </a:rPr>
              <a:t> • </a:t>
            </a:r>
            <a:r>
              <a:rPr lang="ar-JO" sz="3600" b="1" dirty="0">
                <a:solidFill>
                  <a:srgbClr val="FFFFFF"/>
                </a:solidFill>
                <a:latin typeface="Arial" charset="0"/>
                <a:cs typeface="Arial" charset="0"/>
              </a:rPr>
              <a:t>سنغافورة</a:t>
            </a:r>
            <a:r>
              <a:rPr lang="en-US" sz="3600" b="1" dirty="0">
                <a:solidFill>
                  <a:srgbClr val="FFFFFF"/>
                </a:solidFill>
                <a:latin typeface="Arial" charset="0"/>
                <a:cs typeface="Arial" charset="0"/>
              </a:rPr>
              <a:t> • </a:t>
            </a:r>
            <a:r>
              <a:rPr lang="ar-JO" sz="3600" b="1" dirty="0">
                <a:solidFill>
                  <a:srgbClr val="FFFFFF"/>
                </a:solidFill>
                <a:latin typeface="Arial" charset="0"/>
                <a:cs typeface="Arial" charset="0"/>
              </a:rPr>
              <a:t> نيوزيلاندا</a:t>
            </a:r>
            <a:r>
              <a:rPr lang="en-US" sz="3600" b="1" dirty="0">
                <a:solidFill>
                  <a:srgbClr val="FFFFFF"/>
                </a:solidFill>
                <a:latin typeface="Arial" charset="0"/>
                <a:cs typeface="Arial" charset="0"/>
              </a:rPr>
              <a:t>• </a:t>
            </a:r>
            <a:r>
              <a:rPr lang="ar-JO" sz="3600" b="1" dirty="0">
                <a:solidFill>
                  <a:srgbClr val="FFFFFF"/>
                </a:solidFill>
                <a:latin typeface="Arial" charset="0"/>
                <a:cs typeface="Arial" charset="0"/>
              </a:rPr>
              <a:t> هولندا</a:t>
            </a:r>
            <a:endParaRPr lang="en-US" sz="3600" b="1" dirty="0">
              <a:solidFill>
                <a:srgbClr val="FFFFFF"/>
              </a:solidFill>
              <a:latin typeface="Arial" charset="0"/>
              <a:cs typeface="Arial" charset="0"/>
            </a:endParaRPr>
          </a:p>
        </p:txBody>
      </p:sp>
    </p:spTree>
    <p:extLst>
      <p:ext uri="{BB962C8B-B14F-4D97-AF65-F5344CB8AC3E}">
        <p14:creationId xmlns:p14="http://schemas.microsoft.com/office/powerpoint/2010/main" val="3856896204"/>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3" descr="IMG_0008.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8575"/>
            <a:ext cx="9144000" cy="682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1477" name="Rectangle 5"/>
          <p:cNvSpPr>
            <a:spLocks noGrp="1" noChangeArrowheads="1"/>
          </p:cNvSpPr>
          <p:nvPr>
            <p:ph type="title"/>
          </p:nvPr>
        </p:nvSpPr>
        <p:spPr>
          <a:xfrm>
            <a:off x="-31750" y="5867400"/>
            <a:ext cx="9251950" cy="990600"/>
          </a:xfrm>
          <a:solidFill>
            <a:srgbClr val="000000"/>
          </a:solidFill>
        </p:spPr>
        <p:txBody>
          <a:bodyPr/>
          <a:lstStyle/>
          <a:p>
            <a:pPr rtl="1" eaLnBrk="1" hangingPunct="1">
              <a:defRPr/>
            </a:pPr>
            <a:r>
              <a:rPr lang="ar-JO" sz="3200" b="1" dirty="0">
                <a:latin typeface="Arial" panose="020B0604020202020204" pitchFamily="34" charset="0"/>
                <a:cs typeface="Arial" panose="020B0604020202020204" pitchFamily="34" charset="0"/>
              </a:rPr>
              <a:t>تايلاند</a:t>
            </a:r>
            <a:r>
              <a:rPr lang="en-US" sz="3200" b="1" dirty="0">
                <a:latin typeface="Arial" panose="020B0604020202020204" pitchFamily="34" charset="0"/>
                <a:cs typeface="Arial" panose="020B0604020202020204" pitchFamily="34" charset="0"/>
              </a:rPr>
              <a:t> • </a:t>
            </a:r>
            <a:r>
              <a:rPr lang="ar-JO" sz="3200" b="1" dirty="0">
                <a:latin typeface="Arial" panose="020B0604020202020204" pitchFamily="34" charset="0"/>
                <a:cs typeface="Arial" panose="020B0604020202020204" pitchFamily="34" charset="0"/>
              </a:rPr>
              <a:t>منغوليا</a:t>
            </a:r>
            <a:r>
              <a:rPr lang="en-US" sz="3200" b="1" dirty="0">
                <a:latin typeface="Arial" panose="020B0604020202020204" pitchFamily="34" charset="0"/>
                <a:cs typeface="Arial" panose="020B0604020202020204" pitchFamily="34" charset="0"/>
              </a:rPr>
              <a:t> • </a:t>
            </a:r>
            <a:r>
              <a:rPr lang="ar-JO" sz="3200" b="1" dirty="0">
                <a:latin typeface="Arial" panose="020B0604020202020204" pitchFamily="34" charset="0"/>
                <a:cs typeface="Arial" panose="020B0604020202020204" pitchFamily="34" charset="0"/>
              </a:rPr>
              <a:t>ميانمار</a:t>
            </a:r>
            <a:r>
              <a:rPr lang="en-US" sz="3200" b="1" dirty="0">
                <a:latin typeface="Arial" panose="020B0604020202020204" pitchFamily="34" charset="0"/>
                <a:cs typeface="Arial" panose="020B0604020202020204" pitchFamily="34" charset="0"/>
              </a:rPr>
              <a:t> • </a:t>
            </a:r>
            <a:r>
              <a:rPr lang="ar-JO" sz="3200" b="1" dirty="0">
                <a:latin typeface="Arial" panose="020B0604020202020204" pitchFamily="34" charset="0"/>
                <a:cs typeface="Arial" panose="020B0604020202020204" pitchFamily="34" charset="0"/>
              </a:rPr>
              <a:t>أندونيسيا</a:t>
            </a:r>
            <a:endParaRPr lang="en-US" sz="3200" b="1" dirty="0">
              <a:latin typeface="Arial" panose="020B0604020202020204" pitchFamily="34" charset="0"/>
              <a:cs typeface="Arial" panose="020B0604020202020204" pitchFamily="34" charset="0"/>
            </a:endParaRPr>
          </a:p>
        </p:txBody>
      </p:sp>
      <p:sp>
        <p:nvSpPr>
          <p:cNvPr id="4" name="Rectangle 2">
            <a:extLst>
              <a:ext uri="{FF2B5EF4-FFF2-40B4-BE49-F238E27FC236}">
                <a16:creationId xmlns:a16="http://schemas.microsoft.com/office/drawing/2014/main" id="{20F8457A-E4FB-0347-B79B-81FB0EF1CF20}"/>
              </a:ext>
            </a:extLst>
          </p:cNvPr>
          <p:cNvSpPr txBox="1">
            <a:spLocks noChangeArrowheads="1"/>
          </p:cNvSpPr>
          <p:nvPr/>
        </p:nvSpPr>
        <p:spPr bwMode="auto">
          <a:xfrm>
            <a:off x="-35496" y="4901092"/>
            <a:ext cx="9144000" cy="930406"/>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90500">
                    <a:srgbClr val="000000"/>
                  </a:glow>
                </a:effectLst>
                <a:uLnTx/>
                <a:uFillTx/>
                <a:latin typeface="Arial" panose="020B0604020202020204" pitchFamily="34" charset="0"/>
                <a:cs typeface="Arial" panose="020B0604020202020204" pitchFamily="34" charset="0"/>
              </a:rPr>
              <a:t>سوزان تُعلِّم زوجات طلَّاب كلِّيَّة سنغافورة للكتاب المقدَّس </a:t>
            </a:r>
            <a:endParaRPr kumimoji="0" lang="en-US" sz="3600" b="1" i="0" u="none" strike="noStrike" kern="1200" cap="none" spc="0" normalizeH="0" baseline="0" noProof="0" dirty="0">
              <a:ln>
                <a:noFill/>
              </a:ln>
              <a:solidFill>
                <a:srgbClr val="000000"/>
              </a:solidFill>
              <a:effectLst>
                <a:glow rad="190500">
                  <a:srgbClr val="000000"/>
                </a:glow>
              </a:effectLst>
              <a:uLnTx/>
              <a:uFillTx/>
              <a:latin typeface="Arial" panose="020B0604020202020204" pitchFamily="34" charset="0"/>
              <a:cs typeface="Arial" panose="020B0604020202020204" pitchFamily="34" charset="0"/>
            </a:endParaRPr>
          </a:p>
        </p:txBody>
      </p:sp>
      <p:pic>
        <p:nvPicPr>
          <p:cNvPr id="5" name="Picture 7" descr="Crossroads-Logo.jpg">
            <a:extLst>
              <a:ext uri="{FF2B5EF4-FFF2-40B4-BE49-F238E27FC236}">
                <a16:creationId xmlns:a16="http://schemas.microsoft.com/office/drawing/2014/main" id="{F3DF5496-18C2-A149-8785-1019F9488A77}"/>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17750" y="0"/>
            <a:ext cx="3846513" cy="85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59877734"/>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2841"/>
            <a:ext cx="9144000" cy="4238233"/>
          </a:xfrm>
          <a:prstGeom prst="rect">
            <a:avLst/>
          </a:prstGeom>
        </p:spPr>
      </p:pic>
      <p:sp>
        <p:nvSpPr>
          <p:cNvPr id="2" name="Title 1"/>
          <p:cNvSpPr>
            <a:spLocks noGrp="1"/>
          </p:cNvSpPr>
          <p:nvPr>
            <p:ph type="title"/>
          </p:nvPr>
        </p:nvSpPr>
        <p:spPr>
          <a:xfrm>
            <a:off x="0" y="24218"/>
            <a:ext cx="9144000" cy="1143000"/>
          </a:xfrm>
        </p:spPr>
        <p:txBody>
          <a:bodyPr/>
          <a:lstStyle/>
          <a:p>
            <a:pPr rtl="1">
              <a:defRPr/>
            </a:pPr>
            <a:r>
              <a:rPr lang="ar-JO" sz="40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مدرسة المجتمع الدوليَّة</a:t>
            </a:r>
            <a:br>
              <a:rPr lang="en-US" sz="40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br>
            <a:r>
              <a:rPr lang="ar-JO" sz="40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(تأسَّسَتْ في عام 1993م)</a:t>
            </a:r>
            <a:endParaRPr lang="en-US" sz="40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4482127"/>
            <a:ext cx="9144000" cy="2403257"/>
          </a:xfrm>
          <a:prstGeom prst="rect">
            <a:avLst/>
          </a:prstGeom>
        </p:spPr>
      </p:pic>
      <p:pic>
        <p:nvPicPr>
          <p:cNvPr id="7" name="Picture 6"/>
          <p:cNvPicPr>
            <a:picLocks noChangeAspect="1"/>
          </p:cNvPicPr>
          <p:nvPr/>
        </p:nvPicPr>
        <p:blipFill>
          <a:blip r:embed="rId5"/>
          <a:stretch>
            <a:fillRect/>
          </a:stretch>
        </p:blipFill>
        <p:spPr>
          <a:xfrm>
            <a:off x="179512" y="2348880"/>
            <a:ext cx="3277344" cy="2190242"/>
          </a:xfrm>
          <a:prstGeom prst="rect">
            <a:avLst/>
          </a:prstGeom>
          <a:ln w="76200" cmpd="sng">
            <a:solidFill>
              <a:schemeClr val="bg1">
                <a:lumMod val="75000"/>
              </a:schemeClr>
            </a:solidFill>
          </a:ln>
        </p:spPr>
      </p:pic>
    </p:spTree>
    <p:extLst>
      <p:ext uri="{BB962C8B-B14F-4D97-AF65-F5344CB8AC3E}">
        <p14:creationId xmlns:p14="http://schemas.microsoft.com/office/powerpoint/2010/main" val="3148703079"/>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2" descr="3 john world ma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9180513"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7" name="Group 26"/>
          <p:cNvGrpSpPr>
            <a:grpSpLocks/>
          </p:cNvGrpSpPr>
          <p:nvPr/>
        </p:nvGrpSpPr>
        <p:grpSpPr bwMode="auto">
          <a:xfrm rot="5858594">
            <a:off x="3548856" y="2234407"/>
            <a:ext cx="2227263" cy="2559050"/>
            <a:chOff x="3199269" y="1651300"/>
            <a:chExt cx="2227249" cy="4270097"/>
          </a:xfrm>
        </p:grpSpPr>
        <p:sp>
          <p:nvSpPr>
            <p:cNvPr id="28" name="AutoShape 4"/>
            <p:cNvSpPr>
              <a:spLocks noChangeArrowheads="1"/>
            </p:cNvSpPr>
            <p:nvPr/>
          </p:nvSpPr>
          <p:spPr bwMode="auto">
            <a:xfrm rot="18299371">
              <a:off x="3947034" y="3451715"/>
              <a:ext cx="635746" cy="2144699"/>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9" name="AutoShape 7"/>
            <p:cNvSpPr>
              <a:spLocks noChangeArrowheads="1"/>
            </p:cNvSpPr>
            <p:nvPr/>
          </p:nvSpPr>
          <p:spPr bwMode="auto">
            <a:xfrm rot="19374369">
              <a:off x="4516587" y="2949683"/>
              <a:ext cx="380998" cy="2972115"/>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0" name="AutoShape 8"/>
            <p:cNvSpPr>
              <a:spLocks noChangeArrowheads="1"/>
            </p:cNvSpPr>
            <p:nvPr/>
          </p:nvSpPr>
          <p:spPr bwMode="auto">
            <a:xfrm rot="-1429550">
              <a:off x="4744489" y="3672650"/>
              <a:ext cx="380998" cy="2135049"/>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1" name="AutoShape 9"/>
            <p:cNvSpPr>
              <a:spLocks noChangeArrowheads="1"/>
            </p:cNvSpPr>
            <p:nvPr/>
          </p:nvSpPr>
          <p:spPr bwMode="auto">
            <a:xfrm>
              <a:off x="5005199" y="1901928"/>
              <a:ext cx="380998" cy="411381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361477" name="Rectangle 5"/>
          <p:cNvSpPr>
            <a:spLocks noGrp="1" noChangeArrowheads="1"/>
          </p:cNvSpPr>
          <p:nvPr>
            <p:ph type="title"/>
          </p:nvPr>
        </p:nvSpPr>
        <p:spPr>
          <a:xfrm>
            <a:off x="-71438" y="5943600"/>
            <a:ext cx="9251951" cy="990600"/>
          </a:xfrm>
          <a:solidFill>
            <a:schemeClr val="bg1">
              <a:lumMod val="75000"/>
            </a:schemeClr>
          </a:solidFill>
        </p:spPr>
        <p:txBody>
          <a:bodyPr/>
          <a:lstStyle/>
          <a:p>
            <a:pPr rtl="1" eaLnBrk="1" hangingPunct="1">
              <a:defRPr/>
            </a:pPr>
            <a:r>
              <a:rPr lang="ar-JO" sz="4000" b="1" dirty="0">
                <a:latin typeface="Arial" panose="020B0604020202020204" pitchFamily="34" charset="0"/>
                <a:cs typeface="Arial" panose="020B0604020202020204" pitchFamily="34" charset="0"/>
              </a:rPr>
              <a:t>يدرس في مدرسة المجتمع الدوليَّة الآن أكثر من 400 طالب</a:t>
            </a:r>
            <a:endParaRPr lang="en-US" sz="4000" b="1" dirty="0">
              <a:latin typeface="Arial" panose="020B0604020202020204" pitchFamily="34" charset="0"/>
              <a:cs typeface="Arial" panose="020B0604020202020204" pitchFamily="34" charset="0"/>
            </a:endParaRPr>
          </a:p>
        </p:txBody>
      </p:sp>
      <p:grpSp>
        <p:nvGrpSpPr>
          <p:cNvPr id="2" name="Group 1"/>
          <p:cNvGrpSpPr>
            <a:grpSpLocks/>
          </p:cNvGrpSpPr>
          <p:nvPr/>
        </p:nvGrpSpPr>
        <p:grpSpPr bwMode="auto">
          <a:xfrm>
            <a:off x="2189163" y="1874838"/>
            <a:ext cx="1790700" cy="2652712"/>
            <a:chOff x="3771900" y="1620838"/>
            <a:chExt cx="1790700" cy="4424362"/>
          </a:xfrm>
        </p:grpSpPr>
        <p:sp>
          <p:nvSpPr>
            <p:cNvPr id="361476" name="AutoShape 4"/>
            <p:cNvSpPr>
              <a:spLocks noChangeArrowheads="1"/>
            </p:cNvSpPr>
            <p:nvPr/>
          </p:nvSpPr>
          <p:spPr bwMode="auto">
            <a:xfrm rot="18984757">
              <a:off x="3771900" y="2468113"/>
              <a:ext cx="381000" cy="3577087"/>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61479" name="AutoShape 7"/>
            <p:cNvSpPr>
              <a:spLocks noChangeArrowheads="1"/>
            </p:cNvSpPr>
            <p:nvPr/>
          </p:nvSpPr>
          <p:spPr bwMode="auto">
            <a:xfrm rot="-2225631">
              <a:off x="4346575" y="2987069"/>
              <a:ext cx="381000" cy="2973404"/>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61480" name="AutoShape 8"/>
            <p:cNvSpPr>
              <a:spLocks noChangeArrowheads="1"/>
            </p:cNvSpPr>
            <p:nvPr/>
          </p:nvSpPr>
          <p:spPr bwMode="auto">
            <a:xfrm rot="-1429550">
              <a:off x="4803775" y="3561626"/>
              <a:ext cx="381000" cy="2134073"/>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61481" name="AutoShape 9"/>
            <p:cNvSpPr>
              <a:spLocks noChangeArrowheads="1"/>
            </p:cNvSpPr>
            <p:nvPr/>
          </p:nvSpPr>
          <p:spPr bwMode="auto">
            <a:xfrm>
              <a:off x="5181600" y="1620838"/>
              <a:ext cx="381000" cy="4114578"/>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361485" name="Text Box 13"/>
          <p:cNvSpPr txBox="1">
            <a:spLocks noChangeArrowheads="1"/>
          </p:cNvSpPr>
          <p:nvPr/>
        </p:nvSpPr>
        <p:spPr bwMode="auto">
          <a:xfrm>
            <a:off x="3635375" y="2759075"/>
            <a:ext cx="19050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اليابان</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89" name="Text Box 17"/>
          <p:cNvSpPr txBox="1">
            <a:spLocks noChangeArrowheads="1"/>
          </p:cNvSpPr>
          <p:nvPr/>
        </p:nvSpPr>
        <p:spPr bwMode="auto">
          <a:xfrm>
            <a:off x="5829300" y="2990850"/>
            <a:ext cx="1446213"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أمريكا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91" name="Text Box 19"/>
          <p:cNvSpPr txBox="1">
            <a:spLocks noChangeArrowheads="1"/>
          </p:cNvSpPr>
          <p:nvPr/>
        </p:nvSpPr>
        <p:spPr bwMode="auto">
          <a:xfrm>
            <a:off x="1638300" y="3392488"/>
            <a:ext cx="1905000" cy="3667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الهند</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93" name="Text Box 21"/>
          <p:cNvSpPr txBox="1">
            <a:spLocks noChangeArrowheads="1"/>
          </p:cNvSpPr>
          <p:nvPr/>
        </p:nvSpPr>
        <p:spPr bwMode="auto">
          <a:xfrm>
            <a:off x="3267075" y="2371725"/>
            <a:ext cx="19050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كوريا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98" name="Line 26"/>
          <p:cNvSpPr>
            <a:spLocks noChangeShapeType="1"/>
          </p:cNvSpPr>
          <p:nvPr/>
        </p:nvSpPr>
        <p:spPr bwMode="auto">
          <a:xfrm flipV="1">
            <a:off x="0" y="4208463"/>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61500" name="Text Box 28"/>
          <p:cNvSpPr txBox="1">
            <a:spLocks noChangeArrowheads="1"/>
          </p:cNvSpPr>
          <p:nvPr/>
        </p:nvSpPr>
        <p:spPr bwMode="auto">
          <a:xfrm>
            <a:off x="2651125" y="4025900"/>
            <a:ext cx="1676400" cy="366713"/>
          </a:xfrm>
          <a:prstGeom prst="rect">
            <a:avLst/>
          </a:prstGeom>
          <a:solidFill>
            <a:schemeClr val="accent5">
              <a:lumMod val="25000"/>
            </a:schemeClr>
          </a:solid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ICS</a:t>
            </a:r>
          </a:p>
        </p:txBody>
      </p:sp>
      <p:sp>
        <p:nvSpPr>
          <p:cNvPr id="361496" name="Text Box 24"/>
          <p:cNvSpPr txBox="1">
            <a:spLocks noChangeArrowheads="1"/>
          </p:cNvSpPr>
          <p:nvPr/>
        </p:nvSpPr>
        <p:spPr bwMode="auto">
          <a:xfrm>
            <a:off x="3140075" y="3209925"/>
            <a:ext cx="14478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تايلاند</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3" name="Text Box 17"/>
          <p:cNvSpPr txBox="1">
            <a:spLocks noChangeArrowheads="1"/>
          </p:cNvSpPr>
          <p:nvPr/>
        </p:nvSpPr>
        <p:spPr bwMode="auto">
          <a:xfrm>
            <a:off x="2682875" y="4410075"/>
            <a:ext cx="19050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أندونيسيا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 name="Text Box 13"/>
          <p:cNvSpPr txBox="1">
            <a:spLocks noChangeArrowheads="1"/>
          </p:cNvSpPr>
          <p:nvPr/>
        </p:nvSpPr>
        <p:spPr bwMode="auto">
          <a:xfrm>
            <a:off x="444500" y="2576513"/>
            <a:ext cx="1905000" cy="3667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سويسرا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2" name="Text Box 13"/>
          <p:cNvSpPr txBox="1">
            <a:spLocks noChangeArrowheads="1"/>
          </p:cNvSpPr>
          <p:nvPr/>
        </p:nvSpPr>
        <p:spPr bwMode="auto">
          <a:xfrm>
            <a:off x="0" y="2058988"/>
            <a:ext cx="1349375" cy="36933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المملكة المتحدة</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4" name="Text Box 17"/>
          <p:cNvSpPr txBox="1">
            <a:spLocks noChangeArrowheads="1"/>
          </p:cNvSpPr>
          <p:nvPr/>
        </p:nvSpPr>
        <p:spPr bwMode="auto">
          <a:xfrm>
            <a:off x="3082925" y="4776788"/>
            <a:ext cx="1905000" cy="3667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استراليا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6" name="Text Box 17"/>
          <p:cNvSpPr txBox="1">
            <a:spLocks noChangeArrowheads="1"/>
          </p:cNvSpPr>
          <p:nvPr/>
        </p:nvSpPr>
        <p:spPr bwMode="auto">
          <a:xfrm>
            <a:off x="6196013" y="3581400"/>
            <a:ext cx="1446212"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المكسيك</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 name="Text Box 17"/>
          <p:cNvSpPr txBox="1">
            <a:spLocks noChangeArrowheads="1"/>
          </p:cNvSpPr>
          <p:nvPr/>
        </p:nvSpPr>
        <p:spPr bwMode="auto">
          <a:xfrm>
            <a:off x="6732588" y="4135438"/>
            <a:ext cx="1447800" cy="3667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فنزويلا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 name="Text Box 17"/>
          <p:cNvSpPr txBox="1">
            <a:spLocks noChangeArrowheads="1"/>
          </p:cNvSpPr>
          <p:nvPr/>
        </p:nvSpPr>
        <p:spPr bwMode="auto">
          <a:xfrm>
            <a:off x="627063" y="4776788"/>
            <a:ext cx="1446212" cy="36933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جنوب أفريقيا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5" name="Text Box 19"/>
          <p:cNvSpPr txBox="1">
            <a:spLocks noChangeArrowheads="1"/>
          </p:cNvSpPr>
          <p:nvPr/>
        </p:nvSpPr>
        <p:spPr bwMode="auto">
          <a:xfrm>
            <a:off x="444500" y="2990850"/>
            <a:ext cx="19050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إيطاليا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 name="Text Box 17"/>
          <p:cNvSpPr txBox="1">
            <a:spLocks noChangeArrowheads="1"/>
          </p:cNvSpPr>
          <p:nvPr/>
        </p:nvSpPr>
        <p:spPr bwMode="auto">
          <a:xfrm>
            <a:off x="7121525" y="4605338"/>
            <a:ext cx="1447800" cy="3667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البرازيل</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4"/>
          <a:stretch>
            <a:fillRect/>
          </a:stretch>
        </p:blipFill>
        <p:spPr>
          <a:xfrm>
            <a:off x="338955" y="23515"/>
            <a:ext cx="1800226" cy="1965325"/>
          </a:xfrm>
          <a:prstGeom prst="rect">
            <a:avLst/>
          </a:prstGeom>
          <a:ln w="76200" cmpd="sng">
            <a:solidFill>
              <a:schemeClr val="bg1">
                <a:lumMod val="75000"/>
              </a:schemeClr>
            </a:solidFill>
          </a:ln>
        </p:spPr>
      </p:pic>
      <p:sp>
        <p:nvSpPr>
          <p:cNvPr id="25" name="Text Box 17"/>
          <p:cNvSpPr txBox="1">
            <a:spLocks noChangeArrowheads="1"/>
          </p:cNvSpPr>
          <p:nvPr/>
        </p:nvSpPr>
        <p:spPr bwMode="auto">
          <a:xfrm>
            <a:off x="1570038" y="2054176"/>
            <a:ext cx="1905000" cy="3667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السويد</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5"/>
          <a:stretch>
            <a:fillRect/>
          </a:stretch>
        </p:blipFill>
        <p:spPr>
          <a:xfrm>
            <a:off x="5811589" y="23515"/>
            <a:ext cx="2936875" cy="1954212"/>
          </a:xfrm>
          <a:prstGeom prst="rect">
            <a:avLst/>
          </a:prstGeom>
          <a:ln w="76200" cmpd="sng">
            <a:solidFill>
              <a:schemeClr val="bg1">
                <a:lumMod val="75000"/>
              </a:schemeClr>
            </a:solidFill>
          </a:ln>
        </p:spPr>
      </p:pic>
      <p:pic>
        <p:nvPicPr>
          <p:cNvPr id="4" name="Picture 3"/>
          <p:cNvPicPr>
            <a:picLocks noChangeAspect="1"/>
          </p:cNvPicPr>
          <p:nvPr/>
        </p:nvPicPr>
        <p:blipFill>
          <a:blip r:embed="rId6"/>
          <a:stretch>
            <a:fillRect/>
          </a:stretch>
        </p:blipFill>
        <p:spPr>
          <a:xfrm>
            <a:off x="2211189" y="23515"/>
            <a:ext cx="3528392" cy="1922446"/>
          </a:xfrm>
          <a:prstGeom prst="rect">
            <a:avLst/>
          </a:prstGeom>
          <a:ln w="57150" cmpd="sng">
            <a:solidFill>
              <a:srgbClr val="000090"/>
            </a:solidFill>
          </a:ln>
        </p:spPr>
      </p:pic>
    </p:spTree>
    <p:extLst>
      <p:ext uri="{BB962C8B-B14F-4D97-AF65-F5344CB8AC3E}">
        <p14:creationId xmlns:p14="http://schemas.microsoft.com/office/powerpoint/2010/main" val="371884024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99"/>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8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148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149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par>
                          <p:cTn id="31" fill="hold" nodeType="afterGroup">
                            <p:stCondLst>
                              <p:cond delay="600"/>
                            </p:stCondLst>
                            <p:childTnLst>
                              <p:par>
                                <p:cTn id="32" presetID="22" presetClass="entr" presetSubtype="4" fill="hold"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500"/>
                                        <p:tgtEl>
                                          <p:spTgt spid="27"/>
                                        </p:tgtEl>
                                      </p:cBhvr>
                                    </p:animEffect>
                                  </p:childTnLst>
                                </p:cTn>
                              </p:par>
                              <p:par>
                                <p:cTn id="35" presetID="1"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5" grpId="0" animBg="1"/>
      <p:bldP spid="361489" grpId="0" animBg="1"/>
      <p:bldP spid="361491" grpId="0" animBg="1"/>
      <p:bldP spid="361493" grpId="0" animBg="1"/>
      <p:bldP spid="361496" grpId="0" animBg="1"/>
      <p:bldP spid="23" grpId="0" animBg="1"/>
      <p:bldP spid="21" grpId="0" animBg="1"/>
      <p:bldP spid="22" grpId="0" animBg="1"/>
      <p:bldP spid="24" grpId="0" animBg="1"/>
      <p:bldP spid="26" grpId="0" animBg="1"/>
      <p:bldP spid="33" grpId="0" animBg="1"/>
      <p:bldP spid="34" grpId="0" animBg="1"/>
      <p:bldP spid="35" grpId="0" animBg="1"/>
      <p:bldP spid="36" grpId="0" animBg="1"/>
      <p:bldP spid="2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6097"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ar-JO" b="1" dirty="0">
                <a:latin typeface="Arial" panose="020B0604020202020204" pitchFamily="34" charset="0"/>
                <a:cs typeface="Arial" panose="020B0604020202020204" pitchFamily="34" charset="0"/>
              </a:rPr>
              <a:t>خدمة التعليم – 1994-2021</a:t>
            </a:r>
            <a:endParaRPr lang="en-US" b="1" dirty="0">
              <a:latin typeface="Arial" panose="020B0604020202020204" pitchFamily="34" charset="0"/>
              <a:cs typeface="Arial" panose="020B0604020202020204" pitchFamily="34" charset="0"/>
            </a:endParaRPr>
          </a:p>
        </p:txBody>
      </p:sp>
      <p:grpSp>
        <p:nvGrpSpPr>
          <p:cNvPr id="2" name="Group 1"/>
          <p:cNvGrpSpPr/>
          <p:nvPr/>
        </p:nvGrpSpPr>
        <p:grpSpPr>
          <a:xfrm>
            <a:off x="3209900" y="1620838"/>
            <a:ext cx="3715576" cy="4424362"/>
            <a:chOff x="3209900" y="1620838"/>
            <a:chExt cx="3715576" cy="4424362"/>
          </a:xfrm>
        </p:grpSpPr>
        <p:sp>
          <p:nvSpPr>
            <p:cNvPr id="361476" name="AutoShape 4"/>
            <p:cNvSpPr>
              <a:spLocks noChangeArrowheads="1"/>
            </p:cNvSpPr>
            <p:nvPr/>
          </p:nvSpPr>
          <p:spPr bwMode="auto">
            <a:xfrm rot="18984757">
              <a:off x="3771900" y="2466975"/>
              <a:ext cx="381000"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61479" name="AutoShape 7"/>
            <p:cNvSpPr>
              <a:spLocks noChangeArrowheads="1"/>
            </p:cNvSpPr>
            <p:nvPr/>
          </p:nvSpPr>
          <p:spPr bwMode="auto">
            <a:xfrm rot="-2225631">
              <a:off x="4346575" y="2987675"/>
              <a:ext cx="381000"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61480" name="AutoShape 8"/>
            <p:cNvSpPr>
              <a:spLocks noChangeArrowheads="1"/>
            </p:cNvSpPr>
            <p:nvPr/>
          </p:nvSpPr>
          <p:spPr bwMode="auto">
            <a:xfrm rot="2496691">
              <a:off x="6544476" y="3249304"/>
              <a:ext cx="381000" cy="2615417"/>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61481" name="AutoShape 9"/>
            <p:cNvSpPr>
              <a:spLocks noChangeArrowheads="1"/>
            </p:cNvSpPr>
            <p:nvPr/>
          </p:nvSpPr>
          <p:spPr bwMode="auto">
            <a:xfrm>
              <a:off x="5181600" y="1620838"/>
              <a:ext cx="381000"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6" name="AutoShape 4"/>
            <p:cNvSpPr>
              <a:spLocks noChangeArrowheads="1"/>
            </p:cNvSpPr>
            <p:nvPr/>
          </p:nvSpPr>
          <p:spPr bwMode="auto">
            <a:xfrm rot="16563811">
              <a:off x="4124781" y="4118848"/>
              <a:ext cx="381000" cy="2210761"/>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361489" name="Text Box 17"/>
          <p:cNvSpPr txBox="1">
            <a:spLocks noChangeArrowheads="1"/>
          </p:cNvSpPr>
          <p:nvPr/>
        </p:nvSpPr>
        <p:spPr bwMode="auto">
          <a:xfrm>
            <a:off x="3995936" y="1268760"/>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منغوليا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91" name="Text Box 19"/>
          <p:cNvSpPr txBox="1">
            <a:spLocks noChangeArrowheads="1"/>
          </p:cNvSpPr>
          <p:nvPr/>
        </p:nvSpPr>
        <p:spPr bwMode="auto">
          <a:xfrm>
            <a:off x="2018928" y="3717032"/>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الهند</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93" name="Text Box 21"/>
          <p:cNvSpPr txBox="1">
            <a:spLocks noChangeArrowheads="1"/>
          </p:cNvSpPr>
          <p:nvPr/>
        </p:nvSpPr>
        <p:spPr bwMode="auto">
          <a:xfrm>
            <a:off x="3635375" y="328453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ميانمار</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61500" name="Text Box 28"/>
          <p:cNvSpPr txBox="1">
            <a:spLocks noChangeArrowheads="1"/>
          </p:cNvSpPr>
          <p:nvPr/>
        </p:nvSpPr>
        <p:spPr bwMode="auto">
          <a:xfrm>
            <a:off x="4575175" y="5410200"/>
            <a:ext cx="1676400"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SBC</a:t>
            </a:r>
          </a:p>
        </p:txBody>
      </p:sp>
      <p:sp>
        <p:nvSpPr>
          <p:cNvPr id="361496" name="Text Box 24"/>
          <p:cNvSpPr txBox="1">
            <a:spLocks noChangeArrowheads="1"/>
          </p:cNvSpPr>
          <p:nvPr/>
        </p:nvSpPr>
        <p:spPr bwMode="auto">
          <a:xfrm>
            <a:off x="4572000" y="5075892"/>
            <a:ext cx="1656184"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سنغافورة</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4" name="Text Box 17"/>
          <p:cNvSpPr txBox="1">
            <a:spLocks noChangeArrowheads="1"/>
          </p:cNvSpPr>
          <p:nvPr/>
        </p:nvSpPr>
        <p:spPr bwMode="auto">
          <a:xfrm>
            <a:off x="4139952" y="2348880"/>
            <a:ext cx="216024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الصين</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5" name="Text Box 17"/>
          <p:cNvSpPr txBox="1">
            <a:spLocks noChangeArrowheads="1"/>
          </p:cNvSpPr>
          <p:nvPr/>
        </p:nvSpPr>
        <p:spPr bwMode="auto">
          <a:xfrm>
            <a:off x="5076056" y="4180215"/>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فيتنام</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6" name="Text Box 17"/>
          <p:cNvSpPr txBox="1">
            <a:spLocks noChangeArrowheads="1"/>
          </p:cNvSpPr>
          <p:nvPr/>
        </p:nvSpPr>
        <p:spPr bwMode="auto">
          <a:xfrm>
            <a:off x="4572000" y="4628054"/>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ماليزيا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 name="Text Box 21"/>
          <p:cNvSpPr txBox="1">
            <a:spLocks noChangeArrowheads="1"/>
          </p:cNvSpPr>
          <p:nvPr/>
        </p:nvSpPr>
        <p:spPr bwMode="auto">
          <a:xfrm>
            <a:off x="4427984" y="3732376"/>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تايلاند</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0" name="Text Box 17"/>
          <p:cNvSpPr txBox="1">
            <a:spLocks noChangeArrowheads="1"/>
          </p:cNvSpPr>
          <p:nvPr/>
        </p:nvSpPr>
        <p:spPr bwMode="auto">
          <a:xfrm>
            <a:off x="6372200" y="5373216"/>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إندونيسيا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 name="Text Box 17"/>
          <p:cNvSpPr txBox="1">
            <a:spLocks noChangeArrowheads="1"/>
          </p:cNvSpPr>
          <p:nvPr/>
        </p:nvSpPr>
        <p:spPr bwMode="auto">
          <a:xfrm>
            <a:off x="6228184" y="1772816"/>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lang="ar-JO" sz="1800" b="1" dirty="0">
                <a:solidFill>
                  <a:srgbClr val="FFFFFF"/>
                </a:solidFill>
                <a:latin typeface="Arial" panose="020B0604020202020204" pitchFamily="34" charset="0"/>
                <a:cs typeface="Arial" panose="020B0604020202020204" pitchFamily="34" charset="0"/>
              </a:rPr>
              <a:t>كوريا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 name="Text Box 19"/>
          <p:cNvSpPr txBox="1">
            <a:spLocks noChangeArrowheads="1"/>
          </p:cNvSpPr>
          <p:nvPr/>
        </p:nvSpPr>
        <p:spPr bwMode="auto">
          <a:xfrm>
            <a:off x="113928" y="1524124"/>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الأردن</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 name="Text Box 21"/>
          <p:cNvSpPr txBox="1">
            <a:spLocks noChangeArrowheads="1"/>
          </p:cNvSpPr>
          <p:nvPr/>
        </p:nvSpPr>
        <p:spPr bwMode="auto">
          <a:xfrm>
            <a:off x="2300112" y="2715592"/>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نيبال</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5" name="Text Box 19"/>
          <p:cNvSpPr txBox="1">
            <a:spLocks noChangeArrowheads="1"/>
          </p:cNvSpPr>
          <p:nvPr/>
        </p:nvSpPr>
        <p:spPr bwMode="auto">
          <a:xfrm>
            <a:off x="1314004" y="5189860"/>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سريلانكا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 name="Text Box 19">
            <a:extLst>
              <a:ext uri="{FF2B5EF4-FFF2-40B4-BE49-F238E27FC236}">
                <a16:creationId xmlns:a16="http://schemas.microsoft.com/office/drawing/2014/main" id="{AD009E2E-9B42-0A6E-F5AC-1CF8A6925475}"/>
              </a:ext>
            </a:extLst>
          </p:cNvPr>
          <p:cNvSpPr txBox="1">
            <a:spLocks noChangeArrowheads="1"/>
          </p:cNvSpPr>
          <p:nvPr/>
        </p:nvSpPr>
        <p:spPr bwMode="auto">
          <a:xfrm>
            <a:off x="24281" y="1022100"/>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إسرائيل</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43922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199"/>
                                          </p:stCondLst>
                                        </p:cTn>
                                        <p:tgtEl>
                                          <p:spTgt spid="3614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9" grpId="0" animBg="1"/>
      <p:bldP spid="361491" grpId="0" animBg="1"/>
      <p:bldP spid="361493" grpId="0" animBg="1"/>
      <p:bldP spid="361496" grpId="0" animBg="1"/>
      <p:bldP spid="24" grpId="0" animBg="1"/>
      <p:bldP spid="25" grpId="0" animBg="1"/>
      <p:bldP spid="26" grpId="0" animBg="1"/>
      <p:bldP spid="28" grpId="0" animBg="1"/>
      <p:bldP spid="30" grpId="0" animBg="1"/>
      <p:bldP spid="31" grpId="0" animBg="1"/>
      <p:bldP spid="33" grpId="0" animBg="1"/>
      <p:bldP spid="34" grpId="0" animBg="1"/>
      <p:bldP spid="35" grpId="0" animBg="1"/>
      <p:bldP spid="2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rtl="1" eaLnBrk="1" hangingPunct="1">
              <a:defRPr/>
            </a:pPr>
            <a:r>
              <a:rPr lang="ar-SA" sz="2400" b="1" dirty="0">
                <a:solidFill>
                  <a:srgbClr val="FFFFFF"/>
                </a:solidFill>
                <a:latin typeface="Arial" panose="020B0604020202020204" pitchFamily="34" charset="0"/>
                <a:ea typeface="ＭＳ Ｐゴシック" charset="0"/>
                <a:cs typeface="Arial" panose="020B0604020202020204" pitchFamily="34" charset="0"/>
              </a:rPr>
              <a:t>مس</a:t>
            </a:r>
            <a:r>
              <a:rPr lang="ar-JO" sz="2400" b="1" dirty="0">
                <a:solidFill>
                  <a:srgbClr val="FFFFFF"/>
                </a:solidFill>
                <a:latin typeface="Arial" panose="020B0604020202020204" pitchFamily="34" charset="0"/>
                <a:ea typeface="ＭＳ Ｐゴシック" charset="0"/>
                <a:cs typeface="Arial" panose="020B0604020202020204" pitchFamily="34" charset="0"/>
              </a:rPr>
              <a:t>ْ</a:t>
            </a:r>
            <a:r>
              <a:rPr lang="ar-SA" sz="2400" b="1" dirty="0">
                <a:solidFill>
                  <a:srgbClr val="FFFFFF"/>
                </a:solidFill>
                <a:latin typeface="Arial" panose="020B0604020202020204" pitchFamily="34" charset="0"/>
                <a:ea typeface="ＭＳ Ｐゴシック" charset="0"/>
                <a:cs typeface="Arial" panose="020B0604020202020204" pitchFamily="34" charset="0"/>
              </a:rPr>
              <a:t>ح</a:t>
            </a:r>
            <a:r>
              <a:rPr lang="ar-JO" sz="2400" b="1" dirty="0">
                <a:solidFill>
                  <a:srgbClr val="FFFFFF"/>
                </a:solidFill>
                <a:latin typeface="Arial" panose="020B0604020202020204" pitchFamily="34" charset="0"/>
                <a:ea typeface="ＭＳ Ｐゴシック" charset="0"/>
                <a:cs typeface="Arial" panose="020B0604020202020204" pitchFamily="34" charset="0"/>
              </a:rPr>
              <a:t>ُ</a:t>
            </a:r>
            <a:r>
              <a:rPr lang="ar-SA" sz="2400" b="1" dirty="0">
                <a:solidFill>
                  <a:srgbClr val="FFFFFF"/>
                </a:solidFill>
                <a:latin typeface="Arial" panose="020B0604020202020204" pitchFamily="34" charset="0"/>
                <a:ea typeface="ＭＳ Ｐゴシック" charset="0"/>
                <a:cs typeface="Arial" panose="020B0604020202020204" pitchFamily="34" charset="0"/>
              </a:rPr>
              <a:t> العهد الجديد</a:t>
            </a:r>
            <a:r>
              <a:rPr lang="ar-JO" sz="2400" b="1" dirty="0">
                <a:solidFill>
                  <a:srgbClr val="FFFFFF"/>
                </a:solidFill>
                <a:latin typeface="Arial" panose="020B0604020202020204" pitchFamily="34" charset="0"/>
                <a:ea typeface="ＭＳ Ｐゴシック" charset="0"/>
                <a:cs typeface="Arial" panose="020B0604020202020204" pitchFamily="34" charset="0"/>
              </a:rPr>
              <a:t> - متاحٌ على الموقع الإلكترونيّ:</a:t>
            </a:r>
            <a:br>
              <a:rPr lang="ar-JO" sz="2400" b="1" dirty="0">
                <a:solidFill>
                  <a:srgbClr val="FFFFFF"/>
                </a:solidFill>
                <a:latin typeface="Arial" panose="020B0604020202020204" pitchFamily="34" charset="0"/>
                <a:ea typeface="ＭＳ Ｐゴシック" charset="0"/>
                <a:cs typeface="Arial" panose="020B0604020202020204" pitchFamily="34" charset="0"/>
              </a:rPr>
            </a:br>
            <a:r>
              <a:rPr lang="en-US" sz="2400" b="1" dirty="0">
                <a:solidFill>
                  <a:srgbClr val="FFFFFF"/>
                </a:solidFill>
                <a:latin typeface="Arial" panose="020B0604020202020204" pitchFamily="34" charset="0"/>
                <a:ea typeface="ＭＳ Ｐゴシック" charset="0"/>
                <a:cs typeface="Arial" panose="020B0604020202020204" pitchFamily="34" charset="0"/>
              </a:rPr>
              <a:t> • BibleStudyDownloads.org</a:t>
            </a: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1" eaLnBrk="1" fontAlgn="base" latinLnBrk="0" hangingPunct="1">
              <a:lnSpc>
                <a:spcPct val="100000"/>
              </a:lnSpc>
              <a:spcBef>
                <a:spcPct val="0"/>
              </a:spcBef>
              <a:spcAft>
                <a:spcPct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أ</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حصل على هذا العرض التقديمي مجانًا</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4173" y="692696"/>
            <a:ext cx="9232347" cy="5256584"/>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3234300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2" descr="Mountain Scene 120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635" name="Text Box 3"/>
          <p:cNvSpPr txBox="1">
            <a:spLocks noChangeArrowheads="1"/>
          </p:cNvSpPr>
          <p:nvPr/>
        </p:nvSpPr>
        <p:spPr bwMode="auto">
          <a:xfrm>
            <a:off x="2157616" y="1568450"/>
            <a:ext cx="4849404" cy="341632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a:spAutoFit/>
          </a:bodyPr>
          <a:lstStyle/>
          <a:p>
            <a:pPr algn="ctr">
              <a:defRPr/>
            </a:pPr>
            <a:r>
              <a:rPr lang="ar-JO" sz="3600" b="1" dirty="0">
                <a:latin typeface="Arial"/>
                <a:ea typeface="+mn-ea"/>
                <a:cs typeface="Arial"/>
              </a:rPr>
              <a:t>الرب يملك، الرب يملك،</a:t>
            </a:r>
          </a:p>
          <a:p>
            <a:pPr algn="ctr">
              <a:defRPr/>
            </a:pPr>
            <a:r>
              <a:rPr lang="ar-JO" sz="3600" b="1" dirty="0">
                <a:latin typeface="Arial"/>
                <a:ea typeface="+mn-ea"/>
                <a:cs typeface="Arial"/>
              </a:rPr>
              <a:t>الرب يملك فلتبتهج الأرض</a:t>
            </a:r>
          </a:p>
          <a:p>
            <a:pPr algn="ctr">
              <a:defRPr/>
            </a:pPr>
            <a:r>
              <a:rPr lang="ar-JO" sz="3600" b="1" dirty="0">
                <a:latin typeface="Arial"/>
                <a:ea typeface="+mn-ea"/>
                <a:cs typeface="Arial"/>
              </a:rPr>
              <a:t>فلتبتهج الأرض ولتبتهج الأرض</a:t>
            </a:r>
          </a:p>
          <a:p>
            <a:pPr algn="ctr">
              <a:defRPr/>
            </a:pPr>
            <a:r>
              <a:rPr lang="ar-JO" sz="3600" b="1" dirty="0">
                <a:latin typeface="Arial"/>
                <a:ea typeface="+mn-ea"/>
                <a:cs typeface="Arial"/>
              </a:rPr>
              <a:t>ليفرح الشعب.</a:t>
            </a:r>
          </a:p>
          <a:p>
            <a:pPr algn="ctr">
              <a:defRPr/>
            </a:pPr>
            <a:r>
              <a:rPr lang="ar-JO" sz="3600" b="1" dirty="0">
                <a:latin typeface="Arial"/>
                <a:ea typeface="+mn-ea"/>
                <a:cs typeface="Arial"/>
              </a:rPr>
              <a:t>أن إلهنا يملك.</a:t>
            </a:r>
          </a:p>
          <a:p>
            <a:pPr algn="ctr">
              <a:defRPr/>
            </a:pPr>
            <a:r>
              <a:rPr lang="ar-JO" sz="3600" b="1" dirty="0">
                <a:latin typeface="Arial"/>
                <a:ea typeface="+mn-ea"/>
                <a:cs typeface="Arial"/>
              </a:rPr>
              <a:t>(مكرر)</a:t>
            </a:r>
            <a:endParaRPr lang="en-US" sz="3600" b="1" dirty="0">
              <a:latin typeface="Arial"/>
              <a:ea typeface="+mn-ea"/>
              <a:cs typeface="Arial"/>
            </a:endParaRPr>
          </a:p>
        </p:txBody>
      </p:sp>
      <p:sp>
        <p:nvSpPr>
          <p:cNvPr id="113667" name="Rectangle 4"/>
          <p:cNvSpPr>
            <a:spLocks noGrp="1" noChangeArrowheads="1"/>
          </p:cNvSpPr>
          <p:nvPr>
            <p:ph type="title" idx="4294967295"/>
          </p:nvPr>
        </p:nvSpPr>
        <p:spPr>
          <a:xfrm>
            <a:off x="836613" y="228600"/>
            <a:ext cx="7772400" cy="12192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ar-JO" dirty="0">
                <a:solidFill>
                  <a:srgbClr val="000000"/>
                </a:solidFill>
                <a:effectLst/>
                <a:latin typeface="Arial" charset="0"/>
                <a:ea typeface="ＭＳ Ｐゴシック" charset="0"/>
              </a:rPr>
              <a:t>الرب يملك</a:t>
            </a:r>
            <a:endParaRPr lang="en-US" dirty="0">
              <a:solidFill>
                <a:srgbClr val="000000"/>
              </a:solidFill>
              <a:effectLst/>
              <a:latin typeface="Arial" charset="0"/>
              <a:ea typeface="ＭＳ Ｐゴシック" charset="0"/>
            </a:endParaRPr>
          </a:p>
        </p:txBody>
      </p:sp>
    </p:spTree>
  </p:cSld>
  <p:clrMapOvr>
    <a:masterClrMapping/>
  </p:clrMapOvr>
  <p:transition>
    <p:cover dir="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2" descr="Mountain Scene 120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659" name="Text Box 3"/>
          <p:cNvSpPr txBox="1">
            <a:spLocks noChangeArrowheads="1"/>
          </p:cNvSpPr>
          <p:nvPr/>
        </p:nvSpPr>
        <p:spPr bwMode="auto">
          <a:xfrm>
            <a:off x="2734691" y="1279525"/>
            <a:ext cx="3696846" cy="3170099"/>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a:spAutoFit/>
          </a:bodyPr>
          <a:lstStyle/>
          <a:p>
            <a:pPr algn="ctr">
              <a:defRPr/>
            </a:pPr>
            <a:r>
              <a:rPr lang="ar-JO" sz="4000" dirty="0">
                <a:latin typeface="Arial"/>
                <a:ea typeface="+mn-ea"/>
                <a:cs typeface="Arial"/>
              </a:rPr>
              <a:t>السماوات تعلن بره.</a:t>
            </a:r>
          </a:p>
          <a:p>
            <a:pPr algn="ctr">
              <a:defRPr/>
            </a:pPr>
            <a:r>
              <a:rPr lang="ar-JO" sz="4000" dirty="0">
                <a:latin typeface="Arial"/>
                <a:ea typeface="+mn-ea"/>
                <a:cs typeface="Arial"/>
              </a:rPr>
              <a:t>يرى الشعب مجده</a:t>
            </a:r>
          </a:p>
          <a:p>
            <a:pPr algn="ctr">
              <a:defRPr/>
            </a:pPr>
            <a:r>
              <a:rPr lang="ar-JO" sz="4000" dirty="0">
                <a:latin typeface="Arial"/>
                <a:ea typeface="+mn-ea"/>
                <a:cs typeface="Arial"/>
              </a:rPr>
              <a:t>لأنك أنت يا رب مجيد</a:t>
            </a:r>
          </a:p>
          <a:p>
            <a:pPr algn="ctr">
              <a:defRPr/>
            </a:pPr>
            <a:r>
              <a:rPr lang="ar-JO" sz="4000" dirty="0">
                <a:latin typeface="Arial"/>
                <a:ea typeface="+mn-ea"/>
                <a:cs typeface="Arial"/>
              </a:rPr>
              <a:t>على كل الأرض</a:t>
            </a:r>
          </a:p>
          <a:p>
            <a:pPr algn="ctr">
              <a:defRPr/>
            </a:pPr>
            <a:r>
              <a:rPr lang="ar-JO" sz="4000" dirty="0">
                <a:latin typeface="Arial"/>
                <a:ea typeface="+mn-ea"/>
                <a:cs typeface="Arial"/>
              </a:rPr>
              <a:t>على كل الأرض.</a:t>
            </a:r>
            <a:endParaRPr lang="en-US" sz="4000" dirty="0">
              <a:latin typeface="Arial"/>
              <a:ea typeface="+mn-ea"/>
              <a:cs typeface="Arial"/>
            </a:endParaRPr>
          </a:p>
        </p:txBody>
      </p:sp>
      <p:sp>
        <p:nvSpPr>
          <p:cNvPr id="70660" name="Rectangle 4"/>
          <p:cNvSpPr>
            <a:spLocks noGrp="1" noChangeArrowheads="1"/>
          </p:cNvSpPr>
          <p:nvPr>
            <p:ph type="title" idx="4294967295"/>
          </p:nvPr>
        </p:nvSpPr>
        <p:spPr/>
        <p:txBody>
          <a:bodyPr/>
          <a:lstStyle/>
          <a:p>
            <a:pPr eaLnBrk="1" hangingPunct="1">
              <a:defRPr/>
            </a:pPr>
            <a:r>
              <a:rPr lang="ar-JO" dirty="0">
                <a:ea typeface="ＭＳ Ｐゴシック" charset="0"/>
              </a:rPr>
              <a:t>الرب يملك</a:t>
            </a:r>
            <a:endParaRPr lang="en-US" dirty="0">
              <a:ea typeface="ＭＳ Ｐゴシック" charset="0"/>
            </a:endParaRPr>
          </a:p>
        </p:txBody>
      </p:sp>
    </p:spTree>
  </p:cSld>
  <p:clrMapOvr>
    <a:masterClrMapping/>
  </p:clrMapOvr>
  <p:transition>
    <p:split orient="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2" descr="Mountain Scene 122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683" name="Text Box 3"/>
          <p:cNvSpPr txBox="1">
            <a:spLocks noChangeArrowheads="1"/>
          </p:cNvSpPr>
          <p:nvPr/>
        </p:nvSpPr>
        <p:spPr bwMode="auto">
          <a:xfrm>
            <a:off x="1946821" y="1203325"/>
            <a:ext cx="5270995" cy="563231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a:spAutoFit/>
          </a:bodyPr>
          <a:lstStyle/>
          <a:p>
            <a:pPr algn="ctr">
              <a:defRPr/>
            </a:pPr>
            <a:r>
              <a:rPr lang="ar-JO" sz="4000" dirty="0">
                <a:latin typeface="Arial"/>
                <a:ea typeface="+mn-ea"/>
                <a:cs typeface="Arial"/>
              </a:rPr>
              <a:t>الرب يملك، الرب يملك،</a:t>
            </a:r>
          </a:p>
          <a:p>
            <a:pPr algn="ctr">
              <a:defRPr/>
            </a:pPr>
            <a:r>
              <a:rPr lang="ar-JO" sz="4000" dirty="0">
                <a:latin typeface="Arial"/>
                <a:ea typeface="+mn-ea"/>
                <a:cs typeface="Arial"/>
              </a:rPr>
              <a:t>الرب يملك فلتبتهج الأرض</a:t>
            </a:r>
          </a:p>
          <a:p>
            <a:pPr algn="ctr">
              <a:defRPr/>
            </a:pPr>
            <a:r>
              <a:rPr lang="ar-JO" sz="4000" dirty="0">
                <a:latin typeface="Arial"/>
                <a:ea typeface="+mn-ea"/>
                <a:cs typeface="Arial"/>
              </a:rPr>
              <a:t>فلتبتهج الأرض ولتبتهج الأرض</a:t>
            </a:r>
          </a:p>
          <a:p>
            <a:pPr algn="ctr">
              <a:defRPr/>
            </a:pPr>
            <a:r>
              <a:rPr lang="ar-JO" sz="4000" dirty="0">
                <a:latin typeface="Arial"/>
                <a:ea typeface="+mn-ea"/>
                <a:cs typeface="Arial"/>
              </a:rPr>
              <a:t>ليفرح الشعب.</a:t>
            </a:r>
          </a:p>
          <a:p>
            <a:pPr algn="ctr">
              <a:defRPr/>
            </a:pPr>
            <a:r>
              <a:rPr lang="ar-JO" sz="4000" dirty="0">
                <a:latin typeface="Arial"/>
                <a:ea typeface="+mn-ea"/>
                <a:cs typeface="Arial"/>
              </a:rPr>
              <a:t>أن إلهنا يملك.</a:t>
            </a:r>
          </a:p>
          <a:p>
            <a:pPr algn="ctr">
              <a:defRPr/>
            </a:pPr>
            <a:r>
              <a:rPr lang="ar-JO" sz="4000" dirty="0">
                <a:latin typeface="Arial"/>
                <a:ea typeface="+mn-ea"/>
                <a:cs typeface="Arial"/>
              </a:rPr>
              <a:t>إلهنا يملك</a:t>
            </a:r>
          </a:p>
          <a:p>
            <a:pPr algn="ctr">
              <a:defRPr/>
            </a:pPr>
            <a:r>
              <a:rPr lang="ar-JO" sz="4000" dirty="0">
                <a:latin typeface="Arial"/>
                <a:ea typeface="+mn-ea"/>
                <a:cs typeface="Arial"/>
              </a:rPr>
              <a:t>إلهنا يملك</a:t>
            </a:r>
          </a:p>
          <a:p>
            <a:pPr algn="ctr">
              <a:defRPr/>
            </a:pPr>
            <a:r>
              <a:rPr lang="ar-JO" sz="4000" dirty="0">
                <a:latin typeface="Arial"/>
                <a:ea typeface="+mn-ea"/>
                <a:cs typeface="Arial"/>
              </a:rPr>
              <a:t>إلهنا يملك</a:t>
            </a:r>
          </a:p>
          <a:p>
            <a:pPr algn="ctr">
              <a:defRPr/>
            </a:pPr>
            <a:endParaRPr lang="en-US" sz="4000" dirty="0">
              <a:latin typeface="Arial"/>
              <a:ea typeface="+mn-ea"/>
              <a:cs typeface="Arial"/>
            </a:endParaRPr>
          </a:p>
        </p:txBody>
      </p:sp>
      <p:sp>
        <p:nvSpPr>
          <p:cNvPr id="71684" name="Rectangle 4"/>
          <p:cNvSpPr>
            <a:spLocks noGrp="1" noChangeArrowheads="1"/>
          </p:cNvSpPr>
          <p:nvPr>
            <p:ph type="title" idx="4294967295"/>
          </p:nvPr>
        </p:nvSpPr>
        <p:spPr>
          <a:xfrm>
            <a:off x="917575" y="228600"/>
            <a:ext cx="7772400" cy="1219200"/>
          </a:xfrm>
        </p:spPr>
        <p:txBody>
          <a:bodyPr/>
          <a:lstStyle/>
          <a:p>
            <a:pPr eaLnBrk="1" hangingPunct="1">
              <a:defRPr/>
            </a:pPr>
            <a:r>
              <a:rPr lang="ar-JO" dirty="0">
                <a:ea typeface="ＭＳ Ｐゴシック" charset="0"/>
              </a:rPr>
              <a:t>الرب يملك</a:t>
            </a:r>
            <a:endParaRPr lang="en-US" dirty="0">
              <a:ea typeface="ＭＳ Ｐゴシック" charset="0"/>
            </a:endParaRPr>
          </a:p>
        </p:txBody>
      </p:sp>
    </p:spTree>
  </p:cSld>
  <p:clrMapOvr>
    <a:masterClrMapping/>
  </p:clrMapOvr>
  <p:transition>
    <p:randomBar/>
  </p:transition>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697038" y="304800"/>
            <a:ext cx="5683250" cy="762000"/>
          </a:xfrm>
          <a:solidFill>
            <a:schemeClr val="tx1"/>
          </a:solidFill>
        </p:spPr>
        <p:txBody>
          <a:bodyPr/>
          <a:lstStyle/>
          <a:p>
            <a:pPr eaLnBrk="1" hangingPunct="1">
              <a:defRPr/>
            </a:pPr>
            <a:r>
              <a:rPr lang="ar-JO" altLang="zh-CN" sz="4000" b="1" dirty="0">
                <a:solidFill>
                  <a:schemeClr val="bg1"/>
                </a:solidFill>
                <a:effectLst>
                  <a:outerShdw blurRad="38100" dist="38100" dir="2700000" algn="tl">
                    <a:srgbClr val="DDDDDD"/>
                  </a:outerShdw>
                </a:effectLst>
                <a:ea typeface="SimSun" charset="0"/>
              </a:rPr>
              <a:t>وصف المساق</a:t>
            </a:r>
            <a:endParaRPr lang="en-US" sz="4000" b="1" dirty="0">
              <a:solidFill>
                <a:schemeClr val="bg1"/>
              </a:solidFill>
              <a:effectLst>
                <a:outerShdw blurRad="38100" dist="38100" dir="2700000" algn="tl">
                  <a:srgbClr val="DDDDDD"/>
                </a:outerShdw>
              </a:effectLst>
              <a:ea typeface="SimSun" charset="0"/>
            </a:endParaRPr>
          </a:p>
        </p:txBody>
      </p:sp>
      <p:sp>
        <p:nvSpPr>
          <p:cNvPr id="119810" name="Text Box 15"/>
          <p:cNvSpPr txBox="1">
            <a:spLocks noChangeArrowheads="1"/>
          </p:cNvSpPr>
          <p:nvPr/>
        </p:nvSpPr>
        <p:spPr bwMode="auto">
          <a:xfrm>
            <a:off x="8458200" y="152400"/>
            <a:ext cx="4699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latin typeface="Arial" charset="0"/>
                <a:cs typeface="Arial" charset="0"/>
              </a:rPr>
              <a:t>vii</a:t>
            </a:r>
          </a:p>
        </p:txBody>
      </p:sp>
      <p:sp>
        <p:nvSpPr>
          <p:cNvPr id="14352" name="Rectangle 16"/>
          <p:cNvSpPr>
            <a:spLocks noChangeArrowheads="1"/>
          </p:cNvSpPr>
          <p:nvPr/>
        </p:nvSpPr>
        <p:spPr bwMode="auto">
          <a:xfrm>
            <a:off x="755650" y="1484313"/>
            <a:ext cx="7704138" cy="4441825"/>
          </a:xfrm>
          <a:prstGeom prst="rect">
            <a:avLst/>
          </a:prstGeom>
          <a:solidFill>
            <a:schemeClr val="accent6">
              <a:lumMod val="50000"/>
            </a:schemeClr>
          </a:solidFill>
          <a:ln w="12700" cap="sq">
            <a:noFill/>
            <a:miter lim="800000"/>
            <a:headEnd type="none" w="sm" len="sm"/>
            <a:tailEnd type="none" w="sm" len="sm"/>
          </a:ln>
          <a:effectLst/>
        </p:spPr>
        <p:txBody>
          <a:bodyPr anchor="ctr"/>
          <a:lstStyle/>
          <a:p>
            <a:pPr algn="ctr">
              <a:lnSpc>
                <a:spcPct val="90000"/>
              </a:lnSpc>
              <a:buClr>
                <a:schemeClr val="tx2"/>
              </a:buClr>
              <a:buSzPct val="75000"/>
              <a:buFont typeface="Wingdings" charset="0"/>
              <a:buNone/>
              <a:defRPr/>
            </a:pPr>
            <a:r>
              <a:rPr lang="ar-JO" altLang="zh-CN" sz="3200" b="1" dirty="0">
                <a:effectLst>
                  <a:outerShdw blurRad="38100" dist="38100" dir="2700000" algn="tl">
                    <a:srgbClr val="000000"/>
                  </a:outerShdw>
                </a:effectLst>
                <a:latin typeface="Arial"/>
                <a:ea typeface="SimSun" charset="0"/>
                <a:cs typeface="Arial"/>
              </a:rPr>
              <a:t>مسح للجغرافيا الكتابية والتطورات السياسية والاجتماعية والاقتصادية والدينية والأدبية لفترة ما بين العهدين التي أعدت لمجيء المسيح، وكذلك العوامل في القرن الأول التي أثرت على الكنيسة الأولى وتؤثر علينا في مهمتنا العالمية اليوم.</a:t>
            </a:r>
            <a:endParaRPr lang="en-US" sz="3200" b="1" dirty="0">
              <a:solidFill>
                <a:schemeClr val="tx2"/>
              </a:solidFill>
              <a:effectLst>
                <a:outerShdw blurRad="38100" dist="38100" dir="2700000" algn="tl">
                  <a:srgbClr val="000000"/>
                </a:outerShdw>
              </a:effectLst>
              <a:latin typeface="Arial"/>
              <a:ea typeface="SimSun" charset="0"/>
              <a:cs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114800" y="0"/>
            <a:ext cx="5029200" cy="1143000"/>
          </a:xfrm>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من أين أنا؟</a:t>
            </a:r>
            <a:endParaRPr lang="en-US" dirty="0">
              <a:latin typeface="Arial" panose="020B0604020202020204" pitchFamily="34" charset="0"/>
              <a:ea typeface="ＭＳ Ｐゴシック" charset="0"/>
              <a:cs typeface="Arial" panose="020B0604020202020204" pitchFamily="34" charset="0"/>
            </a:endParaRPr>
          </a:p>
        </p:txBody>
      </p:sp>
      <p:pic>
        <p:nvPicPr>
          <p:cNvPr id="23557" name="Picture 5" descr="zVuf+LRlPOh2TYT+4N7Gl4Wdfs7xWOn9fXr07ei40VE=">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114800" y="2266950"/>
            <a:ext cx="47625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2339" name="Picture 6" descr="RickNov02"/>
          <p:cNvPicPr>
            <a:picLocks noGrp="1" noChangeAspect="1" noChangeArrowheads="1"/>
          </p:cNvPicPr>
          <p:nvPr>
            <p:ph idx="1"/>
          </p:nvPr>
        </p:nvPicPr>
        <p:blipFill>
          <a:blip r:embed="rId5" cstate="screen">
            <a:extLst>
              <a:ext uri="{28A0092B-C50C-407E-A947-70E740481C1C}">
                <a14:useLocalDpi xmlns:a14="http://schemas.microsoft.com/office/drawing/2010/main"/>
              </a:ext>
            </a:extLst>
          </a:blip>
          <a:srcRect/>
          <a:stretch>
            <a:fillRect/>
          </a:stretch>
        </p:blipFill>
        <p:spPr>
          <a:xfrm>
            <a:off x="0" y="0"/>
            <a:ext cx="4267200" cy="3200400"/>
          </a:xfrm>
          <a:noFill/>
          <a:extLst>
            <a:ext uri="{909E8E84-426E-40dd-AFC4-6F175D3DCCD1}">
              <a14:hiddenFill xmlns:a14="http://schemas.microsoft.com/office/drawing/2010/main" xmlns="">
                <a:solidFill>
                  <a:srgbClr val="FFFFFF"/>
                </a:solidFill>
              </a14:hiddenFill>
            </a:ext>
          </a:extLst>
        </p:spPr>
      </p:pic>
      <p:pic>
        <p:nvPicPr>
          <p:cNvPr id="23556" name="Picture 4" descr="081093283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3200400"/>
            <a:ext cx="2960688"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nodeType="clickEffect">
                                  <p:stCondLst>
                                    <p:cond delay="0"/>
                                  </p:stCondLst>
                                  <p:childTnLst>
                                    <p:set>
                                      <p:cBhvr>
                                        <p:cTn id="6" dur="1" fill="hold">
                                          <p:stCondLst>
                                            <p:cond delay="0"/>
                                          </p:stCondLst>
                                        </p:cTn>
                                        <p:tgtEl>
                                          <p:spTgt spid="23557"/>
                                        </p:tgtEl>
                                        <p:attrNameLst>
                                          <p:attrName>style.visibility</p:attrName>
                                        </p:attrNameLst>
                                      </p:cBhvr>
                                      <p:to>
                                        <p:strVal val="visible"/>
                                      </p:to>
                                    </p:set>
                                    <p:anim calcmode="lin" valueType="num">
                                      <p:cBhvr>
                                        <p:cTn id="7" dur="5000" fill="hold"/>
                                        <p:tgtEl>
                                          <p:spTgt spid="23557"/>
                                        </p:tgtEl>
                                        <p:attrNameLst>
                                          <p:attrName>ppt_w</p:attrName>
                                        </p:attrNameLst>
                                      </p:cBhvr>
                                      <p:tavLst>
                                        <p:tav tm="0" fmla="#ppt_w*sin(2.5*pi*$)">
                                          <p:val>
                                            <p:fltVal val="0"/>
                                          </p:val>
                                        </p:tav>
                                        <p:tav tm="100000">
                                          <p:val>
                                            <p:fltVal val="1"/>
                                          </p:val>
                                        </p:tav>
                                      </p:tavLst>
                                    </p:anim>
                                    <p:anim calcmode="lin" valueType="num">
                                      <p:cBhvr>
                                        <p:cTn id="8" dur="5000" fill="hold"/>
                                        <p:tgtEl>
                                          <p:spTgt spid="23557"/>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9" presetClass="entr" presetSubtype="10" fill="hold" nodeType="clickEffect">
                                  <p:stCondLst>
                                    <p:cond delay="0"/>
                                  </p:stCondLst>
                                  <p:childTnLst>
                                    <p:set>
                                      <p:cBhvr>
                                        <p:cTn id="12" dur="1" fill="hold">
                                          <p:stCondLst>
                                            <p:cond delay="0"/>
                                          </p:stCondLst>
                                        </p:cTn>
                                        <p:tgtEl>
                                          <p:spTgt spid="23556"/>
                                        </p:tgtEl>
                                        <p:attrNameLst>
                                          <p:attrName>style.visibility</p:attrName>
                                        </p:attrNameLst>
                                      </p:cBhvr>
                                      <p:to>
                                        <p:strVal val="visible"/>
                                      </p:to>
                                    </p:set>
                                    <p:anim calcmode="lin" valueType="num">
                                      <p:cBhvr>
                                        <p:cTn id="13" dur="5000" fill="hold"/>
                                        <p:tgtEl>
                                          <p:spTgt spid="23556"/>
                                        </p:tgtEl>
                                        <p:attrNameLst>
                                          <p:attrName>ppt_w</p:attrName>
                                        </p:attrNameLst>
                                      </p:cBhvr>
                                      <p:tavLst>
                                        <p:tav tm="0" fmla="#ppt_w*sin(2.5*pi*$)">
                                          <p:val>
                                            <p:fltVal val="0"/>
                                          </p:val>
                                        </p:tav>
                                        <p:tav tm="100000">
                                          <p:val>
                                            <p:fltVal val="1"/>
                                          </p:val>
                                        </p:tav>
                                      </p:tavLst>
                                    </p:anim>
                                    <p:anim calcmode="lin" valueType="num">
                                      <p:cBhvr>
                                        <p:cTn id="14" dur="5000" fill="hold"/>
                                        <p:tgtEl>
                                          <p:spTgt spid="2355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ISCBG032"/>
          <p:cNvPicPr>
            <a:picLocks noChangeAspect="1" noChangeArrowheads="1"/>
          </p:cNvPicPr>
          <p:nvPr/>
        </p:nvPicPr>
        <p:blipFill>
          <a:blip r:embed="rId3" cstate="screen">
            <a:lum bright="-54000" contrast="6000"/>
            <a:extLst>
              <a:ext uri="{28A0092B-C50C-407E-A947-70E740481C1C}">
                <a14:useLocalDpi xmlns:a14="http://schemas.microsoft.com/office/drawing/2010/main"/>
              </a:ext>
            </a:extLst>
          </a:blip>
          <a:srcRect/>
          <a:stretch>
            <a:fillRect/>
          </a:stretch>
        </p:blipFill>
        <p:spPr bwMode="auto">
          <a:xfrm>
            <a:off x="1905000" y="1905000"/>
            <a:ext cx="487680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8242" name="Rectangle 4"/>
          <p:cNvSpPr>
            <a:spLocks noGrp="1" noChangeArrowheads="1"/>
          </p:cNvSpPr>
          <p:nvPr>
            <p:ph type="title"/>
          </p:nvPr>
        </p:nvSpPr>
        <p:spPr>
          <a:xfrm>
            <a:off x="2362200" y="228600"/>
            <a:ext cx="4572000" cy="914400"/>
          </a:xfrm>
          <a:solidFill>
            <a:schemeClr val="tx1"/>
          </a:solidFill>
        </p:spPr>
        <p:txBody>
          <a:bodyPr/>
          <a:lstStyle/>
          <a:p>
            <a:pPr eaLnBrk="1" hangingPunct="1"/>
            <a:r>
              <a:rPr lang="ar-JO" altLang="zh-CN" b="1" dirty="0">
                <a:solidFill>
                  <a:schemeClr val="bg1"/>
                </a:solidFill>
                <a:effectLst/>
                <a:latin typeface="Arial" panose="020B0604020202020204" pitchFamily="34" charset="0"/>
                <a:ea typeface="ＭＳ Ｐゴシック" charset="0"/>
                <a:cs typeface="Arial" panose="020B0604020202020204" pitchFamily="34" charset="0"/>
              </a:rPr>
              <a:t>م ع ج مقابل خ ع ج</a:t>
            </a:r>
            <a:endParaRPr lang="en-US" b="1" dirty="0">
              <a:solidFill>
                <a:schemeClr val="bg1"/>
              </a:solidFill>
              <a:effectLst/>
              <a:latin typeface="Arial" panose="020B0604020202020204" pitchFamily="34" charset="0"/>
              <a:ea typeface="ＭＳ Ｐゴシック" charset="0"/>
              <a:cs typeface="Arial" panose="020B0604020202020204" pitchFamily="34" charset="0"/>
            </a:endParaRPr>
          </a:p>
        </p:txBody>
      </p:sp>
      <p:sp>
        <p:nvSpPr>
          <p:cNvPr id="138243" name="Text Box 7"/>
          <p:cNvSpPr txBox="1">
            <a:spLocks noChangeArrowheads="1"/>
          </p:cNvSpPr>
          <p:nvPr/>
        </p:nvSpPr>
        <p:spPr bwMode="auto">
          <a:xfrm>
            <a:off x="8429625" y="44450"/>
            <a:ext cx="6794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atin typeface="Arial" panose="020B0604020202020204" pitchFamily="34" charset="0"/>
                <a:cs typeface="Arial" panose="020B0604020202020204" pitchFamily="34" charset="0"/>
              </a:rPr>
              <a:t>xv</a:t>
            </a:r>
          </a:p>
        </p:txBody>
      </p:sp>
      <p:sp>
        <p:nvSpPr>
          <p:cNvPr id="34819" name="Text Box 3"/>
          <p:cNvSpPr txBox="1">
            <a:spLocks noChangeArrowheads="1"/>
          </p:cNvSpPr>
          <p:nvPr/>
        </p:nvSpPr>
        <p:spPr bwMode="auto">
          <a:xfrm>
            <a:off x="23813" y="1196975"/>
            <a:ext cx="2592387" cy="584200"/>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3200" b="1" dirty="0">
                <a:latin typeface="Arial" panose="020B0604020202020204" pitchFamily="34" charset="0"/>
                <a:cs typeface="Arial" panose="020B0604020202020204" pitchFamily="34" charset="0"/>
              </a:rPr>
              <a:t>الجغرافيا</a:t>
            </a:r>
            <a:endParaRPr lang="en-US" dirty="0">
              <a:latin typeface="Arial" panose="020B0604020202020204" pitchFamily="34" charset="0"/>
              <a:cs typeface="Arial" panose="020B0604020202020204" pitchFamily="34" charset="0"/>
            </a:endParaRPr>
          </a:p>
        </p:txBody>
      </p:sp>
      <p:sp>
        <p:nvSpPr>
          <p:cNvPr id="34820" name="Text Box 4"/>
          <p:cNvSpPr txBox="1">
            <a:spLocks noChangeArrowheads="1"/>
          </p:cNvSpPr>
          <p:nvPr/>
        </p:nvSpPr>
        <p:spPr bwMode="auto">
          <a:xfrm>
            <a:off x="-14288" y="4114800"/>
            <a:ext cx="2100263" cy="1077218"/>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3200" b="1" dirty="0">
                <a:latin typeface="Arial" panose="020B0604020202020204" pitchFamily="34" charset="0"/>
                <a:cs typeface="Arial" panose="020B0604020202020204" pitchFamily="34" charset="0"/>
              </a:rPr>
              <a:t>السياسة</a:t>
            </a:r>
          </a:p>
          <a:p>
            <a:pPr algn="ctr" eaLnBrk="1" hangingPunct="1">
              <a:defRPr/>
            </a:pPr>
            <a:r>
              <a:rPr lang="ar-JO" sz="3200" b="1" dirty="0">
                <a:latin typeface="Arial" panose="020B0604020202020204" pitchFamily="34" charset="0"/>
                <a:cs typeface="Arial" panose="020B0604020202020204" pitchFamily="34" charset="0"/>
              </a:rPr>
              <a:t>(التاريخ)</a:t>
            </a:r>
            <a:endParaRPr lang="en-US" dirty="0">
              <a:latin typeface="Arial" panose="020B0604020202020204" pitchFamily="34" charset="0"/>
              <a:cs typeface="Arial" panose="020B0604020202020204" pitchFamily="34" charset="0"/>
            </a:endParaRPr>
          </a:p>
        </p:txBody>
      </p:sp>
      <p:sp>
        <p:nvSpPr>
          <p:cNvPr id="34821" name="Text Box 5"/>
          <p:cNvSpPr txBox="1">
            <a:spLocks noChangeArrowheads="1"/>
          </p:cNvSpPr>
          <p:nvPr/>
        </p:nvSpPr>
        <p:spPr bwMode="auto">
          <a:xfrm>
            <a:off x="2033588" y="5715000"/>
            <a:ext cx="4841875" cy="1077218"/>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3200" b="1" dirty="0">
                <a:latin typeface="Arial" panose="020B0604020202020204" pitchFamily="34" charset="0"/>
                <a:cs typeface="Arial" panose="020B0604020202020204" pitchFamily="34" charset="0"/>
              </a:rPr>
              <a:t>السياق                     الإقتصادي-الإجتماعي</a:t>
            </a:r>
            <a:endParaRPr lang="en-US" dirty="0">
              <a:latin typeface="Arial" panose="020B0604020202020204" pitchFamily="34" charset="0"/>
              <a:cs typeface="Arial" panose="020B0604020202020204" pitchFamily="34" charset="0"/>
            </a:endParaRPr>
          </a:p>
        </p:txBody>
      </p:sp>
      <p:sp>
        <p:nvSpPr>
          <p:cNvPr id="34822" name="Text Box 6"/>
          <p:cNvSpPr txBox="1">
            <a:spLocks noChangeArrowheads="1"/>
          </p:cNvSpPr>
          <p:nvPr/>
        </p:nvSpPr>
        <p:spPr bwMode="auto">
          <a:xfrm>
            <a:off x="6734175" y="4114800"/>
            <a:ext cx="2554288" cy="1077218"/>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3200" b="1" dirty="0">
                <a:latin typeface="Arial" panose="020B0604020202020204" pitchFamily="34" charset="0"/>
                <a:cs typeface="Arial" panose="020B0604020202020204" pitchFamily="34" charset="0"/>
              </a:rPr>
              <a:t>السياق       الديني</a:t>
            </a:r>
            <a:endParaRPr lang="en-US" dirty="0">
              <a:latin typeface="Arial" panose="020B0604020202020204" pitchFamily="34" charset="0"/>
              <a:cs typeface="Arial" panose="020B0604020202020204" pitchFamily="34" charset="0"/>
            </a:endParaRPr>
          </a:p>
        </p:txBody>
      </p:sp>
      <p:sp>
        <p:nvSpPr>
          <p:cNvPr id="34823" name="Text Box 7"/>
          <p:cNvSpPr txBox="1">
            <a:spLocks noChangeArrowheads="1"/>
          </p:cNvSpPr>
          <p:nvPr/>
        </p:nvSpPr>
        <p:spPr bwMode="auto">
          <a:xfrm>
            <a:off x="6048375" y="1219200"/>
            <a:ext cx="3276600" cy="1077218"/>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3200" b="1" dirty="0">
                <a:latin typeface="Arial" panose="020B0604020202020204" pitchFamily="34" charset="0"/>
                <a:cs typeface="Arial" panose="020B0604020202020204" pitchFamily="34" charset="0"/>
              </a:rPr>
              <a:t>السياق             الأدبي</a:t>
            </a:r>
            <a:endParaRPr lang="en-US" dirty="0">
              <a:latin typeface="Arial" panose="020B0604020202020204" pitchFamily="34" charset="0"/>
              <a:cs typeface="Arial" panose="020B0604020202020204" pitchFamily="34" charset="0"/>
            </a:endParaRPr>
          </a:p>
        </p:txBody>
      </p:sp>
      <p:sp>
        <p:nvSpPr>
          <p:cNvPr id="34824" name="AutoShape 8"/>
          <p:cNvSpPr>
            <a:spLocks noChangeArrowheads="1"/>
          </p:cNvSpPr>
          <p:nvPr/>
        </p:nvSpPr>
        <p:spPr bwMode="auto">
          <a:xfrm>
            <a:off x="1946275" y="4191000"/>
            <a:ext cx="609600" cy="914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tx2"/>
          </a:solidFill>
          <a:ln w="12700" cap="sq">
            <a:solidFill>
              <a:schemeClr val="tx1"/>
            </a:solidFill>
            <a:miter lim="800000"/>
            <a:headEnd type="none" w="sm" len="sm"/>
            <a:tailEnd type="none" w="sm" len="sm"/>
          </a:ln>
        </p:spPr>
        <p:txBody>
          <a:bodyPr wrap="none" anchor="ctr"/>
          <a:lstStyle/>
          <a:p>
            <a:endParaRPr lang="en-US">
              <a:latin typeface="Arial" panose="020B0604020202020204" pitchFamily="34" charset="0"/>
              <a:cs typeface="Arial" panose="020B0604020202020204" pitchFamily="34" charset="0"/>
            </a:endParaRPr>
          </a:p>
        </p:txBody>
      </p:sp>
      <p:sp>
        <p:nvSpPr>
          <p:cNvPr id="34825" name="AutoShape 9"/>
          <p:cNvSpPr>
            <a:spLocks noChangeArrowheads="1"/>
          </p:cNvSpPr>
          <p:nvPr/>
        </p:nvSpPr>
        <p:spPr bwMode="auto">
          <a:xfrm rot="3348789">
            <a:off x="1828800" y="1589088"/>
            <a:ext cx="609600" cy="914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tx2"/>
          </a:solidFill>
          <a:ln w="12700" cap="sq">
            <a:solidFill>
              <a:schemeClr val="tx1"/>
            </a:solidFill>
            <a:miter lim="800000"/>
            <a:headEnd type="none" w="sm" len="sm"/>
            <a:tailEnd type="none" w="sm" len="sm"/>
          </a:ln>
        </p:spPr>
        <p:txBody>
          <a:bodyPr wrap="none" anchor="ctr"/>
          <a:lstStyle/>
          <a:p>
            <a:endParaRPr lang="en-US">
              <a:latin typeface="Arial" panose="020B0604020202020204" pitchFamily="34" charset="0"/>
              <a:cs typeface="Arial" panose="020B0604020202020204" pitchFamily="34" charset="0"/>
            </a:endParaRPr>
          </a:p>
        </p:txBody>
      </p:sp>
      <p:sp>
        <p:nvSpPr>
          <p:cNvPr id="34827" name="AutoShape 11"/>
          <p:cNvSpPr>
            <a:spLocks noChangeArrowheads="1"/>
          </p:cNvSpPr>
          <p:nvPr/>
        </p:nvSpPr>
        <p:spPr bwMode="auto">
          <a:xfrm rot="7631537">
            <a:off x="6248400" y="1600200"/>
            <a:ext cx="609600" cy="914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tx2"/>
          </a:solidFill>
          <a:ln w="12700" cap="sq">
            <a:solidFill>
              <a:schemeClr val="tx1"/>
            </a:solidFill>
            <a:miter lim="800000"/>
            <a:headEnd type="none" w="sm" len="sm"/>
            <a:tailEnd type="none" w="sm" len="sm"/>
          </a:ln>
        </p:spPr>
        <p:txBody>
          <a:bodyPr wrap="none" anchor="ctr"/>
          <a:lstStyle/>
          <a:p>
            <a:endParaRPr lang="en-US">
              <a:latin typeface="Arial" panose="020B0604020202020204" pitchFamily="34" charset="0"/>
              <a:cs typeface="Arial" panose="020B0604020202020204" pitchFamily="34" charset="0"/>
            </a:endParaRPr>
          </a:p>
        </p:txBody>
      </p:sp>
      <p:sp>
        <p:nvSpPr>
          <p:cNvPr id="34828" name="AutoShape 12"/>
          <p:cNvSpPr>
            <a:spLocks noChangeArrowheads="1"/>
          </p:cNvSpPr>
          <p:nvPr/>
        </p:nvSpPr>
        <p:spPr bwMode="auto">
          <a:xfrm rot="10800000">
            <a:off x="6300788" y="4191000"/>
            <a:ext cx="609600" cy="914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tx2"/>
          </a:solidFill>
          <a:ln w="12700" cap="sq">
            <a:solidFill>
              <a:schemeClr val="tx1"/>
            </a:solidFill>
            <a:miter lim="800000"/>
            <a:headEnd type="none" w="sm" len="sm"/>
            <a:tailEnd type="none" w="sm" len="sm"/>
          </a:ln>
        </p:spPr>
        <p:txBody>
          <a:bodyPr wrap="none" anchor="ctr"/>
          <a:lstStyle/>
          <a:p>
            <a:endParaRPr lang="en-US">
              <a:latin typeface="Arial" panose="020B0604020202020204" pitchFamily="34" charset="0"/>
              <a:cs typeface="Arial" panose="020B0604020202020204" pitchFamily="34" charset="0"/>
            </a:endParaRPr>
          </a:p>
        </p:txBody>
      </p:sp>
      <p:sp>
        <p:nvSpPr>
          <p:cNvPr id="34829" name="AutoShape 13"/>
          <p:cNvSpPr>
            <a:spLocks noChangeArrowheads="1"/>
          </p:cNvSpPr>
          <p:nvPr/>
        </p:nvSpPr>
        <p:spPr bwMode="auto">
          <a:xfrm rot="-5400000">
            <a:off x="4114800" y="5029200"/>
            <a:ext cx="609600" cy="914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tx2"/>
          </a:solidFill>
          <a:ln w="12700" cap="sq">
            <a:solidFill>
              <a:schemeClr val="tx1"/>
            </a:solidFill>
            <a:miter lim="800000"/>
            <a:headEnd type="none" w="sm" len="sm"/>
            <a:tailEnd type="none" w="sm" len="sm"/>
          </a:ln>
        </p:spPr>
        <p:txBody>
          <a:bodyPr wrap="none" anchor="ctr"/>
          <a:lstStyle/>
          <a:p>
            <a:endParaRPr lang="en-US">
              <a:latin typeface="Arial" panose="020B0604020202020204" pitchFamily="34" charset="0"/>
              <a:cs typeface="Arial" panose="020B0604020202020204" pitchFamily="34" charset="0"/>
            </a:endParaRPr>
          </a:p>
        </p:txBody>
      </p:sp>
      <p:sp>
        <p:nvSpPr>
          <p:cNvPr id="34830" name="Rectangle 14"/>
          <p:cNvSpPr>
            <a:spLocks noChangeArrowheads="1"/>
          </p:cNvSpPr>
          <p:nvPr/>
        </p:nvSpPr>
        <p:spPr bwMode="auto">
          <a:xfrm>
            <a:off x="2133600" y="2276475"/>
            <a:ext cx="4572000" cy="2590800"/>
          </a:xfrm>
          <a:prstGeom prst="rect">
            <a:avLst/>
          </a:prstGeom>
          <a:noFill/>
          <a:ln w="12700" cap="sq">
            <a:noFill/>
            <a:miter lim="800000"/>
            <a:headEnd type="none" w="sm" len="sm"/>
            <a:tailEnd type="none" w="sm" len="sm"/>
          </a:ln>
          <a:effectLst/>
        </p:spPr>
        <p:txBody>
          <a:bodyPr/>
          <a:lstStyle/>
          <a:p>
            <a:pPr marL="342900" indent="-342900" algn="r" rtl="1">
              <a:lnSpc>
                <a:spcPct val="90000"/>
              </a:lnSpc>
              <a:spcBef>
                <a:spcPct val="20000"/>
              </a:spcBef>
              <a:buClr>
                <a:schemeClr val="tx2"/>
              </a:buClr>
              <a:buSzPct val="75000"/>
              <a:buFont typeface="Wingdings" charset="0"/>
              <a:buChar char="n"/>
              <a:defRPr/>
            </a:pPr>
            <a:r>
              <a:rPr lang="ar-JO" altLang="zh-CN" sz="3200" b="1" dirty="0">
                <a:effectLst>
                  <a:outerShdw blurRad="38100" dist="38100" dir="2700000" algn="tl">
                    <a:srgbClr val="000000"/>
                  </a:outerShdw>
                </a:effectLst>
                <a:latin typeface="Arial" panose="020B0604020202020204" pitchFamily="34" charset="0"/>
                <a:ea typeface="SimSun" charset="0"/>
                <a:cs typeface="Arial" panose="020B0604020202020204" pitchFamily="34" charset="0"/>
              </a:rPr>
              <a:t>مسح ع ج</a:t>
            </a:r>
            <a:endParaRPr lang="en-US" altLang="zh-CN" sz="2800" b="1" dirty="0">
              <a:effectLst>
                <a:outerShdw blurRad="38100" dist="38100" dir="2700000" algn="tl">
                  <a:srgbClr val="000000"/>
                </a:outerShdw>
              </a:effectLst>
              <a:latin typeface="Arial" panose="020B0604020202020204" pitchFamily="34" charset="0"/>
              <a:ea typeface="SimSun" charset="0"/>
              <a:cs typeface="Arial" panose="020B0604020202020204" pitchFamily="34" charset="0"/>
            </a:endParaRPr>
          </a:p>
          <a:p>
            <a:pPr marL="742950" lvl="1" indent="-285750" algn="r" rtl="1">
              <a:lnSpc>
                <a:spcPct val="90000"/>
              </a:lnSpc>
              <a:spcBef>
                <a:spcPct val="20000"/>
              </a:spcBef>
              <a:buClr>
                <a:schemeClr val="tx1"/>
              </a:buClr>
              <a:buFontTx/>
              <a:buChar char="–"/>
              <a:defRPr/>
            </a:pPr>
            <a:r>
              <a:rPr lang="ar-JO" altLang="zh-CN" sz="2800" b="1" dirty="0">
                <a:effectLst>
                  <a:outerShdw blurRad="38100" dist="38100" dir="2700000" algn="tl">
                    <a:srgbClr val="000000"/>
                  </a:outerShdw>
                </a:effectLst>
                <a:latin typeface="Arial" panose="020B0604020202020204" pitchFamily="34" charset="0"/>
                <a:ea typeface="SimSun" charset="0"/>
                <a:cs typeface="Arial" panose="020B0604020202020204" pitchFamily="34" charset="0"/>
              </a:rPr>
              <a:t>المؤلف، التاريخ، الحجة</a:t>
            </a:r>
            <a:endParaRPr lang="en-US" altLang="zh-CN" sz="2800" b="1" dirty="0">
              <a:effectLst>
                <a:outerShdw blurRad="38100" dist="38100" dir="2700000" algn="tl">
                  <a:srgbClr val="000000"/>
                </a:outerShdw>
              </a:effectLst>
              <a:latin typeface="Arial" panose="020B0604020202020204" pitchFamily="34" charset="0"/>
              <a:ea typeface="SimSun" charset="0"/>
              <a:cs typeface="Arial" panose="020B0604020202020204" pitchFamily="34" charset="0"/>
            </a:endParaRPr>
          </a:p>
          <a:p>
            <a:pPr marL="742950" lvl="1" indent="-285750" algn="r" rtl="1">
              <a:lnSpc>
                <a:spcPct val="90000"/>
              </a:lnSpc>
              <a:spcBef>
                <a:spcPct val="20000"/>
              </a:spcBef>
              <a:buClr>
                <a:schemeClr val="tx1"/>
              </a:buClr>
              <a:buFontTx/>
              <a:buChar char="–"/>
              <a:defRPr/>
            </a:pPr>
            <a:r>
              <a:rPr lang="ar-JO" altLang="zh-CN" sz="2800" b="1" dirty="0">
                <a:effectLst>
                  <a:outerShdw blurRad="38100" dist="38100" dir="2700000" algn="tl">
                    <a:srgbClr val="000000"/>
                  </a:outerShdw>
                </a:effectLst>
                <a:latin typeface="Arial" panose="020B0604020202020204" pitchFamily="34" charset="0"/>
                <a:ea typeface="SimSun" charset="0"/>
                <a:cs typeface="Arial" panose="020B0604020202020204" pitchFamily="34" charset="0"/>
              </a:rPr>
              <a:t>التسلسل الزمني للأسفار</a:t>
            </a:r>
            <a:endParaRPr lang="en-US" altLang="zh-CN" sz="2800" b="1" dirty="0">
              <a:effectLst>
                <a:outerShdw blurRad="38100" dist="38100" dir="2700000" algn="tl">
                  <a:srgbClr val="000000"/>
                </a:outerShdw>
              </a:effectLst>
              <a:latin typeface="Arial" panose="020B0604020202020204" pitchFamily="34" charset="0"/>
              <a:ea typeface="SimSun" charset="0"/>
              <a:cs typeface="Arial" panose="020B0604020202020204" pitchFamily="34" charset="0"/>
            </a:endParaRPr>
          </a:p>
          <a:p>
            <a:pPr marL="742950" lvl="1" indent="-285750" algn="r" rtl="1">
              <a:lnSpc>
                <a:spcPct val="90000"/>
              </a:lnSpc>
              <a:spcBef>
                <a:spcPct val="20000"/>
              </a:spcBef>
              <a:buClr>
                <a:schemeClr val="tx1"/>
              </a:buClr>
              <a:buFontTx/>
              <a:buChar char="–"/>
              <a:defRPr/>
            </a:pPr>
            <a:r>
              <a:rPr lang="ar-JO" altLang="zh-CN" sz="2800" b="1" dirty="0">
                <a:effectLst>
                  <a:outerShdw blurRad="38100" dist="38100" dir="2700000" algn="tl">
                    <a:srgbClr val="000000"/>
                  </a:outerShdw>
                </a:effectLst>
                <a:latin typeface="Arial" panose="020B0604020202020204" pitchFamily="34" charset="0"/>
                <a:ea typeface="SimSun" charset="0"/>
                <a:cs typeface="Arial" panose="020B0604020202020204" pitchFamily="34" charset="0"/>
              </a:rPr>
              <a:t>الخصائص الفريدة</a:t>
            </a:r>
            <a:endParaRPr lang="en-US" altLang="zh-CN" sz="2800" b="1" dirty="0">
              <a:effectLst>
                <a:outerShdw blurRad="38100" dist="38100" dir="2700000" algn="tl">
                  <a:srgbClr val="000000"/>
                </a:outerShdw>
              </a:effectLst>
              <a:latin typeface="Arial" panose="020B0604020202020204" pitchFamily="34" charset="0"/>
              <a:ea typeface="SimSun"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4830">
                                            <p:txEl>
                                              <p:pRg st="0" end="0"/>
                                            </p:txEl>
                                          </p:spTgt>
                                        </p:tgtEl>
                                        <p:attrNameLst>
                                          <p:attrName>style.visibility</p:attrName>
                                        </p:attrNameLst>
                                      </p:cBhvr>
                                      <p:to>
                                        <p:strVal val="visible"/>
                                      </p:to>
                                    </p:set>
                                    <p:anim calcmode="lin" valueType="num">
                                      <p:cBhvr additive="base">
                                        <p:cTn id="7" dur="500" fill="hold"/>
                                        <p:tgtEl>
                                          <p:spTgt spid="3483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4830">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4830">
                                            <p:txEl>
                                              <p:pRg st="1" end="1"/>
                                            </p:txEl>
                                          </p:spTgt>
                                        </p:tgtEl>
                                        <p:attrNameLst>
                                          <p:attrName>style.visibility</p:attrName>
                                        </p:attrNameLst>
                                      </p:cBhvr>
                                      <p:to>
                                        <p:strVal val="visible"/>
                                      </p:to>
                                    </p:set>
                                    <p:anim calcmode="lin" valueType="num">
                                      <p:cBhvr additive="base">
                                        <p:cTn id="11" dur="500" fill="hold"/>
                                        <p:tgtEl>
                                          <p:spTgt spid="34830">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4830">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4830">
                                            <p:txEl>
                                              <p:pRg st="2" end="2"/>
                                            </p:txEl>
                                          </p:spTgt>
                                        </p:tgtEl>
                                        <p:attrNameLst>
                                          <p:attrName>style.visibility</p:attrName>
                                        </p:attrNameLst>
                                      </p:cBhvr>
                                      <p:to>
                                        <p:strVal val="visible"/>
                                      </p:to>
                                    </p:set>
                                    <p:anim calcmode="lin" valueType="num">
                                      <p:cBhvr additive="base">
                                        <p:cTn id="15" dur="500" fill="hold"/>
                                        <p:tgtEl>
                                          <p:spTgt spid="34830">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4830">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34830">
                                            <p:txEl>
                                              <p:pRg st="3" end="3"/>
                                            </p:txEl>
                                          </p:spTgt>
                                        </p:tgtEl>
                                        <p:attrNameLst>
                                          <p:attrName>style.visibility</p:attrName>
                                        </p:attrNameLst>
                                      </p:cBhvr>
                                      <p:to>
                                        <p:strVal val="visible"/>
                                      </p:to>
                                    </p:set>
                                    <p:anim calcmode="lin" valueType="num">
                                      <p:cBhvr additive="base">
                                        <p:cTn id="19" dur="500" fill="hold"/>
                                        <p:tgtEl>
                                          <p:spTgt spid="34830">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4830">
                                            <p:txEl>
                                              <p:pRg st="3" end="3"/>
                                            </p:txEl>
                                          </p:spTgt>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500"/>
                            </p:stCondLst>
                            <p:childTnLst>
                              <p:par>
                                <p:cTn id="22" presetID="10" presetClass="entr" presetSubtype="0" fill="hold" nodeType="afterEffect">
                                  <p:stCondLst>
                                    <p:cond delay="0"/>
                                  </p:stCondLst>
                                  <p:childTnLst>
                                    <p:set>
                                      <p:cBhvr>
                                        <p:cTn id="23" dur="1" fill="hold">
                                          <p:stCondLst>
                                            <p:cond delay="0"/>
                                          </p:stCondLst>
                                        </p:cTn>
                                        <p:tgtEl>
                                          <p:spTgt spid="34818"/>
                                        </p:tgtEl>
                                        <p:attrNameLst>
                                          <p:attrName>style.visibility</p:attrName>
                                        </p:attrNameLst>
                                      </p:cBhvr>
                                      <p:to>
                                        <p:strVal val="visible"/>
                                      </p:to>
                                    </p:set>
                                    <p:animEffect transition="in" filter="fade">
                                      <p:cBhvr>
                                        <p:cTn id="24" dur="500"/>
                                        <p:tgtEl>
                                          <p:spTgt spid="34818"/>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819"/>
                                        </p:tgtEl>
                                        <p:attrNameLst>
                                          <p:attrName>style.visibility</p:attrName>
                                        </p:attrNameLst>
                                      </p:cBhvr>
                                      <p:to>
                                        <p:strVal val="visible"/>
                                      </p:to>
                                    </p:set>
                                    <p:animEffect transition="in" filter="fade">
                                      <p:cBhvr>
                                        <p:cTn id="29" dur="500"/>
                                        <p:tgtEl>
                                          <p:spTgt spid="34819"/>
                                        </p:tgtEl>
                                      </p:cBhvr>
                                    </p:animEffect>
                                  </p:childTnLst>
                                </p:cTn>
                              </p:par>
                            </p:childTnLst>
                          </p:cTn>
                        </p:par>
                        <p:par>
                          <p:cTn id="30" fill="hold" nodeType="afterGroup">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34825"/>
                                        </p:tgtEl>
                                        <p:attrNameLst>
                                          <p:attrName>style.visibility</p:attrName>
                                        </p:attrNameLst>
                                      </p:cBhvr>
                                      <p:to>
                                        <p:strVal val="visible"/>
                                      </p:to>
                                    </p:set>
                                    <p:animEffect transition="in" filter="fade">
                                      <p:cBhvr>
                                        <p:cTn id="33" dur="500"/>
                                        <p:tgtEl>
                                          <p:spTgt spid="34825"/>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4820"/>
                                        </p:tgtEl>
                                        <p:attrNameLst>
                                          <p:attrName>style.visibility</p:attrName>
                                        </p:attrNameLst>
                                      </p:cBhvr>
                                      <p:to>
                                        <p:strVal val="visible"/>
                                      </p:to>
                                    </p:set>
                                    <p:animEffect transition="in" filter="fade">
                                      <p:cBhvr>
                                        <p:cTn id="38" dur="500"/>
                                        <p:tgtEl>
                                          <p:spTgt spid="34820"/>
                                        </p:tgtEl>
                                      </p:cBhvr>
                                    </p:animEffect>
                                  </p:childTnLst>
                                </p:cTn>
                              </p:par>
                            </p:childTnLst>
                          </p:cTn>
                        </p:par>
                        <p:par>
                          <p:cTn id="39" fill="hold" nodeType="afterGroup">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34824"/>
                                        </p:tgtEl>
                                        <p:attrNameLst>
                                          <p:attrName>style.visibility</p:attrName>
                                        </p:attrNameLst>
                                      </p:cBhvr>
                                      <p:to>
                                        <p:strVal val="visible"/>
                                      </p:to>
                                    </p:set>
                                    <p:animEffect transition="in" filter="fade">
                                      <p:cBhvr>
                                        <p:cTn id="42" dur="500"/>
                                        <p:tgtEl>
                                          <p:spTgt spid="3482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4821"/>
                                        </p:tgtEl>
                                        <p:attrNameLst>
                                          <p:attrName>style.visibility</p:attrName>
                                        </p:attrNameLst>
                                      </p:cBhvr>
                                      <p:to>
                                        <p:strVal val="visible"/>
                                      </p:to>
                                    </p:set>
                                    <p:animEffect transition="in" filter="fade">
                                      <p:cBhvr>
                                        <p:cTn id="47" dur="500"/>
                                        <p:tgtEl>
                                          <p:spTgt spid="34821"/>
                                        </p:tgtEl>
                                      </p:cBhvr>
                                    </p:animEffect>
                                  </p:childTnLst>
                                </p:cTn>
                              </p:par>
                            </p:childTnLst>
                          </p:cTn>
                        </p:par>
                        <p:par>
                          <p:cTn id="48" fill="hold" nodeType="afterGroup">
                            <p:stCondLst>
                              <p:cond delay="500"/>
                            </p:stCondLst>
                            <p:childTnLst>
                              <p:par>
                                <p:cTn id="49" presetID="10" presetClass="entr" presetSubtype="0" fill="hold" grpId="0" nodeType="afterEffect">
                                  <p:stCondLst>
                                    <p:cond delay="0"/>
                                  </p:stCondLst>
                                  <p:childTnLst>
                                    <p:set>
                                      <p:cBhvr>
                                        <p:cTn id="50" dur="1" fill="hold">
                                          <p:stCondLst>
                                            <p:cond delay="0"/>
                                          </p:stCondLst>
                                        </p:cTn>
                                        <p:tgtEl>
                                          <p:spTgt spid="34829"/>
                                        </p:tgtEl>
                                        <p:attrNameLst>
                                          <p:attrName>style.visibility</p:attrName>
                                        </p:attrNameLst>
                                      </p:cBhvr>
                                      <p:to>
                                        <p:strVal val="visible"/>
                                      </p:to>
                                    </p:set>
                                    <p:animEffect transition="in" filter="fade">
                                      <p:cBhvr>
                                        <p:cTn id="51" dur="500"/>
                                        <p:tgtEl>
                                          <p:spTgt spid="34829"/>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4822"/>
                                        </p:tgtEl>
                                        <p:attrNameLst>
                                          <p:attrName>style.visibility</p:attrName>
                                        </p:attrNameLst>
                                      </p:cBhvr>
                                      <p:to>
                                        <p:strVal val="visible"/>
                                      </p:to>
                                    </p:set>
                                    <p:animEffect transition="in" filter="fade">
                                      <p:cBhvr>
                                        <p:cTn id="56" dur="500"/>
                                        <p:tgtEl>
                                          <p:spTgt spid="34822"/>
                                        </p:tgtEl>
                                      </p:cBhvr>
                                    </p:animEffect>
                                  </p:childTnLst>
                                </p:cTn>
                              </p:par>
                            </p:childTnLst>
                          </p:cTn>
                        </p:par>
                        <p:par>
                          <p:cTn id="57" fill="hold" nodeType="afterGroup">
                            <p:stCondLst>
                              <p:cond delay="500"/>
                            </p:stCondLst>
                            <p:childTnLst>
                              <p:par>
                                <p:cTn id="58" presetID="10" presetClass="entr" presetSubtype="0" fill="hold" grpId="0" nodeType="afterEffect">
                                  <p:stCondLst>
                                    <p:cond delay="0"/>
                                  </p:stCondLst>
                                  <p:childTnLst>
                                    <p:set>
                                      <p:cBhvr>
                                        <p:cTn id="59" dur="1" fill="hold">
                                          <p:stCondLst>
                                            <p:cond delay="0"/>
                                          </p:stCondLst>
                                        </p:cTn>
                                        <p:tgtEl>
                                          <p:spTgt spid="34828"/>
                                        </p:tgtEl>
                                        <p:attrNameLst>
                                          <p:attrName>style.visibility</p:attrName>
                                        </p:attrNameLst>
                                      </p:cBhvr>
                                      <p:to>
                                        <p:strVal val="visible"/>
                                      </p:to>
                                    </p:set>
                                    <p:animEffect transition="in" filter="fade">
                                      <p:cBhvr>
                                        <p:cTn id="60" dur="500"/>
                                        <p:tgtEl>
                                          <p:spTgt spid="34828"/>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34823"/>
                                        </p:tgtEl>
                                        <p:attrNameLst>
                                          <p:attrName>style.visibility</p:attrName>
                                        </p:attrNameLst>
                                      </p:cBhvr>
                                      <p:to>
                                        <p:strVal val="visible"/>
                                      </p:to>
                                    </p:set>
                                    <p:animEffect transition="in" filter="fade">
                                      <p:cBhvr>
                                        <p:cTn id="65" dur="500"/>
                                        <p:tgtEl>
                                          <p:spTgt spid="34823"/>
                                        </p:tgtEl>
                                      </p:cBhvr>
                                    </p:animEffect>
                                  </p:childTnLst>
                                </p:cTn>
                              </p:par>
                            </p:childTnLst>
                          </p:cTn>
                        </p:par>
                        <p:par>
                          <p:cTn id="66" fill="hold" nodeType="afterGroup">
                            <p:stCondLst>
                              <p:cond delay="500"/>
                            </p:stCondLst>
                            <p:childTnLst>
                              <p:par>
                                <p:cTn id="67" presetID="10" presetClass="entr" presetSubtype="0" fill="hold" grpId="0" nodeType="afterEffect">
                                  <p:stCondLst>
                                    <p:cond delay="0"/>
                                  </p:stCondLst>
                                  <p:childTnLst>
                                    <p:set>
                                      <p:cBhvr>
                                        <p:cTn id="68" dur="1" fill="hold">
                                          <p:stCondLst>
                                            <p:cond delay="0"/>
                                          </p:stCondLst>
                                        </p:cTn>
                                        <p:tgtEl>
                                          <p:spTgt spid="34827"/>
                                        </p:tgtEl>
                                        <p:attrNameLst>
                                          <p:attrName>style.visibility</p:attrName>
                                        </p:attrNameLst>
                                      </p:cBhvr>
                                      <p:to>
                                        <p:strVal val="visible"/>
                                      </p:to>
                                    </p:set>
                                    <p:animEffect transition="in" filter="fade">
                                      <p:cBhvr>
                                        <p:cTn id="69" dur="500"/>
                                        <p:tgtEl>
                                          <p:spTgt spid="348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autoUpdateAnimBg="0"/>
      <p:bldP spid="34820" grpId="0" autoUpdateAnimBg="0"/>
      <p:bldP spid="34821" grpId="0" autoUpdateAnimBg="0"/>
      <p:bldP spid="34822" grpId="0" autoUpdateAnimBg="0"/>
      <p:bldP spid="34823" grpId="0" autoUpdateAnimBg="0"/>
      <p:bldP spid="34824" grpId="0" animBg="1"/>
      <p:bldP spid="34825" grpId="0" animBg="1"/>
      <p:bldP spid="34827" grpId="0" animBg="1"/>
      <p:bldP spid="34828" grpId="0" animBg="1"/>
      <p:bldP spid="34829" grpId="0" animBg="1"/>
      <p:bldP spid="34830" grpId="0" build="p" autoUpdateAnimBg="0" advAuto="0"/>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697038" y="304800"/>
            <a:ext cx="5683250" cy="762000"/>
          </a:xfrm>
          <a:solidFill>
            <a:schemeClr val="tx1"/>
          </a:solidFill>
        </p:spPr>
        <p:txBody>
          <a:bodyPr/>
          <a:lstStyle/>
          <a:p>
            <a:pPr eaLnBrk="1" hangingPunct="1">
              <a:defRPr/>
            </a:pPr>
            <a:r>
              <a:rPr lang="ar-JO" altLang="zh-CN" sz="4000" b="1" dirty="0">
                <a:solidFill>
                  <a:schemeClr val="bg1"/>
                </a:solidFill>
                <a:effectLst>
                  <a:outerShdw blurRad="38100" dist="38100" dir="2700000" algn="tl">
                    <a:srgbClr val="DDDDDD"/>
                  </a:outerShdw>
                </a:effectLst>
                <a:ea typeface="SimSun" charset="0"/>
              </a:rPr>
              <a:t>أهداف المساق</a:t>
            </a:r>
            <a:endParaRPr lang="en-US" sz="4000" b="1" dirty="0">
              <a:solidFill>
                <a:schemeClr val="bg1"/>
              </a:solidFill>
              <a:effectLst>
                <a:outerShdw blurRad="38100" dist="38100" dir="2700000" algn="tl">
                  <a:srgbClr val="DDDDDD"/>
                </a:outerShdw>
              </a:effectLst>
              <a:ea typeface="SimSun" charset="0"/>
            </a:endParaRPr>
          </a:p>
        </p:txBody>
      </p:sp>
      <p:sp>
        <p:nvSpPr>
          <p:cNvPr id="121858" name="Text Box 15"/>
          <p:cNvSpPr txBox="1">
            <a:spLocks noChangeArrowheads="1"/>
          </p:cNvSpPr>
          <p:nvPr/>
        </p:nvSpPr>
        <p:spPr bwMode="auto">
          <a:xfrm>
            <a:off x="8458200" y="152400"/>
            <a:ext cx="4699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latin typeface="Arial" charset="0"/>
                <a:cs typeface="Arial" charset="0"/>
              </a:rPr>
              <a:t>vii</a:t>
            </a:r>
          </a:p>
        </p:txBody>
      </p:sp>
      <p:sp>
        <p:nvSpPr>
          <p:cNvPr id="14352" name="Rectangle 16"/>
          <p:cNvSpPr>
            <a:spLocks noChangeArrowheads="1"/>
          </p:cNvSpPr>
          <p:nvPr/>
        </p:nvSpPr>
        <p:spPr bwMode="auto">
          <a:xfrm>
            <a:off x="222448" y="1628800"/>
            <a:ext cx="8382000" cy="5229200"/>
          </a:xfrm>
          <a:prstGeom prst="rect">
            <a:avLst/>
          </a:prstGeom>
          <a:noFill/>
          <a:ln w="12700" cap="sq">
            <a:noFill/>
            <a:miter lim="800000"/>
            <a:headEnd type="none" w="sm" len="sm"/>
            <a:tailEnd type="none" w="sm" len="sm"/>
          </a:ln>
          <a:effectLst/>
        </p:spPr>
        <p:txBody>
          <a:bodyPr/>
          <a:lstStyle/>
          <a:p>
            <a:pPr marL="609600" indent="-609600" algn="r">
              <a:lnSpc>
                <a:spcPct val="90000"/>
              </a:lnSpc>
              <a:buClr>
                <a:schemeClr val="tx2"/>
              </a:buClr>
              <a:buSzPct val="75000"/>
              <a:buFont typeface="Wingdings" charset="0"/>
              <a:buNone/>
              <a:defRPr/>
            </a:pPr>
            <a:r>
              <a:rPr lang="ar-JO" altLang="zh-CN" b="1" dirty="0">
                <a:effectLst>
                  <a:outerShdw blurRad="38100" dist="38100" dir="2700000" algn="tl">
                    <a:srgbClr val="000000"/>
                  </a:outerShdw>
                </a:effectLst>
                <a:latin typeface="Arial"/>
                <a:ea typeface="SimSun" charset="0"/>
                <a:cs typeface="Arial"/>
              </a:rPr>
              <a:t>في نهاية هذا المساق سيكون كل طالب قادرا على…</a:t>
            </a:r>
          </a:p>
          <a:p>
            <a:pPr marL="609600" indent="-609600">
              <a:lnSpc>
                <a:spcPct val="90000"/>
              </a:lnSpc>
              <a:buClr>
                <a:schemeClr val="tx2"/>
              </a:buClr>
              <a:buSzPct val="75000"/>
              <a:buFont typeface="Wingdings" charset="0"/>
              <a:buNone/>
              <a:defRPr/>
            </a:pPr>
            <a:endParaRPr lang="en-US" b="1" dirty="0">
              <a:effectLst>
                <a:outerShdw blurRad="38100" dist="38100" dir="2700000" algn="tl">
                  <a:srgbClr val="000000"/>
                </a:outerShdw>
              </a:effectLst>
              <a:latin typeface="Arial"/>
              <a:ea typeface="SimSun" charset="0"/>
              <a:cs typeface="Arial"/>
            </a:endParaRPr>
          </a:p>
          <a:p>
            <a:pPr algn="r">
              <a:lnSpc>
                <a:spcPct val="90000"/>
              </a:lnSpc>
              <a:buClr>
                <a:schemeClr val="tx2"/>
              </a:buClr>
              <a:buSzPct val="75000"/>
              <a:defRPr/>
            </a:pPr>
            <a:r>
              <a:rPr lang="ar-JO" b="1" dirty="0">
                <a:solidFill>
                  <a:schemeClr val="tx2"/>
                </a:solidFill>
                <a:effectLst>
                  <a:outerShdw blurRad="38100" dist="38100" dir="2700000" algn="tl">
                    <a:srgbClr val="000000"/>
                  </a:outerShdw>
                </a:effectLst>
                <a:latin typeface="Arial"/>
                <a:ea typeface="SimSun" charset="0"/>
                <a:cs typeface="Arial"/>
              </a:rPr>
              <a:t>أ. إظهار كيف أن </a:t>
            </a:r>
            <a:r>
              <a:rPr lang="ar-JO" b="1" u="sng" dirty="0">
                <a:solidFill>
                  <a:schemeClr val="tx2"/>
                </a:solidFill>
                <a:effectLst>
                  <a:outerShdw blurRad="38100" dist="38100" dir="2700000" algn="tl">
                    <a:srgbClr val="000000"/>
                  </a:outerShdw>
                </a:effectLst>
                <a:latin typeface="Arial"/>
                <a:ea typeface="SimSun" charset="0"/>
                <a:cs typeface="Arial"/>
              </a:rPr>
              <a:t>جغرافية</a:t>
            </a:r>
            <a:r>
              <a:rPr lang="ar-JO" b="1" dirty="0">
                <a:solidFill>
                  <a:schemeClr val="tx2"/>
                </a:solidFill>
                <a:effectLst>
                  <a:outerShdw blurRad="38100" dist="38100" dir="2700000" algn="tl">
                    <a:srgbClr val="000000"/>
                  </a:outerShdw>
                </a:effectLst>
                <a:latin typeface="Arial"/>
                <a:ea typeface="SimSun" charset="0"/>
                <a:cs typeface="Arial"/>
              </a:rPr>
              <a:t> إسرائيل والعالم الروماني تمكن من فهم أفضل للعهد الجديد والرسالة العالمية للكنيسة الحديثة.</a:t>
            </a:r>
            <a:endParaRPr lang="en-US" b="1" dirty="0">
              <a:solidFill>
                <a:schemeClr val="tx2"/>
              </a:solidFill>
              <a:effectLst>
                <a:outerShdw blurRad="38100" dist="38100" dir="2700000" algn="tl">
                  <a:srgbClr val="000000"/>
                </a:outerShdw>
              </a:effectLst>
              <a:latin typeface="Arial"/>
              <a:ea typeface="SimSun" charset="0"/>
              <a:cs typeface="Arial"/>
            </a:endParaRPr>
          </a:p>
          <a:p>
            <a:pPr marL="609600" indent="-609600">
              <a:lnSpc>
                <a:spcPct val="90000"/>
              </a:lnSpc>
              <a:buClr>
                <a:schemeClr val="tx2"/>
              </a:buClr>
              <a:buSzPct val="75000"/>
              <a:buFont typeface="Times" charset="0"/>
              <a:buAutoNum type="alphaUcPeriod"/>
              <a:defRPr/>
            </a:pPr>
            <a:endParaRPr lang="en-US" b="1" dirty="0">
              <a:solidFill>
                <a:schemeClr val="tx2"/>
              </a:solidFill>
              <a:effectLst>
                <a:outerShdw blurRad="38100" dist="38100" dir="2700000" algn="tl">
                  <a:srgbClr val="000000"/>
                </a:outerShdw>
              </a:effectLst>
              <a:latin typeface="Arial"/>
              <a:ea typeface="SimSun" charset="0"/>
              <a:cs typeface="Arial"/>
            </a:endParaRPr>
          </a:p>
          <a:p>
            <a:pPr algn="r">
              <a:lnSpc>
                <a:spcPct val="90000"/>
              </a:lnSpc>
              <a:buClr>
                <a:schemeClr val="tx2"/>
              </a:buClr>
              <a:buSzPct val="75000"/>
              <a:defRPr/>
            </a:pPr>
            <a:r>
              <a:rPr lang="ar-JO" b="1" dirty="0">
                <a:solidFill>
                  <a:schemeClr val="tx2"/>
                </a:solidFill>
                <a:effectLst>
                  <a:outerShdw blurRad="38100" dist="38100" dir="2700000" algn="tl">
                    <a:srgbClr val="000000"/>
                  </a:outerShdw>
                </a:effectLst>
                <a:latin typeface="Arial"/>
                <a:ea typeface="SimSun" charset="0"/>
                <a:cs typeface="Arial"/>
              </a:rPr>
              <a:t>ب. وضع كتابات العهد الجديد في قالبها </a:t>
            </a:r>
            <a:r>
              <a:rPr lang="ar-JO" b="1" u="sng" dirty="0">
                <a:solidFill>
                  <a:schemeClr val="tx2"/>
                </a:solidFill>
                <a:effectLst>
                  <a:outerShdw blurRad="38100" dist="38100" dir="2700000" algn="tl">
                    <a:srgbClr val="000000"/>
                  </a:outerShdw>
                </a:effectLst>
                <a:latin typeface="Arial"/>
                <a:ea typeface="SimSun" charset="0"/>
                <a:cs typeface="Arial"/>
              </a:rPr>
              <a:t>التاريخي</a:t>
            </a:r>
            <a:r>
              <a:rPr lang="ar-JO" b="1" dirty="0">
                <a:solidFill>
                  <a:schemeClr val="tx2"/>
                </a:solidFill>
                <a:effectLst>
                  <a:outerShdw blurRad="38100" dist="38100" dir="2700000" algn="tl">
                    <a:srgbClr val="000000"/>
                  </a:outerShdw>
                </a:effectLst>
                <a:latin typeface="Arial"/>
                <a:ea typeface="SimSun" charset="0"/>
                <a:cs typeface="Arial"/>
              </a:rPr>
              <a:t>، الذي يشمل الخلفيات السياسية والاجتماعية (خاصة الاقتصادية)، والدينية، واللغوية لتفسير العهد الجديد والمجتمع الحالي.</a:t>
            </a:r>
            <a:endParaRPr lang="en-US" b="1" dirty="0">
              <a:solidFill>
                <a:schemeClr val="tx2"/>
              </a:solidFill>
              <a:effectLst>
                <a:outerShdw blurRad="38100" dist="38100" dir="2700000" algn="tl">
                  <a:srgbClr val="000000"/>
                </a:outerShdw>
              </a:effectLst>
              <a:latin typeface="Arial"/>
              <a:ea typeface="SimSun" charset="0"/>
              <a:cs typeface="Arial"/>
            </a:endParaRPr>
          </a:p>
          <a:p>
            <a:pPr marL="609600" indent="-609600">
              <a:lnSpc>
                <a:spcPct val="90000"/>
              </a:lnSpc>
              <a:buClr>
                <a:schemeClr val="tx2"/>
              </a:buClr>
              <a:buSzPct val="75000"/>
              <a:buFont typeface="Times" charset="0"/>
              <a:buAutoNum type="alphaUcPeriod"/>
              <a:defRPr/>
            </a:pPr>
            <a:endParaRPr lang="en-US" b="1" dirty="0">
              <a:solidFill>
                <a:schemeClr val="tx2"/>
              </a:solidFill>
              <a:effectLst>
                <a:outerShdw blurRad="38100" dist="38100" dir="2700000" algn="tl">
                  <a:srgbClr val="000000"/>
                </a:outerShdw>
              </a:effectLst>
              <a:latin typeface="Arial"/>
              <a:ea typeface="SimSun" charset="0"/>
              <a:cs typeface="Arial"/>
            </a:endParaRPr>
          </a:p>
          <a:p>
            <a:pPr algn="r">
              <a:lnSpc>
                <a:spcPct val="90000"/>
              </a:lnSpc>
              <a:buClr>
                <a:schemeClr val="tx2"/>
              </a:buClr>
              <a:buSzPct val="75000"/>
              <a:defRPr/>
            </a:pPr>
            <a:r>
              <a:rPr lang="ar-JO" b="1" dirty="0">
                <a:solidFill>
                  <a:schemeClr val="tx2"/>
                </a:solidFill>
                <a:effectLst>
                  <a:outerShdw blurRad="38100" dist="38100" dir="2700000" algn="tl">
                    <a:srgbClr val="000000"/>
                  </a:outerShdw>
                </a:effectLst>
                <a:latin typeface="Arial"/>
                <a:ea typeface="SimSun" charset="0"/>
                <a:cs typeface="Arial"/>
              </a:rPr>
              <a:t>ت. إظهار كيف تساعد القيم والممارسات الثقافية في المجتمعات الرومانية والهلنستية واليهودية على فهم العهد الجديد وإيجاد أوجه تشابه في الكنيسة والمجتمع اليوم.</a:t>
            </a:r>
            <a:endParaRPr lang="en-US" b="1" dirty="0">
              <a:solidFill>
                <a:schemeClr val="tx2"/>
              </a:solidFill>
              <a:effectLst>
                <a:outerShdw blurRad="38100" dist="38100" dir="2700000" algn="tl">
                  <a:srgbClr val="000000"/>
                </a:outerShdw>
              </a:effectLst>
              <a:latin typeface="Arial"/>
              <a:ea typeface="SimSun" charset="0"/>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52">
                                            <p:txEl>
                                              <p:pRg st="2" end="2"/>
                                            </p:txEl>
                                          </p:spTgt>
                                        </p:tgtEl>
                                        <p:attrNameLst>
                                          <p:attrName>style.visibility</p:attrName>
                                        </p:attrNameLst>
                                      </p:cBhvr>
                                      <p:to>
                                        <p:strVal val="visible"/>
                                      </p:to>
                                    </p:set>
                                    <p:anim calcmode="lin" valueType="num">
                                      <p:cBhvr additive="base">
                                        <p:cTn id="7" dur="500" fill="hold"/>
                                        <p:tgtEl>
                                          <p:spTgt spid="14352">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35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52">
                                            <p:txEl>
                                              <p:pRg st="4" end="4"/>
                                            </p:txEl>
                                          </p:spTgt>
                                        </p:tgtEl>
                                        <p:attrNameLst>
                                          <p:attrName>style.visibility</p:attrName>
                                        </p:attrNameLst>
                                      </p:cBhvr>
                                      <p:to>
                                        <p:strVal val="visible"/>
                                      </p:to>
                                    </p:set>
                                    <p:anim calcmode="lin" valueType="num">
                                      <p:cBhvr additive="base">
                                        <p:cTn id="13" dur="500" fill="hold"/>
                                        <p:tgtEl>
                                          <p:spTgt spid="14352">
                                            <p:txEl>
                                              <p:pRg st="4" end="4"/>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35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52">
                                            <p:txEl>
                                              <p:pRg st="6" end="6"/>
                                            </p:txEl>
                                          </p:spTgt>
                                        </p:tgtEl>
                                        <p:attrNameLst>
                                          <p:attrName>style.visibility</p:attrName>
                                        </p:attrNameLst>
                                      </p:cBhvr>
                                      <p:to>
                                        <p:strVal val="visible"/>
                                      </p:to>
                                    </p:set>
                                    <p:anim calcmode="lin" valueType="num">
                                      <p:cBhvr additive="base">
                                        <p:cTn id="19" dur="500" fill="hold"/>
                                        <p:tgtEl>
                                          <p:spTgt spid="14352">
                                            <p:txEl>
                                              <p:pRg st="6" end="6"/>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4352">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2" grpId="0"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657600" y="228600"/>
            <a:ext cx="4800600" cy="1219200"/>
          </a:xfrm>
          <a:solidFill>
            <a:schemeClr val="tx1"/>
          </a:solidFill>
          <a:ln w="38100" cap="flat" algn="ctr">
            <a:solidFill>
              <a:srgbClr val="000000"/>
            </a:solidFill>
            <a:headEnd type="none" w="med" len="med"/>
            <a:tailEnd type="none" w="med" len="med"/>
          </a:ln>
        </p:spPr>
        <p:txBody>
          <a:bodyPr/>
          <a:lstStyle/>
          <a:p>
            <a:pPr eaLnBrk="1" hangingPunct="1">
              <a:defRPr/>
            </a:pPr>
            <a:r>
              <a:rPr lang="ar-JO" altLang="zh-CN" dirty="0">
                <a:solidFill>
                  <a:srgbClr val="000090"/>
                </a:solidFill>
                <a:effectLst>
                  <a:outerShdw blurRad="38100" dist="38100" dir="2700000" algn="tl">
                    <a:srgbClr val="DDDDDD"/>
                  </a:outerShdw>
                </a:effectLst>
                <a:latin typeface="Arial" charset="0"/>
                <a:ea typeface="ＭＳ Ｐゴシック" charset="0"/>
                <a:cs typeface="Arial" charset="0"/>
              </a:rPr>
              <a:t>المتطلبات</a:t>
            </a:r>
            <a:endParaRPr lang="en-US" altLang="zh-CN" dirty="0">
              <a:solidFill>
                <a:srgbClr val="000090"/>
              </a:solidFill>
              <a:effectLst>
                <a:outerShdw blurRad="38100" dist="38100" dir="2700000" algn="tl">
                  <a:srgbClr val="DDDDDD"/>
                </a:outerShdw>
              </a:effectLst>
              <a:latin typeface="Arial" charset="0"/>
              <a:ea typeface="ＭＳ Ｐゴシック" charset="0"/>
              <a:cs typeface="Arial" charset="0"/>
            </a:endParaRPr>
          </a:p>
        </p:txBody>
      </p:sp>
      <p:sp>
        <p:nvSpPr>
          <p:cNvPr id="15364" name="Text Box 4"/>
          <p:cNvSpPr txBox="1">
            <a:spLocks noChangeArrowheads="1"/>
          </p:cNvSpPr>
          <p:nvPr/>
        </p:nvSpPr>
        <p:spPr bwMode="auto">
          <a:xfrm>
            <a:off x="8459788" y="152400"/>
            <a:ext cx="633507" cy="461665"/>
          </a:xfrm>
          <a:prstGeom prst="rect">
            <a:avLst/>
          </a:prstGeom>
          <a:solidFill>
            <a:schemeClr val="bg2"/>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1-3</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pic>
        <p:nvPicPr>
          <p:cNvPr id="452611" name="Picture 5" descr="Camel"/>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152400" y="152400"/>
            <a:ext cx="3505200" cy="2336800"/>
          </a:xfrm>
          <a:noFill/>
          <a:extLst>
            <a:ext uri="{909E8E84-426E-40dd-AFC4-6F175D3DCCD1}">
              <a14:hiddenFill xmlns:a14="http://schemas.microsoft.com/office/drawing/2010/main" xmlns="">
                <a:solidFill>
                  <a:srgbClr val="FFFFFF"/>
                </a:solidFill>
              </a14:hiddenFill>
            </a:ext>
          </a:extLst>
        </p:spPr>
      </p:pic>
      <p:sp>
        <p:nvSpPr>
          <p:cNvPr id="15367" name="Rectangle 7"/>
          <p:cNvSpPr>
            <a:spLocks noChangeArrowheads="1"/>
          </p:cNvSpPr>
          <p:nvPr/>
        </p:nvSpPr>
        <p:spPr bwMode="auto">
          <a:xfrm>
            <a:off x="304800" y="2819400"/>
            <a:ext cx="5491163" cy="3429000"/>
          </a:xfrm>
          <a:prstGeom prst="rect">
            <a:avLst/>
          </a:prstGeom>
          <a:noFill/>
          <a:ln w="12700" cap="sq">
            <a:noFill/>
            <a:miter lim="800000"/>
            <a:headEnd type="none" w="sm" len="sm"/>
            <a:tailEnd type="none" w="sm" len="sm"/>
          </a:ln>
          <a:effectLst/>
        </p:spPr>
        <p:txBody>
          <a:bodyPr/>
          <a:lstStyle/>
          <a:p>
            <a:pPr marL="0" marR="0" lvl="0" indent="0" algn="r" defTabSz="914400" rtl="0" eaLnBrk="1" fontAlgn="base" latinLnBrk="0" hangingPunct="1">
              <a:lnSpc>
                <a:spcPct val="100000"/>
              </a:lnSpc>
              <a:spcBef>
                <a:spcPct val="20000"/>
              </a:spcBef>
              <a:spcAft>
                <a:spcPct val="0"/>
              </a:spcAft>
              <a:buClr>
                <a:srgbClr val="FFFF00"/>
              </a:buClr>
              <a:buSzPct val="75000"/>
              <a:buFontTx/>
              <a:buNone/>
              <a:tabLst/>
              <a:defRPr/>
            </a:pPr>
            <a:r>
              <a:rPr kumimoji="0" lang="ar-JO" sz="4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أ.</a:t>
            </a:r>
            <a:r>
              <a:rPr kumimoji="0" lang="ar-JO"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القراءات (50%)</a:t>
            </a:r>
          </a:p>
          <a:p>
            <a:pPr marL="0" marR="0" lvl="0" indent="0" algn="r" defTabSz="914400" rtl="0" eaLnBrk="1" fontAlgn="base" latinLnBrk="0" hangingPunct="1">
              <a:lnSpc>
                <a:spcPct val="100000"/>
              </a:lnSpc>
              <a:spcBef>
                <a:spcPct val="20000"/>
              </a:spcBef>
              <a:spcAft>
                <a:spcPct val="0"/>
              </a:spcAft>
              <a:buClr>
                <a:srgbClr val="FFFF00"/>
              </a:buClr>
              <a:buSzPct val="75000"/>
              <a:buFontTx/>
              <a:buNone/>
              <a:tabLst/>
              <a:defRPr/>
            </a:pPr>
            <a:r>
              <a:rPr kumimoji="0" lang="ar-JO" sz="4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ب.</a:t>
            </a:r>
            <a:r>
              <a:rPr kumimoji="0" lang="ar-JO"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الإختبارات (50%)</a:t>
            </a:r>
            <a:endPar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367">
                                            <p:txEl>
                                              <p:pRg st="0" end="0"/>
                                            </p:txEl>
                                          </p:spTgt>
                                        </p:tgtEl>
                                        <p:attrNameLst>
                                          <p:attrName>style.visibility</p:attrName>
                                        </p:attrNameLst>
                                      </p:cBhvr>
                                      <p:to>
                                        <p:strVal val="visible"/>
                                      </p:to>
                                    </p:set>
                                    <p:anim calcmode="lin" valueType="num">
                                      <p:cBhvr additive="base">
                                        <p:cTn id="7" dur="500" fill="hold"/>
                                        <p:tgtEl>
                                          <p:spTgt spid="1536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536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5367">
                                            <p:txEl>
                                              <p:pRg st="1" end="1"/>
                                            </p:txEl>
                                          </p:spTgt>
                                        </p:tgtEl>
                                        <p:attrNameLst>
                                          <p:attrName>style.visibility</p:attrName>
                                        </p:attrNameLst>
                                      </p:cBhvr>
                                      <p:to>
                                        <p:strVal val="visible"/>
                                      </p:to>
                                    </p:set>
                                    <p:anim calcmode="lin" valueType="num">
                                      <p:cBhvr additive="base">
                                        <p:cTn id="13" dur="500" fill="hold"/>
                                        <p:tgtEl>
                                          <p:spTgt spid="1536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5367">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7"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en-US">
              <a:solidFill>
                <a:srgbClr val="000000"/>
              </a:solidFill>
            </a:endParaRPr>
          </a:p>
        </p:txBody>
      </p:sp>
      <p:pic>
        <p:nvPicPr>
          <p:cNvPr id="56013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5400000">
            <a:off x="-1162843" y="1159669"/>
            <a:ext cx="6858000" cy="4538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8834" name="Rectangle 3"/>
          <p:cNvSpPr>
            <a:spLocks noGrp="1" noChangeArrowheads="1"/>
          </p:cNvSpPr>
          <p:nvPr>
            <p:ph type="ctrTitle"/>
          </p:nvPr>
        </p:nvSpPr>
        <p:spPr>
          <a:xfrm>
            <a:off x="4787901" y="115889"/>
            <a:ext cx="4176713" cy="6670675"/>
          </a:xfrm>
        </p:spPr>
        <p:txBody>
          <a:bodyPr/>
          <a:lstStyle/>
          <a:p>
            <a:pPr eaLnBrk="1" hangingPunct="1"/>
            <a:r>
              <a:rPr lang="ar-JO" sz="6000" b="1" dirty="0">
                <a:solidFill>
                  <a:schemeClr val="bg1"/>
                </a:solidFill>
                <a:latin typeface="Arial" charset="0"/>
                <a:ea typeface="ＭＳ Ｐゴシック" charset="0"/>
                <a:cs typeface="Arial" charset="0"/>
              </a:rPr>
              <a:t>يرافق الإمتحان النهائي كتاب مغلق</a:t>
            </a:r>
            <a:endParaRPr lang="en-US" b="1" dirty="0">
              <a:solidFill>
                <a:schemeClr val="bg1"/>
              </a:solidFill>
              <a:latin typeface="Arial" charset="0"/>
              <a:ea typeface="ＭＳ Ｐゴシック" charset="0"/>
              <a:cs typeface="Arial" charset="0"/>
            </a:endParaRP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84439" y="1989139"/>
            <a:ext cx="2408237" cy="2492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788349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248834"/>
                                        </p:tgtEl>
                                        <p:attrNameLst>
                                          <p:attrName>style.visibility</p:attrName>
                                        </p:attrNameLst>
                                      </p:cBhvr>
                                      <p:to>
                                        <p:strVal val="visible"/>
                                      </p:to>
                                    </p:set>
                                    <p:anim calcmode="lin" valueType="num">
                                      <p:cBhvr additive="base">
                                        <p:cTn id="11" dur="500"/>
                                        <p:tgtEl>
                                          <p:spTgt spid="248834"/>
                                        </p:tgtEl>
                                        <p:attrNameLst>
                                          <p:attrName>ppt_y</p:attrName>
                                        </p:attrNameLst>
                                      </p:cBhvr>
                                      <p:tavLst>
                                        <p:tav tm="0">
                                          <p:val>
                                            <p:strVal val="#ppt_y+#ppt_h*1.125000"/>
                                          </p:val>
                                        </p:tav>
                                        <p:tav tm="100000">
                                          <p:val>
                                            <p:strVal val="#ppt_y"/>
                                          </p:val>
                                        </p:tav>
                                      </p:tavLst>
                                    </p:anim>
                                    <p:animEffect transition="in" filter="wipe(up)">
                                      <p:cBhvr>
                                        <p:cTn id="12" dur="500"/>
                                        <p:tgtEl>
                                          <p:spTgt spid="2488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3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0"/>
            <a:ext cx="5724525" cy="6858000"/>
          </a:xfrm>
          <a:prstGeom prst="rect">
            <a:avLst/>
          </a:prstGeom>
          <a:solidFill>
            <a:srgbClr val="0000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p:spPr>
        <p:txBody>
          <a:bodyPr>
            <a:spAutoFit/>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1" charset="0"/>
            </a:endParaRPr>
          </a:p>
        </p:txBody>
      </p:sp>
      <p:pic>
        <p:nvPicPr>
          <p:cNvPr id="3" name="Picture 2" descr="Screen Shot 2017-09-04 at 5.19.21 PM.png"/>
          <p:cNvPicPr>
            <a:picLocks noChangeAspect="1"/>
          </p:cNvPicPr>
          <p:nvPr/>
        </p:nvPicPr>
        <p:blipFill rotWithShape="1">
          <a:blip r:embed="rId3">
            <a:extLst>
              <a:ext uri="{28A0092B-C50C-407E-A947-70E740481C1C}">
                <a14:useLocalDpi xmlns:a14="http://schemas.microsoft.com/office/drawing/2010/main" val="0"/>
              </a:ext>
            </a:extLst>
          </a:blip>
          <a:srcRect l="1394" t="13903" r="14914" b="2100"/>
          <a:stretch/>
        </p:blipFill>
        <p:spPr>
          <a:xfrm>
            <a:off x="0" y="0"/>
            <a:ext cx="9263056" cy="6858000"/>
          </a:xfrm>
          <a:prstGeom prst="rect">
            <a:avLst/>
          </a:prstGeom>
        </p:spPr>
      </p:pic>
      <p:sp>
        <p:nvSpPr>
          <p:cNvPr id="115715" name="Text Box 3"/>
          <p:cNvSpPr txBox="1">
            <a:spLocks noChangeArrowheads="1"/>
          </p:cNvSpPr>
          <p:nvPr/>
        </p:nvSpPr>
        <p:spPr bwMode="auto">
          <a:xfrm>
            <a:off x="5148064" y="-27384"/>
            <a:ext cx="4114992" cy="6740307"/>
          </a:xfrm>
          <a:prstGeom prst="rect">
            <a:avLst/>
          </a:prstGeom>
          <a:solidFill>
            <a:srgbClr val="010000"/>
          </a:solidFill>
          <a:ln>
            <a:noFill/>
          </a:ln>
        </p:spPr>
        <p:txBody>
          <a:bodyPr wrap="squar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234950" algn="l" rtl="1">
              <a:defRPr/>
            </a:pPr>
            <a:r>
              <a:rPr lang="ar-JO" sz="1800" b="1" dirty="0">
                <a:solidFill>
                  <a:srgbClr val="FFFFFF"/>
                </a:solidFill>
                <a:latin typeface="Arial"/>
                <a:cs typeface="Arial"/>
              </a:rPr>
              <a:t>المسافة بالأميال</a:t>
            </a:r>
            <a:r>
              <a:rPr lang="en-US" sz="1800" b="1" dirty="0">
                <a:solidFill>
                  <a:srgbClr val="FFFFFF"/>
                </a:solidFill>
                <a:latin typeface="Arial"/>
                <a:cs typeface="Arial"/>
              </a:rPr>
              <a:t>		</a:t>
            </a:r>
          </a:p>
          <a:p>
            <a:pPr marL="234950" algn="just" rtl="1">
              <a:defRPr/>
            </a:pPr>
            <a:r>
              <a:rPr lang="ar-JO" sz="1800" b="1" dirty="0">
                <a:solidFill>
                  <a:srgbClr val="FFFF00"/>
                </a:solidFill>
                <a:latin typeface="Arial"/>
                <a:cs typeface="Arial"/>
              </a:rPr>
              <a:t>من أورشليم</a:t>
            </a:r>
            <a:r>
              <a:rPr lang="en-US" sz="1800" b="1" dirty="0">
                <a:solidFill>
                  <a:srgbClr val="FFFFFF"/>
                </a:solidFill>
                <a:latin typeface="Arial"/>
                <a:cs typeface="Arial"/>
              </a:rPr>
              <a:t>		</a:t>
            </a:r>
          </a:p>
          <a:p>
            <a:pPr marL="234950" algn="r" rtl="1">
              <a:defRPr/>
            </a:pPr>
            <a:r>
              <a:rPr lang="ar-JO" sz="1800" b="1" dirty="0">
                <a:solidFill>
                  <a:srgbClr val="FFFFFF"/>
                </a:solidFill>
                <a:latin typeface="Arial"/>
                <a:cs typeface="Arial"/>
              </a:rPr>
              <a:t>بيت عنيا 2</a:t>
            </a:r>
            <a:r>
              <a:rPr lang="en-US" sz="1800" b="1" dirty="0">
                <a:solidFill>
                  <a:srgbClr val="FFFFFF"/>
                </a:solidFill>
                <a:latin typeface="Arial"/>
                <a:cs typeface="Arial"/>
              </a:rPr>
              <a:t>		               </a:t>
            </a:r>
            <a:endParaRPr lang="ar-JO" sz="1800" b="1" dirty="0">
              <a:solidFill>
                <a:srgbClr val="FFFFFF"/>
              </a:solidFill>
              <a:latin typeface="Arial"/>
              <a:cs typeface="Arial"/>
            </a:endParaRPr>
          </a:p>
          <a:p>
            <a:pPr marL="234950" algn="just" rtl="1">
              <a:defRPr/>
            </a:pPr>
            <a:r>
              <a:rPr lang="ar-JO" sz="1800" b="1" dirty="0">
                <a:solidFill>
                  <a:srgbClr val="FFFFFF"/>
                </a:solidFill>
                <a:latin typeface="Arial"/>
                <a:cs typeface="Arial"/>
              </a:rPr>
              <a:t>بيت لحم </a:t>
            </a:r>
            <a:r>
              <a:rPr lang="en-US" sz="1800" b="1" dirty="0">
                <a:solidFill>
                  <a:srgbClr val="FFFFFF"/>
                </a:solidFill>
                <a:latin typeface="Arial"/>
                <a:cs typeface="Arial"/>
              </a:rPr>
              <a:t> </a:t>
            </a:r>
            <a:r>
              <a:rPr lang="ar-JO" sz="1800" b="1" dirty="0">
                <a:solidFill>
                  <a:srgbClr val="FFFFFF"/>
                </a:solidFill>
                <a:latin typeface="Arial"/>
                <a:cs typeface="Arial"/>
              </a:rPr>
              <a:t>6 </a:t>
            </a:r>
            <a:r>
              <a:rPr lang="en-US" sz="1800" b="1" dirty="0">
                <a:solidFill>
                  <a:srgbClr val="FFFFFF"/>
                </a:solidFill>
                <a:latin typeface="Arial"/>
                <a:cs typeface="Arial"/>
              </a:rPr>
              <a:t> </a:t>
            </a:r>
          </a:p>
          <a:p>
            <a:pPr marL="234950" algn="just" rtl="1">
              <a:defRPr/>
            </a:pPr>
            <a:r>
              <a:rPr lang="ar-JO" sz="1800" b="1" dirty="0">
                <a:solidFill>
                  <a:srgbClr val="FFFFFF"/>
                </a:solidFill>
                <a:latin typeface="Arial"/>
                <a:cs typeface="Arial"/>
              </a:rPr>
              <a:t>قيصرية فيلبس </a:t>
            </a:r>
            <a:r>
              <a:rPr lang="en-US" sz="1800" b="1" dirty="0">
                <a:solidFill>
                  <a:srgbClr val="FFFFFF"/>
                </a:solidFill>
                <a:latin typeface="Arial"/>
                <a:cs typeface="Arial"/>
              </a:rPr>
              <a:t> </a:t>
            </a:r>
            <a:r>
              <a:rPr lang="ar-JO" sz="1800" b="1" dirty="0">
                <a:solidFill>
                  <a:srgbClr val="FFFFFF"/>
                </a:solidFill>
                <a:latin typeface="Arial"/>
                <a:cs typeface="Arial"/>
              </a:rPr>
              <a:t>105</a:t>
            </a:r>
            <a:r>
              <a:rPr lang="en-US" sz="1800" b="1" dirty="0">
                <a:solidFill>
                  <a:srgbClr val="FFFFFF"/>
                </a:solidFill>
                <a:latin typeface="Arial"/>
                <a:cs typeface="Arial"/>
              </a:rPr>
              <a:t> </a:t>
            </a:r>
          </a:p>
          <a:p>
            <a:pPr marL="234950" algn="just" rtl="1">
              <a:defRPr/>
            </a:pPr>
            <a:r>
              <a:rPr lang="ar-JO" sz="1800" b="1" dirty="0">
                <a:solidFill>
                  <a:srgbClr val="FFFFFF"/>
                </a:solidFill>
                <a:latin typeface="Arial"/>
                <a:cs typeface="Arial"/>
              </a:rPr>
              <a:t>قانا</a:t>
            </a:r>
            <a:r>
              <a:rPr lang="en-US" sz="1800" b="1" dirty="0">
                <a:solidFill>
                  <a:srgbClr val="FFFFFF"/>
                </a:solidFill>
                <a:latin typeface="Arial"/>
                <a:cs typeface="Arial"/>
              </a:rPr>
              <a:t> </a:t>
            </a:r>
            <a:r>
              <a:rPr lang="ar-JO" sz="1800" b="1" dirty="0">
                <a:solidFill>
                  <a:srgbClr val="FFFFFF"/>
                </a:solidFill>
                <a:latin typeface="Arial"/>
                <a:cs typeface="Arial"/>
              </a:rPr>
              <a:t>69</a:t>
            </a:r>
            <a:r>
              <a:rPr lang="en-US" sz="1800" b="1" dirty="0">
                <a:solidFill>
                  <a:srgbClr val="FFFFFF"/>
                </a:solidFill>
                <a:latin typeface="Arial"/>
                <a:cs typeface="Arial"/>
              </a:rPr>
              <a:t> </a:t>
            </a:r>
          </a:p>
          <a:p>
            <a:pPr marL="234950" algn="just" rtl="1">
              <a:defRPr/>
            </a:pPr>
            <a:r>
              <a:rPr lang="ar-JO" sz="1800" b="1" dirty="0">
                <a:solidFill>
                  <a:srgbClr val="FFFFFF"/>
                </a:solidFill>
                <a:latin typeface="Arial"/>
                <a:cs typeface="Arial"/>
              </a:rPr>
              <a:t>كفرناحوم 85</a:t>
            </a:r>
            <a:endParaRPr lang="en-US" sz="1800" b="1" dirty="0">
              <a:solidFill>
                <a:srgbClr val="FFFFFF"/>
              </a:solidFill>
              <a:latin typeface="Arial"/>
              <a:cs typeface="Arial"/>
            </a:endParaRPr>
          </a:p>
          <a:p>
            <a:pPr marL="234950" algn="just" rtl="1">
              <a:defRPr/>
            </a:pPr>
            <a:r>
              <a:rPr lang="ar-JO" sz="1800" b="1" dirty="0">
                <a:solidFill>
                  <a:srgbClr val="FFFFFF"/>
                </a:solidFill>
                <a:latin typeface="Arial"/>
                <a:cs typeface="Arial"/>
              </a:rPr>
              <a:t>عمواس</a:t>
            </a:r>
            <a:r>
              <a:rPr lang="en-US" sz="1800" b="1" dirty="0">
                <a:solidFill>
                  <a:srgbClr val="FFFFFF"/>
                </a:solidFill>
                <a:latin typeface="Arial"/>
                <a:cs typeface="Arial"/>
              </a:rPr>
              <a:t>  </a:t>
            </a:r>
            <a:r>
              <a:rPr lang="ar-JO" sz="1800" b="1" dirty="0">
                <a:solidFill>
                  <a:srgbClr val="FFFFFF"/>
                </a:solidFill>
                <a:latin typeface="Arial"/>
                <a:cs typeface="Arial"/>
              </a:rPr>
              <a:t> 7</a:t>
            </a:r>
            <a:endParaRPr lang="en-US" sz="1800" b="1" dirty="0">
              <a:solidFill>
                <a:srgbClr val="FFFFFF"/>
              </a:solidFill>
              <a:latin typeface="Arial"/>
              <a:cs typeface="Arial"/>
            </a:endParaRPr>
          </a:p>
          <a:p>
            <a:pPr marL="234950" algn="just" rtl="1">
              <a:defRPr/>
            </a:pPr>
            <a:r>
              <a:rPr lang="ar-JO" sz="1800" b="1" dirty="0">
                <a:solidFill>
                  <a:srgbClr val="FFFFFF"/>
                </a:solidFill>
                <a:latin typeface="Arial"/>
                <a:cs typeface="Arial"/>
              </a:rPr>
              <a:t>أريحا 15</a:t>
            </a:r>
            <a:endParaRPr lang="en-US" sz="1800" b="1" dirty="0">
              <a:solidFill>
                <a:srgbClr val="FFFFFF"/>
              </a:solidFill>
              <a:latin typeface="Arial"/>
              <a:cs typeface="Arial"/>
            </a:endParaRPr>
          </a:p>
          <a:p>
            <a:pPr marL="234950" algn="just" rtl="1">
              <a:defRPr/>
            </a:pPr>
            <a:r>
              <a:rPr lang="ar-JO" sz="1800" b="1" dirty="0">
                <a:solidFill>
                  <a:srgbClr val="FFFFFF"/>
                </a:solidFill>
                <a:latin typeface="Arial"/>
                <a:cs typeface="Arial"/>
              </a:rPr>
              <a:t>الأردن 21</a:t>
            </a:r>
            <a:endParaRPr lang="en-US" sz="1800" b="1" dirty="0">
              <a:solidFill>
                <a:srgbClr val="FFFFFF"/>
              </a:solidFill>
              <a:latin typeface="Arial"/>
              <a:cs typeface="Arial"/>
            </a:endParaRPr>
          </a:p>
          <a:p>
            <a:pPr marL="234950" algn="just" rtl="1">
              <a:defRPr/>
            </a:pPr>
            <a:r>
              <a:rPr lang="ar-JO" sz="1800" b="1" dirty="0">
                <a:solidFill>
                  <a:srgbClr val="FFFFFF"/>
                </a:solidFill>
                <a:latin typeface="Arial"/>
                <a:cs typeface="Arial"/>
              </a:rPr>
              <a:t>حوض المتوسط 40                               </a:t>
            </a:r>
          </a:p>
          <a:p>
            <a:pPr marL="234950" algn="just" rtl="1">
              <a:defRPr/>
            </a:pPr>
            <a:r>
              <a:rPr lang="ar-JO" sz="1800" b="1" dirty="0">
                <a:solidFill>
                  <a:srgbClr val="FFFFFF"/>
                </a:solidFill>
                <a:latin typeface="Arial"/>
                <a:cs typeface="Arial"/>
              </a:rPr>
              <a:t>صيدون 130</a:t>
            </a:r>
            <a:endParaRPr lang="en-US" sz="1800" b="1" dirty="0">
              <a:solidFill>
                <a:srgbClr val="FFFFFF"/>
              </a:solidFill>
              <a:latin typeface="Arial"/>
              <a:cs typeface="Arial"/>
            </a:endParaRPr>
          </a:p>
          <a:p>
            <a:pPr marL="234950" algn="just" rtl="1">
              <a:defRPr/>
            </a:pPr>
            <a:r>
              <a:rPr lang="ar-JO" sz="1800" b="1" dirty="0">
                <a:solidFill>
                  <a:srgbClr val="FFFFFF"/>
                </a:solidFill>
                <a:latin typeface="Arial"/>
                <a:cs typeface="Arial"/>
              </a:rPr>
              <a:t>سوخار</a:t>
            </a:r>
            <a:r>
              <a:rPr lang="en-US" sz="1800" b="1" dirty="0">
                <a:solidFill>
                  <a:srgbClr val="FFFFFF"/>
                </a:solidFill>
                <a:latin typeface="Arial"/>
                <a:cs typeface="Arial"/>
              </a:rPr>
              <a:t> </a:t>
            </a:r>
            <a:r>
              <a:rPr lang="ar-JO" sz="1800" b="1" dirty="0">
                <a:solidFill>
                  <a:srgbClr val="FFFFFF"/>
                </a:solidFill>
                <a:latin typeface="Arial"/>
                <a:cs typeface="Arial"/>
              </a:rPr>
              <a:t> 31 </a:t>
            </a:r>
          </a:p>
          <a:p>
            <a:pPr marL="234950" algn="just" rtl="1">
              <a:defRPr/>
            </a:pPr>
            <a:r>
              <a:rPr lang="ar-JO" sz="1800" b="1" dirty="0">
                <a:solidFill>
                  <a:srgbClr val="FFFFFF"/>
                </a:solidFill>
                <a:latin typeface="Arial"/>
                <a:cs typeface="Arial"/>
              </a:rPr>
              <a:t>صور 106 </a:t>
            </a:r>
          </a:p>
          <a:p>
            <a:pPr marL="234950" algn="just" rtl="1">
              <a:defRPr/>
            </a:pPr>
            <a:r>
              <a:rPr lang="ar-JO" sz="1800" b="1" dirty="0">
                <a:latin typeface="Arial"/>
                <a:cs typeface="Arial"/>
              </a:rPr>
              <a:t>صرفة 118</a:t>
            </a:r>
            <a:endParaRPr lang="en-US" sz="1800" b="1" dirty="0">
              <a:latin typeface="Arial"/>
              <a:cs typeface="Arial"/>
            </a:endParaRPr>
          </a:p>
          <a:p>
            <a:pPr marL="234950" algn="just" rtl="1">
              <a:defRPr/>
            </a:pPr>
            <a:r>
              <a:rPr lang="ar-JO" sz="1800" b="1" dirty="0">
                <a:solidFill>
                  <a:srgbClr val="FFFF00"/>
                </a:solidFill>
                <a:latin typeface="Arial"/>
                <a:cs typeface="Arial"/>
              </a:rPr>
              <a:t>من كفرناحوم</a:t>
            </a:r>
            <a:endParaRPr lang="en-US" sz="1800" b="1" dirty="0">
              <a:solidFill>
                <a:srgbClr val="FFFF00"/>
              </a:solidFill>
              <a:latin typeface="Arial"/>
              <a:cs typeface="Arial"/>
            </a:endParaRPr>
          </a:p>
          <a:p>
            <a:pPr marL="234950" algn="just" rtl="1">
              <a:defRPr/>
            </a:pPr>
            <a:r>
              <a:rPr lang="ar-JO" sz="1800" b="1" dirty="0">
                <a:solidFill>
                  <a:srgbClr val="FFFFFF"/>
                </a:solidFill>
                <a:latin typeface="Arial"/>
                <a:cs typeface="Arial"/>
              </a:rPr>
              <a:t>بيت صيدا 6</a:t>
            </a:r>
            <a:endParaRPr lang="en-US" sz="1800" b="1" dirty="0">
              <a:solidFill>
                <a:srgbClr val="FFFFFF"/>
              </a:solidFill>
              <a:latin typeface="Arial"/>
              <a:cs typeface="Arial"/>
            </a:endParaRPr>
          </a:p>
          <a:p>
            <a:pPr marL="234950" algn="just" rtl="1">
              <a:defRPr/>
            </a:pPr>
            <a:r>
              <a:rPr lang="ar-JO" sz="1800" b="1" dirty="0">
                <a:solidFill>
                  <a:srgbClr val="FFFFFF"/>
                </a:solidFill>
                <a:latin typeface="Arial"/>
                <a:cs typeface="Arial"/>
              </a:rPr>
              <a:t>قيصرية فيلبس 27</a:t>
            </a:r>
            <a:endParaRPr lang="en-US" sz="1800" b="1" dirty="0">
              <a:solidFill>
                <a:srgbClr val="FFFFFF"/>
              </a:solidFill>
              <a:latin typeface="Arial"/>
              <a:cs typeface="Arial"/>
            </a:endParaRPr>
          </a:p>
          <a:p>
            <a:pPr marL="234950" algn="just" rtl="1">
              <a:defRPr/>
            </a:pPr>
            <a:r>
              <a:rPr lang="ar-JO" sz="1800" b="1" dirty="0">
                <a:solidFill>
                  <a:srgbClr val="FFFFFF"/>
                </a:solidFill>
                <a:latin typeface="Arial"/>
                <a:cs typeface="Arial"/>
              </a:rPr>
              <a:t>قانا 16</a:t>
            </a:r>
            <a:endParaRPr lang="en-US" sz="1800" b="1" dirty="0">
              <a:solidFill>
                <a:srgbClr val="FFFFFF"/>
              </a:solidFill>
              <a:latin typeface="Arial"/>
              <a:cs typeface="Arial"/>
            </a:endParaRPr>
          </a:p>
          <a:p>
            <a:pPr marL="234950" algn="just" rtl="1">
              <a:defRPr/>
            </a:pPr>
            <a:r>
              <a:rPr lang="ar-JO" sz="1800" b="1" dirty="0">
                <a:solidFill>
                  <a:srgbClr val="FFFFFF"/>
                </a:solidFill>
                <a:latin typeface="Arial"/>
                <a:cs typeface="Arial"/>
              </a:rPr>
              <a:t>نايين 22</a:t>
            </a:r>
            <a:endParaRPr lang="en-US" sz="1800" b="1" dirty="0">
              <a:solidFill>
                <a:srgbClr val="FFFFFF"/>
              </a:solidFill>
              <a:latin typeface="Arial"/>
              <a:cs typeface="Arial"/>
            </a:endParaRPr>
          </a:p>
          <a:p>
            <a:pPr marL="234950" algn="just" rtl="1">
              <a:defRPr/>
            </a:pPr>
            <a:r>
              <a:rPr lang="ar-JO" sz="1800" b="1" dirty="0">
                <a:solidFill>
                  <a:srgbClr val="FFFFFF"/>
                </a:solidFill>
                <a:latin typeface="Arial"/>
                <a:cs typeface="Arial"/>
              </a:rPr>
              <a:t>حوض المتوسط 32</a:t>
            </a:r>
            <a:endParaRPr lang="en-US" sz="1800" b="1" dirty="0">
              <a:solidFill>
                <a:srgbClr val="FFFFFF"/>
              </a:solidFill>
              <a:latin typeface="Arial"/>
              <a:cs typeface="Arial"/>
            </a:endParaRPr>
          </a:p>
          <a:p>
            <a:pPr marL="234950" algn="just" rtl="1">
              <a:defRPr/>
            </a:pPr>
            <a:r>
              <a:rPr lang="ar-JO" sz="1800" b="1" dirty="0">
                <a:solidFill>
                  <a:srgbClr val="FFFFFF"/>
                </a:solidFill>
                <a:latin typeface="Arial"/>
                <a:cs typeface="Arial"/>
              </a:rPr>
              <a:t>الناصرة 23 </a:t>
            </a:r>
          </a:p>
          <a:p>
            <a:pPr marL="234950" algn="just" rtl="1">
              <a:defRPr/>
            </a:pPr>
            <a:r>
              <a:rPr lang="ar-JO" sz="1800" b="1" dirty="0">
                <a:solidFill>
                  <a:srgbClr val="FFFFFF"/>
                </a:solidFill>
                <a:latin typeface="Arial"/>
                <a:cs typeface="Arial"/>
              </a:rPr>
              <a:t>صرفة 45</a:t>
            </a:r>
            <a:endParaRPr lang="en-US" sz="1800" b="1" dirty="0">
              <a:solidFill>
                <a:srgbClr val="FFFFFF"/>
              </a:solidFill>
              <a:latin typeface="Arial"/>
              <a:cs typeface="Arial"/>
            </a:endParaRPr>
          </a:p>
          <a:p>
            <a:pPr marL="234950" algn="just" rtl="1">
              <a:defRPr/>
            </a:pPr>
            <a:r>
              <a:rPr lang="ar-JO" sz="1800" b="1" dirty="0">
                <a:solidFill>
                  <a:srgbClr val="FFFFFF"/>
                </a:solidFill>
                <a:latin typeface="Arial"/>
                <a:cs typeface="Arial"/>
              </a:rPr>
              <a:t>صور 37</a:t>
            </a:r>
            <a:endParaRPr lang="en-US" sz="1800" b="1" dirty="0">
              <a:solidFill>
                <a:srgbClr val="FFFFFF"/>
              </a:solidFill>
              <a:latin typeface="Arial"/>
              <a:cs typeface="Arial"/>
            </a:endParaRPr>
          </a:p>
        </p:txBody>
      </p:sp>
      <p:sp>
        <p:nvSpPr>
          <p:cNvPr id="130052" name="Text Box 2"/>
          <p:cNvSpPr txBox="1">
            <a:spLocks noChangeArrowheads="1"/>
          </p:cNvSpPr>
          <p:nvPr/>
        </p:nvSpPr>
        <p:spPr bwMode="auto">
          <a:xfrm>
            <a:off x="0" y="-27384"/>
            <a:ext cx="2339752" cy="1015663"/>
          </a:xfrm>
          <a:prstGeom prst="rect">
            <a:avLst/>
          </a:prstGeom>
          <a:solidFill>
            <a:srgbClr val="010000"/>
          </a:solidFill>
          <a:ln>
            <a:noFill/>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2000" b="1" dirty="0">
                <a:solidFill>
                  <a:srgbClr val="FFFFFF"/>
                </a:solidFill>
                <a:latin typeface="Arial" panose="020B0604020202020204" pitchFamily="34" charset="0"/>
                <a:cs typeface="Arial" panose="020B0604020202020204" pitchFamily="34" charset="0"/>
              </a:rPr>
              <a:t>الإختبار رقم 1: </a:t>
            </a:r>
          </a:p>
          <a:p>
            <a:pPr algn="ctr" eaLnBrk="1" hangingPunct="1"/>
            <a:r>
              <a:rPr lang="ar-JO" altLang="zh-CN" sz="2000" b="1" dirty="0">
                <a:solidFill>
                  <a:srgbClr val="FFFFFF"/>
                </a:solidFill>
                <a:latin typeface="Arial" panose="020B0604020202020204" pitchFamily="34" charset="0"/>
                <a:cs typeface="Arial" panose="020B0604020202020204" pitchFamily="34" charset="0"/>
              </a:rPr>
              <a:t>كل موقع جغرافي </a:t>
            </a:r>
          </a:p>
          <a:p>
            <a:pPr algn="ctr" eaLnBrk="1" hangingPunct="1"/>
            <a:r>
              <a:rPr lang="ar-JO" altLang="zh-CN" sz="2000" b="1" dirty="0">
                <a:solidFill>
                  <a:srgbClr val="FFFFFF"/>
                </a:solidFill>
                <a:latin typeface="Arial" panose="020B0604020202020204" pitchFamily="34" charset="0"/>
                <a:cs typeface="Arial" panose="020B0604020202020204" pitchFamily="34" charset="0"/>
              </a:rPr>
              <a:t>في الأناجيل</a:t>
            </a:r>
            <a:endParaRPr lang="en-US" sz="2000" dirty="0">
              <a:solidFill>
                <a:srgbClr val="FFFFFF"/>
              </a:solidFill>
              <a:latin typeface="Arial" panose="020B0604020202020204" pitchFamily="34" charset="0"/>
              <a:cs typeface="Arial" panose="020B0604020202020204" pitchFamily="34" charset="0"/>
            </a:endParaRPr>
          </a:p>
        </p:txBody>
      </p:sp>
      <p:sp>
        <p:nvSpPr>
          <p:cNvPr id="130054" name="Text Box 5"/>
          <p:cNvSpPr txBox="1">
            <a:spLocks noChangeArrowheads="1"/>
          </p:cNvSpPr>
          <p:nvPr/>
        </p:nvSpPr>
        <p:spPr bwMode="auto">
          <a:xfrm>
            <a:off x="4211960" y="230733"/>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FFFFFF"/>
                </a:solidFill>
                <a:latin typeface="Arial" charset="0"/>
                <a:cs typeface="Arial" charset="0"/>
              </a:rPr>
              <a:t>2</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43000" y="242889"/>
            <a:ext cx="6858000" cy="6615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0338" name="Rectangle 2"/>
          <p:cNvSpPr>
            <a:spLocks noGrp="1" noChangeArrowheads="1"/>
          </p:cNvSpPr>
          <p:nvPr>
            <p:ph type="ctrTitle"/>
          </p:nvPr>
        </p:nvSpPr>
        <p:spPr>
          <a:xfrm>
            <a:off x="17465" y="1"/>
            <a:ext cx="9126537" cy="981075"/>
          </a:xfrm>
          <a:solidFill>
            <a:srgbClr val="000000"/>
          </a:solidFill>
        </p:spPr>
        <p:txBody>
          <a:bodyPr/>
          <a:lstStyle/>
          <a:p>
            <a:pPr eaLnBrk="1" hangingPunct="1"/>
            <a:r>
              <a:rPr lang="ar-JO" b="1" dirty="0">
                <a:solidFill>
                  <a:schemeClr val="bg1"/>
                </a:solidFill>
                <a:latin typeface="Arial" charset="0"/>
                <a:ea typeface="ＭＳ Ｐゴシック" charset="0"/>
              </a:rPr>
              <a:t>نظام ملف الواجبات</a:t>
            </a:r>
            <a:endParaRPr lang="en-US" b="1" dirty="0">
              <a:solidFill>
                <a:schemeClr val="bg1"/>
              </a:solidFill>
              <a:latin typeface="Arial" charset="0"/>
              <a:ea typeface="ＭＳ Ｐゴシック" charset="0"/>
            </a:endParaRPr>
          </a:p>
        </p:txBody>
      </p:sp>
    </p:spTree>
    <p:extLst>
      <p:ext uri="{BB962C8B-B14F-4D97-AF65-F5344CB8AC3E}">
        <p14:creationId xmlns:p14="http://schemas.microsoft.com/office/powerpoint/2010/main" val="3519003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2"/>
          <p:cNvSpPr>
            <a:spLocks noGrp="1" noChangeArrowheads="1"/>
          </p:cNvSpPr>
          <p:nvPr>
            <p:ph type="subTitle" idx="1"/>
          </p:nvPr>
        </p:nvSpPr>
        <p:spPr/>
        <p:txBody>
          <a:bodyPr/>
          <a:lstStyle/>
          <a:p>
            <a:pPr eaLnBrk="1" hangingPunct="1"/>
            <a:endParaRPr lang="en-US">
              <a:latin typeface="Arial" panose="020B0604020202020204" pitchFamily="34" charset="0"/>
              <a:ea typeface="ＭＳ Ｐゴシック" charset="0"/>
              <a:cs typeface="Arial" panose="020B0604020202020204" pitchFamily="34" charset="0"/>
            </a:endParaRPr>
          </a:p>
        </p:txBody>
      </p:sp>
      <p:pic>
        <p:nvPicPr>
          <p:cNvPr id="308226" name="Picture 3"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3338"/>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08227" name="Group 4"/>
          <p:cNvGrpSpPr>
            <a:grpSpLocks/>
          </p:cNvGrpSpPr>
          <p:nvPr/>
        </p:nvGrpSpPr>
        <p:grpSpPr bwMode="auto">
          <a:xfrm>
            <a:off x="76201" y="5664199"/>
            <a:ext cx="8596313" cy="1346199"/>
            <a:chOff x="48" y="3424"/>
            <a:chExt cx="5415" cy="848"/>
          </a:xfrm>
        </p:grpSpPr>
        <p:sp>
          <p:nvSpPr>
            <p:cNvPr id="153605" name="Text Box 5"/>
            <p:cNvSpPr txBox="1">
              <a:spLocks noChangeArrowheads="1"/>
            </p:cNvSpPr>
            <p:nvPr/>
          </p:nvSpPr>
          <p:spPr bwMode="auto">
            <a:xfrm>
              <a:off x="48" y="4098"/>
              <a:ext cx="1017" cy="174"/>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ko-KR" altLang="en-US" sz="1200" b="1" i="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pitchFamily="34" charset="0"/>
                <a:ea typeface="굴림" pitchFamily="-112" charset="-127"/>
                <a:cs typeface="Arial" panose="020B0604020202020204" pitchFamily="34" charset="0"/>
              </a:endParaRPr>
            </a:p>
          </p:txBody>
        </p:sp>
        <p:sp>
          <p:nvSpPr>
            <p:cNvPr id="153606" name="Text Box 6"/>
            <p:cNvSpPr txBox="1">
              <a:spLocks noChangeArrowheads="1"/>
            </p:cNvSpPr>
            <p:nvPr/>
          </p:nvSpPr>
          <p:spPr bwMode="auto">
            <a:xfrm>
              <a:off x="409" y="3424"/>
              <a:ext cx="5054" cy="54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ko-KR" sz="2000" b="1" i="1" u="none" strike="noStrike" kern="1200" cap="none" spc="0" normalizeH="0" baseline="0" noProof="0" dirty="0">
                  <a:ln>
                    <a:noFill/>
                  </a:ln>
                  <a:solidFill>
                    <a:srgbClr val="FAFD00"/>
                  </a:solidFill>
                  <a:effectLst/>
                  <a:uLnTx/>
                  <a:uFillTx/>
                  <a:latin typeface="Arial" panose="020B0604020202020204" pitchFamily="34" charset="0"/>
                  <a:ea typeface="굴림" charset="0"/>
                  <a:cs typeface="Arial" panose="020B0604020202020204" pitchFamily="34" charset="0"/>
                </a:rPr>
                <a:t>عرض تقديمي من خدمات الكتاب المقدس بشكل أساسي الدولية</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ko-KR" sz="2000" b="1" i="1" u="none" strike="noStrike" kern="1200" cap="none" spc="0" normalizeH="0" baseline="0" noProof="0" dirty="0">
                  <a:ln>
                    <a:noFill/>
                  </a:ln>
                  <a:solidFill>
                    <a:srgbClr val="FAFD00"/>
                  </a:solidFill>
                  <a:effectLst/>
                  <a:uLnTx/>
                  <a:uFillTx/>
                  <a:latin typeface="Arial" panose="020B0604020202020204" pitchFamily="34" charset="0"/>
                  <a:ea typeface="굴림" charset="0"/>
                  <a:cs typeface="Arial" panose="020B0604020202020204" pitchFamily="34" charset="0"/>
                </a:rPr>
                <a:t>فور وورث، تكساس</a:t>
              </a:r>
            </a:p>
          </p:txBody>
        </p:sp>
        <p:sp>
          <p:nvSpPr>
            <p:cNvPr id="153607" name="Text Box 7"/>
            <p:cNvSpPr txBox="1">
              <a:spLocks noChangeArrowheads="1"/>
            </p:cNvSpPr>
            <p:nvPr/>
          </p:nvSpPr>
          <p:spPr bwMode="auto">
            <a:xfrm>
              <a:off x="1957" y="3866"/>
              <a:ext cx="1871" cy="252"/>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ko-KR" sz="2000" b="0" i="0" u="none" strike="noStrike" kern="1200" cap="none" spc="0" normalizeH="0" baseline="0" noProof="0">
                  <a:ln>
                    <a:noFill/>
                  </a:ln>
                  <a:solidFill>
                    <a:srgbClr val="FFFB0C"/>
                  </a:solidFill>
                  <a:effectLst/>
                  <a:uLnTx/>
                  <a:uFillTx/>
                  <a:latin typeface="Arial" panose="020B0604020202020204" pitchFamily="34" charset="0"/>
                  <a:ea typeface="굴림" pitchFamily="-112" charset="-127"/>
                  <a:cs typeface="Arial" panose="020B0604020202020204" pitchFamily="34" charset="0"/>
                </a:rPr>
                <a:t>www.biblebasically.com</a:t>
              </a:r>
            </a:p>
          </p:txBody>
        </p:sp>
      </p:grpSp>
      <p:sp>
        <p:nvSpPr>
          <p:cNvPr id="308228" name="Text Box 8"/>
          <p:cNvSpPr txBox="1">
            <a:spLocks noChangeArrowheads="1"/>
          </p:cNvSpPr>
          <p:nvPr/>
        </p:nvSpPr>
        <p:spPr bwMode="auto">
          <a:xfrm>
            <a:off x="477183" y="6544147"/>
            <a:ext cx="92365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ko-KR" sz="900" b="1" i="0" u="none" strike="noStrike" kern="1200" cap="none" spc="0" normalizeH="0" baseline="0" noProof="0">
                <a:ln>
                  <a:noFill/>
                </a:ln>
                <a:solidFill>
                  <a:srgbClr val="FFFFFF"/>
                </a:solidFill>
                <a:effectLst/>
                <a:uLnTx/>
                <a:uFillTx/>
                <a:latin typeface="Arial" panose="020B0604020202020204" pitchFamily="34" charset="0"/>
                <a:ea typeface="굴림" charset="0"/>
                <a:cs typeface="Arial" panose="020B0604020202020204" pitchFamily="34" charset="0"/>
              </a:rPr>
              <a:t>©2004 TBBMI</a:t>
            </a:r>
          </a:p>
        </p:txBody>
      </p:sp>
      <p:sp>
        <p:nvSpPr>
          <p:cNvPr id="308229" name="Rectangle 9"/>
          <p:cNvSpPr>
            <a:spLocks noChangeArrowheads="1"/>
          </p:cNvSpPr>
          <p:nvPr/>
        </p:nvSpPr>
        <p:spPr bwMode="auto">
          <a:xfrm>
            <a:off x="7664699" y="6526929"/>
            <a:ext cx="572594"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ko-KR" sz="1000" b="1" i="0" u="none" strike="noStrike" kern="1200" cap="none" spc="0" normalizeH="0" baseline="0" noProof="0">
                <a:ln>
                  <a:noFill/>
                </a:ln>
                <a:solidFill>
                  <a:srgbClr val="FFFFFF"/>
                </a:solidFill>
                <a:effectLst/>
                <a:uLnTx/>
                <a:uFillTx/>
                <a:latin typeface="Arial" panose="020B0604020202020204" pitchFamily="34" charset="0"/>
                <a:ea typeface="굴림" charset="0"/>
                <a:cs typeface="Arial" panose="020B0604020202020204" pitchFamily="34" charset="0"/>
              </a:rPr>
              <a:t>8.0.01.</a:t>
            </a:r>
          </a:p>
        </p:txBody>
      </p:sp>
      <p:sp>
        <p:nvSpPr>
          <p:cNvPr id="308230" name="Text Box 10"/>
          <p:cNvSpPr txBox="1">
            <a:spLocks noChangeArrowheads="1"/>
          </p:cNvSpPr>
          <p:nvPr/>
        </p:nvSpPr>
        <p:spPr bwMode="auto">
          <a:xfrm>
            <a:off x="8086580" y="6526929"/>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ko-KR" sz="1000" b="1" i="0" u="none" strike="noStrike" kern="1200" cap="none" spc="0" normalizeH="0" baseline="0" noProof="0">
                <a:ln>
                  <a:noFill/>
                </a:ln>
                <a:solidFill>
                  <a:srgbClr val="FFFFFF"/>
                </a:solidFill>
                <a:effectLst/>
                <a:uLnTx/>
                <a:uFillTx/>
                <a:latin typeface="Arial" panose="020B0604020202020204" pitchFamily="34" charset="0"/>
                <a:ea typeface="굴림" charset="0"/>
                <a:cs typeface="Arial" panose="020B0604020202020204" pitchFamily="34" charset="0"/>
              </a:rPr>
              <a:t>04</a:t>
            </a:r>
          </a:p>
        </p:txBody>
      </p:sp>
      <p:sp>
        <p:nvSpPr>
          <p:cNvPr id="153611" name="Text Box 11"/>
          <p:cNvSpPr txBox="1">
            <a:spLocks noChangeArrowheads="1"/>
          </p:cNvSpPr>
          <p:nvPr/>
        </p:nvSpPr>
        <p:spPr bwMode="auto">
          <a:xfrm>
            <a:off x="0" y="457200"/>
            <a:ext cx="91440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TBB </a:t>
            </a:r>
            <a:r>
              <a:rPr kumimoji="0" lang="ar-JO" sz="7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مواد</a:t>
            </a:r>
            <a:endParaRPr kumimoji="0" lang="en-US" sz="7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endParaRPr>
          </a:p>
        </p:txBody>
      </p:sp>
      <p:sp>
        <p:nvSpPr>
          <p:cNvPr id="153612" name="Text Box 12"/>
          <p:cNvSpPr txBox="1">
            <a:spLocks noGrp="1" noChangeArrowheads="1"/>
          </p:cNvSpPr>
          <p:nvPr>
            <p:ph type="ctrTitle"/>
          </p:nvPr>
        </p:nvSpPr>
        <p:spPr>
          <a:xfrm>
            <a:off x="228600" y="2133600"/>
            <a:ext cx="8686800" cy="1905000"/>
          </a:xfrm>
          <a:effectLst>
            <a:outerShdw blurRad="63500" dist="35921" dir="2700000" algn="ctr" rotWithShape="0">
              <a:srgbClr val="000000">
                <a:alpha val="74998"/>
              </a:srgbClr>
            </a:outerShdw>
          </a:effectLst>
        </p:spPr>
        <p:txBody>
          <a:bodyPr/>
          <a:lstStyle/>
          <a:p>
            <a:pPr>
              <a:defRPr/>
            </a:pPr>
            <a:r>
              <a:rPr lang="ar-JO" b="1" dirty="0">
                <a:solidFill>
                  <a:srgbClr val="FFFF00"/>
                </a:solidFill>
                <a:latin typeface="Arial" panose="020B0604020202020204" pitchFamily="34" charset="0"/>
                <a:cs typeface="Arial" panose="020B0604020202020204" pitchFamily="34" charset="0"/>
              </a:rPr>
              <a:t>العرض التقديمي ( 945 شريحة )</a:t>
            </a:r>
            <a:br>
              <a:rPr lang="en-US" b="1" dirty="0">
                <a:solidFill>
                  <a:srgbClr val="FFFF00"/>
                </a:solidFill>
                <a:latin typeface="Arial" panose="020B0604020202020204" pitchFamily="34" charset="0"/>
                <a:cs typeface="Arial" panose="020B0604020202020204" pitchFamily="34" charset="0"/>
              </a:rPr>
            </a:br>
            <a:r>
              <a:rPr lang="ar-JO" b="1" dirty="0">
                <a:solidFill>
                  <a:srgbClr val="FFFF00"/>
                </a:solidFill>
                <a:latin typeface="Arial" panose="020B0604020202020204" pitchFamily="34" charset="0"/>
                <a:cs typeface="Arial" panose="020B0604020202020204" pitchFamily="34" charset="0"/>
              </a:rPr>
              <a:t>كتاب الطالب ( 100 صفحة )</a:t>
            </a:r>
            <a:br>
              <a:rPr lang="en-US" b="1" dirty="0">
                <a:solidFill>
                  <a:srgbClr val="FFFF00"/>
                </a:solidFill>
                <a:latin typeface="Arial" panose="020B0604020202020204" pitchFamily="34" charset="0"/>
                <a:cs typeface="Arial" panose="020B0604020202020204" pitchFamily="34" charset="0"/>
              </a:rPr>
            </a:br>
            <a:r>
              <a:rPr lang="ar-JO" b="1" dirty="0">
                <a:solidFill>
                  <a:srgbClr val="FFFF00"/>
                </a:solidFill>
                <a:latin typeface="Arial" panose="020B0604020202020204" pitchFamily="34" charset="0"/>
                <a:cs typeface="Arial" panose="020B0604020202020204" pitchFamily="34" charset="0"/>
              </a:rPr>
              <a:t>مخطوطة المعلم ( 400 صفحة )</a:t>
            </a:r>
            <a:endParaRPr lang="en-US" b="1" dirty="0">
              <a:solidFill>
                <a:srgbClr val="FFFF00"/>
              </a:solidFill>
              <a:latin typeface="Arial" panose="020B0604020202020204" pitchFamily="34" charset="0"/>
              <a:cs typeface="Arial" panose="020B0604020202020204" pitchFamily="34" charset="0"/>
            </a:endParaRPr>
          </a:p>
        </p:txBody>
      </p:sp>
      <p:sp>
        <p:nvSpPr>
          <p:cNvPr id="153613" name="Text Box 13"/>
          <p:cNvSpPr txBox="1">
            <a:spLocks noChangeArrowheads="1"/>
          </p:cNvSpPr>
          <p:nvPr/>
        </p:nvSpPr>
        <p:spPr bwMode="auto">
          <a:xfrm>
            <a:off x="304800" y="4267200"/>
            <a:ext cx="8686800" cy="129540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كاملة باللغة </a:t>
            </a:r>
            <a:br>
              <a:rPr kumimoji="0" lang="en-US"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br>
            <a:r>
              <a:rPr kumimoji="0" lang="ar-JO"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الإنجليزية</a:t>
            </a:r>
            <a:r>
              <a:rPr kumimoji="0" lang="en-US"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 </a:t>
            </a:r>
            <a:r>
              <a:rPr kumimoji="0" lang="ar-JO"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الصينية</a:t>
            </a:r>
            <a:r>
              <a:rPr kumimoji="0" lang="en-US"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 </a:t>
            </a:r>
            <a:r>
              <a:rPr kumimoji="0" lang="ar-JO"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الهندية</a:t>
            </a:r>
            <a:r>
              <a:rPr kumimoji="0" lang="en-US"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 </a:t>
            </a:r>
            <a:r>
              <a:rPr kumimoji="0" lang="ar-JO"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الأندونيسية</a:t>
            </a:r>
            <a:r>
              <a:rPr kumimoji="0" lang="en-US"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 </a:t>
            </a:r>
            <a:r>
              <a:rPr kumimoji="0" lang="ar-JO"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الكورية</a:t>
            </a:r>
            <a:r>
              <a:rPr kumimoji="0" lang="en-US"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 </a:t>
            </a:r>
            <a:r>
              <a:rPr kumimoji="0" lang="ar-JO"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الماليزية</a:t>
            </a:r>
            <a:r>
              <a:rPr kumimoji="0" lang="en-US"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 </a:t>
            </a:r>
            <a:r>
              <a:rPr kumimoji="0" lang="ar-JO"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المنغولية</a:t>
            </a:r>
            <a:r>
              <a:rPr kumimoji="0" lang="en-US"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 </a:t>
            </a:r>
            <a:r>
              <a:rPr kumimoji="0" lang="ar-JO"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الروسية</a:t>
            </a:r>
            <a:r>
              <a:rPr kumimoji="0" lang="en-US"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 </a:t>
            </a:r>
            <a:r>
              <a:rPr kumimoji="0" lang="ar-JO"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الإسبانية</a:t>
            </a:r>
            <a:endParaRPr kumimoji="0" lang="en-US" sz="44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47784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3612"/>
                                        </p:tgtEl>
                                        <p:attrNameLst>
                                          <p:attrName>style.visibility</p:attrName>
                                        </p:attrNameLst>
                                      </p:cBhvr>
                                      <p:to>
                                        <p:strVal val="visible"/>
                                      </p:to>
                                    </p:set>
                                    <p:animEffect transition="in" filter="dissolve">
                                      <p:cBhvr>
                                        <p:cTn id="7" dur="500"/>
                                        <p:tgtEl>
                                          <p:spTgt spid="1536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536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12" grpId="0" autoUpdateAnimBg="0"/>
      <p:bldP spid="153613"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solidFill>
            <a:schemeClr val="tx1"/>
          </a:solidFill>
        </p:spPr>
        <p:txBody>
          <a:bodyPr/>
          <a:lstStyle/>
          <a:p>
            <a:pPr rtl="1" eaLnBrk="1" hangingPunct="1">
              <a:defRPr/>
            </a:pPr>
            <a:r>
              <a:rPr lang="ar-JO" altLang="zh-CN" dirty="0">
                <a:solidFill>
                  <a:schemeClr val="bg1"/>
                </a:solidFill>
                <a:effectLst>
                  <a:outerShdw blurRad="38100" dist="38100" dir="2700000" algn="tl">
                    <a:srgbClr val="DDDDDD"/>
                  </a:outerShdw>
                </a:effectLst>
                <a:latin typeface="Arial" charset="0"/>
                <a:ea typeface="ＭＳ Ｐゴシック" charset="0"/>
                <a:cs typeface="Arial" charset="0"/>
              </a:rPr>
              <a:t>أمورٌ أُخرى</a:t>
            </a:r>
            <a:endParaRPr lang="en-US" dirty="0">
              <a:solidFill>
                <a:schemeClr val="bg1"/>
              </a:solidFill>
              <a:effectLst>
                <a:outerShdw blurRad="38100" dist="38100" dir="2700000" algn="tl">
                  <a:srgbClr val="DDDDDD"/>
                </a:outerShdw>
              </a:effectLst>
              <a:latin typeface="Arial" charset="0"/>
              <a:ea typeface="ＭＳ Ｐゴシック" charset="0"/>
              <a:cs typeface="Arial" charset="0"/>
            </a:endParaRPr>
          </a:p>
        </p:txBody>
      </p:sp>
      <p:pic>
        <p:nvPicPr>
          <p:cNvPr id="568322" name="Picture 5" descr="j0229713"/>
          <p:cNvPicPr>
            <a:picLocks noGrp="1" noChangeAspect="1" noChangeArrowheads="1"/>
          </p:cNvPicPr>
          <p:nvPr>
            <p:ph sz="quarter" idx="2"/>
          </p:nvPr>
        </p:nvPicPr>
        <p:blipFill>
          <a:blip r:embed="rId3">
            <a:extLst>
              <a:ext uri="{28A0092B-C50C-407E-A947-70E740481C1C}">
                <a14:useLocalDpi xmlns:a14="http://schemas.microsoft.com/office/drawing/2010/main"/>
              </a:ext>
            </a:extLst>
          </a:blip>
          <a:srcRect/>
          <a:stretch>
            <a:fillRect/>
          </a:stretch>
        </p:blipFill>
        <p:spPr>
          <a:xfrm>
            <a:off x="7051675" y="762000"/>
            <a:ext cx="1787525" cy="1820863"/>
          </a:xfrm>
          <a:noFill/>
          <a:extLst>
            <a:ext uri="{909E8E84-426E-40dd-AFC4-6F175D3DCCD1}">
              <a14:hiddenFill xmlns:a14="http://schemas.microsoft.com/office/drawing/2010/main" xmlns="">
                <a:solidFill>
                  <a:srgbClr val="FFFFFF"/>
                </a:solidFill>
              </a14:hiddenFill>
            </a:ext>
          </a:extLst>
        </p:spPr>
      </p:pic>
      <p:sp>
        <p:nvSpPr>
          <p:cNvPr id="568323" name="Text Box 4"/>
          <p:cNvSpPr txBox="1">
            <a:spLocks noChangeArrowheads="1"/>
          </p:cNvSpPr>
          <p:nvPr/>
        </p:nvSpPr>
        <p:spPr bwMode="auto">
          <a:xfrm>
            <a:off x="8578850" y="152400"/>
            <a:ext cx="355600" cy="461963"/>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7</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16391" name="Picture 7" descr="j0233563"/>
          <p:cNvPicPr>
            <a:picLocks noGrp="1" noChangeAspect="1" noChangeArrowheads="1"/>
          </p:cNvPicPr>
          <p:nvPr>
            <p:ph sz="quarter" idx="3"/>
          </p:nvPr>
        </p:nvPicPr>
        <p:blipFill>
          <a:blip r:embed="rId4">
            <a:extLst>
              <a:ext uri="{28A0092B-C50C-407E-A947-70E740481C1C}">
                <a14:useLocalDpi xmlns:a14="http://schemas.microsoft.com/office/drawing/2010/main"/>
              </a:ext>
            </a:extLst>
          </a:blip>
          <a:srcRect/>
          <a:stretch>
            <a:fillRect/>
          </a:stretch>
        </p:blipFill>
        <p:spPr>
          <a:xfrm>
            <a:off x="7761288" y="5568950"/>
            <a:ext cx="1382712" cy="1289050"/>
          </a:xfrm>
          <a:noFill/>
          <a:extLst>
            <a:ext uri="{909E8E84-426E-40dd-AFC4-6F175D3DCCD1}">
              <a14:hiddenFill xmlns:a14="http://schemas.microsoft.com/office/drawing/2010/main" xmlns="">
                <a:solidFill>
                  <a:srgbClr val="FFFFFF"/>
                </a:solidFill>
              </a14:hiddenFill>
            </a:ext>
          </a:extLst>
        </p:spPr>
      </p:pic>
      <p:sp>
        <p:nvSpPr>
          <p:cNvPr id="16393" name="Rectangle 9"/>
          <p:cNvSpPr>
            <a:spLocks noChangeArrowheads="1"/>
          </p:cNvSpPr>
          <p:nvPr/>
        </p:nvSpPr>
        <p:spPr bwMode="auto">
          <a:xfrm>
            <a:off x="304800" y="1717675"/>
            <a:ext cx="8839200" cy="5140325"/>
          </a:xfrm>
          <a:prstGeom prst="rect">
            <a:avLst/>
          </a:prstGeom>
          <a:noFill/>
          <a:ln w="12700" cap="sq">
            <a:noFill/>
            <a:miter lim="800000"/>
            <a:headEnd type="none" w="sm" len="sm"/>
            <a:tailEnd type="none" w="sm" len="sm"/>
          </a:ln>
          <a:effectLst/>
        </p:spPr>
        <p:txBody>
          <a:bodyPr/>
          <a:lstStyle/>
          <a:p>
            <a:pPr marL="609600" marR="0" lvl="0" indent="-609600" algn="ctr" defTabSz="914400" rtl="1" eaLnBrk="1" fontAlgn="base" latinLnBrk="0" hangingPunct="1">
              <a:lnSpc>
                <a:spcPct val="100000"/>
              </a:lnSpc>
              <a:spcBef>
                <a:spcPct val="0"/>
              </a:spcBef>
              <a:spcAft>
                <a:spcPct val="0"/>
              </a:spcAft>
              <a:buClr>
                <a:srgbClr val="FFFF00"/>
              </a:buClr>
              <a:buSzPct val="75000"/>
              <a:buFontTx/>
              <a:buNone/>
              <a:tabLst/>
              <a:defRPr/>
            </a:pPr>
            <a:r>
              <a:rPr kumimoji="0" lang="ar-JO" sz="36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tl/>
              </a:rPr>
              <a:t>نسْخُ ملاحظات الفصل</a:t>
            </a:r>
          </a:p>
          <a:p>
            <a:pPr marL="609600" marR="0" lvl="0" indent="-609600" algn="ctr" defTabSz="914400" rtl="1" eaLnBrk="1" fontAlgn="base" latinLnBrk="0" hangingPunct="1">
              <a:lnSpc>
                <a:spcPct val="100000"/>
              </a:lnSpc>
              <a:spcBef>
                <a:spcPct val="0"/>
              </a:spcBef>
              <a:spcAft>
                <a:spcPct val="0"/>
              </a:spcAft>
              <a:buClr>
                <a:srgbClr val="FFFF00"/>
              </a:buClr>
              <a:buSzPct val="75000"/>
              <a:buFontTx/>
              <a:buNone/>
              <a:tabLst/>
              <a:defRPr/>
            </a:pPr>
            <a:endParaRPr kumimoji="0" lang="en-US" altLang="zh-CN" sz="2800" b="0"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609600" marR="0" lvl="0" indent="-609600" algn="ctr" defTabSz="914400" rtl="0" eaLnBrk="1" fontAlgn="base" latinLnBrk="0" hangingPunct="1">
              <a:lnSpc>
                <a:spcPct val="100000"/>
              </a:lnSpc>
              <a:spcBef>
                <a:spcPct val="0"/>
              </a:spcBef>
              <a:spcAft>
                <a:spcPct val="0"/>
              </a:spcAft>
              <a:buClr>
                <a:srgbClr val="FFFF00"/>
              </a:buClr>
              <a:buSzPct val="75000"/>
              <a:buFontTx/>
              <a:buNone/>
              <a:tabLst/>
              <a:defRPr/>
            </a:pPr>
            <a:r>
              <a:rPr kumimoji="0" lang="ar-JO" altLang="zh-CN" sz="3600" b="0"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الاتِّصال بي</a:t>
            </a:r>
            <a:endParaRPr kumimoji="0" lang="en-US" altLang="zh-CN"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609600" marR="0" lvl="0" indent="-609600" algn="ctr" defTabSz="914400" rtl="0" eaLnBrk="1" fontAlgn="base" latinLnBrk="0" hangingPunct="1">
              <a:lnSpc>
                <a:spcPct val="100000"/>
              </a:lnSpc>
              <a:spcBef>
                <a:spcPct val="0"/>
              </a:spcBef>
              <a:spcAft>
                <a:spcPct val="0"/>
              </a:spcAft>
              <a:buClr>
                <a:srgbClr val="FFFF00"/>
              </a:buClr>
              <a:buSzPct val="75000"/>
              <a:buFontTx/>
              <a:buNone/>
              <a:tabLst/>
              <a:defRPr/>
            </a:pPr>
            <a:endParaRPr kumimoji="0" lang="en-US" altLang="zh-CN"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609600" marR="0" lvl="0" indent="-609600" algn="r" defTabSz="914400" rtl="1" eaLnBrk="1" fontAlgn="base" latinLnBrk="0" hangingPunct="1">
              <a:lnSpc>
                <a:spcPct val="100000"/>
              </a:lnSpc>
              <a:spcBef>
                <a:spcPct val="0"/>
              </a:spcBef>
              <a:spcAft>
                <a:spcPct val="0"/>
              </a:spcAft>
              <a:buClr>
                <a:srgbClr val="FFFF00"/>
              </a:buClr>
              <a:buSzPct val="75000"/>
              <a:buFont typeface="Wingdings" charset="0"/>
              <a:buChar char="n"/>
              <a:tabLst/>
              <a:defRPr/>
            </a:pPr>
            <a:r>
              <a:rPr kumimoji="0" lang="ar-JO" altLang="zh-CN"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رقم الهاتف المحمول: </a:t>
            </a:r>
            <a:r>
              <a:rPr kumimoji="0" lang="en-US" altLang="zh-CN"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+962 7 9725 6061</a:t>
            </a:r>
          </a:p>
          <a:p>
            <a:pPr marL="609600" marR="0" lvl="0" indent="-609600" algn="r" defTabSz="914400" rtl="1" eaLnBrk="1" fontAlgn="base" latinLnBrk="0" hangingPunct="1">
              <a:lnSpc>
                <a:spcPct val="100000"/>
              </a:lnSpc>
              <a:spcBef>
                <a:spcPct val="0"/>
              </a:spcBef>
              <a:spcAft>
                <a:spcPct val="0"/>
              </a:spcAft>
              <a:buClr>
                <a:srgbClr val="FFFF00"/>
              </a:buClr>
              <a:buSzPct val="75000"/>
              <a:buFont typeface="Wingdings" charset="0"/>
              <a:buChar char="n"/>
              <a:tabLst/>
              <a:defRPr/>
            </a:pPr>
            <a:r>
              <a:rPr kumimoji="0" lang="ar-JO" altLang="zh-CN"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ساعاتي المكتبيَّة بعد وقت الكنيسة</a:t>
            </a:r>
            <a:endParaRPr kumimoji="0" lang="en-US" altLang="zh-CN"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609600" marR="0" lvl="0" indent="-609600" algn="r" defTabSz="914400" rtl="1" eaLnBrk="1" fontAlgn="base" latinLnBrk="0" hangingPunct="1">
              <a:lnSpc>
                <a:spcPct val="100000"/>
              </a:lnSpc>
              <a:spcBef>
                <a:spcPct val="0"/>
              </a:spcBef>
              <a:spcAft>
                <a:spcPct val="0"/>
              </a:spcAft>
              <a:buClr>
                <a:srgbClr val="FFFF00"/>
              </a:buClr>
              <a:buSzPct val="75000"/>
              <a:buFont typeface="Wingdings" charset="0"/>
              <a:buChar char="n"/>
              <a:tabLst/>
              <a:defRPr/>
            </a:pPr>
            <a:r>
              <a:rPr kumimoji="0" lang="ar-JO" altLang="zh-CN"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الإيميل: </a:t>
            </a:r>
            <a:r>
              <a:rPr kumimoji="0" lang="en-US" altLang="zh-CN"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drrickgriffith@gmail.com</a:t>
            </a:r>
          </a:p>
          <a:p>
            <a:pPr marL="609600" marR="0" lvl="0" indent="-609600" algn="r" defTabSz="914400" rtl="1" eaLnBrk="1" fontAlgn="base" latinLnBrk="0" hangingPunct="1">
              <a:lnSpc>
                <a:spcPct val="100000"/>
              </a:lnSpc>
              <a:spcBef>
                <a:spcPct val="0"/>
              </a:spcBef>
              <a:spcAft>
                <a:spcPct val="0"/>
              </a:spcAft>
              <a:buClr>
                <a:srgbClr val="FFFF00"/>
              </a:buClr>
              <a:buSzPct val="75000"/>
              <a:buFont typeface="Wingdings" charset="0"/>
              <a:buChar char="n"/>
              <a:tabLst/>
              <a:defRPr/>
            </a:pPr>
            <a:r>
              <a:rPr kumimoji="0" lang="ar-JO" altLang="zh-CN"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لنتناول الغداء أيضًا!</a:t>
            </a:r>
            <a:r>
              <a:rPr kumimoji="0" lang="en-US" altLang="zh-CN"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endParaRPr kumimoji="0" lang="en-US"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nodeType="withEffect">
                                  <p:stCondLst>
                                    <p:cond delay="0"/>
                                  </p:stCondLst>
                                  <p:childTnLst>
                                    <p:set>
                                      <p:cBhvr>
                                        <p:cTn id="6" dur="1" fill="hold">
                                          <p:stCondLst>
                                            <p:cond delay="0"/>
                                          </p:stCondLst>
                                        </p:cTn>
                                        <p:tgtEl>
                                          <p:spTgt spid="16391"/>
                                        </p:tgtEl>
                                        <p:attrNameLst>
                                          <p:attrName>style.visibility</p:attrName>
                                        </p:attrNameLst>
                                      </p:cBhvr>
                                      <p:to>
                                        <p:strVal val="visible"/>
                                      </p:to>
                                    </p:set>
                                    <p:animEffect transition="in" filter="fade">
                                      <p:cBhvr>
                                        <p:cTn id="7" dur="770" decel="100000"/>
                                        <p:tgtEl>
                                          <p:spTgt spid="16391"/>
                                        </p:tgtEl>
                                      </p:cBhvr>
                                    </p:animEffect>
                                    <p:animScale>
                                      <p:cBhvr>
                                        <p:cTn id="8" dur="770" decel="100000"/>
                                        <p:tgtEl>
                                          <p:spTgt spid="16391"/>
                                        </p:tgtEl>
                                      </p:cBhvr>
                                      <p:from x="10000" y="10000"/>
                                      <p:to x="200000" y="450000"/>
                                    </p:animScale>
                                    <p:animScale>
                                      <p:cBhvr>
                                        <p:cTn id="9" dur="1230" accel="100000" fill="hold">
                                          <p:stCondLst>
                                            <p:cond delay="770"/>
                                          </p:stCondLst>
                                        </p:cTn>
                                        <p:tgtEl>
                                          <p:spTgt spid="16391"/>
                                        </p:tgtEl>
                                      </p:cBhvr>
                                      <p:from x="200000" y="450000"/>
                                      <p:to x="100000" y="100000"/>
                                    </p:animScale>
                                    <p:set>
                                      <p:cBhvr>
                                        <p:cTn id="10" dur="770" fill="hold"/>
                                        <p:tgtEl>
                                          <p:spTgt spid="16391"/>
                                        </p:tgtEl>
                                        <p:attrNameLst>
                                          <p:attrName>ppt_x</p:attrName>
                                        </p:attrNameLst>
                                      </p:cBhvr>
                                      <p:to>
                                        <p:strVal val="(0.5)"/>
                                      </p:to>
                                    </p:set>
                                    <p:anim from="(0.5)" to="(#ppt_x)" calcmode="lin" valueType="num">
                                      <p:cBhvr>
                                        <p:cTn id="11" dur="1230" accel="100000" fill="hold">
                                          <p:stCondLst>
                                            <p:cond delay="770"/>
                                          </p:stCondLst>
                                        </p:cTn>
                                        <p:tgtEl>
                                          <p:spTgt spid="16391"/>
                                        </p:tgtEl>
                                        <p:attrNameLst>
                                          <p:attrName>ppt_x</p:attrName>
                                        </p:attrNameLst>
                                      </p:cBhvr>
                                    </p:anim>
                                    <p:set>
                                      <p:cBhvr>
                                        <p:cTn id="12" dur="770" fill="hold"/>
                                        <p:tgtEl>
                                          <p:spTgt spid="16391"/>
                                        </p:tgtEl>
                                        <p:attrNameLst>
                                          <p:attrName>ppt_y</p:attrName>
                                        </p:attrNameLst>
                                      </p:cBhvr>
                                      <p:to>
                                        <p:strVal val="(#ppt_y+0.4)"/>
                                      </p:to>
                                    </p:set>
                                    <p:anim from="(#ppt_y+0.4)" to="(#ppt_y)" calcmode="lin" valueType="num">
                                      <p:cBhvr>
                                        <p:cTn id="13" dur="1230" accel="100000" fill="hold">
                                          <p:stCondLst>
                                            <p:cond delay="770"/>
                                          </p:stCondLst>
                                        </p:cTn>
                                        <p:tgtEl>
                                          <p:spTgt spid="16391"/>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6393">
                                            <p:txEl>
                                              <p:pRg st="2" end="2"/>
                                            </p:txEl>
                                          </p:spTgt>
                                        </p:tgtEl>
                                        <p:attrNameLst>
                                          <p:attrName>style.visibility</p:attrName>
                                        </p:attrNameLst>
                                      </p:cBhvr>
                                      <p:to>
                                        <p:strVal val="visible"/>
                                      </p:to>
                                    </p:set>
                                    <p:anim calcmode="lin" valueType="num">
                                      <p:cBhvr additive="base">
                                        <p:cTn id="18" dur="500" fill="hold"/>
                                        <p:tgtEl>
                                          <p:spTgt spid="16393">
                                            <p:txEl>
                                              <p:pRg st="2" end="2"/>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639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6393">
                                            <p:txEl>
                                              <p:pRg st="4" end="4"/>
                                            </p:txEl>
                                          </p:spTgt>
                                        </p:tgtEl>
                                        <p:attrNameLst>
                                          <p:attrName>style.visibility</p:attrName>
                                        </p:attrNameLst>
                                      </p:cBhvr>
                                      <p:to>
                                        <p:strVal val="visible"/>
                                      </p:to>
                                    </p:set>
                                    <p:anim calcmode="lin" valueType="num">
                                      <p:cBhvr additive="base">
                                        <p:cTn id="24" dur="500" fill="hold"/>
                                        <p:tgtEl>
                                          <p:spTgt spid="16393">
                                            <p:txEl>
                                              <p:pRg st="4" end="4"/>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639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6393">
                                            <p:txEl>
                                              <p:pRg st="5" end="5"/>
                                            </p:txEl>
                                          </p:spTgt>
                                        </p:tgtEl>
                                        <p:attrNameLst>
                                          <p:attrName>style.visibility</p:attrName>
                                        </p:attrNameLst>
                                      </p:cBhvr>
                                      <p:to>
                                        <p:strVal val="visible"/>
                                      </p:to>
                                    </p:set>
                                    <p:anim calcmode="lin" valueType="num">
                                      <p:cBhvr additive="base">
                                        <p:cTn id="30" dur="500" fill="hold"/>
                                        <p:tgtEl>
                                          <p:spTgt spid="16393">
                                            <p:txEl>
                                              <p:pRg st="5" end="5"/>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1639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6393">
                                            <p:txEl>
                                              <p:pRg st="6" end="6"/>
                                            </p:txEl>
                                          </p:spTgt>
                                        </p:tgtEl>
                                        <p:attrNameLst>
                                          <p:attrName>style.visibility</p:attrName>
                                        </p:attrNameLst>
                                      </p:cBhvr>
                                      <p:to>
                                        <p:strVal val="visible"/>
                                      </p:to>
                                    </p:set>
                                    <p:anim calcmode="lin" valueType="num">
                                      <p:cBhvr additive="base">
                                        <p:cTn id="36" dur="500" fill="hold"/>
                                        <p:tgtEl>
                                          <p:spTgt spid="16393">
                                            <p:txEl>
                                              <p:pRg st="6" end="6"/>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1639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16393">
                                            <p:txEl>
                                              <p:pRg st="7" end="7"/>
                                            </p:txEl>
                                          </p:spTgt>
                                        </p:tgtEl>
                                        <p:attrNameLst>
                                          <p:attrName>style.visibility</p:attrName>
                                        </p:attrNameLst>
                                      </p:cBhvr>
                                      <p:to>
                                        <p:strVal val="visible"/>
                                      </p:to>
                                    </p:set>
                                    <p:anim calcmode="lin" valueType="num">
                                      <p:cBhvr additive="base">
                                        <p:cTn id="42" dur="500" fill="hold"/>
                                        <p:tgtEl>
                                          <p:spTgt spid="16393">
                                            <p:txEl>
                                              <p:pRg st="7" end="7"/>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16393">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3"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1" descr="New Moody Atla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16463" y="765175"/>
            <a:ext cx="4392612" cy="5557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826" name="Rectangle 2"/>
          <p:cNvSpPr>
            <a:spLocks noGrp="1" noChangeArrowheads="1"/>
          </p:cNvSpPr>
          <p:nvPr>
            <p:ph type="title"/>
          </p:nvPr>
        </p:nvSpPr>
        <p:spPr>
          <a:xfrm>
            <a:off x="0" y="0"/>
            <a:ext cx="9144000" cy="692150"/>
          </a:xfrm>
        </p:spPr>
        <p:txBody>
          <a:bodyPr/>
          <a:lstStyle/>
          <a:p>
            <a:pPr eaLnBrk="1" hangingPunct="1">
              <a:defRPr/>
            </a:pPr>
            <a:r>
              <a:rPr lang="ar-JO" dirty="0">
                <a:ea typeface="ＭＳ Ｐゴシック" charset="0"/>
              </a:rPr>
              <a:t>نصوصنا الرئيسية</a:t>
            </a:r>
            <a:endParaRPr lang="en-US" dirty="0">
              <a:ea typeface="ＭＳ Ｐゴシック" charset="0"/>
            </a:endParaRPr>
          </a:p>
        </p:txBody>
      </p:sp>
      <p:sp>
        <p:nvSpPr>
          <p:cNvPr id="77827" name="Rectangle 3"/>
          <p:cNvSpPr>
            <a:spLocks noGrp="1" noChangeArrowheads="1"/>
          </p:cNvSpPr>
          <p:nvPr>
            <p:ph type="body" idx="1"/>
          </p:nvPr>
        </p:nvSpPr>
        <p:spPr>
          <a:xfrm>
            <a:off x="-95250" y="6237288"/>
            <a:ext cx="9239250" cy="576262"/>
          </a:xfrm>
        </p:spPr>
        <p:txBody>
          <a:bodyPr/>
          <a:lstStyle/>
          <a:p>
            <a:pPr algn="ctr" rtl="1" eaLnBrk="1" hangingPunct="1">
              <a:buFont typeface="Wingdings" pitchFamily="-105" charset="2"/>
              <a:buChar char="n"/>
              <a:defRPr/>
            </a:pPr>
            <a:r>
              <a:rPr lang="ar-JO" dirty="0">
                <a:ea typeface="+mn-ea"/>
              </a:rPr>
              <a:t>سوف تقرأ في الغالب المصادر الأولية</a:t>
            </a:r>
            <a:endParaRPr lang="en-US" dirty="0">
              <a:ea typeface="+mn-ea"/>
            </a:endParaRPr>
          </a:p>
        </p:txBody>
      </p:sp>
      <p:pic>
        <p:nvPicPr>
          <p:cNvPr id="140292"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765175"/>
            <a:ext cx="4356100" cy="5519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EB9E5E-5B29-2049-A85C-2575DEFE75E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75657" y="0"/>
            <a:ext cx="7128587" cy="6858005"/>
          </a:xfrm>
          <a:prstGeom prst="rect">
            <a:avLst/>
          </a:prstGeom>
        </p:spPr>
      </p:pic>
      <p:sp>
        <p:nvSpPr>
          <p:cNvPr id="900098" name="Rectangle 2"/>
          <p:cNvSpPr>
            <a:spLocks noGrp="1" noChangeArrowheads="1"/>
          </p:cNvSpPr>
          <p:nvPr>
            <p:ph type="ctrTitle"/>
          </p:nvPr>
        </p:nvSpPr>
        <p:spPr>
          <a:xfrm rot="16200000">
            <a:off x="-2883159" y="2883157"/>
            <a:ext cx="6858001" cy="1091681"/>
          </a:xfrm>
          <a:solidFill>
            <a:srgbClr val="C00000"/>
          </a:solidFill>
          <a:effectLst/>
        </p:spPr>
        <p:txBody>
          <a:bodyPr anchor="ctr"/>
          <a:lstStyle/>
          <a:p>
            <a:pPr>
              <a:defRPr/>
            </a:pPr>
            <a:r>
              <a:rPr lang="ar-JO" sz="8800" b="1" dirty="0">
                <a:effectLst/>
                <a:latin typeface="Arial" panose="020B0604020202020204" pitchFamily="34" charset="0"/>
                <a:ea typeface="ＭＳ Ｐゴシック" charset="0"/>
                <a:cs typeface="Arial" panose="020B0604020202020204" pitchFamily="34" charset="0"/>
              </a:rPr>
              <a:t>عربي</a:t>
            </a:r>
            <a:endParaRPr lang="en-US" sz="8800" b="1" dirty="0">
              <a:effectLst/>
              <a:latin typeface="Arial" panose="020B0604020202020204" pitchFamily="34" charset="0"/>
              <a:ea typeface="ＭＳ Ｐゴシック" charset="0"/>
              <a:cs typeface="Arial" panose="020B0604020202020204" pitchFamily="34" charset="0"/>
            </a:endParaRPr>
          </a:p>
        </p:txBody>
      </p:sp>
      <p:sp>
        <p:nvSpPr>
          <p:cNvPr id="5" name="TextBox 4">
            <a:extLst>
              <a:ext uri="{FF2B5EF4-FFF2-40B4-BE49-F238E27FC236}">
                <a16:creationId xmlns:a16="http://schemas.microsoft.com/office/drawing/2014/main" id="{A0DB883D-8B26-F64C-905F-194DC4B359B0}"/>
              </a:ext>
            </a:extLst>
          </p:cNvPr>
          <p:cNvSpPr txBox="1"/>
          <p:nvPr/>
        </p:nvSpPr>
        <p:spPr>
          <a:xfrm>
            <a:off x="-2413416" y="3807502"/>
            <a:ext cx="184731" cy="369332"/>
          </a:xfrm>
          <a:prstGeom prst="rect">
            <a:avLst/>
          </a:prstGeom>
          <a:noFill/>
        </p:spPr>
        <p:txBody>
          <a:bodyPr wrap="square" rtlCol="0">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81B438F9-0883-D146-A791-C4F1DD824509}"/>
              </a:ext>
            </a:extLst>
          </p:cNvPr>
          <p:cNvSpPr txBox="1">
            <a:spLocks noChangeArrowheads="1"/>
          </p:cNvSpPr>
          <p:nvPr/>
        </p:nvSpPr>
        <p:spPr bwMode="auto">
          <a:xfrm rot="21020509">
            <a:off x="1569095" y="3696975"/>
            <a:ext cx="6900596" cy="1485295"/>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Dr. Rick Griffith</a:t>
            </a:r>
            <a:endParaRPr kumimoji="0" lang="ar-SA"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 name="Rectangle 2">
            <a:extLst>
              <a:ext uri="{FF2B5EF4-FFF2-40B4-BE49-F238E27FC236}">
                <a16:creationId xmlns:a16="http://schemas.microsoft.com/office/drawing/2014/main" id="{C8C10DBC-9CD4-EC2B-0DD9-C021A3D8F27A}"/>
              </a:ext>
            </a:extLst>
          </p:cNvPr>
          <p:cNvSpPr txBox="1">
            <a:spLocks noChangeArrowheads="1"/>
          </p:cNvSpPr>
          <p:nvPr/>
        </p:nvSpPr>
        <p:spPr bwMode="auto">
          <a:xfrm rot="21020509">
            <a:off x="1652913" y="1389829"/>
            <a:ext cx="6900596" cy="1485295"/>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0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 ريك </a:t>
            </a:r>
            <a:r>
              <a:rPr lang="ar-JO" sz="10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ج</a:t>
            </a:r>
            <a:r>
              <a:rPr kumimoji="0" lang="ar-JO" sz="10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ريفيث</a:t>
            </a:r>
            <a:endParaRPr kumimoji="0" lang="ar-SA" sz="10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45846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أنا من أرض الزلازل</a:t>
            </a:r>
            <a:endParaRPr lang="en-US" dirty="0">
              <a:latin typeface="Arial" panose="020B0604020202020204" pitchFamily="34" charset="0"/>
              <a:ea typeface="ＭＳ Ｐゴシック" charset="0"/>
              <a:cs typeface="Arial" panose="020B0604020202020204" pitchFamily="34" charset="0"/>
            </a:endParaRPr>
          </a:p>
        </p:txBody>
      </p:sp>
      <p:pic>
        <p:nvPicPr>
          <p:cNvPr id="144386" name="Picture 5" descr="Earthquake Index Map">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317625"/>
            <a:ext cx="6019800" cy="554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8" name="Oval 6"/>
          <p:cNvSpPr>
            <a:spLocks noChangeArrowheads="1"/>
          </p:cNvSpPr>
          <p:nvPr/>
        </p:nvSpPr>
        <p:spPr bwMode="auto">
          <a:xfrm>
            <a:off x="1143000" y="3886200"/>
            <a:ext cx="457200" cy="457200"/>
          </a:xfrm>
          <a:prstGeom prst="ellipse">
            <a:avLst/>
          </a:prstGeom>
          <a:noFill/>
          <a:ln w="57150" cap="sq">
            <a:solidFill>
              <a:schemeClr val="hlink"/>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33798"/>
                                        </p:tgtEl>
                                        <p:attrNameLst>
                                          <p:attrName>style.visibility</p:attrName>
                                        </p:attrNameLst>
                                      </p:cBhvr>
                                      <p:to>
                                        <p:strVal val="visible"/>
                                      </p:to>
                                    </p:set>
                                    <p:animEffect transition="in" filter="fade">
                                      <p:cBhvr>
                                        <p:cTn id="7" dur="770" decel="100000"/>
                                        <p:tgtEl>
                                          <p:spTgt spid="33798"/>
                                        </p:tgtEl>
                                      </p:cBhvr>
                                    </p:animEffect>
                                    <p:animScale>
                                      <p:cBhvr>
                                        <p:cTn id="8" dur="770" decel="100000"/>
                                        <p:tgtEl>
                                          <p:spTgt spid="33798"/>
                                        </p:tgtEl>
                                      </p:cBhvr>
                                      <p:from x="10000" y="10000"/>
                                      <p:to x="200000" y="450000"/>
                                    </p:animScale>
                                    <p:animScale>
                                      <p:cBhvr>
                                        <p:cTn id="9" dur="1230" accel="100000" fill="hold">
                                          <p:stCondLst>
                                            <p:cond delay="770"/>
                                          </p:stCondLst>
                                        </p:cTn>
                                        <p:tgtEl>
                                          <p:spTgt spid="33798"/>
                                        </p:tgtEl>
                                      </p:cBhvr>
                                      <p:from x="200000" y="450000"/>
                                      <p:to x="100000" y="100000"/>
                                    </p:animScale>
                                    <p:set>
                                      <p:cBhvr>
                                        <p:cTn id="10" dur="770" fill="hold"/>
                                        <p:tgtEl>
                                          <p:spTgt spid="33798"/>
                                        </p:tgtEl>
                                        <p:attrNameLst>
                                          <p:attrName>ppt_x</p:attrName>
                                        </p:attrNameLst>
                                      </p:cBhvr>
                                      <p:to>
                                        <p:strVal val="(0.5)"/>
                                      </p:to>
                                    </p:set>
                                    <p:anim from="(0.5)" to="(#ppt_x)" calcmode="lin" valueType="num">
                                      <p:cBhvr>
                                        <p:cTn id="11" dur="1230" accel="100000" fill="hold">
                                          <p:stCondLst>
                                            <p:cond delay="770"/>
                                          </p:stCondLst>
                                        </p:cTn>
                                        <p:tgtEl>
                                          <p:spTgt spid="33798"/>
                                        </p:tgtEl>
                                        <p:attrNameLst>
                                          <p:attrName>ppt_x</p:attrName>
                                        </p:attrNameLst>
                                      </p:cBhvr>
                                    </p:anim>
                                    <p:set>
                                      <p:cBhvr>
                                        <p:cTn id="12" dur="770" fill="hold"/>
                                        <p:tgtEl>
                                          <p:spTgt spid="33798"/>
                                        </p:tgtEl>
                                        <p:attrNameLst>
                                          <p:attrName>ppt_y</p:attrName>
                                        </p:attrNameLst>
                                      </p:cBhvr>
                                      <p:to>
                                        <p:strVal val="(#ppt_y+0.4)"/>
                                      </p:to>
                                    </p:set>
                                    <p:anim from="(#ppt_y+0.4)" to="(#ppt_y)" calcmode="lin" valueType="num">
                                      <p:cBhvr>
                                        <p:cTn id="13" dur="1230" accel="100000" fill="hold">
                                          <p:stCondLst>
                                            <p:cond delay="770"/>
                                          </p:stCondLst>
                                        </p:cTn>
                                        <p:tgtEl>
                                          <p:spTgt spid="3379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rtl="1" eaLnBrk="1" hangingPunct="1">
              <a:defRPr/>
            </a:pPr>
            <a:r>
              <a:rPr lang="ar-JO" sz="2400" b="1" dirty="0">
                <a:solidFill>
                  <a:srgbClr val="FFFFFF"/>
                </a:solidFill>
                <a:latin typeface="Arial" panose="020B0604020202020204" pitchFamily="34" charset="0"/>
                <a:ea typeface="ＭＳ Ｐゴシック" charset="0"/>
                <a:cs typeface="Arial" panose="020B0604020202020204" pitchFamily="34" charset="0"/>
              </a:rPr>
              <a:t>الرابط للعرض التقديميِّ "خلفيَّات العهد الجديد" متاحٌ على الموقع الإلكترونيّ:</a:t>
            </a:r>
            <a:br>
              <a:rPr lang="ar-JO" sz="2400" b="1" dirty="0">
                <a:solidFill>
                  <a:srgbClr val="FFFFFF"/>
                </a:solidFill>
                <a:latin typeface="Arial" panose="020B0604020202020204" pitchFamily="34" charset="0"/>
                <a:ea typeface="ＭＳ Ｐゴシック" charset="0"/>
                <a:cs typeface="Arial" panose="020B0604020202020204" pitchFamily="34" charset="0"/>
              </a:rPr>
            </a:br>
            <a:r>
              <a:rPr lang="ar-JO" sz="2400" b="1" dirty="0">
                <a:solidFill>
                  <a:srgbClr val="FFFFFF"/>
                </a:solidFill>
                <a:latin typeface="Arial" panose="020B0604020202020204" pitchFamily="34" charset="0"/>
                <a:ea typeface="ＭＳ Ｐゴシック" charset="0"/>
                <a:cs typeface="Arial" panose="020B0604020202020204" pitchFamily="34" charset="0"/>
              </a:rPr>
              <a:t> </a:t>
            </a:r>
            <a:r>
              <a:rPr lang="en-US" sz="2400" b="1" dirty="0">
                <a:solidFill>
                  <a:srgbClr val="FFFFFF"/>
                </a:solidFill>
                <a:latin typeface="Arial" panose="020B0604020202020204" pitchFamily="34" charset="0"/>
                <a:ea typeface="ＭＳ Ｐゴシック" charset="0"/>
                <a:cs typeface="Arial" panose="020B0604020202020204" pitchFamily="34" charset="0"/>
              </a:rPr>
              <a:t>BibleStudyDownloads.org</a:t>
            </a:r>
          </a:p>
        </p:txBody>
      </p:sp>
      <p:sp>
        <p:nvSpPr>
          <p:cNvPr id="99331" name="Rectangle 1026"/>
          <p:cNvSpPr txBox="1">
            <a:spLocks noChangeArrowheads="1"/>
          </p:cNvSpPr>
          <p:nvPr/>
        </p:nvSpPr>
        <p:spPr bwMode="auto">
          <a:xfrm>
            <a:off x="0" y="-27384"/>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1" eaLnBrk="1" fontAlgn="base" latinLnBrk="0" hangingPunct="1">
              <a:lnSpc>
                <a:spcPct val="100000"/>
              </a:lnSpc>
              <a:spcBef>
                <a:spcPct val="0"/>
              </a:spcBef>
              <a:spcAft>
                <a:spcPct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أ</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حصل على هذا العرض التقديمي مجانًا</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764704"/>
            <a:ext cx="9232347" cy="5378306"/>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0267728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57" name="Rectangle 13"/>
          <p:cNvSpPr>
            <a:spLocks noChangeArrowheads="1"/>
          </p:cNvSpPr>
          <p:nvPr/>
        </p:nvSpPr>
        <p:spPr bwMode="auto">
          <a:xfrm>
            <a:off x="0" y="0"/>
            <a:ext cx="9144000" cy="6858000"/>
          </a:xfrm>
          <a:prstGeom prst="rect">
            <a:avLst/>
          </a:prstGeom>
          <a:solidFill>
            <a:schemeClr val="bg2"/>
          </a:solidFill>
          <a:ln w="9525">
            <a:noFill/>
            <a:miter lim="800000"/>
            <a:headEnd/>
            <a:tailEnd/>
          </a:ln>
          <a:effectLst>
            <a:outerShdw blurRad="63500" dist="38099" dir="2700000" algn="ctr" rotWithShape="0">
              <a:schemeClr val="bg2">
                <a:alpha val="50000"/>
              </a:schemeClr>
            </a:outerShdw>
          </a:effectLst>
        </p:spPr>
        <p:txBody>
          <a:bodyPr wrap="none" anchor="ctr">
            <a:spAutoFit/>
          </a:bodyPr>
          <a:lstStyle/>
          <a:p>
            <a:pPr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Tree>
    <p:extLst>
      <p:ext uri="{BB962C8B-B14F-4D97-AF65-F5344CB8AC3E}">
        <p14:creationId xmlns:p14="http://schemas.microsoft.com/office/powerpoint/2010/main" val="4579562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DC69DD-9582-A740-9DBA-B1DE2CFEE7F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8521" y="260648"/>
            <a:ext cx="9252521" cy="6858000"/>
          </a:xfrm>
          <a:prstGeom prst="rect">
            <a:avLst/>
          </a:prstGeom>
        </p:spPr>
      </p:pic>
      <p:pic>
        <p:nvPicPr>
          <p:cNvPr id="5" name="Picture 4">
            <a:extLst>
              <a:ext uri="{FF2B5EF4-FFF2-40B4-BE49-F238E27FC236}">
                <a16:creationId xmlns:a16="http://schemas.microsoft.com/office/drawing/2014/main" id="{B9168192-FC7E-5D46-B5F9-99E93AA05DF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8521" y="-99392"/>
            <a:ext cx="9252521" cy="6957393"/>
          </a:xfrm>
          <a:prstGeom prst="rect">
            <a:avLst/>
          </a:prstGeom>
        </p:spPr>
      </p:pic>
      <p:sp>
        <p:nvSpPr>
          <p:cNvPr id="2" name="Title 1"/>
          <p:cNvSpPr>
            <a:spLocks noGrp="1"/>
          </p:cNvSpPr>
          <p:nvPr>
            <p:ph type="title"/>
          </p:nvPr>
        </p:nvSpPr>
        <p:spPr>
          <a:xfrm>
            <a:off x="-36512" y="5229200"/>
            <a:ext cx="9144000" cy="1143000"/>
          </a:xfrm>
        </p:spPr>
        <p:txBody>
          <a:bodyPr/>
          <a:lstStyle/>
          <a:p>
            <a:pPr rtl="1">
              <a:defRPr/>
            </a:pPr>
            <a:r>
              <a:rPr lang="ar-JO" sz="54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أولادنا الثلاثة</a:t>
            </a:r>
            <a:endParaRPr lang="en-US" sz="54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5853122"/>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550FFF-89A1-914A-85AA-7D6C844C23B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08519" y="-27383"/>
            <a:ext cx="9252520" cy="6803017"/>
          </a:xfrm>
          <a:prstGeom prst="rect">
            <a:avLst/>
          </a:prstGeom>
        </p:spPr>
      </p:pic>
      <p:sp>
        <p:nvSpPr>
          <p:cNvPr id="355331" name="Rectangle 3"/>
          <p:cNvSpPr>
            <a:spLocks noGrp="1" noChangeArrowheads="1"/>
          </p:cNvSpPr>
          <p:nvPr>
            <p:ph type="ctrTitle"/>
          </p:nvPr>
        </p:nvSpPr>
        <p:spPr>
          <a:xfrm>
            <a:off x="9144000" y="5445224"/>
            <a:ext cx="2667000" cy="1124744"/>
          </a:xfrm>
          <a:effectLst>
            <a:outerShdw blurRad="63500" dist="35921" dir="2700000" algn="ctr" rotWithShape="0">
              <a:srgbClr val="000000">
                <a:alpha val="74998"/>
              </a:srgbClr>
            </a:outerShdw>
          </a:effectLst>
        </p:spPr>
        <p:txBody>
          <a:bodyPr/>
          <a:lstStyle/>
          <a:p>
            <a:pPr eaLnBrk="1" hangingPunct="1">
              <a:defRPr/>
            </a:pPr>
            <a:r>
              <a:rPr lang="ar-JO" sz="2800" b="1" i="1" dirty="0">
                <a:solidFill>
                  <a:srgbClr val="FFFF00"/>
                </a:solidFill>
                <a:effectLst>
                  <a:glow rad="254000">
                    <a:schemeClr val="bg1">
                      <a:alpha val="75000"/>
                    </a:schemeClr>
                  </a:glow>
                </a:effectLst>
                <a:latin typeface="Arial" panose="020B0604020202020204" pitchFamily="34" charset="0"/>
                <a:cs typeface="Arial" panose="020B0604020202020204" pitchFamily="34" charset="0"/>
              </a:rPr>
              <a:t>عائلة غريفيث</a:t>
            </a:r>
            <a:br>
              <a:rPr lang="en-US" sz="2800" b="1" i="1" dirty="0">
                <a:solidFill>
                  <a:srgbClr val="FFFF00"/>
                </a:solidFill>
                <a:effectLst>
                  <a:glow rad="254000">
                    <a:schemeClr val="bg1">
                      <a:alpha val="75000"/>
                    </a:schemeClr>
                  </a:glow>
                </a:effectLst>
                <a:latin typeface="Arial" panose="020B0604020202020204" pitchFamily="34" charset="0"/>
                <a:cs typeface="Arial" panose="020B0604020202020204" pitchFamily="34" charset="0"/>
              </a:rPr>
            </a:br>
            <a:r>
              <a:rPr lang="ar-JO" sz="2800" b="1" i="1" dirty="0">
                <a:solidFill>
                  <a:srgbClr val="FFFF00"/>
                </a:solidFill>
                <a:effectLst>
                  <a:glow rad="254000">
                    <a:schemeClr val="bg1">
                      <a:alpha val="75000"/>
                    </a:schemeClr>
                  </a:glow>
                </a:effectLst>
                <a:latin typeface="Arial" panose="020B0604020202020204" pitchFamily="34" charset="0"/>
                <a:cs typeface="Arial" panose="020B0604020202020204" pitchFamily="34" charset="0"/>
              </a:rPr>
              <a:t>28 تشرين ثاني 2019</a:t>
            </a:r>
            <a:endParaRPr lang="en-US" b="1" dirty="0">
              <a:solidFill>
                <a:srgbClr val="FFFF00"/>
              </a:solidFill>
              <a:effectLst>
                <a:glow rad="254000">
                  <a:schemeClr val="bg1">
                    <a:alpha val="75000"/>
                  </a:schemeClr>
                </a:glow>
              </a:effectLst>
              <a:latin typeface="Arial" panose="020B0604020202020204" pitchFamily="34" charset="0"/>
              <a:cs typeface="Arial" panose="020B0604020202020204" pitchFamily="34" charset="0"/>
            </a:endParaRPr>
          </a:p>
        </p:txBody>
      </p:sp>
      <p:sp>
        <p:nvSpPr>
          <p:cNvPr id="355333" name="Text Box 5"/>
          <p:cNvSpPr txBox="1">
            <a:spLocks noChangeArrowheads="1"/>
          </p:cNvSpPr>
          <p:nvPr/>
        </p:nvSpPr>
        <p:spPr bwMode="auto">
          <a:xfrm>
            <a:off x="7020272" y="3617698"/>
            <a:ext cx="2088232"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glow rad="254000">
                    <a:srgbClr val="000000">
                      <a:alpha val="75000"/>
                    </a:srgbClr>
                  </a:glow>
                </a:effectLst>
                <a:uLnTx/>
                <a:uFillTx/>
                <a:latin typeface="Arial" panose="020B0604020202020204" pitchFamily="34" charset="0"/>
                <a:cs typeface="Arial" panose="020B0604020202020204" pitchFamily="34" charset="0"/>
              </a:rPr>
              <a:t>كيرت </a:t>
            </a:r>
            <a:r>
              <a:rPr kumimoji="0" lang="ar-JO" sz="40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rPr>
              <a:t>وكارا (35)</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endParaRPr>
          </a:p>
        </p:txBody>
      </p:sp>
      <p:sp>
        <p:nvSpPr>
          <p:cNvPr id="355334" name="Text Box 6"/>
          <p:cNvSpPr txBox="1">
            <a:spLocks noChangeArrowheads="1"/>
          </p:cNvSpPr>
          <p:nvPr/>
        </p:nvSpPr>
        <p:spPr bwMode="auto">
          <a:xfrm>
            <a:off x="39467" y="2895568"/>
            <a:ext cx="2407456"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glow rad="254000">
                    <a:srgbClr val="000000">
                      <a:alpha val="75000"/>
                    </a:srgbClr>
                  </a:glow>
                </a:effectLst>
                <a:uLnTx/>
                <a:uFillTx/>
                <a:latin typeface="Arial" panose="020B0604020202020204" pitchFamily="34" charset="0"/>
                <a:cs typeface="Arial" panose="020B0604020202020204" pitchFamily="34" charset="0"/>
              </a:rPr>
              <a:t>جون </a:t>
            </a:r>
            <a:r>
              <a:rPr kumimoji="0" lang="ar-JO" sz="40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rPr>
              <a:t>وكلوي (29)</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endParaRPr>
          </a:p>
        </p:txBody>
      </p:sp>
      <p:sp>
        <p:nvSpPr>
          <p:cNvPr id="355335" name="Text Box 7"/>
          <p:cNvSpPr txBox="1">
            <a:spLocks noChangeArrowheads="1"/>
          </p:cNvSpPr>
          <p:nvPr/>
        </p:nvSpPr>
        <p:spPr bwMode="auto">
          <a:xfrm>
            <a:off x="2653848" y="4077073"/>
            <a:ext cx="2555776"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glow rad="254000">
                    <a:srgbClr val="000000">
                      <a:alpha val="75000"/>
                    </a:srgbClr>
                  </a:glow>
                </a:effectLst>
                <a:uLnTx/>
                <a:uFillTx/>
                <a:latin typeface="Arial" panose="020B0604020202020204" pitchFamily="34" charset="0"/>
                <a:cs typeface="Arial" panose="020B0604020202020204" pitchFamily="34" charset="0"/>
              </a:rPr>
              <a:t>ستيفن </a:t>
            </a:r>
            <a:r>
              <a:rPr kumimoji="0" lang="ar-JO" sz="40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rPr>
              <a:t>وكيتي وجيسي (32)</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endParaRPr>
          </a:p>
        </p:txBody>
      </p:sp>
      <p:sp>
        <p:nvSpPr>
          <p:cNvPr id="355336" name="Text Box 8"/>
          <p:cNvSpPr txBox="1">
            <a:spLocks noChangeArrowheads="1"/>
          </p:cNvSpPr>
          <p:nvPr/>
        </p:nvSpPr>
        <p:spPr bwMode="auto">
          <a:xfrm>
            <a:off x="5233583" y="2233849"/>
            <a:ext cx="2088232"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rPr>
              <a:t>ريك وسوزان</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endParaRPr>
          </a:p>
        </p:txBody>
      </p:sp>
      <p:sp>
        <p:nvSpPr>
          <p:cNvPr id="10" name="Title 2"/>
          <p:cNvSpPr txBox="1">
            <a:spLocks/>
          </p:cNvSpPr>
          <p:nvPr/>
        </p:nvSpPr>
        <p:spPr bwMode="auto">
          <a:xfrm>
            <a:off x="0" y="-3016"/>
            <a:ext cx="2209800" cy="6858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2020</a:t>
            </a:r>
            <a:endParaRPr kumimoji="0" lang="en-US" sz="4400" b="1" i="0" u="none" strike="noStrike" kern="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116338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55336"/>
                                        </p:tgtEl>
                                        <p:attrNameLst>
                                          <p:attrName>style.visibility</p:attrName>
                                        </p:attrNameLst>
                                      </p:cBhvr>
                                      <p:to>
                                        <p:strVal val="visible"/>
                                      </p:to>
                                    </p:set>
                                    <p:animEffect transition="in" filter="dissolve">
                                      <p:cBhvr>
                                        <p:cTn id="7" dur="500"/>
                                        <p:tgtEl>
                                          <p:spTgt spid="355336"/>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55335"/>
                                        </p:tgtEl>
                                        <p:attrNameLst>
                                          <p:attrName>style.visibility</p:attrName>
                                        </p:attrNameLst>
                                      </p:cBhvr>
                                      <p:to>
                                        <p:strVal val="visible"/>
                                      </p:to>
                                    </p:set>
                                    <p:animEffect transition="in" filter="dissolve">
                                      <p:cBhvr>
                                        <p:cTn id="11" dur="500"/>
                                        <p:tgtEl>
                                          <p:spTgt spid="355335"/>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55333"/>
                                        </p:tgtEl>
                                        <p:attrNameLst>
                                          <p:attrName>style.visibility</p:attrName>
                                        </p:attrNameLst>
                                      </p:cBhvr>
                                      <p:to>
                                        <p:strVal val="visible"/>
                                      </p:to>
                                    </p:set>
                                    <p:animEffect transition="in" filter="dissolve">
                                      <p:cBhvr>
                                        <p:cTn id="15" dur="500"/>
                                        <p:tgtEl>
                                          <p:spTgt spid="355333"/>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355334"/>
                                        </p:tgtEl>
                                        <p:attrNameLst>
                                          <p:attrName>style.visibility</p:attrName>
                                        </p:attrNameLst>
                                      </p:cBhvr>
                                      <p:to>
                                        <p:strVal val="visible"/>
                                      </p:to>
                                    </p:set>
                                    <p:animEffect transition="in" filter="dissolve">
                                      <p:cBhvr>
                                        <p:cTn id="19" dur="500"/>
                                        <p:tgtEl>
                                          <p:spTgt spid="355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5B829F-C175-7A4E-85FE-8C21E59056B4}"/>
              </a:ext>
            </a:extLst>
          </p:cNvPr>
          <p:cNvPicPr>
            <a:picLocks noChangeAspect="1"/>
          </p:cNvPicPr>
          <p:nvPr/>
        </p:nvPicPr>
        <p:blipFill>
          <a:blip r:embed="rId3"/>
          <a:stretch>
            <a:fillRect/>
          </a:stretch>
        </p:blipFill>
        <p:spPr>
          <a:xfrm>
            <a:off x="2" y="7744"/>
            <a:ext cx="8944095" cy="6858000"/>
          </a:xfrm>
          <a:prstGeom prst="rect">
            <a:avLst/>
          </a:prstGeom>
        </p:spPr>
      </p:pic>
      <p:sp>
        <p:nvSpPr>
          <p:cNvPr id="2" name="Title 1"/>
          <p:cNvSpPr>
            <a:spLocks noGrp="1"/>
          </p:cNvSpPr>
          <p:nvPr>
            <p:ph type="title"/>
          </p:nvPr>
        </p:nvSpPr>
        <p:spPr>
          <a:xfrm>
            <a:off x="3344450" y="4005064"/>
            <a:ext cx="5573711" cy="2852937"/>
          </a:xfrm>
        </p:spPr>
        <p:txBody>
          <a:bodyPr/>
          <a:lstStyle/>
          <a:p>
            <a:pPr rtl="1">
              <a:defRPr/>
            </a:pPr>
            <a:r>
              <a:rPr lang="ar-JO"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كيرت (35) وكارا يمتلكان شركة لتقديم استشارات مختصَّةٍ بالموارد البشريَّة قرب مدينة سياتل</a:t>
            </a:r>
            <a:endParaRPr lang="en-US"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4956676"/>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610F9D-1678-CD16-B71A-5220F02EB89C}"/>
              </a:ext>
            </a:extLst>
          </p:cNvPr>
          <p:cNvPicPr>
            <a:picLocks noChangeAspect="1"/>
          </p:cNvPicPr>
          <p:nvPr/>
        </p:nvPicPr>
        <p:blipFill>
          <a:blip r:embed="rId2"/>
          <a:stretch>
            <a:fillRect/>
          </a:stretch>
        </p:blipFill>
        <p:spPr>
          <a:xfrm>
            <a:off x="0" y="0"/>
            <a:ext cx="9144000" cy="6858000"/>
          </a:xfrm>
          <a:prstGeom prst="rect">
            <a:avLst/>
          </a:prstGeom>
        </p:spPr>
      </p:pic>
      <p:sp>
        <p:nvSpPr>
          <p:cNvPr id="184322" name="Title 1"/>
          <p:cNvSpPr>
            <a:spLocks noGrp="1"/>
          </p:cNvSpPr>
          <p:nvPr>
            <p:ph type="title"/>
          </p:nvPr>
        </p:nvSpPr>
        <p:spPr>
          <a:xfrm>
            <a:off x="7374" y="5849937"/>
            <a:ext cx="9144000" cy="1008063"/>
          </a:xfrm>
        </p:spPr>
        <p:txBody>
          <a:bodyPr/>
          <a:lstStyle/>
          <a:p>
            <a:pPr>
              <a:defRPr/>
            </a:pPr>
            <a:r>
              <a:rPr lang="ar-JO" b="1" kern="0" dirty="0">
                <a:effectLst>
                  <a:glow rad="139700">
                    <a:schemeClr val="tx1"/>
                  </a:glow>
                </a:effectLst>
                <a:latin typeface="Arial" charset="0"/>
                <a:ea typeface="ＭＳ Ｐゴシック" charset="0"/>
              </a:rPr>
              <a:t>حفيدنا ذو ثمانية أشهر كادون</a:t>
            </a:r>
            <a:endParaRPr lang="en-US" b="1" kern="0" dirty="0">
              <a:effectLst>
                <a:glow rad="139700">
                  <a:schemeClr val="tx1"/>
                </a:glow>
              </a:effectLst>
              <a:latin typeface="Arial" charset="0"/>
              <a:ea typeface="ＭＳ Ｐゴシック" charset="0"/>
            </a:endParaRPr>
          </a:p>
        </p:txBody>
      </p:sp>
      <p:sp>
        <p:nvSpPr>
          <p:cNvPr id="2" name="Title 1">
            <a:extLst>
              <a:ext uri="{FF2B5EF4-FFF2-40B4-BE49-F238E27FC236}">
                <a16:creationId xmlns:a16="http://schemas.microsoft.com/office/drawing/2014/main" id="{00913A05-9E14-4BE0-119B-D17F212CAA49}"/>
              </a:ext>
            </a:extLst>
          </p:cNvPr>
          <p:cNvSpPr txBox="1">
            <a:spLocks/>
          </p:cNvSpPr>
          <p:nvPr/>
        </p:nvSpPr>
        <p:spPr bwMode="auto">
          <a:xfrm>
            <a:off x="179512" y="7173416"/>
            <a:ext cx="9144000" cy="1008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0" cap="none" spc="0" normalizeH="0" baseline="0" noProof="0">
                <a:ln>
                  <a:noFill/>
                </a:ln>
                <a:solidFill>
                  <a:srgbClr val="FFFFFF"/>
                </a:solidFill>
                <a:effectLst>
                  <a:glow rad="139700">
                    <a:srgbClr val="000000"/>
                  </a:glow>
                </a:effectLst>
                <a:uLnTx/>
                <a:uFillTx/>
                <a:latin typeface="Arial" charset="0"/>
                <a:ea typeface="ＭＳ Ｐゴシック" charset="0"/>
                <a:cs typeface="Arial"/>
              </a:rPr>
              <a:t>حفيدنا ذو الثلاث سنوات جيسي</a:t>
            </a:r>
            <a:endParaRPr kumimoji="0" lang="en-US" sz="4400" b="1" i="0" u="none" strike="noStrike" kern="0" cap="none" spc="0" normalizeH="0" baseline="0" noProof="0" dirty="0">
              <a:ln>
                <a:noFill/>
              </a:ln>
              <a:solidFill>
                <a:srgbClr val="FFFFFF"/>
              </a:solidFill>
              <a:effectLst>
                <a:glow rad="139700">
                  <a:srgbClr val="000000"/>
                </a:glow>
              </a:effectLst>
              <a:uLnTx/>
              <a:uFillTx/>
              <a:latin typeface="Arial" charset="0"/>
              <a:ea typeface="ＭＳ Ｐゴシック" charset="0"/>
              <a:cs typeface="Arial"/>
            </a:endParaRPr>
          </a:p>
        </p:txBody>
      </p:sp>
      <p:sp>
        <p:nvSpPr>
          <p:cNvPr id="5" name="Title 1">
            <a:extLst>
              <a:ext uri="{FF2B5EF4-FFF2-40B4-BE49-F238E27FC236}">
                <a16:creationId xmlns:a16="http://schemas.microsoft.com/office/drawing/2014/main" id="{6F9E3C4D-E789-DCB3-DDB2-09CB190DF123}"/>
              </a:ext>
            </a:extLst>
          </p:cNvPr>
          <p:cNvSpPr txBox="1">
            <a:spLocks/>
          </p:cNvSpPr>
          <p:nvPr/>
        </p:nvSpPr>
        <p:spPr bwMode="auto">
          <a:xfrm>
            <a:off x="-123255" y="-1189491"/>
            <a:ext cx="9144000" cy="1008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a:ln>
                  <a:noFill/>
                </a:ln>
                <a:solidFill>
                  <a:srgbClr val="FFFFFF"/>
                </a:solidFill>
                <a:effectLst>
                  <a:glow rad="139700">
                    <a:srgbClr val="000000"/>
                  </a:glow>
                </a:effectLst>
                <a:uLnTx/>
                <a:uFillTx/>
                <a:latin typeface="Arial" charset="0"/>
                <a:ea typeface="ＭＳ Ｐゴシック" charset="0"/>
                <a:cs typeface="Arial"/>
              </a:rPr>
              <a:t>8-month-old grandson Kadon</a:t>
            </a:r>
            <a:endParaRPr kumimoji="0" lang="en-US" sz="4400" b="1" i="0" u="none" strike="noStrike" kern="0" cap="none" spc="0" normalizeH="0" baseline="0" noProof="0" dirty="0">
              <a:ln>
                <a:noFill/>
              </a:ln>
              <a:solidFill>
                <a:srgbClr val="FFFFFF"/>
              </a:solidFill>
              <a:effectLst>
                <a:glow rad="139700">
                  <a:srgbClr val="000000"/>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4041187072"/>
      </p:ext>
    </p:extLst>
  </p:cSld>
  <p:clrMapOvr>
    <a:masterClrMapping/>
  </p:clrMapOvr>
  <p:transition spd="med">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7C1C20-C4D9-1242-AF08-75DF7072AAF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27384"/>
            <a:ext cx="9144000" cy="6868864"/>
          </a:xfrm>
          <a:prstGeom prst="rect">
            <a:avLst/>
          </a:prstGeom>
        </p:spPr>
      </p:pic>
      <p:sp>
        <p:nvSpPr>
          <p:cNvPr id="4" name="Rectangle 3"/>
          <p:cNvSpPr txBox="1">
            <a:spLocks noChangeArrowheads="1"/>
          </p:cNvSpPr>
          <p:nvPr/>
        </p:nvSpPr>
        <p:spPr bwMode="auto">
          <a:xfrm>
            <a:off x="8411882" y="1"/>
            <a:ext cx="732119"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99"/>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7</a:t>
            </a:r>
            <a:endParaRPr kumimoji="0" lang="en-US" sz="2400" b="1" i="0" u="none" strike="noStrike" kern="1200" cap="none" spc="0" normalizeH="0" baseline="0" noProof="0" dirty="0">
              <a:ln>
                <a:noFill/>
              </a:ln>
              <a:solidFill>
                <a:srgbClr val="FFFF99"/>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2" name="Title 1"/>
          <p:cNvSpPr>
            <a:spLocks noGrp="1"/>
          </p:cNvSpPr>
          <p:nvPr>
            <p:ph type="title"/>
          </p:nvPr>
        </p:nvSpPr>
        <p:spPr>
          <a:xfrm>
            <a:off x="4788024" y="3501008"/>
            <a:ext cx="4249728" cy="3240360"/>
          </a:xfrm>
        </p:spPr>
        <p:txBody>
          <a:bodyPr/>
          <a:lstStyle/>
          <a:p>
            <a:pPr rtl="1">
              <a:defRPr/>
            </a:pPr>
            <a:r>
              <a:rPr lang="ar-JO"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ستيفن (٣٣) يُدرِّب الطيَّار في شركة يونايتد (ب777) في دنفر</a:t>
            </a:r>
            <a:endParaRPr lang="en-US"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endParaRPr>
          </a:p>
        </p:txBody>
      </p:sp>
      <p:pic>
        <p:nvPicPr>
          <p:cNvPr id="1026" name="Picture 2" descr="https://aviationvoice.com/wp-content/uploads/2018/10/United-Airbus-A320-200-Engine-Shut-Down-in-Flight.jpg">
            <a:extLst>
              <a:ext uri="{FF2B5EF4-FFF2-40B4-BE49-F238E27FC236}">
                <a16:creationId xmlns:a16="http://schemas.microsoft.com/office/drawing/2014/main" id="{B9DCFF88-5206-1747-892E-4A94232391F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 y="4304978"/>
            <a:ext cx="4533123" cy="2536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1347917"/>
      </p:ext>
    </p:extLst>
  </p:cSld>
  <p:clrMapOvr>
    <a:masterClrMapping/>
  </p:clrMapOvr>
  <p:transition/>
</p:sld>
</file>

<file path=ppt/theme/theme1.xml><?xml version="1.0" encoding="utf-8"?>
<a:theme xmlns:a="http://schemas.openxmlformats.org/drawingml/2006/main" name="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White on Black Background">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Clipboard">
  <a:themeElements>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fontScheme name="Clipboar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Clipboard 1">
        <a:dk1>
          <a:srgbClr val="000000"/>
        </a:dk1>
        <a:lt1>
          <a:srgbClr val="ECDB96"/>
        </a:lt1>
        <a:dk2>
          <a:srgbClr val="000000"/>
        </a:dk2>
        <a:lt2>
          <a:srgbClr val="808080"/>
        </a:lt2>
        <a:accent1>
          <a:srgbClr val="BBE0E3"/>
        </a:accent1>
        <a:accent2>
          <a:srgbClr val="333399"/>
        </a:accent2>
        <a:accent3>
          <a:srgbClr val="F4EAC9"/>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lipboard 3">
        <a:dk1>
          <a:srgbClr val="000000"/>
        </a:dk1>
        <a:lt1>
          <a:srgbClr val="ECDB96"/>
        </a:lt1>
        <a:dk2>
          <a:srgbClr val="000000"/>
        </a:dk2>
        <a:lt2>
          <a:srgbClr val="969696"/>
        </a:lt2>
        <a:accent1>
          <a:srgbClr val="FFFFFF"/>
        </a:accent1>
        <a:accent2>
          <a:srgbClr val="8DC6FF"/>
        </a:accent2>
        <a:accent3>
          <a:srgbClr val="F4EAC9"/>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6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4_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3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5_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3_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7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8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5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2004:Templates:Presentations:Designs:Bar Code</Template>
  <TotalTime>3918</TotalTime>
  <Words>2277</Words>
  <Application>Microsoft Macintosh PowerPoint</Application>
  <PresentationFormat>On-screen Show (4:3)</PresentationFormat>
  <Paragraphs>388</Paragraphs>
  <Slides>41</Slides>
  <Notes>40</Notes>
  <HiddenSlides>0</HiddenSlides>
  <MMClips>0</MMClips>
  <ScaleCrop>false</ScaleCrop>
  <HeadingPairs>
    <vt:vector size="6" baseType="variant">
      <vt:variant>
        <vt:lpstr>Fonts Used</vt:lpstr>
      </vt:variant>
      <vt:variant>
        <vt:i4>12</vt:i4>
      </vt:variant>
      <vt:variant>
        <vt:lpstr>Theme</vt:lpstr>
      </vt:variant>
      <vt:variant>
        <vt:i4>25</vt:i4>
      </vt:variant>
      <vt:variant>
        <vt:lpstr>Slide Titles</vt:lpstr>
      </vt:variant>
      <vt:variant>
        <vt:i4>41</vt:i4>
      </vt:variant>
    </vt:vector>
  </HeadingPairs>
  <TitlesOfParts>
    <vt:vector size="78" baseType="lpstr">
      <vt:lpstr>26</vt:lpstr>
      <vt:lpstr>ＭＳ Ｐゴシック</vt:lpstr>
      <vt:lpstr>Osaka</vt:lpstr>
      <vt:lpstr>SimSun</vt:lpstr>
      <vt:lpstr>Times</vt:lpstr>
      <vt:lpstr>Arial</vt:lpstr>
      <vt:lpstr>Calibri</vt:lpstr>
      <vt:lpstr>Comic Sans MS</vt:lpstr>
      <vt:lpstr>Garamond</vt:lpstr>
      <vt:lpstr>Helvetica</vt:lpstr>
      <vt:lpstr>Times New Roman</vt:lpstr>
      <vt:lpstr>Wingdings</vt:lpstr>
      <vt:lpstr>Blue Diagonal</vt:lpstr>
      <vt:lpstr>Bar Code</vt:lpstr>
      <vt:lpstr>10_Default Design</vt:lpstr>
      <vt:lpstr>Stream</vt:lpstr>
      <vt:lpstr>Orbit</vt:lpstr>
      <vt:lpstr>1_Stream</vt:lpstr>
      <vt:lpstr>7_Blank Presentation</vt:lpstr>
      <vt:lpstr>8_Blank Presentation</vt:lpstr>
      <vt:lpstr>25_Default Design</vt:lpstr>
      <vt:lpstr>5_Beam</vt:lpstr>
      <vt:lpstr>White on Black Background</vt:lpstr>
      <vt:lpstr>1_Beam</vt:lpstr>
      <vt:lpstr>Clipboard</vt:lpstr>
      <vt:lpstr>6_Beam</vt:lpstr>
      <vt:lpstr>Beam</vt:lpstr>
      <vt:lpstr>50_Blank Presentation</vt:lpstr>
      <vt:lpstr>4_Blue Diagonal</vt:lpstr>
      <vt:lpstr>35_Default Design</vt:lpstr>
      <vt:lpstr>36_Default Design</vt:lpstr>
      <vt:lpstr>9_Office Theme</vt:lpstr>
      <vt:lpstr>49_Blank Presentation</vt:lpstr>
      <vt:lpstr>5_Blue Diagonal</vt:lpstr>
      <vt:lpstr>5_Blank Presentation</vt:lpstr>
      <vt:lpstr>1_Orbit</vt:lpstr>
      <vt:lpstr>3_Blue Diagonal</vt:lpstr>
      <vt:lpstr>وصف مساق  خلفيات           العهد             الجديد</vt:lpstr>
      <vt:lpstr>عرف عن نفسك</vt:lpstr>
      <vt:lpstr>من أين أنا؟</vt:lpstr>
      <vt:lpstr>أنا من أرض الزلازل</vt:lpstr>
      <vt:lpstr>أولادنا الثلاثة</vt:lpstr>
      <vt:lpstr>عائلة غريفيث 28 تشرين ثاني 2019</vt:lpstr>
      <vt:lpstr>كيرت (35) وكارا يمتلكان شركة لتقديم استشارات مختصَّةٍ بالموارد البشريَّة قرب مدينة سياتل</vt:lpstr>
      <vt:lpstr>حفيدنا ذو ثمانية أشهر كادون</vt:lpstr>
      <vt:lpstr>ستيفن (٣٣) يُدرِّب الطيَّار في شركة يونايتد (ب777) في دنفر</vt:lpstr>
      <vt:lpstr>ستيفن, كيتي وجيسي في جيج هاربور</vt:lpstr>
      <vt:lpstr>حفيدنا ذو السنتين جيسي</vt:lpstr>
      <vt:lpstr>جون (30) فنان تشكيلي في ريدلاندز, كاليفورنيا</vt:lpstr>
      <vt:lpstr>كلِّيَّة سنغافورة للكتاب المقدَّس</vt:lpstr>
      <vt:lpstr>قمتُ بالإشراف على طلَّاب الدكتوراه في الخدمة في كلِّيَّة سنغافورة للكتاب المقدَّس – (2012 - 2021م)</vt:lpstr>
      <vt:lpstr>Leading Change &amp; Conflict Resolution  (Dr. Alan McMahan Oct 2016)</vt:lpstr>
      <vt:lpstr>شعب كنيسة كروس رودز •  حزيران 2021</vt:lpstr>
      <vt:lpstr>المساقات التي قمتُ بتدريسها منذ عام 1991م</vt:lpstr>
      <vt:lpstr>منظَّمتنا الإرساليَّة</vt:lpstr>
      <vt:lpstr>طلَّاب كلِّيَّة سنغافورة للكتاب المقدَّس</vt:lpstr>
      <vt:lpstr>PowerPoint Presentation</vt:lpstr>
      <vt:lpstr>تايلاند • منغوليا • ميانمار • أندونيسيا</vt:lpstr>
      <vt:lpstr>مدرسة المجتمع الدوليَّة (تأسَّسَتْ في عام 1993م)</vt:lpstr>
      <vt:lpstr>يدرس في مدرسة المجتمع الدوليَّة الآن أكثر من 400 طالب</vt:lpstr>
      <vt:lpstr>خدمة التعليم – 1994-2021</vt:lpstr>
      <vt:lpstr>مسْحُ العهد الجديد - متاحٌ على الموقع الإلكترونيّ:  • BibleStudyDownloads.org</vt:lpstr>
      <vt:lpstr>الرب يملك</vt:lpstr>
      <vt:lpstr>الرب يملك</vt:lpstr>
      <vt:lpstr>الرب يملك</vt:lpstr>
      <vt:lpstr>وصف المساق</vt:lpstr>
      <vt:lpstr>م ع ج مقابل خ ع ج</vt:lpstr>
      <vt:lpstr>أهداف المساق</vt:lpstr>
      <vt:lpstr>المتطلبات</vt:lpstr>
      <vt:lpstr>يرافق الإمتحان النهائي كتاب مغلق</vt:lpstr>
      <vt:lpstr>PowerPoint Presentation</vt:lpstr>
      <vt:lpstr>نظام ملف الواجبات</vt:lpstr>
      <vt:lpstr>العرض التقديمي ( 945 شريحة ) كتاب الطالب ( 100 صفحة ) مخطوطة المعلم ( 400 صفحة )</vt:lpstr>
      <vt:lpstr>أمورٌ أُخرى</vt:lpstr>
      <vt:lpstr>نصوصنا الرئيسية</vt:lpstr>
      <vt:lpstr>عربي</vt:lpstr>
      <vt:lpstr>الرابط للعرض التقديميِّ "خلفيَّات العهد الجديد" متاحٌ على الموقع الإلكترونيّ:  BibleStudyDownloads.org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155</cp:revision>
  <dcterms:created xsi:type="dcterms:W3CDTF">2009-09-07T00:49:46Z</dcterms:created>
  <dcterms:modified xsi:type="dcterms:W3CDTF">2024-01-06T06:35:01Z</dcterms:modified>
</cp:coreProperties>
</file>