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8" r:id="rId2"/>
    <p:sldMasterId id="2147483714" r:id="rId3"/>
    <p:sldMasterId id="2147483660" r:id="rId4"/>
    <p:sldMasterId id="2147483652" r:id="rId5"/>
    <p:sldMasterId id="2147483649" r:id="rId6"/>
    <p:sldMasterId id="2147484196" r:id="rId7"/>
    <p:sldMasterId id="2147484208" r:id="rId8"/>
    <p:sldMasterId id="2147484210" r:id="rId9"/>
  </p:sldMasterIdLst>
  <p:notesMasterIdLst>
    <p:notesMasterId r:id="rId24"/>
  </p:notesMasterIdLst>
  <p:sldIdLst>
    <p:sldId id="269" r:id="rId10"/>
    <p:sldId id="325" r:id="rId11"/>
    <p:sldId id="256" r:id="rId12"/>
    <p:sldId id="264" r:id="rId13"/>
    <p:sldId id="313" r:id="rId14"/>
    <p:sldId id="320" r:id="rId15"/>
    <p:sldId id="275" r:id="rId16"/>
    <p:sldId id="4037" r:id="rId17"/>
    <p:sldId id="326" r:id="rId18"/>
    <p:sldId id="308" r:id="rId19"/>
    <p:sldId id="260" r:id="rId20"/>
    <p:sldId id="261" r:id="rId21"/>
    <p:sldId id="305" r:id="rId22"/>
    <p:sldId id="4034"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00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89" autoAdjust="0"/>
    <p:restoredTop sz="94249" autoAdjust="0"/>
  </p:normalViewPr>
  <p:slideViewPr>
    <p:cSldViewPr>
      <p:cViewPr>
        <p:scale>
          <a:sx n="86" d="100"/>
          <a:sy n="86" d="100"/>
        </p:scale>
        <p:origin x="528" y="16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75780"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01"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C8FA262D-A1F1-2C4B-A1C2-7550A8BB0E3D}" type="slidenum">
              <a:rPr lang="en-US"/>
              <a:pPr>
                <a:defRPr/>
              </a:pPr>
              <a:t>‹#›</a:t>
            </a:fld>
            <a:endParaRPr lang="en-US"/>
          </a:p>
        </p:txBody>
      </p:sp>
    </p:spTree>
    <p:extLst>
      <p:ext uri="{BB962C8B-B14F-4D97-AF65-F5344CB8AC3E}">
        <p14:creationId xmlns:p14="http://schemas.microsoft.com/office/powerpoint/2010/main" val="2846513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0FF5DE-E05E-6640-AB90-395AEC56AF9D}" type="slidenum">
              <a:rPr lang="en-US" sz="1200"/>
              <a:pPr/>
              <a:t>1</a:t>
            </a:fld>
            <a:endParaRPr lang="en-US" sz="1200"/>
          </a:p>
        </p:txBody>
      </p:sp>
      <p:sp>
        <p:nvSpPr>
          <p:cNvPr id="77826" name="Rectangle 2"/>
          <p:cNvSpPr>
            <a:spLocks noGrp="1" noRot="1" noChangeAspect="1" noChangeArrowheads="1"/>
          </p:cNvSpPr>
          <p:nvPr>
            <p:ph type="sldImg"/>
          </p:nvPr>
        </p:nvSpPr>
        <p:spPr>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CE33073-94BD-BF41-A215-A0337AA4B329}" type="slidenum">
              <a:rPr lang="en-US" sz="1200"/>
              <a:pPr/>
              <a:t>10</a:t>
            </a:fld>
            <a:endParaRPr lang="en-US" sz="120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5C7DB46-90B7-2E4D-8F6A-C18F82F9E24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22210" name="Rectangle 2"/>
          <p:cNvSpPr>
            <a:spLocks noGrp="1" noRot="1" noChangeAspect="1" noChangeArrowheads="1"/>
          </p:cNvSpPr>
          <p:nvPr>
            <p:ph type="sldImg"/>
          </p:nvPr>
        </p:nvSpPr>
        <p:spPr>
          <a:solidFill>
            <a:srgbClr val="FFFFFF"/>
          </a:solidFill>
          <a:ln/>
        </p:spPr>
      </p:sp>
      <p:sp>
        <p:nvSpPr>
          <p:cNvPr id="222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CF8E88E-682C-1646-ACEE-0D42F065D33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24258" name="Rectangle 2"/>
          <p:cNvSpPr>
            <a:spLocks noGrp="1" noRot="1" noChangeAspect="1" noChangeArrowheads="1"/>
          </p:cNvSpPr>
          <p:nvPr>
            <p:ph type="sldImg"/>
          </p:nvPr>
        </p:nvSpPr>
        <p:spPr>
          <a:solidFill>
            <a:srgbClr val="FFFFFF"/>
          </a:solidFill>
          <a:ln/>
        </p:spPr>
      </p:sp>
      <p:sp>
        <p:nvSpPr>
          <p:cNvPr id="2242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03ACC34-D260-694B-B476-7DBD9C65B156}" type="slidenum">
              <a:rPr lang="en-US" sz="1200"/>
              <a:pPr/>
              <a:t>13</a:t>
            </a:fld>
            <a:endParaRPr lang="en-US" sz="1200"/>
          </a:p>
        </p:txBody>
      </p:sp>
      <p:sp>
        <p:nvSpPr>
          <p:cNvPr id="102402" name="Rectangle 2"/>
          <p:cNvSpPr>
            <a:spLocks noGrp="1" noRot="1" noChangeAspect="1" noChangeArrowheads="1"/>
          </p:cNvSpPr>
          <p:nvPr>
            <p:ph type="sldImg"/>
          </p:nvPr>
        </p:nvSpPr>
        <p:spPr>
          <a:solidFill>
            <a:srgbClr val="FFFFFF"/>
          </a:solidFill>
          <a:ln/>
        </p:spPr>
      </p:sp>
      <p:sp>
        <p:nvSpPr>
          <p:cNvPr id="1024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55D1F9-0A3F-644D-899A-336FA306B224}" type="slidenum">
              <a:rPr lang="en-US" sz="1200"/>
              <a:pPr/>
              <a:t>2</a:t>
            </a:fld>
            <a:endParaRPr lang="en-US" sz="1200"/>
          </a:p>
        </p:txBody>
      </p:sp>
      <p:sp>
        <p:nvSpPr>
          <p:cNvPr id="798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4B9B8C7-79FB-F34A-A8B7-BC7DE7C77178}" type="slidenum">
              <a:rPr lang="en-US" sz="1200"/>
              <a:pPr algn="r"/>
              <a:t>2</a:t>
            </a:fld>
            <a:endParaRPr lang="en-US" sz="120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How can we express familiar concepts like the death of Christ for</a:t>
            </a:r>
            <a:r>
              <a:rPr lang="en-US" baseline="0">
                <a:ea typeface="ＭＳ Ｐゴシック" charset="0"/>
                <a:cs typeface="ＭＳ Ｐゴシック" charset="0"/>
              </a:rPr>
              <a:t> us? Sometimes teaching them is better done by assuming in the role of biblical characters who experienced these events. This is not entertaining but rather entering into the story and bringing the listeners with you into the story.</a:t>
            </a:r>
          </a:p>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6B2AB0-DBAF-334D-BE28-CB692FB53EC6}" type="slidenum">
              <a:rPr lang="en-US" sz="1200"/>
              <a:pPr/>
              <a:t>3</a:t>
            </a:fld>
            <a:endParaRPr 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AECF11-CE89-1A45-B403-4A91FE77C34D}" type="slidenum">
              <a:rPr lang="en-US" sz="1200"/>
              <a:pPr/>
              <a:t>4</a:t>
            </a:fld>
            <a:endParaRPr lang="en-US" sz="1200"/>
          </a:p>
        </p:txBody>
      </p:sp>
      <p:sp>
        <p:nvSpPr>
          <p:cNvPr id="83970" name="Rectangle 2"/>
          <p:cNvSpPr>
            <a:spLocks noGrp="1" noRot="1" noChangeAspect="1" noChangeArrowheads="1"/>
          </p:cNvSpPr>
          <p:nvPr>
            <p:ph type="sldImg"/>
          </p:nvPr>
        </p:nvSpPr>
        <p:spPr>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4626B84-5FAB-ED4D-B76F-17203D740D1E}" type="slidenum">
              <a:rPr lang="en-US" sz="1200"/>
              <a:pPr/>
              <a:t>5</a:t>
            </a:fld>
            <a:endParaRPr lang="en-US" sz="1200"/>
          </a:p>
        </p:txBody>
      </p:sp>
      <p:sp>
        <p:nvSpPr>
          <p:cNvPr id="86018" name="Rectangle 2"/>
          <p:cNvSpPr>
            <a:spLocks noGrp="1" noRot="1" noChangeAspect="1" noChangeArrowheads="1"/>
          </p:cNvSpPr>
          <p:nvPr>
            <p:ph type="sldImg"/>
          </p:nvPr>
        </p:nvSpPr>
        <p:spPr>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defRPr/>
            </a:pPr>
            <a:r>
              <a:rPr lang="en-US" dirty="0">
                <a:ea typeface="ＭＳ Ｐゴシック" charset="0"/>
                <a:cs typeface="ＭＳ Ｐゴシック" charset="0"/>
              </a:rPr>
              <a:t>These potential problems exist with doing monologues:</a:t>
            </a:r>
          </a:p>
          <a:p>
            <a:pPr marL="228600" indent="-228600" eaLnBrk="1" hangingPunct="1">
              <a:buFontTx/>
              <a:buAutoNum type="arabicPeriod"/>
              <a:defRPr/>
            </a:pPr>
            <a:r>
              <a:rPr lang="en-US" dirty="0">
                <a:ea typeface="ＭＳ Ｐゴシック" charset="0"/>
                <a:cs typeface="ＭＳ Ｐゴシック" charset="0"/>
              </a:rPr>
              <a:t>Exegesis must be even more in depth.  We have to make sure our research is very accurate to properly play the role of a biblical character.  Monologues must add background information and feelings not actually within the text of the Bible, so we must be careful that these are within the authorial intent.</a:t>
            </a:r>
          </a:p>
          <a:p>
            <a:pPr marL="228600" indent="-228600" eaLnBrk="1" hangingPunct="1">
              <a:buFontTx/>
              <a:buAutoNum type="arabicPeriod"/>
              <a:defRPr/>
            </a:pPr>
            <a:r>
              <a:rPr lang="en-US" dirty="0">
                <a:ea typeface="ＭＳ Ｐゴシック" charset="0"/>
                <a:cs typeface="ＭＳ Ｐゴシック" charset="0"/>
              </a:rPr>
              <a:t>Trivializing means there can be a temptation to preach a shallow message (moralizing) instead of the theology of the text that tells us much about God.</a:t>
            </a:r>
          </a:p>
          <a:p>
            <a:pPr marL="228600" indent="-228600" eaLnBrk="1" hangingPunct="1">
              <a:buFontTx/>
              <a:buAutoNum type="arabicPeriod"/>
              <a:defRPr/>
            </a:pPr>
            <a:r>
              <a:rPr lang="en-US" dirty="0">
                <a:ea typeface="ＭＳ Ｐゴシック" charset="0"/>
                <a:cs typeface="ＭＳ Ｐゴシック" charset="0"/>
              </a:rPr>
              <a:t>Embarrassment is also possible is the speaker cannot remember the lines.  No one can use notes in monologues, but this is more difficult than a professional actor</a:t>
            </a:r>
            <a:r>
              <a:rPr lang="mr-IN" dirty="0">
                <a:ea typeface="ＭＳ Ｐゴシック" charset="0"/>
                <a:cs typeface="ＭＳ Ｐゴシック" charset="0"/>
              </a:rPr>
              <a:t>'</a:t>
            </a:r>
            <a:r>
              <a:rPr lang="en-US" dirty="0">
                <a:ea typeface="ＭＳ Ｐゴシック" charset="0"/>
                <a:cs typeface="ＭＳ Ｐゴシック" charset="0"/>
              </a:rPr>
              <a:t>s job who can take many </a:t>
            </a:r>
            <a:r>
              <a:rPr lang="mr-IN" dirty="0">
                <a:ea typeface="ＭＳ Ｐゴシック" charset="0"/>
                <a:cs typeface="ＭＳ Ｐゴシック" charset="0"/>
              </a:rPr>
              <a:t>"</a:t>
            </a:r>
            <a:r>
              <a:rPr lang="en-US" dirty="0">
                <a:ea typeface="ＭＳ Ｐゴシック" charset="0"/>
                <a:cs typeface="ＭＳ Ｐゴシック" charset="0"/>
              </a:rPr>
              <a:t>takes</a:t>
            </a:r>
            <a:r>
              <a:rPr lang="mr-IN" dirty="0">
                <a:ea typeface="ＭＳ Ｐゴシック" charset="0"/>
                <a:cs typeface="ＭＳ Ｐゴシック" charset="0"/>
              </a:rPr>
              <a:t>"</a:t>
            </a:r>
            <a:r>
              <a:rPr lang="en-US" dirty="0">
                <a:ea typeface="ＭＳ Ｐゴシック" charset="0"/>
                <a:cs typeface="ＭＳ Ｐゴシック" charset="0"/>
              </a:rPr>
              <a:t> of the same scene until he gets it right on film.  In contrast, the one who does the monologue must internalize the script well.  If he doesn</a:t>
            </a:r>
            <a:r>
              <a:rPr lang="mr-IN" dirty="0">
                <a:ea typeface="ＭＳ Ｐゴシック" charset="0"/>
                <a:cs typeface="ＭＳ Ｐゴシック" charset="0"/>
              </a:rPr>
              <a:t>'</a:t>
            </a:r>
            <a:r>
              <a:rPr lang="en-US" dirty="0">
                <a:ea typeface="ＭＳ Ｐゴシック" charset="0"/>
                <a:cs typeface="ＭＳ Ｐゴシック" charset="0"/>
              </a:rPr>
              <a:t>t, he could be embarrassed that, as a biblical character, he can</a:t>
            </a:r>
            <a:r>
              <a:rPr lang="mr-IN" dirty="0">
                <a:ea typeface="ＭＳ Ｐゴシック" charset="0"/>
                <a:cs typeface="ＭＳ Ｐゴシック" charset="0"/>
              </a:rPr>
              <a:t>'</a:t>
            </a:r>
            <a:r>
              <a:rPr lang="en-US" dirty="0">
                <a:ea typeface="ＭＳ Ｐゴシック" charset="0"/>
                <a:cs typeface="ＭＳ Ｐゴシック" charset="0"/>
              </a:rPr>
              <a:t>t even tell his own story.</a:t>
            </a:r>
          </a:p>
          <a:p>
            <a:pPr marL="228600" indent="-228600" eaLnBrk="1" hangingPunct="1">
              <a:buFontTx/>
              <a:buAutoNum type="arabicPeriod"/>
              <a:defRPr/>
            </a:pPr>
            <a:r>
              <a:rPr lang="en-US" dirty="0">
                <a:ea typeface="ＭＳ Ｐゴシック" charset="0"/>
                <a:cs typeface="ＭＳ Ｐゴシック" charset="0"/>
              </a:rPr>
              <a:t>Entertainment-mentality is the danger of people seeing this as a performance instead of a sermon with a message.  The goal is not for the listeners to clap at the end.  It is for them to be transformed by the message of the monologue.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2DDDCB-27CD-6C45-BF38-31D387EE9FCA}" type="slidenum">
              <a:rPr lang="en-US" sz="1200"/>
              <a:pPr/>
              <a:t>6</a:t>
            </a:fld>
            <a:endParaRPr lang="en-US" sz="12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83E3D77-0929-A046-9871-6F5771A4B75D}" type="slidenum">
              <a:rPr lang="en-US" sz="1200"/>
              <a:pPr/>
              <a:t>7</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p:cNvSpPr>
            <a:spLocks noGrp="1" noRot="1" noChangeAspect="1" noChangeArrowheads="1"/>
          </p:cNvSpPr>
          <p:nvPr>
            <p:ph type="sldImg"/>
          </p:nvPr>
        </p:nvSpPr>
        <p:spPr>
          <a:xfrm>
            <a:off x="1150938" y="692150"/>
            <a:ext cx="4556125" cy="34163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extLst>
      <p:ext uri="{BB962C8B-B14F-4D97-AF65-F5344CB8AC3E}">
        <p14:creationId xmlns:p14="http://schemas.microsoft.com/office/powerpoint/2010/main" val="2406024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C2AFD6-37A1-3E40-8D55-7FDDD3E0D6E8}" type="slidenum">
              <a:rPr lang="en-US" sz="1200">
                <a:solidFill>
                  <a:srgbClr val="000000"/>
                </a:solidFill>
              </a:rPr>
              <a:pPr/>
              <a:t>9</a:t>
            </a:fld>
            <a:endParaRPr lang="en-US" sz="1200">
              <a:solidFill>
                <a:srgbClr val="000000"/>
              </a:solidFill>
            </a:endParaRPr>
          </a:p>
        </p:txBody>
      </p:sp>
      <p:sp>
        <p:nvSpPr>
          <p:cNvPr id="94210" name="Rectangle 2"/>
          <p:cNvSpPr>
            <a:spLocks noGrp="1" noRot="1" noChangeAspect="1" noChangeArrowheads="1"/>
          </p:cNvSpPr>
          <p:nvPr>
            <p:ph type="sldImg"/>
          </p:nvPr>
        </p:nvSpPr>
        <p:spPr>
          <a:xfrm>
            <a:off x="1150938" y="692150"/>
            <a:ext cx="4556125" cy="3416300"/>
          </a:xfrm>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E58846-2E0E-AB4B-8B03-51DBF7FE7E33}" type="slidenum">
              <a:rPr lang="en-US"/>
              <a:pPr>
                <a:defRPr/>
              </a:pPr>
              <a:t>‹#›</a:t>
            </a:fld>
            <a:endParaRPr lang="en-US"/>
          </a:p>
        </p:txBody>
      </p:sp>
    </p:spTree>
    <p:extLst>
      <p:ext uri="{BB962C8B-B14F-4D97-AF65-F5344CB8AC3E}">
        <p14:creationId xmlns:p14="http://schemas.microsoft.com/office/powerpoint/2010/main" val="142805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929FF8-AB06-884A-A678-ED2BB38DC24C}" type="slidenum">
              <a:rPr lang="en-US"/>
              <a:pPr>
                <a:defRPr/>
              </a:pPr>
              <a:t>‹#›</a:t>
            </a:fld>
            <a:endParaRPr lang="en-US"/>
          </a:p>
        </p:txBody>
      </p:sp>
    </p:spTree>
    <p:extLst>
      <p:ext uri="{BB962C8B-B14F-4D97-AF65-F5344CB8AC3E}">
        <p14:creationId xmlns:p14="http://schemas.microsoft.com/office/powerpoint/2010/main" val="403862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EF9036-7F20-1C40-A9E4-F7C13C1F94C6}" type="slidenum">
              <a:rPr lang="en-US"/>
              <a:pPr>
                <a:defRPr/>
              </a:pPr>
              <a:t>‹#›</a:t>
            </a:fld>
            <a:endParaRPr lang="en-US"/>
          </a:p>
        </p:txBody>
      </p:sp>
    </p:spTree>
    <p:extLst>
      <p:ext uri="{BB962C8B-B14F-4D97-AF65-F5344CB8AC3E}">
        <p14:creationId xmlns:p14="http://schemas.microsoft.com/office/powerpoint/2010/main" val="2531657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8651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7490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16974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3617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589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9069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617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6817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C68A92-1C38-E741-A175-9725E0B5FD55}" type="slidenum">
              <a:rPr lang="en-US"/>
              <a:pPr>
                <a:defRPr/>
              </a:pPr>
              <a:t>‹#›</a:t>
            </a:fld>
            <a:endParaRPr lang="en-US"/>
          </a:p>
        </p:txBody>
      </p:sp>
    </p:spTree>
    <p:extLst>
      <p:ext uri="{BB962C8B-B14F-4D97-AF65-F5344CB8AC3E}">
        <p14:creationId xmlns:p14="http://schemas.microsoft.com/office/powerpoint/2010/main" val="2481065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7772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0052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8755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3897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38979" name="Rectangle 1027"/>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717B8AF-5FFE-2449-B880-803E5CC71923}" type="slidenum">
              <a:rPr lang="en-US"/>
              <a:pPr>
                <a:defRPr/>
              </a:pPr>
              <a:t>‹#›</a:t>
            </a:fld>
            <a:endParaRPr lang="en-US"/>
          </a:p>
        </p:txBody>
      </p:sp>
    </p:spTree>
    <p:extLst>
      <p:ext uri="{BB962C8B-B14F-4D97-AF65-F5344CB8AC3E}">
        <p14:creationId xmlns:p14="http://schemas.microsoft.com/office/powerpoint/2010/main" val="3084274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CB93652-444A-2B4C-B86F-D279BDDA0CA7}" type="slidenum">
              <a:rPr lang="en-US"/>
              <a:pPr>
                <a:defRPr/>
              </a:pPr>
              <a:t>‹#›</a:t>
            </a:fld>
            <a:endParaRPr lang="en-US"/>
          </a:p>
        </p:txBody>
      </p:sp>
    </p:spTree>
    <p:extLst>
      <p:ext uri="{BB962C8B-B14F-4D97-AF65-F5344CB8AC3E}">
        <p14:creationId xmlns:p14="http://schemas.microsoft.com/office/powerpoint/2010/main" val="3930262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6E4CB1B-6805-BE4F-9038-A3F3A55BCCBD}" type="slidenum">
              <a:rPr lang="en-US"/>
              <a:pPr>
                <a:defRPr/>
              </a:pPr>
              <a:t>‹#›</a:t>
            </a:fld>
            <a:endParaRPr lang="en-US"/>
          </a:p>
        </p:txBody>
      </p:sp>
    </p:spTree>
    <p:extLst>
      <p:ext uri="{BB962C8B-B14F-4D97-AF65-F5344CB8AC3E}">
        <p14:creationId xmlns:p14="http://schemas.microsoft.com/office/powerpoint/2010/main" val="451079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617A8133-8A56-6345-BC4E-45ED9E8D3013}" type="slidenum">
              <a:rPr lang="en-US"/>
              <a:pPr>
                <a:defRPr/>
              </a:pPr>
              <a:t>‹#›</a:t>
            </a:fld>
            <a:endParaRPr lang="en-US"/>
          </a:p>
        </p:txBody>
      </p:sp>
    </p:spTree>
    <p:extLst>
      <p:ext uri="{BB962C8B-B14F-4D97-AF65-F5344CB8AC3E}">
        <p14:creationId xmlns:p14="http://schemas.microsoft.com/office/powerpoint/2010/main" val="2756956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70E82FD4-1420-7444-9209-1BB31D968853}" type="slidenum">
              <a:rPr lang="en-US"/>
              <a:pPr>
                <a:defRPr/>
              </a:pPr>
              <a:t>‹#›</a:t>
            </a:fld>
            <a:endParaRPr lang="en-US"/>
          </a:p>
        </p:txBody>
      </p:sp>
    </p:spTree>
    <p:extLst>
      <p:ext uri="{BB962C8B-B14F-4D97-AF65-F5344CB8AC3E}">
        <p14:creationId xmlns:p14="http://schemas.microsoft.com/office/powerpoint/2010/main" val="2169907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85E00718-B6FD-7A4B-A43E-12AB90A9D811}" type="slidenum">
              <a:rPr lang="en-US"/>
              <a:pPr>
                <a:defRPr/>
              </a:pPr>
              <a:t>‹#›</a:t>
            </a:fld>
            <a:endParaRPr lang="en-US"/>
          </a:p>
        </p:txBody>
      </p:sp>
    </p:spTree>
    <p:extLst>
      <p:ext uri="{BB962C8B-B14F-4D97-AF65-F5344CB8AC3E}">
        <p14:creationId xmlns:p14="http://schemas.microsoft.com/office/powerpoint/2010/main" val="4046476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243BD74B-52E8-7A4A-B1CB-41172F482195}" type="slidenum">
              <a:rPr lang="en-US"/>
              <a:pPr>
                <a:defRPr/>
              </a:pPr>
              <a:t>‹#›</a:t>
            </a:fld>
            <a:endParaRPr lang="en-US"/>
          </a:p>
        </p:txBody>
      </p:sp>
    </p:spTree>
    <p:extLst>
      <p:ext uri="{BB962C8B-B14F-4D97-AF65-F5344CB8AC3E}">
        <p14:creationId xmlns:p14="http://schemas.microsoft.com/office/powerpoint/2010/main" val="3635291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AA6A2-1FE0-DC40-B863-B97B7A1E80E0}" type="slidenum">
              <a:rPr lang="en-US"/>
              <a:pPr>
                <a:defRPr/>
              </a:pPr>
              <a:t>‹#›</a:t>
            </a:fld>
            <a:endParaRPr lang="en-US"/>
          </a:p>
        </p:txBody>
      </p:sp>
    </p:spTree>
    <p:extLst>
      <p:ext uri="{BB962C8B-B14F-4D97-AF65-F5344CB8AC3E}">
        <p14:creationId xmlns:p14="http://schemas.microsoft.com/office/powerpoint/2010/main" val="1285727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AFBD9AE3-C950-D543-A330-46A6DFFEFBA7}" type="slidenum">
              <a:rPr lang="en-US"/>
              <a:pPr>
                <a:defRPr/>
              </a:pPr>
              <a:t>‹#›</a:t>
            </a:fld>
            <a:endParaRPr lang="en-US"/>
          </a:p>
        </p:txBody>
      </p:sp>
    </p:spTree>
    <p:extLst>
      <p:ext uri="{BB962C8B-B14F-4D97-AF65-F5344CB8AC3E}">
        <p14:creationId xmlns:p14="http://schemas.microsoft.com/office/powerpoint/2010/main" val="3508486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3392FD7-12C9-A14C-AB70-C8E4AFD5DD86}" type="slidenum">
              <a:rPr lang="en-US"/>
              <a:pPr>
                <a:defRPr/>
              </a:pPr>
              <a:t>‹#›</a:t>
            </a:fld>
            <a:endParaRPr lang="en-US"/>
          </a:p>
        </p:txBody>
      </p:sp>
    </p:spTree>
    <p:extLst>
      <p:ext uri="{BB962C8B-B14F-4D97-AF65-F5344CB8AC3E}">
        <p14:creationId xmlns:p14="http://schemas.microsoft.com/office/powerpoint/2010/main" val="3319073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9FA883F-49FA-F849-81D6-6D793F5C1D15}" type="slidenum">
              <a:rPr lang="en-US"/>
              <a:pPr>
                <a:defRPr/>
              </a:pPr>
              <a:t>‹#›</a:t>
            </a:fld>
            <a:endParaRPr lang="en-US"/>
          </a:p>
        </p:txBody>
      </p:sp>
    </p:spTree>
    <p:extLst>
      <p:ext uri="{BB962C8B-B14F-4D97-AF65-F5344CB8AC3E}">
        <p14:creationId xmlns:p14="http://schemas.microsoft.com/office/powerpoint/2010/main" val="2783046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E579859-CC9A-9045-AC43-96F6FC6D0DCD}" type="slidenum">
              <a:rPr lang="en-US"/>
              <a:pPr>
                <a:defRPr/>
              </a:pPr>
              <a:t>‹#›</a:t>
            </a:fld>
            <a:endParaRPr lang="en-US"/>
          </a:p>
        </p:txBody>
      </p:sp>
    </p:spTree>
    <p:extLst>
      <p:ext uri="{BB962C8B-B14F-4D97-AF65-F5344CB8AC3E}">
        <p14:creationId xmlns:p14="http://schemas.microsoft.com/office/powerpoint/2010/main" val="3410786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2133600"/>
            <a:ext cx="7772400" cy="990600"/>
          </a:xfrm>
        </p:spPr>
        <p:txBody>
          <a:bodyPr/>
          <a:lstStyle>
            <a:lvl1pPr algn="ctr">
              <a:defRPr/>
            </a:lvl1pPr>
          </a:lstStyle>
          <a:p>
            <a:r>
              <a:rPr lang="en-US"/>
              <a:t>Click to edit Master title style</a:t>
            </a:r>
          </a:p>
        </p:txBody>
      </p:sp>
      <p:sp>
        <p:nvSpPr>
          <p:cNvPr id="61443" name="Rectangle 3"/>
          <p:cNvSpPr>
            <a:spLocks noGrp="1" noChangeArrowheads="1"/>
          </p:cNvSpPr>
          <p:nvPr>
            <p:ph type="subTitle" idx="1"/>
          </p:nvPr>
        </p:nvSpPr>
        <p:spPr>
          <a:xfrm>
            <a:off x="685800" y="3200400"/>
            <a:ext cx="7772400" cy="1219200"/>
          </a:xfrm>
          <a:effectLst>
            <a:outerShdw blurRad="50800" dist="25399" dir="2700000" algn="ctr" rotWithShape="0">
              <a:schemeClr val="bg2">
                <a:alpha val="75000"/>
              </a:scheme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40C68E5-CE4E-154C-8BF5-BF84B2507F33}" type="slidenum">
              <a:rPr lang="en-US"/>
              <a:pPr>
                <a:defRPr/>
              </a:pPr>
              <a:t>‹#›</a:t>
            </a:fld>
            <a:endParaRPr lang="en-US"/>
          </a:p>
        </p:txBody>
      </p:sp>
    </p:spTree>
    <p:extLst>
      <p:ext uri="{BB962C8B-B14F-4D97-AF65-F5344CB8AC3E}">
        <p14:creationId xmlns:p14="http://schemas.microsoft.com/office/powerpoint/2010/main" val="3854117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507116B-4822-BC40-B88F-19F1099EC0F1}" type="slidenum">
              <a:rPr lang="en-US"/>
              <a:pPr>
                <a:defRPr/>
              </a:pPr>
              <a:t>‹#›</a:t>
            </a:fld>
            <a:endParaRPr lang="en-US"/>
          </a:p>
        </p:txBody>
      </p:sp>
    </p:spTree>
    <p:extLst>
      <p:ext uri="{BB962C8B-B14F-4D97-AF65-F5344CB8AC3E}">
        <p14:creationId xmlns:p14="http://schemas.microsoft.com/office/powerpoint/2010/main" val="3889022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CC787CC-F7D4-174D-80A8-DD9FF111C4C5}" type="slidenum">
              <a:rPr lang="en-US"/>
              <a:pPr>
                <a:defRPr/>
              </a:pPr>
              <a:t>‹#›</a:t>
            </a:fld>
            <a:endParaRPr lang="en-US"/>
          </a:p>
        </p:txBody>
      </p:sp>
    </p:spTree>
    <p:extLst>
      <p:ext uri="{BB962C8B-B14F-4D97-AF65-F5344CB8AC3E}">
        <p14:creationId xmlns:p14="http://schemas.microsoft.com/office/powerpoint/2010/main" val="18337280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A2BA521-9A7A-7743-A4BA-364493B32E3B}" type="slidenum">
              <a:rPr lang="en-US"/>
              <a:pPr>
                <a:defRPr/>
              </a:pPr>
              <a:t>‹#›</a:t>
            </a:fld>
            <a:endParaRPr lang="en-US"/>
          </a:p>
        </p:txBody>
      </p:sp>
    </p:spTree>
    <p:extLst>
      <p:ext uri="{BB962C8B-B14F-4D97-AF65-F5344CB8AC3E}">
        <p14:creationId xmlns:p14="http://schemas.microsoft.com/office/powerpoint/2010/main" val="20398066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C9D4BF2C-E726-DE4F-879D-A0DB77FD54C1}" type="slidenum">
              <a:rPr lang="en-US"/>
              <a:pPr>
                <a:defRPr/>
              </a:pPr>
              <a:t>‹#›</a:t>
            </a:fld>
            <a:endParaRPr lang="en-US"/>
          </a:p>
        </p:txBody>
      </p:sp>
    </p:spTree>
    <p:extLst>
      <p:ext uri="{BB962C8B-B14F-4D97-AF65-F5344CB8AC3E}">
        <p14:creationId xmlns:p14="http://schemas.microsoft.com/office/powerpoint/2010/main" val="150058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392F385B-90B2-DB4A-9729-A03DE458EBDF}" type="slidenum">
              <a:rPr lang="en-US"/>
              <a:pPr>
                <a:defRPr/>
              </a:pPr>
              <a:t>‹#›</a:t>
            </a:fld>
            <a:endParaRPr lang="en-US"/>
          </a:p>
        </p:txBody>
      </p:sp>
    </p:spTree>
    <p:extLst>
      <p:ext uri="{BB962C8B-B14F-4D97-AF65-F5344CB8AC3E}">
        <p14:creationId xmlns:p14="http://schemas.microsoft.com/office/powerpoint/2010/main" val="1742495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E3B771-A152-2443-B49D-708826978494}" type="slidenum">
              <a:rPr lang="en-US"/>
              <a:pPr>
                <a:defRPr/>
              </a:pPr>
              <a:t>‹#›</a:t>
            </a:fld>
            <a:endParaRPr lang="en-US"/>
          </a:p>
        </p:txBody>
      </p:sp>
    </p:spTree>
    <p:extLst>
      <p:ext uri="{BB962C8B-B14F-4D97-AF65-F5344CB8AC3E}">
        <p14:creationId xmlns:p14="http://schemas.microsoft.com/office/powerpoint/2010/main" val="2587872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1795AD37-70D7-FC4B-9E7B-9307394A1588}" type="slidenum">
              <a:rPr lang="en-US"/>
              <a:pPr>
                <a:defRPr/>
              </a:pPr>
              <a:t>‹#›</a:t>
            </a:fld>
            <a:endParaRPr lang="en-US"/>
          </a:p>
        </p:txBody>
      </p:sp>
    </p:spTree>
    <p:extLst>
      <p:ext uri="{BB962C8B-B14F-4D97-AF65-F5344CB8AC3E}">
        <p14:creationId xmlns:p14="http://schemas.microsoft.com/office/powerpoint/2010/main" val="1504135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86DC1804-F898-CB4D-8E80-122CA3C2E1B4}" type="slidenum">
              <a:rPr lang="en-US"/>
              <a:pPr>
                <a:defRPr/>
              </a:pPr>
              <a:t>‹#›</a:t>
            </a:fld>
            <a:endParaRPr lang="en-US"/>
          </a:p>
        </p:txBody>
      </p:sp>
    </p:spTree>
    <p:extLst>
      <p:ext uri="{BB962C8B-B14F-4D97-AF65-F5344CB8AC3E}">
        <p14:creationId xmlns:p14="http://schemas.microsoft.com/office/powerpoint/2010/main" val="1011072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DB802D07-C7B7-1244-8205-A65B7DF73B3B}" type="slidenum">
              <a:rPr lang="en-US"/>
              <a:pPr>
                <a:defRPr/>
              </a:pPr>
              <a:t>‹#›</a:t>
            </a:fld>
            <a:endParaRPr lang="en-US"/>
          </a:p>
        </p:txBody>
      </p:sp>
    </p:spTree>
    <p:extLst>
      <p:ext uri="{BB962C8B-B14F-4D97-AF65-F5344CB8AC3E}">
        <p14:creationId xmlns:p14="http://schemas.microsoft.com/office/powerpoint/2010/main" val="3765293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80EF280-A2D1-404B-8294-6D0C510DF08D}" type="slidenum">
              <a:rPr lang="en-US"/>
              <a:pPr>
                <a:defRPr/>
              </a:pPr>
              <a:t>‹#›</a:t>
            </a:fld>
            <a:endParaRPr lang="en-US"/>
          </a:p>
        </p:txBody>
      </p:sp>
    </p:spTree>
    <p:extLst>
      <p:ext uri="{BB962C8B-B14F-4D97-AF65-F5344CB8AC3E}">
        <p14:creationId xmlns:p14="http://schemas.microsoft.com/office/powerpoint/2010/main" val="318758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B64614B-F877-DE41-BC4C-B9C8CBC15E06}" type="slidenum">
              <a:rPr lang="en-US"/>
              <a:pPr>
                <a:defRPr/>
              </a:pPr>
              <a:t>‹#›</a:t>
            </a:fld>
            <a:endParaRPr lang="en-US"/>
          </a:p>
        </p:txBody>
      </p:sp>
    </p:spTree>
    <p:extLst>
      <p:ext uri="{BB962C8B-B14F-4D97-AF65-F5344CB8AC3E}">
        <p14:creationId xmlns:p14="http://schemas.microsoft.com/office/powerpoint/2010/main" val="2213706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609600" y="2743200"/>
            <a:ext cx="7772400" cy="1143000"/>
          </a:xfrm>
        </p:spPr>
        <p:txBody>
          <a:bodyPr anchor="t"/>
          <a:lstStyle>
            <a:lvl1pPr algn="ctr">
              <a:defRPr/>
            </a:lvl1pPr>
          </a:lstStyle>
          <a:p>
            <a:r>
              <a:rPr lang="en-US"/>
              <a:t>Click to edit Master title style</a:t>
            </a:r>
          </a:p>
        </p:txBody>
      </p:sp>
      <p:sp>
        <p:nvSpPr>
          <p:cNvPr id="49155" name="Rectangle 3"/>
          <p:cNvSpPr>
            <a:spLocks noGrp="1" noChangeArrowheads="1"/>
          </p:cNvSpPr>
          <p:nvPr>
            <p:ph type="subTitle" idx="1"/>
          </p:nvPr>
        </p:nvSpPr>
        <p:spPr>
          <a:xfrm>
            <a:off x="1371600" y="4114800"/>
            <a:ext cx="6400800" cy="1524000"/>
          </a:xfrm>
        </p:spPr>
        <p:txBody>
          <a:bodyPr anchor="ctr"/>
          <a:lstStyle>
            <a:lvl1pPr marL="0" indent="0" algn="ctr">
              <a:buFont typeface="Tahoma"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82D729-2EDD-E545-A470-A9C4EB959DAC}" type="slidenum">
              <a:rPr lang="en-US"/>
              <a:pPr>
                <a:defRPr/>
              </a:pPr>
              <a:t>‹#›</a:t>
            </a:fld>
            <a:endParaRPr lang="en-US"/>
          </a:p>
        </p:txBody>
      </p:sp>
    </p:spTree>
    <p:extLst>
      <p:ext uri="{BB962C8B-B14F-4D97-AF65-F5344CB8AC3E}">
        <p14:creationId xmlns:p14="http://schemas.microsoft.com/office/powerpoint/2010/main" val="39918745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36773-8C6F-3443-B8B8-A5C197667045}" type="slidenum">
              <a:rPr lang="en-US"/>
              <a:pPr>
                <a:defRPr/>
              </a:pPr>
              <a:t>‹#›</a:t>
            </a:fld>
            <a:endParaRPr lang="en-US"/>
          </a:p>
        </p:txBody>
      </p:sp>
    </p:spTree>
    <p:extLst>
      <p:ext uri="{BB962C8B-B14F-4D97-AF65-F5344CB8AC3E}">
        <p14:creationId xmlns:p14="http://schemas.microsoft.com/office/powerpoint/2010/main" val="8390748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BAD406-1546-8A46-B3F0-3A0C3424BE58}" type="slidenum">
              <a:rPr lang="en-US"/>
              <a:pPr>
                <a:defRPr/>
              </a:pPr>
              <a:t>‹#›</a:t>
            </a:fld>
            <a:endParaRPr lang="en-US"/>
          </a:p>
        </p:txBody>
      </p:sp>
    </p:spTree>
    <p:extLst>
      <p:ext uri="{BB962C8B-B14F-4D97-AF65-F5344CB8AC3E}">
        <p14:creationId xmlns:p14="http://schemas.microsoft.com/office/powerpoint/2010/main" val="1789806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7432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7432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03A0D7-05F6-D24E-B0EF-13148EB0EAB9}" type="slidenum">
              <a:rPr lang="en-US"/>
              <a:pPr>
                <a:defRPr/>
              </a:pPr>
              <a:t>‹#›</a:t>
            </a:fld>
            <a:endParaRPr lang="en-US"/>
          </a:p>
        </p:txBody>
      </p:sp>
    </p:spTree>
    <p:extLst>
      <p:ext uri="{BB962C8B-B14F-4D97-AF65-F5344CB8AC3E}">
        <p14:creationId xmlns:p14="http://schemas.microsoft.com/office/powerpoint/2010/main" val="11880273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C2BC58-2C7E-634A-A520-4919124B412E}" type="slidenum">
              <a:rPr lang="en-US"/>
              <a:pPr>
                <a:defRPr/>
              </a:pPr>
              <a:t>‹#›</a:t>
            </a:fld>
            <a:endParaRPr lang="en-US"/>
          </a:p>
        </p:txBody>
      </p:sp>
    </p:spTree>
    <p:extLst>
      <p:ext uri="{BB962C8B-B14F-4D97-AF65-F5344CB8AC3E}">
        <p14:creationId xmlns:p14="http://schemas.microsoft.com/office/powerpoint/2010/main" val="313471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3A511E-A9B4-5241-94B5-EC0976765D6F}" type="slidenum">
              <a:rPr lang="en-US"/>
              <a:pPr>
                <a:defRPr/>
              </a:pPr>
              <a:t>‹#›</a:t>
            </a:fld>
            <a:endParaRPr lang="en-US"/>
          </a:p>
        </p:txBody>
      </p:sp>
    </p:spTree>
    <p:extLst>
      <p:ext uri="{BB962C8B-B14F-4D97-AF65-F5344CB8AC3E}">
        <p14:creationId xmlns:p14="http://schemas.microsoft.com/office/powerpoint/2010/main" val="2854026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FE4E3E-C727-6F42-A53D-3C101906BCE0}" type="slidenum">
              <a:rPr lang="en-US"/>
              <a:pPr>
                <a:defRPr/>
              </a:pPr>
              <a:t>‹#›</a:t>
            </a:fld>
            <a:endParaRPr lang="en-US"/>
          </a:p>
        </p:txBody>
      </p:sp>
    </p:spTree>
    <p:extLst>
      <p:ext uri="{BB962C8B-B14F-4D97-AF65-F5344CB8AC3E}">
        <p14:creationId xmlns:p14="http://schemas.microsoft.com/office/powerpoint/2010/main" val="29611345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D4A49A-170F-DC4E-8B5C-B91A6EC52209}" type="slidenum">
              <a:rPr lang="en-US"/>
              <a:pPr>
                <a:defRPr/>
              </a:pPr>
              <a:t>‹#›</a:t>
            </a:fld>
            <a:endParaRPr lang="en-US"/>
          </a:p>
        </p:txBody>
      </p:sp>
    </p:spTree>
    <p:extLst>
      <p:ext uri="{BB962C8B-B14F-4D97-AF65-F5344CB8AC3E}">
        <p14:creationId xmlns:p14="http://schemas.microsoft.com/office/powerpoint/2010/main" val="41488438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16E055-1DFE-FA41-B0AD-B121957F4112}" type="slidenum">
              <a:rPr lang="en-US"/>
              <a:pPr>
                <a:defRPr/>
              </a:pPr>
              <a:t>‹#›</a:t>
            </a:fld>
            <a:endParaRPr lang="en-US"/>
          </a:p>
        </p:txBody>
      </p:sp>
    </p:spTree>
    <p:extLst>
      <p:ext uri="{BB962C8B-B14F-4D97-AF65-F5344CB8AC3E}">
        <p14:creationId xmlns:p14="http://schemas.microsoft.com/office/powerpoint/2010/main" val="30833230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8A212F-E05A-264D-AEBD-BFB942B1D4F6}" type="slidenum">
              <a:rPr lang="en-US"/>
              <a:pPr>
                <a:defRPr/>
              </a:pPr>
              <a:t>‹#›</a:t>
            </a:fld>
            <a:endParaRPr lang="en-US"/>
          </a:p>
        </p:txBody>
      </p:sp>
    </p:spTree>
    <p:extLst>
      <p:ext uri="{BB962C8B-B14F-4D97-AF65-F5344CB8AC3E}">
        <p14:creationId xmlns:p14="http://schemas.microsoft.com/office/powerpoint/2010/main" val="40427755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5AE360-3066-F646-ACBB-BFA8025ECD86}" type="slidenum">
              <a:rPr lang="en-US"/>
              <a:pPr>
                <a:defRPr/>
              </a:pPr>
              <a:t>‹#›</a:t>
            </a:fld>
            <a:endParaRPr lang="en-US"/>
          </a:p>
        </p:txBody>
      </p:sp>
    </p:spTree>
    <p:extLst>
      <p:ext uri="{BB962C8B-B14F-4D97-AF65-F5344CB8AC3E}">
        <p14:creationId xmlns:p14="http://schemas.microsoft.com/office/powerpoint/2010/main" val="5765348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19200"/>
            <a:ext cx="19431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19200"/>
            <a:ext cx="56769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8A82A2-F847-9D44-AB88-DEBDEF9365D2}" type="slidenum">
              <a:rPr lang="en-US"/>
              <a:pPr>
                <a:defRPr/>
              </a:pPr>
              <a:t>‹#›</a:t>
            </a:fld>
            <a:endParaRPr lang="en-US"/>
          </a:p>
        </p:txBody>
      </p:sp>
    </p:spTree>
    <p:extLst>
      <p:ext uri="{BB962C8B-B14F-4D97-AF65-F5344CB8AC3E}">
        <p14:creationId xmlns:p14="http://schemas.microsoft.com/office/powerpoint/2010/main" val="21460966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246E84-7FDB-A54B-AC80-DD6AD157159D}" type="slidenum">
              <a:rPr lang="en-US"/>
              <a:pPr>
                <a:defRPr/>
              </a:pPr>
              <a:t>‹#›</a:t>
            </a:fld>
            <a:endParaRPr lang="en-US"/>
          </a:p>
        </p:txBody>
      </p:sp>
    </p:spTree>
    <p:extLst>
      <p:ext uri="{BB962C8B-B14F-4D97-AF65-F5344CB8AC3E}">
        <p14:creationId xmlns:p14="http://schemas.microsoft.com/office/powerpoint/2010/main" val="34136628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758C7C-7F9E-AB4A-9008-BF45A6F3E75E}" type="slidenum">
              <a:rPr lang="en-US"/>
              <a:pPr>
                <a:defRPr/>
              </a:pPr>
              <a:t>‹#›</a:t>
            </a:fld>
            <a:endParaRPr lang="en-US"/>
          </a:p>
        </p:txBody>
      </p:sp>
    </p:spTree>
    <p:extLst>
      <p:ext uri="{BB962C8B-B14F-4D97-AF65-F5344CB8AC3E}">
        <p14:creationId xmlns:p14="http://schemas.microsoft.com/office/powerpoint/2010/main" val="5464301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80A84-5071-0C47-AFB5-DB627AACB211}" type="slidenum">
              <a:rPr lang="en-US"/>
              <a:pPr>
                <a:defRPr/>
              </a:pPr>
              <a:t>‹#›</a:t>
            </a:fld>
            <a:endParaRPr lang="en-US"/>
          </a:p>
        </p:txBody>
      </p:sp>
    </p:spTree>
    <p:extLst>
      <p:ext uri="{BB962C8B-B14F-4D97-AF65-F5344CB8AC3E}">
        <p14:creationId xmlns:p14="http://schemas.microsoft.com/office/powerpoint/2010/main" val="37308755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6D7816-664D-704F-8BB2-0967C44D5B60}" type="slidenum">
              <a:rPr lang="en-US"/>
              <a:pPr>
                <a:defRPr/>
              </a:pPr>
              <a:t>‹#›</a:t>
            </a:fld>
            <a:endParaRPr lang="en-US"/>
          </a:p>
        </p:txBody>
      </p:sp>
    </p:spTree>
    <p:extLst>
      <p:ext uri="{BB962C8B-B14F-4D97-AF65-F5344CB8AC3E}">
        <p14:creationId xmlns:p14="http://schemas.microsoft.com/office/powerpoint/2010/main" val="1990053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448591-540A-464B-9B04-96CBE806EFC9}" type="slidenum">
              <a:rPr lang="en-US"/>
              <a:pPr>
                <a:defRPr/>
              </a:pPr>
              <a:t>‹#›</a:t>
            </a:fld>
            <a:endParaRPr lang="en-US"/>
          </a:p>
        </p:txBody>
      </p:sp>
    </p:spTree>
    <p:extLst>
      <p:ext uri="{BB962C8B-B14F-4D97-AF65-F5344CB8AC3E}">
        <p14:creationId xmlns:p14="http://schemas.microsoft.com/office/powerpoint/2010/main" val="35664328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B5086C-98D2-5A48-A68B-74056D627F18}" type="slidenum">
              <a:rPr lang="en-US"/>
              <a:pPr>
                <a:defRPr/>
              </a:pPr>
              <a:t>‹#›</a:t>
            </a:fld>
            <a:endParaRPr lang="en-US"/>
          </a:p>
        </p:txBody>
      </p:sp>
    </p:spTree>
    <p:extLst>
      <p:ext uri="{BB962C8B-B14F-4D97-AF65-F5344CB8AC3E}">
        <p14:creationId xmlns:p14="http://schemas.microsoft.com/office/powerpoint/2010/main" val="19946852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6B10CE-C1BE-0F41-B9F7-8A9BE5055025}" type="slidenum">
              <a:rPr lang="en-US"/>
              <a:pPr>
                <a:defRPr/>
              </a:pPr>
              <a:t>‹#›</a:t>
            </a:fld>
            <a:endParaRPr lang="en-US"/>
          </a:p>
        </p:txBody>
      </p:sp>
    </p:spTree>
    <p:extLst>
      <p:ext uri="{BB962C8B-B14F-4D97-AF65-F5344CB8AC3E}">
        <p14:creationId xmlns:p14="http://schemas.microsoft.com/office/powerpoint/2010/main" val="40391258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DE56A8-D666-0043-A32F-59FE1FBBB458}" type="slidenum">
              <a:rPr lang="en-US"/>
              <a:pPr>
                <a:defRPr/>
              </a:pPr>
              <a:t>‹#›</a:t>
            </a:fld>
            <a:endParaRPr lang="en-US"/>
          </a:p>
        </p:txBody>
      </p:sp>
    </p:spTree>
    <p:extLst>
      <p:ext uri="{BB962C8B-B14F-4D97-AF65-F5344CB8AC3E}">
        <p14:creationId xmlns:p14="http://schemas.microsoft.com/office/powerpoint/2010/main" val="34397111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B3BCBB-8C6A-7940-9591-AAD4CCAD09A2}" type="slidenum">
              <a:rPr lang="en-US"/>
              <a:pPr>
                <a:defRPr/>
              </a:pPr>
              <a:t>‹#›</a:t>
            </a:fld>
            <a:endParaRPr lang="en-US"/>
          </a:p>
        </p:txBody>
      </p:sp>
    </p:spTree>
    <p:extLst>
      <p:ext uri="{BB962C8B-B14F-4D97-AF65-F5344CB8AC3E}">
        <p14:creationId xmlns:p14="http://schemas.microsoft.com/office/powerpoint/2010/main" val="28712986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9458F2-7650-A84E-B312-A21B09856BCC}" type="slidenum">
              <a:rPr lang="en-US"/>
              <a:pPr>
                <a:defRPr/>
              </a:pPr>
              <a:t>‹#›</a:t>
            </a:fld>
            <a:endParaRPr lang="en-US"/>
          </a:p>
        </p:txBody>
      </p:sp>
    </p:spTree>
    <p:extLst>
      <p:ext uri="{BB962C8B-B14F-4D97-AF65-F5344CB8AC3E}">
        <p14:creationId xmlns:p14="http://schemas.microsoft.com/office/powerpoint/2010/main" val="18859119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2D6091-EB19-064A-902C-5357AE3FBD5E}" type="slidenum">
              <a:rPr lang="en-US"/>
              <a:pPr>
                <a:defRPr/>
              </a:pPr>
              <a:t>‹#›</a:t>
            </a:fld>
            <a:endParaRPr lang="en-US"/>
          </a:p>
        </p:txBody>
      </p:sp>
    </p:spTree>
    <p:extLst>
      <p:ext uri="{BB962C8B-B14F-4D97-AF65-F5344CB8AC3E}">
        <p14:creationId xmlns:p14="http://schemas.microsoft.com/office/powerpoint/2010/main" val="11727864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F8712A-D852-1C48-867A-6B24DE3AA32C}" type="slidenum">
              <a:rPr lang="en-US"/>
              <a:pPr>
                <a:defRPr/>
              </a:pPr>
              <a:t>‹#›</a:t>
            </a:fld>
            <a:endParaRPr lang="en-US"/>
          </a:p>
        </p:txBody>
      </p:sp>
    </p:spTree>
    <p:extLst>
      <p:ext uri="{BB962C8B-B14F-4D97-AF65-F5344CB8AC3E}">
        <p14:creationId xmlns:p14="http://schemas.microsoft.com/office/powerpoint/2010/main" val="2939681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96366694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86479560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0907546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88F17FB-4DDD-074F-B76C-3303DC7A7959}" type="slidenum">
              <a:rPr lang="en-US"/>
              <a:pPr>
                <a:defRPr/>
              </a:pPr>
              <a:t>‹#›</a:t>
            </a:fld>
            <a:endParaRPr lang="en-US"/>
          </a:p>
        </p:txBody>
      </p:sp>
    </p:spTree>
    <p:extLst>
      <p:ext uri="{BB962C8B-B14F-4D97-AF65-F5344CB8AC3E}">
        <p14:creationId xmlns:p14="http://schemas.microsoft.com/office/powerpoint/2010/main" val="20975417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9727919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31007921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40191695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98433161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5805098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14961889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5123603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38764961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619378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19459"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281C31-8AA6-3243-9A73-F80C4943274A}" type="slidenum">
              <a:rPr lang="en-US"/>
              <a:pPr>
                <a:defRPr/>
              </a:pPr>
              <a:t>‹#›</a:t>
            </a:fld>
            <a:endParaRPr lang="en-US"/>
          </a:p>
        </p:txBody>
      </p:sp>
    </p:spTree>
    <p:extLst>
      <p:ext uri="{BB962C8B-B14F-4D97-AF65-F5344CB8AC3E}">
        <p14:creationId xmlns:p14="http://schemas.microsoft.com/office/powerpoint/2010/main" val="335150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C02440-7A0B-794E-B084-7C13F498CDC9}" type="slidenum">
              <a:rPr lang="en-US"/>
              <a:pPr>
                <a:defRPr/>
              </a:pPr>
              <a:t>‹#›</a:t>
            </a:fld>
            <a:endParaRPr lang="en-US"/>
          </a:p>
        </p:txBody>
      </p:sp>
    </p:spTree>
    <p:extLst>
      <p:ext uri="{BB962C8B-B14F-4D97-AF65-F5344CB8AC3E}">
        <p14:creationId xmlns:p14="http://schemas.microsoft.com/office/powerpoint/2010/main" val="18282505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FC7404-EB4A-004D-8002-12E50CFB129F}" type="slidenum">
              <a:rPr lang="en-US"/>
              <a:pPr>
                <a:defRPr/>
              </a:pPr>
              <a:t>‹#›</a:t>
            </a:fld>
            <a:endParaRPr lang="en-US"/>
          </a:p>
        </p:txBody>
      </p:sp>
    </p:spTree>
    <p:extLst>
      <p:ext uri="{BB962C8B-B14F-4D97-AF65-F5344CB8AC3E}">
        <p14:creationId xmlns:p14="http://schemas.microsoft.com/office/powerpoint/2010/main" val="6409507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141211-7B7E-E940-9A18-97BB153A64D1}" type="slidenum">
              <a:rPr lang="en-US"/>
              <a:pPr>
                <a:defRPr/>
              </a:pPr>
              <a:t>‹#›</a:t>
            </a:fld>
            <a:endParaRPr lang="en-US"/>
          </a:p>
        </p:txBody>
      </p:sp>
    </p:spTree>
    <p:extLst>
      <p:ext uri="{BB962C8B-B14F-4D97-AF65-F5344CB8AC3E}">
        <p14:creationId xmlns:p14="http://schemas.microsoft.com/office/powerpoint/2010/main" val="21585786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92FEDE-1967-6E49-A2D1-ACF47DAE427F}" type="slidenum">
              <a:rPr lang="en-US"/>
              <a:pPr>
                <a:defRPr/>
              </a:pPr>
              <a:t>‹#›</a:t>
            </a:fld>
            <a:endParaRPr lang="en-US"/>
          </a:p>
        </p:txBody>
      </p:sp>
    </p:spTree>
    <p:extLst>
      <p:ext uri="{BB962C8B-B14F-4D97-AF65-F5344CB8AC3E}">
        <p14:creationId xmlns:p14="http://schemas.microsoft.com/office/powerpoint/2010/main" val="33556835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B91EBA-6E3A-6048-90DD-62F03119AA6B}" type="slidenum">
              <a:rPr lang="en-US"/>
              <a:pPr>
                <a:defRPr/>
              </a:pPr>
              <a:t>‹#›</a:t>
            </a:fld>
            <a:endParaRPr lang="en-US"/>
          </a:p>
        </p:txBody>
      </p:sp>
    </p:spTree>
    <p:extLst>
      <p:ext uri="{BB962C8B-B14F-4D97-AF65-F5344CB8AC3E}">
        <p14:creationId xmlns:p14="http://schemas.microsoft.com/office/powerpoint/2010/main" val="24056417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0A3E9C-9F6D-B64C-BFBA-1C1363505B9E}" type="slidenum">
              <a:rPr lang="en-US"/>
              <a:pPr>
                <a:defRPr/>
              </a:pPr>
              <a:t>‹#›</a:t>
            </a:fld>
            <a:endParaRPr lang="en-US"/>
          </a:p>
        </p:txBody>
      </p:sp>
    </p:spTree>
    <p:extLst>
      <p:ext uri="{BB962C8B-B14F-4D97-AF65-F5344CB8AC3E}">
        <p14:creationId xmlns:p14="http://schemas.microsoft.com/office/powerpoint/2010/main" val="23737555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624A44-7A83-F746-A022-267E3EF4DC8C}" type="slidenum">
              <a:rPr lang="en-US"/>
              <a:pPr>
                <a:defRPr/>
              </a:pPr>
              <a:t>‹#›</a:t>
            </a:fld>
            <a:endParaRPr lang="en-US"/>
          </a:p>
        </p:txBody>
      </p:sp>
    </p:spTree>
    <p:extLst>
      <p:ext uri="{BB962C8B-B14F-4D97-AF65-F5344CB8AC3E}">
        <p14:creationId xmlns:p14="http://schemas.microsoft.com/office/powerpoint/2010/main" val="7805695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0454F2-3FDE-D541-A412-C34F35A9E529}" type="slidenum">
              <a:rPr lang="en-US"/>
              <a:pPr>
                <a:defRPr/>
              </a:pPr>
              <a:t>‹#›</a:t>
            </a:fld>
            <a:endParaRPr lang="en-US"/>
          </a:p>
        </p:txBody>
      </p:sp>
    </p:spTree>
    <p:extLst>
      <p:ext uri="{BB962C8B-B14F-4D97-AF65-F5344CB8AC3E}">
        <p14:creationId xmlns:p14="http://schemas.microsoft.com/office/powerpoint/2010/main" val="28586863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55A376-B16F-5C45-A2CB-F537CA5A2244}" type="slidenum">
              <a:rPr lang="en-US"/>
              <a:pPr>
                <a:defRPr/>
              </a:pPr>
              <a:t>‹#›</a:t>
            </a:fld>
            <a:endParaRPr lang="en-US"/>
          </a:p>
        </p:txBody>
      </p:sp>
    </p:spTree>
    <p:extLst>
      <p:ext uri="{BB962C8B-B14F-4D97-AF65-F5344CB8AC3E}">
        <p14:creationId xmlns:p14="http://schemas.microsoft.com/office/powerpoint/2010/main" val="14521598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46B7EA-7EC4-CC48-96B8-77936F42BC99}" type="slidenum">
              <a:rPr lang="en-US"/>
              <a:pPr>
                <a:defRPr/>
              </a:pPr>
              <a:t>‹#›</a:t>
            </a:fld>
            <a:endParaRPr lang="en-US"/>
          </a:p>
        </p:txBody>
      </p:sp>
    </p:spTree>
    <p:extLst>
      <p:ext uri="{BB962C8B-B14F-4D97-AF65-F5344CB8AC3E}">
        <p14:creationId xmlns:p14="http://schemas.microsoft.com/office/powerpoint/2010/main" val="19985590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6D7641-CB97-0A43-80AA-E74E16608285}" type="slidenum">
              <a:rPr lang="en-US"/>
              <a:pPr>
                <a:defRPr/>
              </a:pPr>
              <a:t>‹#›</a:t>
            </a:fld>
            <a:endParaRPr lang="en-US"/>
          </a:p>
        </p:txBody>
      </p:sp>
    </p:spTree>
    <p:extLst>
      <p:ext uri="{BB962C8B-B14F-4D97-AF65-F5344CB8AC3E}">
        <p14:creationId xmlns:p14="http://schemas.microsoft.com/office/powerpoint/2010/main" val="394014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5517EC-0415-B640-8C62-DF52766B3E25}" type="slidenum">
              <a:rPr lang="en-US"/>
              <a:pPr>
                <a:defRPr/>
              </a:pPr>
              <a:t>‹#›</a:t>
            </a:fld>
            <a:endParaRPr lang="en-US"/>
          </a:p>
        </p:txBody>
      </p:sp>
    </p:spTree>
    <p:extLst>
      <p:ext uri="{BB962C8B-B14F-4D97-AF65-F5344CB8AC3E}">
        <p14:creationId xmlns:p14="http://schemas.microsoft.com/office/powerpoint/2010/main" val="100278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5.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97E350D-8EF9-694D-B037-78EFB9A68F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1026"/>
          <p:cNvGrpSpPr>
            <a:grpSpLocks/>
          </p:cNvGrpSpPr>
          <p:nvPr/>
        </p:nvGrpSpPr>
        <p:grpSpPr bwMode="auto">
          <a:xfrm>
            <a:off x="6350" y="6350"/>
            <a:ext cx="9118600" cy="6832600"/>
            <a:chOff x="4" y="4"/>
            <a:chExt cx="5744" cy="4304"/>
          </a:xfrm>
        </p:grpSpPr>
        <p:sp>
          <p:nvSpPr>
            <p:cNvPr id="25605" name="Rectangle 1027"/>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p>
          </p:txBody>
        </p:sp>
        <p:grpSp>
          <p:nvGrpSpPr>
            <p:cNvPr id="25606" name="Group 1028"/>
            <p:cNvGrpSpPr>
              <a:grpSpLocks/>
            </p:cNvGrpSpPr>
            <p:nvPr/>
          </p:nvGrpSpPr>
          <p:grpSpPr bwMode="auto">
            <a:xfrm>
              <a:off x="288" y="225"/>
              <a:ext cx="5185" cy="3895"/>
              <a:chOff x="288" y="225"/>
              <a:chExt cx="5185" cy="3895"/>
            </a:xfrm>
          </p:grpSpPr>
          <p:sp>
            <p:nvSpPr>
              <p:cNvPr id="25607" name="Freeform 1029"/>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25608" name="Group 1030"/>
              <p:cNvGrpSpPr>
                <a:grpSpLocks/>
              </p:cNvGrpSpPr>
              <p:nvPr/>
            </p:nvGrpSpPr>
            <p:grpSpPr bwMode="auto">
              <a:xfrm>
                <a:off x="288" y="231"/>
                <a:ext cx="86" cy="3889"/>
                <a:chOff x="288" y="231"/>
                <a:chExt cx="86" cy="3889"/>
              </a:xfrm>
            </p:grpSpPr>
            <p:sp>
              <p:nvSpPr>
                <p:cNvPr id="25614" name="Freeform 1031"/>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15" name="Freeform 1032"/>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5609" name="Group 1033"/>
              <p:cNvGrpSpPr>
                <a:grpSpLocks/>
              </p:cNvGrpSpPr>
              <p:nvPr/>
            </p:nvGrpSpPr>
            <p:grpSpPr bwMode="auto">
              <a:xfrm>
                <a:off x="5386" y="225"/>
                <a:ext cx="87" cy="3886"/>
                <a:chOff x="5386" y="225"/>
                <a:chExt cx="87" cy="3886"/>
              </a:xfrm>
            </p:grpSpPr>
            <p:sp>
              <p:nvSpPr>
                <p:cNvPr id="25612" name="Freeform 1034"/>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13" name="Freeform 1035"/>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25610" name="Freeform 1036"/>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11" name="Rectangle 1037"/>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1205262" name="Rectangle 1038"/>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dirty="0"/>
              <a:t>Click to edit Master title style</a:t>
            </a:r>
          </a:p>
        </p:txBody>
      </p:sp>
      <p:sp>
        <p:nvSpPr>
          <p:cNvPr id="1205263" name="Rectangle 1039"/>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ea typeface="ＭＳ Ｐゴシック" charset="0"/>
          <a:cs typeface="Arial"/>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Arial"/>
          <a:ea typeface="ＭＳ Ｐゴシック" charset="0"/>
          <a:cs typeface="Arial"/>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Arial"/>
          <a:ea typeface="ＭＳ Ｐゴシック" charset="-128"/>
          <a:cs typeface="Arial"/>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Arial"/>
          <a:ea typeface="ＭＳ Ｐゴシック" charset="-128"/>
          <a:cs typeface="Arial"/>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Arial"/>
          <a:ea typeface="ＭＳ Ｐゴシック" charset="-128"/>
          <a:cs typeface="Arial"/>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Arial"/>
          <a:ea typeface="ＭＳ Ｐゴシック" charset="-128"/>
          <a:cs typeface="Arial"/>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37954"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7955"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7956"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6379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637958"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08D75C87-BE71-BD4F-AE81-191DD741885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128"/>
          <a:cs typeface="Osaka" charset="-128"/>
        </a:defRPr>
      </a:lvl2pPr>
      <a:lvl3pPr algn="ctr" rtl="0" eaLnBrk="0" fontAlgn="base" hangingPunct="0">
        <a:spcBef>
          <a:spcPct val="0"/>
        </a:spcBef>
        <a:spcAft>
          <a:spcPct val="0"/>
        </a:spcAft>
        <a:defRPr sz="4400" b="1">
          <a:solidFill>
            <a:schemeClr val="tx2"/>
          </a:solidFill>
          <a:latin typeface="Trebuchet MS" charset="0"/>
          <a:ea typeface="Osaka" charset="-128"/>
          <a:cs typeface="Osaka" charset="-128"/>
        </a:defRPr>
      </a:lvl3pPr>
      <a:lvl4pPr algn="ctr" rtl="0" eaLnBrk="0" fontAlgn="base" hangingPunct="0">
        <a:spcBef>
          <a:spcPct val="0"/>
        </a:spcBef>
        <a:spcAft>
          <a:spcPct val="0"/>
        </a:spcAft>
        <a:defRPr sz="4400" b="1">
          <a:solidFill>
            <a:schemeClr val="tx2"/>
          </a:solidFill>
          <a:latin typeface="Trebuchet MS" charset="0"/>
          <a:ea typeface="Osaka" charset="-128"/>
          <a:cs typeface="Osaka" charset="-128"/>
        </a:defRPr>
      </a:lvl4pPr>
      <a:lvl5pPr algn="ctr" rtl="0" eaLnBrk="0" fontAlgn="base" hangingPunct="0">
        <a:spcBef>
          <a:spcPct val="0"/>
        </a:spcBef>
        <a:spcAft>
          <a:spcPct val="0"/>
        </a:spcAft>
        <a:defRPr sz="4400" b="1">
          <a:solidFill>
            <a:schemeClr val="tx2"/>
          </a:solidFill>
          <a:latin typeface="Trebuchet MS" charset="0"/>
          <a:ea typeface="Osaka" charset="-128"/>
          <a:cs typeface="Osaka" charset="-128"/>
        </a:defRPr>
      </a:lvl5pPr>
      <a:lvl6pPr marL="457200" algn="ctr" rtl="0" fontAlgn="base">
        <a:spcBef>
          <a:spcPct val="0"/>
        </a:spcBef>
        <a:spcAft>
          <a:spcPct val="0"/>
        </a:spcAft>
        <a:defRPr sz="4400" b="1">
          <a:solidFill>
            <a:schemeClr val="tx2"/>
          </a:solidFill>
          <a:latin typeface="Trebuchet MS" charset="0"/>
          <a:ea typeface="Osaka" charset="-128"/>
          <a:cs typeface="Osaka" charset="-128"/>
        </a:defRPr>
      </a:lvl6pPr>
      <a:lvl7pPr marL="914400" algn="ctr" rtl="0" fontAlgn="base">
        <a:spcBef>
          <a:spcPct val="0"/>
        </a:spcBef>
        <a:spcAft>
          <a:spcPct val="0"/>
        </a:spcAft>
        <a:defRPr sz="4400" b="1">
          <a:solidFill>
            <a:schemeClr val="tx2"/>
          </a:solidFill>
          <a:latin typeface="Trebuchet MS" charset="0"/>
          <a:ea typeface="Osaka" charset="-128"/>
          <a:cs typeface="Osaka" charset="-128"/>
        </a:defRPr>
      </a:lvl7pPr>
      <a:lvl8pPr marL="1371600" algn="ctr" rtl="0" fontAlgn="base">
        <a:spcBef>
          <a:spcPct val="0"/>
        </a:spcBef>
        <a:spcAft>
          <a:spcPct val="0"/>
        </a:spcAft>
        <a:defRPr sz="4400" b="1">
          <a:solidFill>
            <a:schemeClr val="tx2"/>
          </a:solidFill>
          <a:latin typeface="Trebuchet MS" charset="0"/>
          <a:ea typeface="Osaka" charset="-128"/>
          <a:cs typeface="Osaka" charset="-128"/>
        </a:defRPr>
      </a:lvl8pPr>
      <a:lvl9pPr marL="1828800" algn="ctr" rtl="0" fontAlgn="base">
        <a:spcBef>
          <a:spcPct val="0"/>
        </a:spcBef>
        <a:spcAft>
          <a:spcPct val="0"/>
        </a:spcAft>
        <a:defRPr sz="4400" b="1">
          <a:solidFill>
            <a:schemeClr val="tx2"/>
          </a:solidFill>
          <a:latin typeface="Trebuchet MS" charset="0"/>
          <a:ea typeface="Osaka" charset="-128"/>
          <a:cs typeface="Osaka"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bwMode="auto">
          <a:xfrm>
            <a:off x="685800" y="685800"/>
            <a:ext cx="7772400" cy="9906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1027"/>
          <p:cNvSpPr>
            <a:spLocks noGrp="1" noChangeArrowheads="1"/>
          </p:cNvSpPr>
          <p:nvPr>
            <p:ph type="body" idx="1"/>
          </p:nvPr>
        </p:nvSpPr>
        <p:spPr bwMode="auto">
          <a:xfrm>
            <a:off x="685800" y="1828800"/>
            <a:ext cx="7772400" cy="4267200"/>
          </a:xfrm>
          <a:prstGeom prst="rect">
            <a:avLst/>
          </a:prstGeom>
          <a:noFill/>
          <a:ln w="9525">
            <a:noFill/>
            <a:miter lim="800000"/>
            <a:headEnd/>
            <a:tailEnd/>
          </a:ln>
          <a:effectLst>
            <a:outerShdw blurRad="4572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6042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6042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01697D9C-8FD4-5E45-901D-B3BC520CC69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83"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lnSpc>
          <a:spcPct val="90000"/>
        </a:lnSpc>
        <a:spcBef>
          <a:spcPct val="0"/>
        </a:spcBef>
        <a:spcAft>
          <a:spcPct val="0"/>
        </a:spcAft>
        <a:defRPr sz="4400">
          <a:solidFill>
            <a:schemeClr val="tx2"/>
          </a:solidFill>
          <a:latin typeface="Arial" charset="0"/>
        </a:defRPr>
      </a:lvl6pPr>
      <a:lvl7pPr marL="914400" algn="l" rtl="0" eaLnBrk="0" fontAlgn="base" hangingPunct="0">
        <a:lnSpc>
          <a:spcPct val="90000"/>
        </a:lnSpc>
        <a:spcBef>
          <a:spcPct val="0"/>
        </a:spcBef>
        <a:spcAft>
          <a:spcPct val="0"/>
        </a:spcAft>
        <a:defRPr sz="4400">
          <a:solidFill>
            <a:schemeClr val="tx2"/>
          </a:solidFill>
          <a:latin typeface="Arial" charset="0"/>
        </a:defRPr>
      </a:lvl7pPr>
      <a:lvl8pPr marL="1371600" algn="l" rtl="0" eaLnBrk="0" fontAlgn="base" hangingPunct="0">
        <a:lnSpc>
          <a:spcPct val="90000"/>
        </a:lnSpc>
        <a:spcBef>
          <a:spcPct val="0"/>
        </a:spcBef>
        <a:spcAft>
          <a:spcPct val="0"/>
        </a:spcAft>
        <a:defRPr sz="4400">
          <a:solidFill>
            <a:schemeClr val="tx2"/>
          </a:solidFill>
          <a:latin typeface="Arial" charset="0"/>
        </a:defRPr>
      </a:lvl8pPr>
      <a:lvl9pPr marL="1828800" algn="l" rtl="0" eaLnBrk="0" fontAlgn="base" hangingPunct="0">
        <a:lnSpc>
          <a:spcPct val="90000"/>
        </a:lnSpc>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b="1" i="1">
          <a:solidFill>
            <a:schemeClr val="tx1"/>
          </a:solidFill>
          <a:latin typeface="+mn-lt"/>
          <a:ea typeface="ＭＳ Ｐゴシック" charset="0"/>
          <a:cs typeface="ＭＳ Ｐゴシック"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b="1" i="1">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b="1" i="1">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b="1" i="1">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2667000" y="1219200"/>
            <a:ext cx="5791200" cy="13716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31" name="Rectangle 3"/>
          <p:cNvSpPr>
            <a:spLocks noGrp="1" noChangeArrowheads="1"/>
          </p:cNvSpPr>
          <p:nvPr>
            <p:ph type="body" idx="1"/>
          </p:nvPr>
        </p:nvSpPr>
        <p:spPr bwMode="auto">
          <a:xfrm>
            <a:off x="685800" y="2743200"/>
            <a:ext cx="7772400" cy="32766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32" name="Rectangle 4"/>
          <p:cNvSpPr>
            <a:spLocks noGrp="1" noChangeArrowheads="1"/>
          </p:cNvSpPr>
          <p:nvPr>
            <p:ph type="dt" sz="half" idx="2"/>
          </p:nvPr>
        </p:nvSpPr>
        <p:spPr bwMode="auto">
          <a:xfrm>
            <a:off x="6858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48133" name="Rectangle 5"/>
          <p:cNvSpPr>
            <a:spLocks noGrp="1" noChangeArrowheads="1"/>
          </p:cNvSpPr>
          <p:nvPr>
            <p:ph type="ftr" sz="quarter" idx="3"/>
          </p:nvPr>
        </p:nvSpPr>
        <p:spPr bwMode="auto">
          <a:xfrm>
            <a:off x="32766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481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5ACF46E1-A7C1-2D4F-AA9D-9F5F8897E84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r" rtl="0" eaLnBrk="0" fontAlgn="base" hangingPunct="0">
        <a:spcBef>
          <a:spcPct val="0"/>
        </a:spcBef>
        <a:spcAft>
          <a:spcPct val="0"/>
        </a:spcAft>
        <a:defRPr sz="4000" i="1">
          <a:solidFill>
            <a:schemeClr val="tx2"/>
          </a:solidFill>
          <a:latin typeface="+mj-lt"/>
          <a:ea typeface="+mj-ea"/>
          <a:cs typeface="+mj-cs"/>
        </a:defRPr>
      </a:lvl1pPr>
      <a:lvl2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2pPr>
      <a:lvl3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3pPr>
      <a:lvl4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4pPr>
      <a:lvl5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5pPr>
      <a:lvl6pPr marL="457200" algn="r" rtl="0" fontAlgn="base">
        <a:spcBef>
          <a:spcPct val="0"/>
        </a:spcBef>
        <a:spcAft>
          <a:spcPct val="0"/>
        </a:spcAft>
        <a:defRPr sz="4000" i="1">
          <a:solidFill>
            <a:schemeClr val="tx2"/>
          </a:solidFill>
          <a:latin typeface="Tahoma" charset="0"/>
          <a:ea typeface="ＭＳ Ｐゴシック" charset="-128"/>
          <a:cs typeface="ＭＳ Ｐゴシック" charset="-128"/>
        </a:defRPr>
      </a:lvl6pPr>
      <a:lvl7pPr marL="914400" algn="r" rtl="0" fontAlgn="base">
        <a:spcBef>
          <a:spcPct val="0"/>
        </a:spcBef>
        <a:spcAft>
          <a:spcPct val="0"/>
        </a:spcAft>
        <a:defRPr sz="4000" i="1">
          <a:solidFill>
            <a:schemeClr val="tx2"/>
          </a:solidFill>
          <a:latin typeface="Tahoma" charset="0"/>
          <a:ea typeface="ＭＳ Ｐゴシック" charset="-128"/>
          <a:cs typeface="ＭＳ Ｐゴシック" charset="-128"/>
        </a:defRPr>
      </a:lvl7pPr>
      <a:lvl8pPr marL="1371600" algn="r" rtl="0" fontAlgn="base">
        <a:spcBef>
          <a:spcPct val="0"/>
        </a:spcBef>
        <a:spcAft>
          <a:spcPct val="0"/>
        </a:spcAft>
        <a:defRPr sz="4000" i="1">
          <a:solidFill>
            <a:schemeClr val="tx2"/>
          </a:solidFill>
          <a:latin typeface="Tahoma" charset="0"/>
          <a:ea typeface="ＭＳ Ｐゴシック" charset="-128"/>
          <a:cs typeface="ＭＳ Ｐゴシック" charset="-128"/>
        </a:defRPr>
      </a:lvl8pPr>
      <a:lvl9pPr marL="1828800" algn="r" rtl="0" fontAlgn="base">
        <a:spcBef>
          <a:spcPct val="0"/>
        </a:spcBef>
        <a:spcAft>
          <a:spcPct val="0"/>
        </a:spcAft>
        <a:defRPr sz="4000" i="1">
          <a:solidFill>
            <a:schemeClr val="tx2"/>
          </a:solidFill>
          <a:latin typeface="Tahom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Tahoma"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ahoma" charset="0"/>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Tahoma"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Tahoma" charset="0"/>
        <a:buChar char="•"/>
        <a:defRPr>
          <a:solidFill>
            <a:schemeClr val="tx1"/>
          </a:solidFill>
          <a:latin typeface="+mn-lt"/>
          <a:ea typeface="+mn-ea"/>
        </a:defRPr>
      </a:lvl4pPr>
      <a:lvl5pPr marL="2057400" indent="-228600" algn="l" rtl="0" eaLnBrk="0" fontAlgn="base" hangingPunct="0">
        <a:spcBef>
          <a:spcPct val="20000"/>
        </a:spcBef>
        <a:spcAft>
          <a:spcPct val="0"/>
        </a:spcAft>
        <a:buFont typeface="Tahoma" charset="0"/>
        <a:buChar char="•"/>
        <a:defRPr>
          <a:solidFill>
            <a:schemeClr val="tx1"/>
          </a:solidFill>
          <a:latin typeface="+mn-lt"/>
          <a:ea typeface="+mn-ea"/>
        </a:defRPr>
      </a:lvl5pPr>
      <a:lvl6pPr marL="2514600" indent="-228600" algn="l" rtl="0" fontAlgn="base">
        <a:spcBef>
          <a:spcPct val="20000"/>
        </a:spcBef>
        <a:spcAft>
          <a:spcPct val="0"/>
        </a:spcAft>
        <a:buFont typeface="Tahoma" charset="0"/>
        <a:buChar char="•"/>
        <a:defRPr>
          <a:solidFill>
            <a:schemeClr val="tx1"/>
          </a:solidFill>
          <a:latin typeface="+mn-lt"/>
          <a:ea typeface="+mn-ea"/>
        </a:defRPr>
      </a:lvl6pPr>
      <a:lvl7pPr marL="2971800" indent="-228600" algn="l" rtl="0" fontAlgn="base">
        <a:spcBef>
          <a:spcPct val="20000"/>
        </a:spcBef>
        <a:spcAft>
          <a:spcPct val="0"/>
        </a:spcAft>
        <a:buFont typeface="Tahoma" charset="0"/>
        <a:buChar char="•"/>
        <a:defRPr>
          <a:solidFill>
            <a:schemeClr val="tx1"/>
          </a:solidFill>
          <a:latin typeface="+mn-lt"/>
          <a:ea typeface="+mn-ea"/>
        </a:defRPr>
      </a:lvl7pPr>
      <a:lvl8pPr marL="3429000" indent="-228600" algn="l" rtl="0" fontAlgn="base">
        <a:spcBef>
          <a:spcPct val="20000"/>
        </a:spcBef>
        <a:spcAft>
          <a:spcPct val="0"/>
        </a:spcAft>
        <a:buFont typeface="Tahoma" charset="0"/>
        <a:buChar char="•"/>
        <a:defRPr>
          <a:solidFill>
            <a:schemeClr val="tx1"/>
          </a:solidFill>
          <a:latin typeface="+mn-lt"/>
          <a:ea typeface="+mn-ea"/>
        </a:defRPr>
      </a:lvl8pPr>
      <a:lvl9pPr marL="3886200" indent="-228600" algn="l" rtl="0" fontAlgn="base">
        <a:spcBef>
          <a:spcPct val="20000"/>
        </a:spcBef>
        <a:spcAft>
          <a:spcPct val="0"/>
        </a:spcAft>
        <a:buFont typeface="Tahoma" charset="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F8C0E63-BB2F-E148-8C15-2BCF06E5AD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860634895"/>
      </p:ext>
    </p:extLst>
  </p:cSld>
  <p:clrMap bg1="dk2" tx1="lt1" bg2="dk1" tx2="lt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6350" y="6350"/>
            <a:ext cx="9118600" cy="6832600"/>
            <a:chOff x="4" y="4"/>
            <a:chExt cx="5744" cy="4304"/>
          </a:xfrm>
        </p:grpSpPr>
        <p:sp>
          <p:nvSpPr>
            <p:cNvPr id="5120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51206" name="Group 4"/>
            <p:cNvGrpSpPr>
              <a:grpSpLocks/>
            </p:cNvGrpSpPr>
            <p:nvPr/>
          </p:nvGrpSpPr>
          <p:grpSpPr bwMode="auto">
            <a:xfrm>
              <a:off x="288" y="225"/>
              <a:ext cx="5185" cy="3895"/>
              <a:chOff x="288" y="225"/>
              <a:chExt cx="5185" cy="3895"/>
            </a:xfrm>
          </p:grpSpPr>
          <p:sp>
            <p:nvSpPr>
              <p:cNvPr id="5120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51208" name="Group 6"/>
              <p:cNvGrpSpPr>
                <a:grpSpLocks/>
              </p:cNvGrpSpPr>
              <p:nvPr/>
            </p:nvGrpSpPr>
            <p:grpSpPr bwMode="auto">
              <a:xfrm>
                <a:off x="288" y="231"/>
                <a:ext cx="86" cy="3889"/>
                <a:chOff x="288" y="231"/>
                <a:chExt cx="86" cy="3889"/>
              </a:xfrm>
            </p:grpSpPr>
            <p:sp>
              <p:nvSpPr>
                <p:cNvPr id="5121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1209" name="Group 9"/>
              <p:cNvGrpSpPr>
                <a:grpSpLocks/>
              </p:cNvGrpSpPr>
              <p:nvPr/>
            </p:nvGrpSpPr>
            <p:grpSpPr bwMode="auto">
              <a:xfrm>
                <a:off x="5386" y="225"/>
                <a:ext cx="87" cy="3886"/>
                <a:chOff x="5386" y="225"/>
                <a:chExt cx="87" cy="3886"/>
              </a:xfrm>
            </p:grpSpPr>
            <p:sp>
              <p:nvSpPr>
                <p:cNvPr id="5121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5121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9638311"/>
      </p:ext>
    </p:extLst>
  </p:cSld>
  <p:clrMap bg1="dk2" tx1="lt1" bg2="dk1" tx2="lt2" accent1="accent1" accent2="accent2" accent3="accent3" accent4="accent4" accent5="accent5" accent6="accent6" hlink="hlink" folHlink="folHlink"/>
  <p:sldLayoutIdLst>
    <p:sldLayoutId id="214748420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010E20B1-85D6-2E4E-85DB-CC9C638A5004}" type="slidenum">
              <a:rPr lang="en-US"/>
              <a:pPr>
                <a:defRPr/>
              </a:pPr>
              <a:t>‹#›</a:t>
            </a:fld>
            <a:endParaRPr lang="en-US"/>
          </a:p>
        </p:txBody>
      </p:sp>
    </p:spTree>
    <p:extLst>
      <p:ext uri="{BB962C8B-B14F-4D97-AF65-F5344CB8AC3E}">
        <p14:creationId xmlns:p14="http://schemas.microsoft.com/office/powerpoint/2010/main" val="730729223"/>
      </p:ext>
    </p:extLst>
  </p:cSld>
  <p:clrMap bg1="dk2" tx1="lt1" bg2="dk1" tx2="lt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subTitle" idx="1"/>
          </p:nvPr>
        </p:nvSpPr>
        <p:spPr>
          <a:xfrm>
            <a:off x="76200" y="3810000"/>
            <a:ext cx="4267200" cy="2133600"/>
          </a:xfrm>
        </p:spPr>
        <p:txBody>
          <a:bodyPr/>
          <a:lstStyle/>
          <a:p>
            <a:pPr eaLnBrk="1" hangingPunct="1"/>
            <a:r>
              <a:rPr lang="ar-JO" b="1" dirty="0">
                <a:solidFill>
                  <a:schemeClr val="bg1"/>
                </a:solidFill>
                <a:latin typeface="Arial" panose="020B0604020202020204" pitchFamily="34" charset="0"/>
                <a:cs typeface="Arial" panose="020B0604020202020204" pitchFamily="34" charset="0"/>
              </a:rPr>
              <a:t>إعادة شعبك في الوقت المناسب لتوصيل رسالة الله</a:t>
            </a:r>
            <a:endParaRPr lang="en-US" sz="2800" b="1" dirty="0">
              <a:solidFill>
                <a:schemeClr val="bg1"/>
              </a:solidFill>
              <a:latin typeface="Arial" panose="020B0604020202020204" pitchFamily="34" charset="0"/>
              <a:cs typeface="Arial" panose="020B0604020202020204" pitchFamily="34" charset="0"/>
            </a:endParaRPr>
          </a:p>
        </p:txBody>
      </p:sp>
      <p:pic>
        <p:nvPicPr>
          <p:cNvPr id="29700" name="Picture 4" descr="RickasPet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5800" y="-387424"/>
            <a:ext cx="4638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8" name="Rectangle 2"/>
          <p:cNvSpPr>
            <a:spLocks noGrp="1" noChangeArrowheads="1"/>
          </p:cNvSpPr>
          <p:nvPr>
            <p:ph type="ctrTitle"/>
          </p:nvPr>
        </p:nvSpPr>
        <p:spPr>
          <a:xfrm>
            <a:off x="0" y="0"/>
            <a:ext cx="4419600" cy="3200400"/>
          </a:xfrm>
          <a:noFill/>
        </p:spPr>
        <p:txBody>
          <a:bodyPr/>
          <a:lstStyle/>
          <a:p>
            <a:pPr eaLnBrk="1" hangingPunct="1"/>
            <a:r>
              <a:rPr lang="ar-JO" sz="4000" b="1" dirty="0">
                <a:solidFill>
                  <a:schemeClr val="bg1"/>
                </a:solidFill>
                <a:latin typeface="Arial" panose="020B0604020202020204" pitchFamily="34" charset="0"/>
                <a:cs typeface="Arial" panose="020B0604020202020204" pitchFamily="34" charset="0"/>
              </a:rPr>
              <a:t>الوعظ</a:t>
            </a:r>
            <a:br>
              <a:rPr lang="ar-JO" sz="4000" b="1" dirty="0">
                <a:solidFill>
                  <a:schemeClr val="bg1"/>
                </a:solidFill>
                <a:latin typeface="Arial" panose="020B0604020202020204" pitchFamily="34" charset="0"/>
                <a:cs typeface="Arial" panose="020B0604020202020204" pitchFamily="34" charset="0"/>
              </a:rPr>
            </a:br>
            <a:r>
              <a:rPr lang="ar-JO" sz="4000" b="1" dirty="0">
                <a:solidFill>
                  <a:schemeClr val="bg1"/>
                </a:solidFill>
                <a:latin typeface="Arial" panose="020B0604020202020204" pitchFamily="34" charset="0"/>
                <a:cs typeface="Arial" panose="020B0604020202020204" pitchFamily="34" charset="0"/>
              </a:rPr>
              <a:t>من خلال</a:t>
            </a:r>
            <a:br>
              <a:rPr lang="ar-JO" sz="4000" b="1" dirty="0">
                <a:solidFill>
                  <a:schemeClr val="bg1"/>
                </a:solidFill>
                <a:latin typeface="Arial" panose="020B0604020202020204" pitchFamily="34" charset="0"/>
                <a:cs typeface="Arial" panose="020B0604020202020204" pitchFamily="34" charset="0"/>
              </a:rPr>
            </a:br>
            <a:r>
              <a:rPr lang="ar-JO" sz="5400" b="1" dirty="0">
                <a:solidFill>
                  <a:srgbClr val="FFFF00"/>
                </a:solidFill>
                <a:latin typeface="Arial" panose="020B0604020202020204" pitchFamily="34" charset="0"/>
                <a:cs typeface="Arial" panose="020B0604020202020204" pitchFamily="34" charset="0"/>
              </a:rPr>
              <a:t>التمثيل</a:t>
            </a:r>
            <a:endParaRPr lang="en-US" sz="3600" dirty="0">
              <a:solidFill>
                <a:srgbClr val="FFFF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9D705A8-BFE4-5AF7-3D09-EC05E9AF17F0}"/>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0" fill="hold"/>
                                        <p:tgtEl>
                                          <p:spTgt spid="29700"/>
                                        </p:tgtEl>
                                        <p:attrNameLst>
                                          <p:attrName>ppt_x</p:attrName>
                                        </p:attrNameLst>
                                      </p:cBhvr>
                                      <p:tavLst>
                                        <p:tav tm="0">
                                          <p:val>
                                            <p:strVal val="1+#ppt_w/2"/>
                                          </p:val>
                                        </p:tav>
                                        <p:tav tm="100000">
                                          <p:val>
                                            <p:strVal val="#ppt_x"/>
                                          </p:val>
                                        </p:tav>
                                      </p:tavLst>
                                    </p:anim>
                                    <p:anim calcmode="lin" valueType="num">
                                      <p:cBhvr additive="base">
                                        <p:cTn id="8" dur="5000" fill="hold"/>
                                        <p:tgtEl>
                                          <p:spTgt spid="297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1" fill="hold" grpId="0" nodeType="clickEffect">
                                  <p:stCondLst>
                                    <p:cond delay="0"/>
                                  </p:stCondLst>
                                  <p:childTnLst>
                                    <p:set>
                                      <p:cBhvr>
                                        <p:cTn id="12" dur="1" fill="hold">
                                          <p:stCondLst>
                                            <p:cond delay="0"/>
                                          </p:stCondLst>
                                        </p:cTn>
                                        <p:tgtEl>
                                          <p:spTgt spid="29698"/>
                                        </p:tgtEl>
                                        <p:attrNameLst>
                                          <p:attrName>style.visibility</p:attrName>
                                        </p:attrNameLst>
                                      </p:cBhvr>
                                      <p:to>
                                        <p:strVal val="visible"/>
                                      </p:to>
                                    </p:set>
                                    <p:anim calcmode="lin" valueType="num">
                                      <p:cBhvr additive="base">
                                        <p:cTn id="13" dur="5000" fill="hold"/>
                                        <p:tgtEl>
                                          <p:spTgt spid="29698"/>
                                        </p:tgtEl>
                                        <p:attrNameLst>
                                          <p:attrName>ppt_x</p:attrName>
                                        </p:attrNameLst>
                                      </p:cBhvr>
                                      <p:tavLst>
                                        <p:tav tm="0">
                                          <p:val>
                                            <p:strVal val="#ppt_x"/>
                                          </p:val>
                                        </p:tav>
                                        <p:tav tm="100000">
                                          <p:val>
                                            <p:strVal val="#ppt_x"/>
                                          </p:val>
                                        </p:tav>
                                      </p:tavLst>
                                    </p:anim>
                                    <p:anim calcmode="lin" valueType="num">
                                      <p:cBhvr additive="base">
                                        <p:cTn id="14" dur="5000" fill="hold"/>
                                        <p:tgtEl>
                                          <p:spTgt spid="29698"/>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9699">
                                            <p:txEl>
                                              <p:pRg st="0" end="0"/>
                                            </p:txEl>
                                          </p:spTgt>
                                        </p:tgtEl>
                                        <p:attrNameLst>
                                          <p:attrName>style.visibility</p:attrName>
                                        </p:attrNameLst>
                                      </p:cBhvr>
                                      <p:to>
                                        <p:strVal val="visible"/>
                                      </p:to>
                                    </p:set>
                                    <p:anim calcmode="lin" valueType="num">
                                      <p:cBhvr additive="base">
                                        <p:cTn id="19" dur="5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96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ctrTitle"/>
          </p:nvPr>
        </p:nvSpPr>
        <p:spPr>
          <a:xfrm>
            <a:off x="0" y="-26988"/>
            <a:ext cx="9144000" cy="762001"/>
          </a:xfrm>
          <a:solidFill>
            <a:srgbClr val="090009"/>
          </a:solidFill>
          <a:effectLst>
            <a:outerShdw blurRad="38100" dist="38099" dir="2700000" algn="ctr" rotWithShape="0">
              <a:srgbClr val="090009">
                <a:alpha val="99962"/>
              </a:srgbClr>
            </a:outerShdw>
          </a:effectLst>
        </p:spPr>
        <p:txBody>
          <a:bodyPr/>
          <a:lstStyle/>
          <a:p>
            <a:pPr eaLnBrk="1" hangingPunct="1">
              <a:defRPr/>
            </a:pPr>
            <a:r>
              <a:rPr lang="ar-JO" dirty="0">
                <a:solidFill>
                  <a:srgbClr val="FFFFFF"/>
                </a:solidFill>
                <a:latin typeface="Arial"/>
                <a:ea typeface="Osaka" charset="0"/>
                <a:cs typeface="Arial"/>
              </a:rPr>
              <a:t>شخصيات للتمثيل</a:t>
            </a:r>
            <a:endParaRPr lang="en-US" sz="3200" dirty="0">
              <a:solidFill>
                <a:srgbClr val="FFFFFF"/>
              </a:solidFill>
              <a:latin typeface="Arial"/>
              <a:ea typeface="Osaka" charset="0"/>
              <a:cs typeface="Arial"/>
            </a:endParaRPr>
          </a:p>
        </p:txBody>
      </p:sp>
      <p:sp>
        <p:nvSpPr>
          <p:cNvPr id="551939" name="Rectangle 3"/>
          <p:cNvSpPr>
            <a:spLocks noGrp="1" noChangeArrowheads="1"/>
          </p:cNvSpPr>
          <p:nvPr>
            <p:ph type="subTitle" idx="1"/>
          </p:nvPr>
        </p:nvSpPr>
        <p:spPr>
          <a:xfrm>
            <a:off x="0" y="735014"/>
            <a:ext cx="9144000" cy="5975350"/>
          </a:xfrm>
          <a:effectLst/>
        </p:spPr>
        <p:txBody>
          <a:bodyPr/>
          <a:lstStyle/>
          <a:p>
            <a:pPr eaLnBrk="1" hangingPunct="1">
              <a:lnSpc>
                <a:spcPct val="90000"/>
              </a:lnSpc>
              <a:defRPr/>
            </a:pPr>
            <a:r>
              <a:rPr lang="ar-JO" sz="2600" b="1" dirty="0">
                <a:solidFill>
                  <a:srgbClr val="FFFFFF"/>
                </a:solidFill>
                <a:effectLst>
                  <a:outerShdw blurRad="50800" dist="63500" dir="2700000" algn="tl" rotWithShape="0">
                    <a:srgbClr val="000000">
                      <a:alpha val="91000"/>
                    </a:srgbClr>
                  </a:outerShdw>
                </a:effectLst>
                <a:latin typeface="Arial"/>
                <a:cs typeface="Arial"/>
              </a:rPr>
              <a:t>ص 160 ـــ حربونا: ليلة في فارس</a:t>
            </a:r>
          </a:p>
          <a:p>
            <a:pPr eaLnBrk="1" hangingPunct="1">
              <a:lnSpc>
                <a:spcPct val="90000"/>
              </a:lnSpc>
              <a:defRPr/>
            </a:pPr>
            <a:r>
              <a:rPr lang="ar-JO" sz="2600" b="1" dirty="0">
                <a:solidFill>
                  <a:srgbClr val="FFFFFF"/>
                </a:solidFill>
                <a:effectLst>
                  <a:outerShdw blurRad="50800" dist="63500" dir="2700000" algn="tl" rotWithShape="0">
                    <a:srgbClr val="000000">
                      <a:alpha val="91000"/>
                    </a:srgbClr>
                  </a:outerShdw>
                </a:effectLst>
                <a:latin typeface="Arial"/>
                <a:cs typeface="Arial"/>
              </a:rPr>
              <a:t>(سفر أستير)</a:t>
            </a:r>
            <a:endParaRPr lang="en-US" sz="2600" b="1" dirty="0">
              <a:solidFill>
                <a:srgbClr val="FFFFFF"/>
              </a:solidFill>
              <a:effectLst>
                <a:outerShdw blurRad="50800" dist="63500" dir="2700000" algn="tl" rotWithShape="0">
                  <a:srgbClr val="000000">
                    <a:alpha val="91000"/>
                  </a:srgbClr>
                </a:outerShdw>
              </a:effectLst>
              <a:latin typeface="Arial"/>
              <a:cs typeface="Arial"/>
            </a:endParaRPr>
          </a:p>
          <a:p>
            <a:pPr eaLnBrk="1" hangingPunct="1">
              <a:lnSpc>
                <a:spcPct val="90000"/>
              </a:lnSpc>
              <a:defRPr/>
            </a:pPr>
            <a:r>
              <a:rPr lang="ar-JO" sz="2600" b="1" dirty="0">
                <a:solidFill>
                  <a:srgbClr val="FFFFFF"/>
                </a:solidFill>
                <a:effectLst>
                  <a:outerShdw blurRad="50800" dist="63500" dir="2700000" algn="tl" rotWithShape="0">
                    <a:srgbClr val="000000">
                      <a:alpha val="91000"/>
                    </a:srgbClr>
                  </a:outerShdw>
                </a:effectLst>
                <a:latin typeface="Arial"/>
                <a:cs typeface="Arial"/>
              </a:rPr>
              <a:t>ص 170 ـــ عزرا: عائلتي هي عمل الله</a:t>
            </a:r>
          </a:p>
          <a:p>
            <a:pPr eaLnBrk="1" hangingPunct="1">
              <a:lnSpc>
                <a:spcPct val="90000"/>
              </a:lnSpc>
              <a:defRPr/>
            </a:pPr>
            <a:r>
              <a:rPr lang="ar-JO" sz="2600" b="1" dirty="0">
                <a:solidFill>
                  <a:srgbClr val="FFFFFF"/>
                </a:solidFill>
                <a:effectLst>
                  <a:outerShdw blurRad="50800" dist="63500" dir="2700000" algn="tl" rotWithShape="0">
                    <a:srgbClr val="000000">
                      <a:alpha val="91000"/>
                    </a:srgbClr>
                  </a:outerShdw>
                </a:effectLst>
                <a:latin typeface="Arial"/>
                <a:cs typeface="Arial"/>
              </a:rPr>
              <a:t>(عزرا 9)</a:t>
            </a:r>
            <a:endParaRPr lang="en-US" sz="2600" b="1" dirty="0">
              <a:solidFill>
                <a:srgbClr val="FFFFFF"/>
              </a:solidFill>
              <a:effectLst>
                <a:outerShdw blurRad="50800" dist="63500" dir="2700000" algn="tl" rotWithShape="0">
                  <a:srgbClr val="000000">
                    <a:alpha val="91000"/>
                  </a:srgbClr>
                </a:outerShdw>
              </a:effectLst>
              <a:latin typeface="Arial"/>
              <a:cs typeface="Arial"/>
            </a:endParaRPr>
          </a:p>
          <a:p>
            <a:pPr eaLnBrk="1" hangingPunct="1">
              <a:lnSpc>
                <a:spcPct val="90000"/>
              </a:lnSpc>
              <a:defRPr/>
            </a:pPr>
            <a:r>
              <a:rPr lang="ar-JO" sz="2600" b="1" dirty="0">
                <a:solidFill>
                  <a:srgbClr val="FFFFFF"/>
                </a:solidFill>
                <a:effectLst>
                  <a:outerShdw blurRad="50800" dist="63500" dir="2700000" algn="tl" rotWithShape="0">
                    <a:srgbClr val="000000">
                      <a:alpha val="91000"/>
                    </a:srgbClr>
                  </a:outerShdw>
                </a:effectLst>
                <a:latin typeface="Arial"/>
                <a:cs typeface="Arial"/>
              </a:rPr>
              <a:t>ص 179 ـــ يوسف: عيد الميلاد في عيني</a:t>
            </a:r>
          </a:p>
          <a:p>
            <a:pPr eaLnBrk="1" hangingPunct="1">
              <a:lnSpc>
                <a:spcPct val="90000"/>
              </a:lnSpc>
              <a:defRPr/>
            </a:pPr>
            <a:r>
              <a:rPr lang="ar-JO" sz="2600" b="1" dirty="0">
                <a:solidFill>
                  <a:srgbClr val="FFFFFF"/>
                </a:solidFill>
                <a:effectLst>
                  <a:outerShdw blurRad="50800" dist="63500" dir="2700000" algn="tl" rotWithShape="0">
                    <a:srgbClr val="000000">
                      <a:alpha val="91000"/>
                    </a:srgbClr>
                  </a:outerShdw>
                </a:effectLst>
                <a:latin typeface="Arial"/>
                <a:cs typeface="Arial"/>
              </a:rPr>
              <a:t>يوسف (لوقا 1: 26-33)</a:t>
            </a:r>
            <a:endParaRPr lang="en-US" sz="2600" b="1" dirty="0">
              <a:solidFill>
                <a:srgbClr val="FFFFFF"/>
              </a:solidFill>
              <a:effectLst>
                <a:outerShdw blurRad="50800" dist="63500" dir="2700000" algn="tl" rotWithShape="0">
                  <a:srgbClr val="000000">
                    <a:alpha val="91000"/>
                  </a:srgbClr>
                </a:outerShdw>
              </a:effectLst>
              <a:latin typeface="Arial"/>
              <a:cs typeface="Arial"/>
            </a:endParaRPr>
          </a:p>
          <a:p>
            <a:pPr eaLnBrk="1" hangingPunct="1">
              <a:lnSpc>
                <a:spcPct val="90000"/>
              </a:lnSpc>
              <a:defRPr/>
            </a:pPr>
            <a:r>
              <a:rPr lang="ar-JO" sz="2600" b="1" dirty="0">
                <a:solidFill>
                  <a:srgbClr val="FFFFFF"/>
                </a:solidFill>
                <a:effectLst>
                  <a:outerShdw blurRad="50800" dist="63500" dir="2700000" algn="tl" rotWithShape="0">
                    <a:srgbClr val="000000">
                      <a:alpha val="91000"/>
                    </a:srgbClr>
                  </a:outerShdw>
                </a:effectLst>
                <a:latin typeface="Arial"/>
                <a:cs typeface="Arial"/>
              </a:rPr>
              <a:t>ص 183 ـــ رجل حكيم: تأملات عيد الميلاد من</a:t>
            </a:r>
          </a:p>
          <a:p>
            <a:pPr eaLnBrk="1" hangingPunct="1">
              <a:lnSpc>
                <a:spcPct val="90000"/>
              </a:lnSpc>
              <a:defRPr/>
            </a:pPr>
            <a:r>
              <a:rPr lang="ar-JO" sz="2600" b="1" dirty="0">
                <a:solidFill>
                  <a:srgbClr val="FFFFFF"/>
                </a:solidFill>
                <a:effectLst>
                  <a:outerShdw blurRad="50800" dist="63500" dir="2700000" algn="tl" rotWithShape="0">
                    <a:srgbClr val="000000">
                      <a:alpha val="91000"/>
                    </a:srgbClr>
                  </a:outerShdw>
                </a:effectLst>
                <a:latin typeface="Arial"/>
                <a:cs typeface="Arial"/>
              </a:rPr>
              <a:t>رجل حكيم (متى 2) </a:t>
            </a:r>
            <a:endParaRPr lang="en-US" sz="2600" b="1" dirty="0">
              <a:solidFill>
                <a:srgbClr val="FFFFFF"/>
              </a:solidFill>
              <a:effectLst>
                <a:outerShdw blurRad="50800" dist="63500" dir="2700000" algn="tl" rotWithShape="0">
                  <a:srgbClr val="000000">
                    <a:alpha val="91000"/>
                  </a:srgbClr>
                </a:outerShdw>
              </a:effectLst>
              <a:latin typeface="Arial"/>
              <a:cs typeface="Arial"/>
            </a:endParaRPr>
          </a:p>
          <a:p>
            <a:pPr eaLnBrk="1" hangingPunct="1">
              <a:lnSpc>
                <a:spcPct val="90000"/>
              </a:lnSpc>
              <a:defRPr/>
            </a:pPr>
            <a:r>
              <a:rPr lang="ar-JO" sz="2600" b="1" dirty="0">
                <a:solidFill>
                  <a:srgbClr val="FFFFFF"/>
                </a:solidFill>
                <a:effectLst>
                  <a:outerShdw blurRad="50800" dist="63500" dir="2700000" algn="tl" rotWithShape="0">
                    <a:srgbClr val="000000">
                      <a:alpha val="91000"/>
                    </a:srgbClr>
                  </a:outerShdw>
                </a:effectLst>
                <a:latin typeface="Arial"/>
                <a:cs typeface="Arial"/>
              </a:rPr>
              <a:t>ص 189 ـــ مرقس: تقديم مرقس</a:t>
            </a:r>
          </a:p>
          <a:p>
            <a:pPr eaLnBrk="1" hangingPunct="1">
              <a:lnSpc>
                <a:spcPct val="90000"/>
              </a:lnSpc>
              <a:defRPr/>
            </a:pPr>
            <a:r>
              <a:rPr lang="ar-JO" sz="2600" b="1" dirty="0">
                <a:solidFill>
                  <a:srgbClr val="FFFFFF"/>
                </a:solidFill>
                <a:effectLst>
                  <a:outerShdw blurRad="50800" dist="63500" dir="2700000" algn="tl" rotWithShape="0">
                    <a:srgbClr val="000000">
                      <a:alpha val="91000"/>
                    </a:srgbClr>
                  </a:outerShdw>
                </a:effectLst>
                <a:latin typeface="Arial"/>
                <a:cs typeface="Arial"/>
              </a:rPr>
              <a:t>(إنجيل مرقس)</a:t>
            </a:r>
            <a:endParaRPr lang="en-US" sz="2600" b="1" dirty="0">
              <a:solidFill>
                <a:srgbClr val="FFFFFF"/>
              </a:solidFill>
              <a:effectLst>
                <a:outerShdw blurRad="50800" dist="63500" dir="2700000" algn="tl" rotWithShape="0">
                  <a:srgbClr val="000000">
                    <a:alpha val="91000"/>
                  </a:srgbClr>
                </a:outerShdw>
              </a:effectLst>
              <a:latin typeface="Arial"/>
              <a:cs typeface="Arial"/>
            </a:endParaRPr>
          </a:p>
          <a:p>
            <a:pPr eaLnBrk="1" hangingPunct="1">
              <a:lnSpc>
                <a:spcPct val="90000"/>
              </a:lnSpc>
              <a:defRPr/>
            </a:pPr>
            <a:r>
              <a:rPr lang="ar-JO" sz="2600" b="1" dirty="0">
                <a:solidFill>
                  <a:srgbClr val="FFFFFF"/>
                </a:solidFill>
                <a:effectLst>
                  <a:outerShdw blurRad="50800" dist="63500" dir="2700000" algn="tl" rotWithShape="0">
                    <a:srgbClr val="000000">
                      <a:alpha val="91000"/>
                    </a:srgbClr>
                  </a:outerShdw>
                </a:effectLst>
                <a:latin typeface="Arial"/>
                <a:cs typeface="Arial"/>
              </a:rPr>
              <a:t>ص 192 ـــ بولس: أنا أحب هؤلاء التسالونيكيين</a:t>
            </a:r>
          </a:p>
          <a:p>
            <a:pPr eaLnBrk="1" hangingPunct="1">
              <a:lnSpc>
                <a:spcPct val="90000"/>
              </a:lnSpc>
              <a:defRPr/>
            </a:pPr>
            <a:r>
              <a:rPr lang="ar-JO" sz="2600" b="1" dirty="0">
                <a:solidFill>
                  <a:srgbClr val="FFFFFF"/>
                </a:solidFill>
                <a:effectLst>
                  <a:outerShdw blurRad="50800" dist="63500" dir="2700000" algn="tl" rotWithShape="0">
                    <a:srgbClr val="000000">
                      <a:alpha val="91000"/>
                    </a:srgbClr>
                  </a:outerShdw>
                </a:effectLst>
                <a:latin typeface="Arial"/>
                <a:cs typeface="Arial"/>
              </a:rPr>
              <a:t>(1 تسالونيكي)</a:t>
            </a:r>
            <a:endParaRPr lang="en-US" sz="2600" b="1" dirty="0">
              <a:solidFill>
                <a:srgbClr val="FFFFFF"/>
              </a:solidFill>
              <a:effectLst>
                <a:outerShdw blurRad="50800" dist="63500" dir="2700000" algn="tl" rotWithShape="0">
                  <a:srgbClr val="000000">
                    <a:alpha val="91000"/>
                  </a:srgbClr>
                </a:outerShdw>
              </a:effectLst>
              <a:latin typeface="Arial"/>
              <a:cs typeface="Arial"/>
            </a:endParaRPr>
          </a:p>
          <a:p>
            <a:pPr eaLnBrk="1" hangingPunct="1">
              <a:lnSpc>
                <a:spcPct val="90000"/>
              </a:lnSpc>
              <a:defRPr/>
            </a:pPr>
            <a:r>
              <a:rPr lang="ar-JO" sz="2600" b="1" dirty="0">
                <a:solidFill>
                  <a:srgbClr val="FFFFFF"/>
                </a:solidFill>
                <a:effectLst>
                  <a:outerShdw blurRad="50800" dist="63500" dir="2700000" algn="tl" rotWithShape="0">
                    <a:srgbClr val="000000">
                      <a:alpha val="91000"/>
                    </a:srgbClr>
                  </a:outerShdw>
                </a:effectLst>
                <a:latin typeface="Arial"/>
                <a:cs typeface="Arial"/>
              </a:rPr>
              <a:t>ص 196 ـــ أنسيمس: شهادة أنسيمس</a:t>
            </a:r>
          </a:p>
          <a:p>
            <a:pPr eaLnBrk="1" hangingPunct="1">
              <a:lnSpc>
                <a:spcPct val="90000"/>
              </a:lnSpc>
              <a:defRPr/>
            </a:pPr>
            <a:r>
              <a:rPr lang="ar-JO" sz="2600" b="1" dirty="0">
                <a:solidFill>
                  <a:srgbClr val="FFFFFF"/>
                </a:solidFill>
                <a:effectLst>
                  <a:outerShdw blurRad="50800" dist="63500" dir="2700000" algn="tl" rotWithShape="0">
                    <a:srgbClr val="000000">
                      <a:alpha val="91000"/>
                    </a:srgbClr>
                  </a:outerShdw>
                </a:effectLst>
                <a:latin typeface="Arial"/>
                <a:cs typeface="Arial"/>
              </a:rPr>
              <a:t>(سفر فليمون)</a:t>
            </a:r>
            <a:endParaRPr lang="en-US" sz="2600" b="1" dirty="0">
              <a:solidFill>
                <a:srgbClr val="FFFFFF"/>
              </a:solidFill>
              <a:effectLst>
                <a:outerShdw blurRad="50800" dist="63500" dir="2700000" algn="tl" rotWithShape="0">
                  <a:srgbClr val="000000">
                    <a:alpha val="91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51939">
                                            <p:txEl>
                                              <p:pRg st="0" end="0"/>
                                            </p:txEl>
                                          </p:spTgt>
                                        </p:tgtEl>
                                        <p:attrNameLst>
                                          <p:attrName>style.visibility</p:attrName>
                                        </p:attrNameLst>
                                      </p:cBhvr>
                                      <p:to>
                                        <p:strVal val="visible"/>
                                      </p:to>
                                    </p:set>
                                    <p:anim calcmode="lin" valueType="num">
                                      <p:cBhvr>
                                        <p:cTn id="7" dur="500" fill="hold"/>
                                        <p:tgtEl>
                                          <p:spTgt spid="5519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193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51939">
                                            <p:txEl>
                                              <p:pRg st="1" end="1"/>
                                            </p:txEl>
                                          </p:spTgt>
                                        </p:tgtEl>
                                        <p:attrNameLst>
                                          <p:attrName>style.visibility</p:attrName>
                                        </p:attrNameLst>
                                      </p:cBhvr>
                                      <p:to>
                                        <p:strVal val="visible"/>
                                      </p:to>
                                    </p:set>
                                    <p:anim calcmode="lin" valueType="num">
                                      <p:cBhvr>
                                        <p:cTn id="13" dur="500" fill="hold"/>
                                        <p:tgtEl>
                                          <p:spTgt spid="55193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5193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51939">
                                            <p:txEl>
                                              <p:pRg st="2" end="2"/>
                                            </p:txEl>
                                          </p:spTgt>
                                        </p:tgtEl>
                                        <p:attrNameLst>
                                          <p:attrName>style.visibility</p:attrName>
                                        </p:attrNameLst>
                                      </p:cBhvr>
                                      <p:to>
                                        <p:strVal val="visible"/>
                                      </p:to>
                                    </p:set>
                                    <p:anim calcmode="lin" valueType="num">
                                      <p:cBhvr>
                                        <p:cTn id="19" dur="500" fill="hold"/>
                                        <p:tgtEl>
                                          <p:spTgt spid="55193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5193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51939">
                                            <p:txEl>
                                              <p:pRg st="3" end="3"/>
                                            </p:txEl>
                                          </p:spTgt>
                                        </p:tgtEl>
                                        <p:attrNameLst>
                                          <p:attrName>style.visibility</p:attrName>
                                        </p:attrNameLst>
                                      </p:cBhvr>
                                      <p:to>
                                        <p:strVal val="visible"/>
                                      </p:to>
                                    </p:set>
                                    <p:anim calcmode="lin" valueType="num">
                                      <p:cBhvr>
                                        <p:cTn id="25" dur="500" fill="hold"/>
                                        <p:tgtEl>
                                          <p:spTgt spid="55193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5193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551939">
                                            <p:txEl>
                                              <p:pRg st="4" end="4"/>
                                            </p:txEl>
                                          </p:spTgt>
                                        </p:tgtEl>
                                        <p:attrNameLst>
                                          <p:attrName>style.visibility</p:attrName>
                                        </p:attrNameLst>
                                      </p:cBhvr>
                                      <p:to>
                                        <p:strVal val="visible"/>
                                      </p:to>
                                    </p:set>
                                    <p:anim calcmode="lin" valueType="num">
                                      <p:cBhvr>
                                        <p:cTn id="31" dur="500" fill="hold"/>
                                        <p:tgtEl>
                                          <p:spTgt spid="55193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5193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551939">
                                            <p:txEl>
                                              <p:pRg st="5" end="5"/>
                                            </p:txEl>
                                          </p:spTgt>
                                        </p:tgtEl>
                                        <p:attrNameLst>
                                          <p:attrName>style.visibility</p:attrName>
                                        </p:attrNameLst>
                                      </p:cBhvr>
                                      <p:to>
                                        <p:strVal val="visible"/>
                                      </p:to>
                                    </p:set>
                                    <p:anim calcmode="lin" valueType="num">
                                      <p:cBhvr>
                                        <p:cTn id="37" dur="500" fill="hold"/>
                                        <p:tgtEl>
                                          <p:spTgt spid="551939">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55193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551939">
                                            <p:txEl>
                                              <p:pRg st="6" end="6"/>
                                            </p:txEl>
                                          </p:spTgt>
                                        </p:tgtEl>
                                        <p:attrNameLst>
                                          <p:attrName>style.visibility</p:attrName>
                                        </p:attrNameLst>
                                      </p:cBhvr>
                                      <p:to>
                                        <p:strVal val="visible"/>
                                      </p:to>
                                    </p:set>
                                    <p:anim calcmode="lin" valueType="num">
                                      <p:cBhvr>
                                        <p:cTn id="43" dur="500" fill="hold"/>
                                        <p:tgtEl>
                                          <p:spTgt spid="551939">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551939">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551939">
                                            <p:txEl>
                                              <p:pRg st="7" end="7"/>
                                            </p:txEl>
                                          </p:spTgt>
                                        </p:tgtEl>
                                        <p:attrNameLst>
                                          <p:attrName>style.visibility</p:attrName>
                                        </p:attrNameLst>
                                      </p:cBhvr>
                                      <p:to>
                                        <p:strVal val="visible"/>
                                      </p:to>
                                    </p:set>
                                    <p:anim calcmode="lin" valueType="num">
                                      <p:cBhvr>
                                        <p:cTn id="49" dur="500" fill="hold"/>
                                        <p:tgtEl>
                                          <p:spTgt spid="551939">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51939">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551939">
                                            <p:txEl>
                                              <p:pRg st="8" end="8"/>
                                            </p:txEl>
                                          </p:spTgt>
                                        </p:tgtEl>
                                        <p:attrNameLst>
                                          <p:attrName>style.visibility</p:attrName>
                                        </p:attrNameLst>
                                      </p:cBhvr>
                                      <p:to>
                                        <p:strVal val="visible"/>
                                      </p:to>
                                    </p:set>
                                    <p:anim calcmode="lin" valueType="num">
                                      <p:cBhvr>
                                        <p:cTn id="55" dur="500" fill="hold"/>
                                        <p:tgtEl>
                                          <p:spTgt spid="551939">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551939">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551939">
                                            <p:txEl>
                                              <p:pRg st="9" end="9"/>
                                            </p:txEl>
                                          </p:spTgt>
                                        </p:tgtEl>
                                        <p:attrNameLst>
                                          <p:attrName>style.visibility</p:attrName>
                                        </p:attrNameLst>
                                      </p:cBhvr>
                                      <p:to>
                                        <p:strVal val="visible"/>
                                      </p:to>
                                    </p:set>
                                    <p:anim calcmode="lin" valueType="num">
                                      <p:cBhvr>
                                        <p:cTn id="61" dur="500" fill="hold"/>
                                        <p:tgtEl>
                                          <p:spTgt spid="551939">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551939">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551939">
                                            <p:txEl>
                                              <p:pRg st="10" end="10"/>
                                            </p:txEl>
                                          </p:spTgt>
                                        </p:tgtEl>
                                        <p:attrNameLst>
                                          <p:attrName>style.visibility</p:attrName>
                                        </p:attrNameLst>
                                      </p:cBhvr>
                                      <p:to>
                                        <p:strVal val="visible"/>
                                      </p:to>
                                    </p:set>
                                    <p:anim calcmode="lin" valueType="num">
                                      <p:cBhvr>
                                        <p:cTn id="67" dur="500" fill="hold"/>
                                        <p:tgtEl>
                                          <p:spTgt spid="551939">
                                            <p:txEl>
                                              <p:pRg st="10" end="10"/>
                                            </p:txEl>
                                          </p:spTgt>
                                        </p:tgtEl>
                                        <p:attrNameLst>
                                          <p:attrName>ppt_w</p:attrName>
                                        </p:attrNameLst>
                                      </p:cBhvr>
                                      <p:tavLst>
                                        <p:tav tm="0">
                                          <p:val>
                                            <p:fltVal val="0"/>
                                          </p:val>
                                        </p:tav>
                                        <p:tav tm="100000">
                                          <p:val>
                                            <p:strVal val="#ppt_w"/>
                                          </p:val>
                                        </p:tav>
                                      </p:tavLst>
                                    </p:anim>
                                    <p:anim calcmode="lin" valueType="num">
                                      <p:cBhvr>
                                        <p:cTn id="68" dur="500" fill="hold"/>
                                        <p:tgtEl>
                                          <p:spTgt spid="551939">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551939">
                                            <p:txEl>
                                              <p:pRg st="11" end="11"/>
                                            </p:txEl>
                                          </p:spTgt>
                                        </p:tgtEl>
                                        <p:attrNameLst>
                                          <p:attrName>style.visibility</p:attrName>
                                        </p:attrNameLst>
                                      </p:cBhvr>
                                      <p:to>
                                        <p:strVal val="visible"/>
                                      </p:to>
                                    </p:set>
                                    <p:anim calcmode="lin" valueType="num">
                                      <p:cBhvr>
                                        <p:cTn id="73" dur="500" fill="hold"/>
                                        <p:tgtEl>
                                          <p:spTgt spid="551939">
                                            <p:txEl>
                                              <p:pRg st="11" end="11"/>
                                            </p:txEl>
                                          </p:spTgt>
                                        </p:tgtEl>
                                        <p:attrNameLst>
                                          <p:attrName>ppt_w</p:attrName>
                                        </p:attrNameLst>
                                      </p:cBhvr>
                                      <p:tavLst>
                                        <p:tav tm="0">
                                          <p:val>
                                            <p:fltVal val="0"/>
                                          </p:val>
                                        </p:tav>
                                        <p:tav tm="100000">
                                          <p:val>
                                            <p:strVal val="#ppt_w"/>
                                          </p:val>
                                        </p:tav>
                                      </p:tavLst>
                                    </p:anim>
                                    <p:anim calcmode="lin" valueType="num">
                                      <p:cBhvr>
                                        <p:cTn id="74" dur="500" fill="hold"/>
                                        <p:tgtEl>
                                          <p:spTgt spid="551939">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551939">
                                            <p:txEl>
                                              <p:pRg st="12" end="12"/>
                                            </p:txEl>
                                          </p:spTgt>
                                        </p:tgtEl>
                                        <p:attrNameLst>
                                          <p:attrName>style.visibility</p:attrName>
                                        </p:attrNameLst>
                                      </p:cBhvr>
                                      <p:to>
                                        <p:strVal val="visible"/>
                                      </p:to>
                                    </p:set>
                                    <p:anim calcmode="lin" valueType="num">
                                      <p:cBhvr>
                                        <p:cTn id="79" dur="500" fill="hold"/>
                                        <p:tgtEl>
                                          <p:spTgt spid="551939">
                                            <p:txEl>
                                              <p:pRg st="12" end="12"/>
                                            </p:txEl>
                                          </p:spTgt>
                                        </p:tgtEl>
                                        <p:attrNameLst>
                                          <p:attrName>ppt_w</p:attrName>
                                        </p:attrNameLst>
                                      </p:cBhvr>
                                      <p:tavLst>
                                        <p:tav tm="0">
                                          <p:val>
                                            <p:fltVal val="0"/>
                                          </p:val>
                                        </p:tav>
                                        <p:tav tm="100000">
                                          <p:val>
                                            <p:strVal val="#ppt_w"/>
                                          </p:val>
                                        </p:tav>
                                      </p:tavLst>
                                    </p:anim>
                                    <p:anim calcmode="lin" valueType="num">
                                      <p:cBhvr>
                                        <p:cTn id="80" dur="500" fill="hold"/>
                                        <p:tgtEl>
                                          <p:spTgt spid="551939">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551939">
                                            <p:txEl>
                                              <p:pRg st="13" end="13"/>
                                            </p:txEl>
                                          </p:spTgt>
                                        </p:tgtEl>
                                        <p:attrNameLst>
                                          <p:attrName>style.visibility</p:attrName>
                                        </p:attrNameLst>
                                      </p:cBhvr>
                                      <p:to>
                                        <p:strVal val="visible"/>
                                      </p:to>
                                    </p:set>
                                    <p:anim calcmode="lin" valueType="num">
                                      <p:cBhvr>
                                        <p:cTn id="85" dur="500" fill="hold"/>
                                        <p:tgtEl>
                                          <p:spTgt spid="551939">
                                            <p:txEl>
                                              <p:pRg st="13" end="13"/>
                                            </p:txEl>
                                          </p:spTgt>
                                        </p:tgtEl>
                                        <p:attrNameLst>
                                          <p:attrName>ppt_w</p:attrName>
                                        </p:attrNameLst>
                                      </p:cBhvr>
                                      <p:tavLst>
                                        <p:tav tm="0">
                                          <p:val>
                                            <p:fltVal val="0"/>
                                          </p:val>
                                        </p:tav>
                                        <p:tav tm="100000">
                                          <p:val>
                                            <p:strVal val="#ppt_w"/>
                                          </p:val>
                                        </p:tav>
                                      </p:tavLst>
                                    </p:anim>
                                    <p:anim calcmode="lin" valueType="num">
                                      <p:cBhvr>
                                        <p:cTn id="86" dur="500" fill="hold"/>
                                        <p:tgtEl>
                                          <p:spTgt spid="551939">
                                            <p:txEl>
                                              <p:pRg st="13" end="1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52400"/>
            <a:ext cx="9144000" cy="990600"/>
          </a:xfrm>
        </p:spPr>
        <p:txBody>
          <a:bodyPr/>
          <a:lstStyle/>
          <a:p>
            <a:pPr eaLnBrk="1" hangingPunct="1">
              <a:defRPr/>
            </a:pPr>
            <a:r>
              <a:rPr lang="ar-JO" dirty="0">
                <a:latin typeface="Arial" panose="020B0604020202020204" pitchFamily="34" charset="0"/>
                <a:ea typeface="+mj-ea"/>
                <a:cs typeface="Arial" panose="020B0604020202020204" pitchFamily="34" charset="0"/>
              </a:rPr>
              <a:t>مخطط الحظر</a:t>
            </a:r>
            <a:endParaRPr lang="en-US" dirty="0">
              <a:latin typeface="Arial" panose="020B0604020202020204" pitchFamily="34" charset="0"/>
              <a:ea typeface="+mj-ea"/>
              <a:cs typeface="Arial" panose="020B0604020202020204" pitchFamily="34" charset="0"/>
            </a:endParaRPr>
          </a:p>
        </p:txBody>
      </p:sp>
      <p:graphicFrame>
        <p:nvGraphicFramePr>
          <p:cNvPr id="20483" name="Group 3"/>
          <p:cNvGraphicFramePr>
            <a:graphicFrameLocks noGrp="1"/>
          </p:cNvGraphicFramePr>
          <p:nvPr/>
        </p:nvGraphicFramePr>
        <p:xfrm>
          <a:off x="1143000" y="2032000"/>
          <a:ext cx="6858000" cy="4064000"/>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203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40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المنطقة 4</a:t>
                      </a:r>
                      <a:endParaRPr kumimoji="0" lang="en-US" sz="40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40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المنطقة 1</a:t>
                      </a:r>
                      <a:endParaRPr kumimoji="0" lang="en-US" sz="40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40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المنطقة 3</a:t>
                      </a:r>
                      <a:endParaRPr kumimoji="0" lang="en-US" sz="40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3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40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المنطقة 6</a:t>
                      </a:r>
                      <a:endParaRPr kumimoji="0" lang="en-US" sz="40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40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المنطقة 2</a:t>
                      </a:r>
                      <a:endParaRPr kumimoji="0" lang="en-US" sz="40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40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المنطقة 5</a:t>
                      </a:r>
                      <a:endParaRPr kumimoji="0" lang="en-US" sz="40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497" name="Text Box 17"/>
          <p:cNvSpPr txBox="1">
            <a:spLocks noChangeArrowheads="1"/>
          </p:cNvSpPr>
          <p:nvPr/>
        </p:nvSpPr>
        <p:spPr bwMode="auto">
          <a:xfrm>
            <a:off x="2498725" y="990600"/>
            <a:ext cx="44354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أمام المسرح أو المنصة</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20498" name="Text Box 18"/>
          <p:cNvSpPr txBox="1">
            <a:spLocks noChangeArrowheads="1"/>
          </p:cNvSpPr>
          <p:nvPr/>
        </p:nvSpPr>
        <p:spPr bwMode="auto">
          <a:xfrm>
            <a:off x="8375650" y="76200"/>
            <a:ext cx="704039"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113</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0499" name="Text Box 19"/>
          <p:cNvSpPr txBox="1">
            <a:spLocks noChangeArrowheads="1"/>
          </p:cNvSpPr>
          <p:nvPr/>
        </p:nvSpPr>
        <p:spPr bwMode="auto">
          <a:xfrm>
            <a:off x="2133600" y="6400800"/>
            <a:ext cx="7010400" cy="369332"/>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غرانت وريد، اخبار قصص تلمس القلب، 68</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1000"/>
                                        <p:tgtEl>
                                          <p:spTgt spid="20483"/>
                                        </p:tgtEl>
                                      </p:cBhvr>
                                    </p:animEffect>
                                    <p:anim calcmode="lin" valueType="num">
                                      <p:cBhvr>
                                        <p:cTn id="8" dur="1000" fill="hold"/>
                                        <p:tgtEl>
                                          <p:spTgt spid="20483"/>
                                        </p:tgtEl>
                                        <p:attrNameLst>
                                          <p:attrName>ppt_x</p:attrName>
                                        </p:attrNameLst>
                                      </p:cBhvr>
                                      <p:tavLst>
                                        <p:tav tm="0">
                                          <p:val>
                                            <p:strVal val="#ppt_x"/>
                                          </p:val>
                                        </p:tav>
                                        <p:tav tm="100000">
                                          <p:val>
                                            <p:strVal val="#ppt_x"/>
                                          </p:val>
                                        </p:tav>
                                      </p:tavLst>
                                    </p:anim>
                                    <p:anim calcmode="lin" valueType="num">
                                      <p:cBhvr>
                                        <p:cTn id="9" dur="900" decel="100000" fill="hold"/>
                                        <p:tgtEl>
                                          <p:spTgt spid="2048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48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52400"/>
            <a:ext cx="9144000" cy="990600"/>
          </a:xfrm>
        </p:spPr>
        <p:txBody>
          <a:bodyPr/>
          <a:lstStyle/>
          <a:p>
            <a:pPr eaLnBrk="1" hangingPunct="1">
              <a:defRPr/>
            </a:pPr>
            <a:r>
              <a:rPr lang="ar-JO" dirty="0">
                <a:latin typeface="Arial" panose="020B0604020202020204" pitchFamily="34" charset="0"/>
                <a:ea typeface="+mj-ea"/>
                <a:cs typeface="Arial" panose="020B0604020202020204" pitchFamily="34" charset="0"/>
              </a:rPr>
              <a:t>مخطط الحظر</a:t>
            </a:r>
            <a:endParaRPr lang="en-US" dirty="0">
              <a:latin typeface="Arial" panose="020B0604020202020204" pitchFamily="34" charset="0"/>
              <a:ea typeface="+mj-ea"/>
              <a:cs typeface="Arial" panose="020B0604020202020204" pitchFamily="34" charset="0"/>
            </a:endParaRPr>
          </a:p>
        </p:txBody>
      </p:sp>
      <p:graphicFrame>
        <p:nvGraphicFramePr>
          <p:cNvPr id="22531" name="Group 3"/>
          <p:cNvGraphicFramePr>
            <a:graphicFrameLocks noGrp="1"/>
          </p:cNvGraphicFramePr>
          <p:nvPr/>
        </p:nvGraphicFramePr>
        <p:xfrm>
          <a:off x="1143000" y="2032000"/>
          <a:ext cx="6858000" cy="4171696"/>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203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المنطقة 4: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الشدة والصراع البارد</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(داود يجادل)</a:t>
                      </a:r>
                      <a:endParaRPr kumimoji="0" lang="en-US"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rgbClr val="182F47"/>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المنطقة 1:</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المواجهة المتوسطة (معركة داود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مع جليات)</a:t>
                      </a:r>
                      <a:endParaRPr kumimoji="0" lang="en-US"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00"/>
                        </a:gs>
                        <a:gs pos="100000">
                          <a:srgbClr val="007600"/>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المنطقة 3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الحميمية القوية (داود يصلي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ويلتقط الحجارة)</a:t>
                      </a:r>
                      <a:endParaRPr kumimoji="0" lang="en-US"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00FF"/>
                        </a:gs>
                        <a:gs pos="100000">
                          <a:srgbClr val="760076"/>
                        </a:gs>
                      </a:gsLst>
                      <a:path path="shape">
                        <a:fillToRect l="50000" t="50000" r="50000" b="50000"/>
                      </a:path>
                    </a:gradFill>
                  </a:tcPr>
                </a:tc>
                <a:extLst>
                  <a:ext uri="{0D108BD9-81ED-4DB2-BD59-A6C34878D82A}">
                    <a16:rowId xmlns:a16="http://schemas.microsoft.com/office/drawing/2014/main" val="10000"/>
                  </a:ext>
                </a:extLst>
              </a:tr>
              <a:tr h="203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المنطقة 6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الإبعاد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الشديد البارد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(وفاة جليات)</a:t>
                      </a:r>
                      <a:endParaRPr kumimoji="0" lang="en-US" sz="2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rgbClr val="000A14"/>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المنطقة 2</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مسافة متوسطة منعزلة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(داود يصل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إلى المعسكر)</a:t>
                      </a:r>
                      <a:endParaRPr kumimoji="0" lang="en-US"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005100"/>
                        </a:gs>
                        <a:gs pos="100000">
                          <a:srgbClr val="002500"/>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المنطقة 5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المنطقة الأكثر دفئاً (مشهد ديفيد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ar-JO"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مع جيسي)</a:t>
                      </a:r>
                      <a:endParaRPr kumimoji="0" lang="en-US" sz="24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0000"/>
                        </a:gs>
                        <a:gs pos="100000">
                          <a:srgbClr val="760000"/>
                        </a:gs>
                      </a:gsLst>
                      <a:path path="shape">
                        <a:fillToRect l="50000" t="50000" r="50000" b="50000"/>
                      </a:path>
                    </a:gradFill>
                  </a:tcPr>
                </a:tc>
                <a:extLst>
                  <a:ext uri="{0D108BD9-81ED-4DB2-BD59-A6C34878D82A}">
                    <a16:rowId xmlns:a16="http://schemas.microsoft.com/office/drawing/2014/main" val="10001"/>
                  </a:ext>
                </a:extLst>
              </a:tr>
            </a:tbl>
          </a:graphicData>
        </a:graphic>
      </p:graphicFrame>
      <p:sp>
        <p:nvSpPr>
          <p:cNvPr id="22545" name="Freeform 17"/>
          <p:cNvSpPr>
            <a:spLocks/>
          </p:cNvSpPr>
          <p:nvPr/>
        </p:nvSpPr>
        <p:spPr bwMode="auto">
          <a:xfrm rot="19724602">
            <a:off x="5105400" y="3716338"/>
            <a:ext cx="2878138" cy="322262"/>
          </a:xfrm>
          <a:custGeom>
            <a:avLst/>
            <a:gdLst/>
            <a:ahLst/>
            <a:cxnLst>
              <a:cxn ang="0">
                <a:pos x="1813" y="0"/>
              </a:cxn>
              <a:cxn ang="0">
                <a:pos x="1732" y="21"/>
              </a:cxn>
              <a:cxn ang="0">
                <a:pos x="1620" y="71"/>
              </a:cxn>
              <a:cxn ang="0">
                <a:pos x="1367" y="112"/>
              </a:cxn>
              <a:cxn ang="0">
                <a:pos x="719" y="203"/>
              </a:cxn>
              <a:cxn ang="0">
                <a:pos x="142" y="193"/>
              </a:cxn>
              <a:cxn ang="0">
                <a:pos x="0" y="132"/>
              </a:cxn>
            </a:cxnLst>
            <a:rect l="0" t="0" r="r" b="b"/>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128"/>
              <a:cs typeface="ＭＳ Ｐゴシック" charset="-128"/>
            </a:endParaRPr>
          </a:p>
        </p:txBody>
      </p:sp>
      <p:sp>
        <p:nvSpPr>
          <p:cNvPr id="22546" name="Text Box 18"/>
          <p:cNvSpPr txBox="1">
            <a:spLocks noChangeArrowheads="1"/>
          </p:cNvSpPr>
          <p:nvPr/>
        </p:nvSpPr>
        <p:spPr bwMode="auto">
          <a:xfrm>
            <a:off x="2498725" y="1335088"/>
            <a:ext cx="44354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أمام المسرح أو المنصة</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22547" name="Text Box 19"/>
          <p:cNvSpPr txBox="1">
            <a:spLocks noChangeArrowheads="1"/>
          </p:cNvSpPr>
          <p:nvPr/>
        </p:nvSpPr>
        <p:spPr bwMode="auto">
          <a:xfrm>
            <a:off x="8375650" y="76200"/>
            <a:ext cx="704039"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113</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2548" name="Text Box 20"/>
          <p:cNvSpPr txBox="1">
            <a:spLocks noChangeArrowheads="1"/>
          </p:cNvSpPr>
          <p:nvPr/>
        </p:nvSpPr>
        <p:spPr bwMode="auto">
          <a:xfrm>
            <a:off x="2133600" y="6400800"/>
            <a:ext cx="7010400" cy="36671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غرانت وريد، اخبار قصص تلمس القلب، 69-70</a:t>
            </a:r>
          </a:p>
        </p:txBody>
      </p:sp>
      <p:sp>
        <p:nvSpPr>
          <p:cNvPr id="22549" name="Freeform 21"/>
          <p:cNvSpPr>
            <a:spLocks/>
          </p:cNvSpPr>
          <p:nvPr/>
        </p:nvSpPr>
        <p:spPr bwMode="auto">
          <a:xfrm>
            <a:off x="5638800" y="4681538"/>
            <a:ext cx="1993900" cy="271462"/>
          </a:xfrm>
          <a:custGeom>
            <a:avLst/>
            <a:gdLst/>
            <a:ahLst/>
            <a:cxnLst>
              <a:cxn ang="0">
                <a:pos x="1813" y="0"/>
              </a:cxn>
              <a:cxn ang="0">
                <a:pos x="1732" y="21"/>
              </a:cxn>
              <a:cxn ang="0">
                <a:pos x="1620" y="71"/>
              </a:cxn>
              <a:cxn ang="0">
                <a:pos x="1367" y="112"/>
              </a:cxn>
              <a:cxn ang="0">
                <a:pos x="719" y="203"/>
              </a:cxn>
              <a:cxn ang="0">
                <a:pos x="142" y="193"/>
              </a:cxn>
              <a:cxn ang="0">
                <a:pos x="0" y="132"/>
              </a:cxn>
            </a:cxnLst>
            <a:rect l="0" t="0" r="r" b="b"/>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128"/>
              <a:cs typeface="ＭＳ Ｐゴシック" charset="-128"/>
            </a:endParaRPr>
          </a:p>
        </p:txBody>
      </p:sp>
      <p:sp>
        <p:nvSpPr>
          <p:cNvPr id="22550" name="Oval 22"/>
          <p:cNvSpPr>
            <a:spLocks noChangeArrowheads="1"/>
          </p:cNvSpPr>
          <p:nvPr/>
        </p:nvSpPr>
        <p:spPr bwMode="auto">
          <a:xfrm>
            <a:off x="5105400" y="4343400"/>
            <a:ext cx="533400" cy="609600"/>
          </a:xfrm>
          <a:prstGeom prst="ellipse">
            <a:avLst/>
          </a:prstGeom>
          <a:solidFill>
            <a:srgbClr val="000000"/>
          </a:solidFill>
          <a:ln w="9525">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charset="0"/>
                <a:ea typeface="ＭＳ Ｐゴシック" charset="0"/>
              </a:rPr>
              <a:t>1</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2551" name="Freeform 23"/>
          <p:cNvSpPr>
            <a:spLocks/>
          </p:cNvSpPr>
          <p:nvPr/>
        </p:nvSpPr>
        <p:spPr bwMode="auto">
          <a:xfrm rot="532070">
            <a:off x="3252788" y="2859088"/>
            <a:ext cx="4241800" cy="398462"/>
          </a:xfrm>
          <a:custGeom>
            <a:avLst/>
            <a:gdLst/>
            <a:ahLst/>
            <a:cxnLst>
              <a:cxn ang="0">
                <a:pos x="1813" y="0"/>
              </a:cxn>
              <a:cxn ang="0">
                <a:pos x="1732" y="21"/>
              </a:cxn>
              <a:cxn ang="0">
                <a:pos x="1620" y="71"/>
              </a:cxn>
              <a:cxn ang="0">
                <a:pos x="1367" y="112"/>
              </a:cxn>
              <a:cxn ang="0">
                <a:pos x="719" y="203"/>
              </a:cxn>
              <a:cxn ang="0">
                <a:pos x="142" y="193"/>
              </a:cxn>
              <a:cxn ang="0">
                <a:pos x="0" y="132"/>
              </a:cxn>
            </a:cxnLst>
            <a:rect l="0" t="0" r="r" b="b"/>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128"/>
              <a:cs typeface="ＭＳ Ｐゴシック" charset="-128"/>
            </a:endParaRPr>
          </a:p>
        </p:txBody>
      </p:sp>
      <p:sp>
        <p:nvSpPr>
          <p:cNvPr id="22552" name="Oval 24"/>
          <p:cNvSpPr>
            <a:spLocks noChangeArrowheads="1"/>
          </p:cNvSpPr>
          <p:nvPr/>
        </p:nvSpPr>
        <p:spPr bwMode="auto">
          <a:xfrm>
            <a:off x="7391400" y="2667000"/>
            <a:ext cx="533400" cy="609600"/>
          </a:xfrm>
          <a:prstGeom prst="ellipse">
            <a:avLst/>
          </a:prstGeom>
          <a:solidFill>
            <a:srgbClr val="000000"/>
          </a:solidFill>
          <a:ln w="9525">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charset="0"/>
                <a:ea typeface="ＭＳ Ｐゴシック" charset="0"/>
              </a:rPr>
              <a:t>2</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2554" name="Oval 26"/>
          <p:cNvSpPr>
            <a:spLocks noChangeArrowheads="1"/>
          </p:cNvSpPr>
          <p:nvPr/>
        </p:nvSpPr>
        <p:spPr bwMode="auto">
          <a:xfrm>
            <a:off x="7391400" y="4267200"/>
            <a:ext cx="533400" cy="609600"/>
          </a:xfrm>
          <a:prstGeom prst="ellipse">
            <a:avLst/>
          </a:prstGeom>
          <a:solidFill>
            <a:srgbClr val="000000"/>
          </a:solidFill>
          <a:ln w="9525">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2555" name="Freeform 27"/>
          <p:cNvSpPr>
            <a:spLocks/>
          </p:cNvSpPr>
          <p:nvPr/>
        </p:nvSpPr>
        <p:spPr bwMode="auto">
          <a:xfrm rot="527419">
            <a:off x="3255963" y="2595563"/>
            <a:ext cx="1914525" cy="292100"/>
          </a:xfrm>
          <a:custGeom>
            <a:avLst/>
            <a:gdLst/>
            <a:ahLst/>
            <a:cxnLst>
              <a:cxn ang="0">
                <a:pos x="1813" y="0"/>
              </a:cxn>
              <a:cxn ang="0">
                <a:pos x="1732" y="21"/>
              </a:cxn>
              <a:cxn ang="0">
                <a:pos x="1620" y="71"/>
              </a:cxn>
              <a:cxn ang="0">
                <a:pos x="1367" y="112"/>
              </a:cxn>
              <a:cxn ang="0">
                <a:pos x="719" y="203"/>
              </a:cxn>
              <a:cxn ang="0">
                <a:pos x="142" y="193"/>
              </a:cxn>
              <a:cxn ang="0">
                <a:pos x="0" y="132"/>
              </a:cxn>
            </a:cxnLst>
            <a:rect l="0" t="0" r="r" b="b"/>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128"/>
              <a:cs typeface="ＭＳ Ｐゴシック" charset="-128"/>
            </a:endParaRPr>
          </a:p>
        </p:txBody>
      </p:sp>
      <p:sp>
        <p:nvSpPr>
          <p:cNvPr id="22556" name="Freeform 28"/>
          <p:cNvSpPr>
            <a:spLocks/>
          </p:cNvSpPr>
          <p:nvPr/>
        </p:nvSpPr>
        <p:spPr bwMode="auto">
          <a:xfrm rot="10623814">
            <a:off x="1728788" y="2486025"/>
            <a:ext cx="3406775" cy="322263"/>
          </a:xfrm>
          <a:custGeom>
            <a:avLst/>
            <a:gdLst/>
            <a:ahLst/>
            <a:cxnLst>
              <a:cxn ang="0">
                <a:pos x="1813" y="0"/>
              </a:cxn>
              <a:cxn ang="0">
                <a:pos x="1732" y="21"/>
              </a:cxn>
              <a:cxn ang="0">
                <a:pos x="1620" y="71"/>
              </a:cxn>
              <a:cxn ang="0">
                <a:pos x="1367" y="112"/>
              </a:cxn>
              <a:cxn ang="0">
                <a:pos x="719" y="203"/>
              </a:cxn>
              <a:cxn ang="0">
                <a:pos x="142" y="193"/>
              </a:cxn>
              <a:cxn ang="0">
                <a:pos x="0" y="132"/>
              </a:cxn>
            </a:cxnLst>
            <a:rect l="0" t="0" r="r" b="b"/>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128"/>
              <a:cs typeface="ＭＳ Ｐゴシック" charset="-128"/>
            </a:endParaRPr>
          </a:p>
        </p:txBody>
      </p:sp>
      <p:sp>
        <p:nvSpPr>
          <p:cNvPr id="22557" name="Oval 29"/>
          <p:cNvSpPr>
            <a:spLocks noChangeArrowheads="1"/>
          </p:cNvSpPr>
          <p:nvPr/>
        </p:nvSpPr>
        <p:spPr bwMode="auto">
          <a:xfrm>
            <a:off x="5105400" y="2209800"/>
            <a:ext cx="533400" cy="609600"/>
          </a:xfrm>
          <a:prstGeom prst="ellipse">
            <a:avLst/>
          </a:prstGeom>
          <a:solidFill>
            <a:srgbClr val="000000"/>
          </a:solidFill>
          <a:ln w="9525">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charset="0"/>
                <a:ea typeface="ＭＳ Ｐゴシック" charset="0"/>
              </a:rPr>
              <a:t>3</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2558" name="Oval 30"/>
          <p:cNvSpPr>
            <a:spLocks noChangeArrowheads="1"/>
          </p:cNvSpPr>
          <p:nvPr/>
        </p:nvSpPr>
        <p:spPr bwMode="auto">
          <a:xfrm>
            <a:off x="1524000" y="2514600"/>
            <a:ext cx="533400" cy="609600"/>
          </a:xfrm>
          <a:prstGeom prst="ellipse">
            <a:avLst/>
          </a:prstGeom>
          <a:solidFill>
            <a:srgbClr val="000000"/>
          </a:solidFill>
          <a:ln w="9525">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charset="0"/>
                <a:ea typeface="ＭＳ Ｐゴシック" charset="0"/>
              </a:rPr>
              <a:t>5</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2553" name="Oval 25"/>
          <p:cNvSpPr>
            <a:spLocks noChangeArrowheads="1"/>
          </p:cNvSpPr>
          <p:nvPr/>
        </p:nvSpPr>
        <p:spPr bwMode="auto">
          <a:xfrm>
            <a:off x="2819400" y="2286000"/>
            <a:ext cx="533400" cy="609600"/>
          </a:xfrm>
          <a:prstGeom prst="ellipse">
            <a:avLst/>
          </a:prstGeom>
          <a:solidFill>
            <a:srgbClr val="000000"/>
          </a:solidFill>
          <a:ln w="9525">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charset="0"/>
                <a:ea typeface="ＭＳ Ｐゴシック" charset="0"/>
              </a:rPr>
              <a:t>4</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54"/>
                                        </p:tgtEl>
                                        <p:attrNameLst>
                                          <p:attrName>style.visibility</p:attrName>
                                        </p:attrNameLst>
                                      </p:cBhvr>
                                      <p:to>
                                        <p:strVal val="visible"/>
                                      </p:to>
                                    </p:set>
                                    <p:animEffect transition="in" filter="dissolve">
                                      <p:cBhvr>
                                        <p:cTn id="7" dur="500"/>
                                        <p:tgtEl>
                                          <p:spTgt spid="22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2549"/>
                                        </p:tgtEl>
                                        <p:attrNameLst>
                                          <p:attrName>style.visibility</p:attrName>
                                        </p:attrNameLst>
                                      </p:cBhvr>
                                      <p:to>
                                        <p:strVal val="visible"/>
                                      </p:to>
                                    </p:set>
                                    <p:animEffect transition="in" filter="dissolve">
                                      <p:cBhvr>
                                        <p:cTn id="12" dur="500"/>
                                        <p:tgtEl>
                                          <p:spTgt spid="22549"/>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2550"/>
                                        </p:tgtEl>
                                        <p:attrNameLst>
                                          <p:attrName>style.visibility</p:attrName>
                                        </p:attrNameLst>
                                      </p:cBhvr>
                                      <p:to>
                                        <p:strVal val="visible"/>
                                      </p:to>
                                    </p:set>
                                    <p:animEffect transition="in" filter="dissolve">
                                      <p:cBhvr>
                                        <p:cTn id="16" dur="500"/>
                                        <p:tgtEl>
                                          <p:spTgt spid="225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2545"/>
                                        </p:tgtEl>
                                        <p:attrNameLst>
                                          <p:attrName>style.visibility</p:attrName>
                                        </p:attrNameLst>
                                      </p:cBhvr>
                                      <p:to>
                                        <p:strVal val="visible"/>
                                      </p:to>
                                    </p:set>
                                    <p:animEffect transition="in" filter="dissolve">
                                      <p:cBhvr>
                                        <p:cTn id="21" dur="500"/>
                                        <p:tgtEl>
                                          <p:spTgt spid="22545"/>
                                        </p:tgtEl>
                                      </p:cBhvr>
                                    </p:animEffect>
                                  </p:childTnLst>
                                </p:cTn>
                              </p:par>
                            </p:childTnLst>
                          </p:cTn>
                        </p:par>
                        <p:par>
                          <p:cTn id="22" fill="hold" nodeType="afterGroup">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22552"/>
                                        </p:tgtEl>
                                        <p:attrNameLst>
                                          <p:attrName>style.visibility</p:attrName>
                                        </p:attrNameLst>
                                      </p:cBhvr>
                                      <p:to>
                                        <p:strVal val="visible"/>
                                      </p:to>
                                    </p:set>
                                    <p:animEffect transition="in" filter="dissolve">
                                      <p:cBhvr>
                                        <p:cTn id="25" dur="500"/>
                                        <p:tgtEl>
                                          <p:spTgt spid="2255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22551"/>
                                        </p:tgtEl>
                                        <p:attrNameLst>
                                          <p:attrName>style.visibility</p:attrName>
                                        </p:attrNameLst>
                                      </p:cBhvr>
                                      <p:to>
                                        <p:strVal val="visible"/>
                                      </p:to>
                                    </p:set>
                                    <p:animEffect transition="in" filter="dissolve">
                                      <p:cBhvr>
                                        <p:cTn id="30" dur="500"/>
                                        <p:tgtEl>
                                          <p:spTgt spid="22551"/>
                                        </p:tgtEl>
                                      </p:cBhvr>
                                    </p:animEffect>
                                  </p:childTnLst>
                                </p:cTn>
                              </p:par>
                            </p:childTnLst>
                          </p:cTn>
                        </p:par>
                        <p:par>
                          <p:cTn id="31" fill="hold" nodeType="afterGroup">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22553"/>
                                        </p:tgtEl>
                                        <p:attrNameLst>
                                          <p:attrName>style.visibility</p:attrName>
                                        </p:attrNameLst>
                                      </p:cBhvr>
                                      <p:to>
                                        <p:strVal val="visible"/>
                                      </p:to>
                                    </p:set>
                                    <p:animEffect transition="in" filter="dissolve">
                                      <p:cBhvr>
                                        <p:cTn id="34" dur="500"/>
                                        <p:tgtEl>
                                          <p:spTgt spid="2255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22555"/>
                                        </p:tgtEl>
                                        <p:attrNameLst>
                                          <p:attrName>style.visibility</p:attrName>
                                        </p:attrNameLst>
                                      </p:cBhvr>
                                      <p:to>
                                        <p:strVal val="visible"/>
                                      </p:to>
                                    </p:set>
                                    <p:animEffect transition="in" filter="dissolve">
                                      <p:cBhvr>
                                        <p:cTn id="39" dur="500"/>
                                        <p:tgtEl>
                                          <p:spTgt spid="22555"/>
                                        </p:tgtEl>
                                      </p:cBhvr>
                                    </p:animEffect>
                                  </p:childTnLst>
                                </p:cTn>
                              </p:par>
                            </p:childTnLst>
                          </p:cTn>
                        </p:par>
                        <p:par>
                          <p:cTn id="40" fill="hold" nodeType="afterGroup">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22557"/>
                                        </p:tgtEl>
                                        <p:attrNameLst>
                                          <p:attrName>style.visibility</p:attrName>
                                        </p:attrNameLst>
                                      </p:cBhvr>
                                      <p:to>
                                        <p:strVal val="visible"/>
                                      </p:to>
                                    </p:set>
                                    <p:animEffect transition="in" filter="dissolve">
                                      <p:cBhvr>
                                        <p:cTn id="43" dur="500"/>
                                        <p:tgtEl>
                                          <p:spTgt spid="2255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22556"/>
                                        </p:tgtEl>
                                        <p:attrNameLst>
                                          <p:attrName>style.visibility</p:attrName>
                                        </p:attrNameLst>
                                      </p:cBhvr>
                                      <p:to>
                                        <p:strVal val="visible"/>
                                      </p:to>
                                    </p:set>
                                    <p:animEffect transition="in" filter="dissolve">
                                      <p:cBhvr>
                                        <p:cTn id="48" dur="500"/>
                                        <p:tgtEl>
                                          <p:spTgt spid="22556"/>
                                        </p:tgtEl>
                                      </p:cBhvr>
                                    </p:animEffect>
                                  </p:childTnLst>
                                </p:cTn>
                              </p:par>
                            </p:childTnLst>
                          </p:cTn>
                        </p:par>
                        <p:par>
                          <p:cTn id="49" fill="hold" nodeType="afterGroup">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22558"/>
                                        </p:tgtEl>
                                        <p:attrNameLst>
                                          <p:attrName>style.visibility</p:attrName>
                                        </p:attrNameLst>
                                      </p:cBhvr>
                                      <p:to>
                                        <p:strVal val="visible"/>
                                      </p:to>
                                    </p:set>
                                    <p:animEffect transition="in" filter="dissolve">
                                      <p:cBhvr>
                                        <p:cTn id="52" dur="500"/>
                                        <p:tgtEl>
                                          <p:spTgt spid="22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0" grpId="0" animBg="1"/>
      <p:bldP spid="22552" grpId="0" animBg="1"/>
      <p:bldP spid="22554" grpId="0" animBg="1"/>
      <p:bldP spid="22557" grpId="0" animBg="1"/>
      <p:bldP spid="22558" grpId="0" animBg="1"/>
      <p:bldP spid="225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rPr>
              <a:t>Black</a:t>
            </a:r>
            <a:endParaRPr lang="en-US">
              <a:solidFill>
                <a:schemeClr val="bg1"/>
              </a:solidFill>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932783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1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0" name="Rectangle 5"/>
          <p:cNvSpPr>
            <a:spLocks noChangeArrowheads="1"/>
          </p:cNvSpPr>
          <p:nvPr/>
        </p:nvSpPr>
        <p:spPr bwMode="auto">
          <a:xfrm>
            <a:off x="0" y="5867400"/>
            <a:ext cx="9144000" cy="990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8918" name="Rectangle 6"/>
          <p:cNvSpPr>
            <a:spLocks noGrp="1" noChangeArrowheads="1"/>
          </p:cNvSpPr>
          <p:nvPr>
            <p:ph type="title" idx="4294967295"/>
          </p:nvPr>
        </p:nvSpPr>
        <p:spPr>
          <a:xfrm>
            <a:off x="0" y="5949280"/>
            <a:ext cx="9144000" cy="808037"/>
          </a:xfrm>
        </p:spPr>
        <p:txBody>
          <a:bodyPr/>
          <a:lstStyle/>
          <a:p>
            <a:pPr eaLnBrk="1" hangingPunct="1">
              <a:defRPr/>
            </a:pPr>
            <a:r>
              <a:rPr lang="ar-JO" altLang="zh-CN" dirty="0">
                <a:solidFill>
                  <a:schemeClr val="bg1"/>
                </a:solidFill>
                <a:latin typeface="Arial" panose="020B0604020202020204" pitchFamily="34" charset="0"/>
                <a:ea typeface="宋体" charset="0"/>
                <a:cs typeface="Arial" panose="020B0604020202020204" pitchFamily="34" charset="0"/>
              </a:rPr>
              <a:t>فعلت ذلك من أجلك</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4" descr="lighthouseSuns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0" name="Rectangle 2"/>
          <p:cNvSpPr>
            <a:spLocks noGrp="1" noChangeArrowheads="1"/>
          </p:cNvSpPr>
          <p:nvPr>
            <p:ph type="ctrTitle"/>
          </p:nvPr>
        </p:nvSpPr>
        <p:spPr>
          <a:xfrm>
            <a:off x="36240" y="304800"/>
            <a:ext cx="6119936" cy="1828800"/>
          </a:xfrm>
          <a:effectLst>
            <a:outerShdw blurRad="63500" dist="35921" dir="2700000" algn="ctr" rotWithShape="0">
              <a:schemeClr val="tx2">
                <a:alpha val="74998"/>
              </a:schemeClr>
            </a:outerShdw>
          </a:effectLst>
        </p:spPr>
        <p:txBody>
          <a:bodyPr/>
          <a:lstStyle/>
          <a:p>
            <a:pPr eaLnBrk="1" hangingPunct="1">
              <a:defRPr/>
            </a:pPr>
            <a:r>
              <a:rPr lang="ar-JO" sz="6000" b="1" dirty="0">
                <a:solidFill>
                  <a:schemeClr val="accent1"/>
                </a:solidFill>
                <a:effectLst>
                  <a:glow rad="101600">
                    <a:schemeClr val="tx1">
                      <a:alpha val="75000"/>
                    </a:schemeClr>
                  </a:glow>
                </a:effectLst>
                <a:latin typeface="Arial" panose="020B0604020202020204" pitchFamily="34" charset="0"/>
                <a:ea typeface="ＭＳ Ｐゴシック" charset="0"/>
                <a:cs typeface="Arial" panose="020B0604020202020204" pitchFamily="34" charset="0"/>
              </a:rPr>
              <a:t>التمثيل</a:t>
            </a:r>
            <a:br>
              <a:rPr lang="ar-JO" sz="6000" b="1" dirty="0">
                <a:solidFill>
                  <a:schemeClr val="accent1"/>
                </a:solidFill>
                <a:effectLst>
                  <a:glow rad="101600">
                    <a:schemeClr val="tx1">
                      <a:alpha val="75000"/>
                    </a:schemeClr>
                  </a:glow>
                </a:effectLst>
                <a:latin typeface="Arial" panose="020B0604020202020204" pitchFamily="34" charset="0"/>
                <a:ea typeface="ＭＳ Ｐゴシック" charset="0"/>
                <a:cs typeface="Arial" panose="020B0604020202020204" pitchFamily="34" charset="0"/>
              </a:rPr>
            </a:br>
            <a:r>
              <a:rPr lang="ar-JO" sz="6000" b="1" dirty="0">
                <a:solidFill>
                  <a:schemeClr val="accent1"/>
                </a:solidFill>
                <a:effectLst>
                  <a:glow rad="101600">
                    <a:schemeClr val="tx1">
                      <a:alpha val="75000"/>
                    </a:schemeClr>
                  </a:glow>
                </a:effectLst>
                <a:latin typeface="Arial" panose="020B0604020202020204" pitchFamily="34" charset="0"/>
                <a:ea typeface="ＭＳ Ｐゴシック" charset="0"/>
                <a:cs typeface="Arial" panose="020B0604020202020204" pitchFamily="34" charset="0"/>
              </a:rPr>
              <a:t>هو ...</a:t>
            </a:r>
            <a:endParaRPr lang="en-US" sz="6000" b="1" dirty="0">
              <a:solidFill>
                <a:schemeClr val="accent1"/>
              </a:solidFill>
              <a:effectLst>
                <a:glow rad="101600">
                  <a:schemeClr val="tx1">
                    <a:alpha val="75000"/>
                  </a:schemeClr>
                </a:glow>
              </a:effectLst>
              <a:latin typeface="Arial" panose="020B0604020202020204" pitchFamily="34" charset="0"/>
              <a:ea typeface="ＭＳ Ｐゴシック" charset="0"/>
              <a:cs typeface="Arial" panose="020B0604020202020204" pitchFamily="34" charset="0"/>
            </a:endParaRPr>
          </a:p>
        </p:txBody>
      </p:sp>
      <p:sp>
        <p:nvSpPr>
          <p:cNvPr id="2051" name="Rectangle 3"/>
          <p:cNvSpPr>
            <a:spLocks noGrp="1" noChangeArrowheads="1"/>
          </p:cNvSpPr>
          <p:nvPr>
            <p:ph type="subTitle" idx="1"/>
          </p:nvPr>
        </p:nvSpPr>
        <p:spPr>
          <a:xfrm>
            <a:off x="0" y="2362200"/>
            <a:ext cx="6096000" cy="4267200"/>
          </a:xfrm>
        </p:spPr>
        <p:txBody>
          <a:bodyPr/>
          <a:lstStyle/>
          <a:p>
            <a:pPr eaLnBrk="1" hangingPunct="1">
              <a:defRPr/>
            </a:pPr>
            <a:r>
              <a:rPr lang="ar-JO" sz="4000" b="1" dirty="0">
                <a:solidFill>
                  <a:schemeClr val="accent1"/>
                </a:solidFill>
                <a:effectLst>
                  <a:glow rad="101600">
                    <a:schemeClr val="tx1">
                      <a:alpha val="75000"/>
                    </a:schemeClr>
                  </a:glow>
                </a:effectLst>
                <a:latin typeface="Arial" panose="020B0604020202020204" pitchFamily="34" charset="0"/>
                <a:cs typeface="Arial" panose="020B0604020202020204" pitchFamily="34" charset="0"/>
              </a:rPr>
              <a:t>تصوير درامي من منظور الشخص المتكلم لشخصية من الكتاب المقدس ينقل فكرة مركزية كتابية وتطبيقاً للمستمعين</a:t>
            </a:r>
            <a:endParaRPr lang="en-US" sz="4000" b="1" dirty="0">
              <a:solidFill>
                <a:schemeClr val="accent1"/>
              </a:solidFill>
              <a:effectLst>
                <a:glow rad="101600">
                  <a:schemeClr val="tx1">
                    <a:alpha val="75000"/>
                  </a:schemeClr>
                </a:glow>
              </a:effectLst>
              <a:latin typeface="Arial" panose="020B0604020202020204" pitchFamily="34" charset="0"/>
              <a:cs typeface="Arial" panose="020B0604020202020204" pitchFamily="34" charset="0"/>
            </a:endParaRPr>
          </a:p>
        </p:txBody>
      </p:sp>
      <p:sp>
        <p:nvSpPr>
          <p:cNvPr id="2054" name="Rectangle 6"/>
          <p:cNvSpPr>
            <a:spLocks noChangeArrowheads="1"/>
          </p:cNvSpPr>
          <p:nvPr/>
        </p:nvSpPr>
        <p:spPr bwMode="auto">
          <a:xfrm>
            <a:off x="8458200" y="76200"/>
            <a:ext cx="704039"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ar-JO" b="1" dirty="0">
                <a:latin typeface="Arial"/>
                <a:cs typeface="Arial"/>
              </a:rPr>
              <a:t>158</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wipe(up)">
                                      <p:cBhvr>
                                        <p:cTn id="7" dur="2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4" descr="glowha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title"/>
          </p:nvPr>
        </p:nvSpPr>
        <p:spPr>
          <a:xfrm>
            <a:off x="457200" y="762000"/>
            <a:ext cx="8229600" cy="1143000"/>
          </a:xfrm>
        </p:spPr>
        <p:txBody>
          <a:bodyPr/>
          <a:lstStyle/>
          <a:p>
            <a:pPr eaLnBrk="1" hangingPunct="1">
              <a:defRPr/>
            </a:pPr>
            <a:r>
              <a:rPr lang="ar-JO" sz="48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t>مزايا التمثيل</a:t>
            </a:r>
            <a:endParaRPr lang="en-US" dirty="0">
              <a:solidFill>
                <a:schemeClr val="bg1"/>
              </a:solidFill>
              <a:effectLst>
                <a:glow rad="101600">
                  <a:schemeClr val="tx1">
                    <a:alpha val="75000"/>
                  </a:schemeClr>
                </a:glow>
              </a:effectLst>
              <a:latin typeface="Arial" panose="020B0604020202020204" pitchFamily="34" charset="0"/>
              <a:cs typeface="Arial" panose="020B0604020202020204" pitchFamily="34" charset="0"/>
            </a:endParaRPr>
          </a:p>
        </p:txBody>
      </p:sp>
      <p:sp>
        <p:nvSpPr>
          <p:cNvPr id="19459" name="Rectangle 3"/>
          <p:cNvSpPr>
            <a:spLocks noGrp="1" noChangeArrowheads="1"/>
          </p:cNvSpPr>
          <p:nvPr>
            <p:ph type="body" idx="1"/>
          </p:nvPr>
        </p:nvSpPr>
        <p:spPr>
          <a:xfrm>
            <a:off x="2590800" y="2286000"/>
            <a:ext cx="3581400" cy="2819400"/>
          </a:xfrm>
        </p:spPr>
        <p:txBody>
          <a:bodyPr/>
          <a:lstStyle/>
          <a:p>
            <a:pPr algn="ctr" rtl="1" eaLnBrk="1" hangingPunct="1"/>
            <a:r>
              <a:rPr lang="ar-JO" sz="4000" b="1" dirty="0">
                <a:solidFill>
                  <a:schemeClr val="tx2"/>
                </a:solidFill>
                <a:latin typeface="Arial" panose="020B0604020202020204" pitchFamily="34" charset="0"/>
                <a:cs typeface="Arial" panose="020B0604020202020204" pitchFamily="34" charset="0"/>
              </a:rPr>
              <a:t>المتعة</a:t>
            </a:r>
            <a:endParaRPr lang="en-US" sz="4000" b="1" dirty="0">
              <a:solidFill>
                <a:schemeClr val="tx2"/>
              </a:solidFill>
              <a:latin typeface="Arial" panose="020B0604020202020204" pitchFamily="34" charset="0"/>
              <a:cs typeface="Arial" panose="020B0604020202020204" pitchFamily="34" charset="0"/>
            </a:endParaRPr>
          </a:p>
          <a:p>
            <a:pPr algn="ctr" rtl="1" eaLnBrk="1" hangingPunct="1"/>
            <a:r>
              <a:rPr lang="ar-JO" sz="4000" b="1" dirty="0">
                <a:solidFill>
                  <a:schemeClr val="tx2"/>
                </a:solidFill>
                <a:latin typeface="Arial" panose="020B0604020202020204" pitchFamily="34" charset="0"/>
                <a:cs typeface="Arial" panose="020B0604020202020204" pitchFamily="34" charset="0"/>
              </a:rPr>
              <a:t>التنوع</a:t>
            </a:r>
            <a:endParaRPr lang="en-US" sz="4000" b="1" dirty="0">
              <a:solidFill>
                <a:schemeClr val="tx2"/>
              </a:solidFill>
              <a:latin typeface="Arial" panose="020B0604020202020204" pitchFamily="34" charset="0"/>
              <a:cs typeface="Arial" panose="020B0604020202020204" pitchFamily="34" charset="0"/>
            </a:endParaRPr>
          </a:p>
          <a:p>
            <a:pPr algn="ctr" rtl="1" eaLnBrk="1" hangingPunct="1"/>
            <a:r>
              <a:rPr lang="ar-JO" sz="4000" b="1" dirty="0">
                <a:solidFill>
                  <a:schemeClr val="tx2"/>
                </a:solidFill>
                <a:latin typeface="Arial" panose="020B0604020202020204" pitchFamily="34" charset="0"/>
                <a:cs typeface="Arial" panose="020B0604020202020204" pitchFamily="34" charset="0"/>
              </a:rPr>
              <a:t>التقديم</a:t>
            </a:r>
            <a:endParaRPr lang="en-US" sz="4000" b="1" dirty="0">
              <a:solidFill>
                <a:schemeClr val="tx2"/>
              </a:solidFill>
              <a:latin typeface="Arial" panose="020B0604020202020204" pitchFamily="34" charset="0"/>
              <a:cs typeface="Arial" panose="020B0604020202020204" pitchFamily="34" charset="0"/>
            </a:endParaRPr>
          </a:p>
        </p:txBody>
      </p:sp>
      <p:sp>
        <p:nvSpPr>
          <p:cNvPr id="19461" name="Rectangle 5"/>
          <p:cNvSpPr>
            <a:spLocks noChangeArrowheads="1"/>
          </p:cNvSpPr>
          <p:nvPr/>
        </p:nvSpPr>
        <p:spPr bwMode="auto">
          <a:xfrm>
            <a:off x="8458200" y="76200"/>
            <a:ext cx="704039"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ar-JO" b="1" dirty="0">
                <a:solidFill>
                  <a:schemeClr val="bg1"/>
                </a:solidFill>
                <a:latin typeface="Arial" panose="020B0604020202020204" pitchFamily="34" charset="0"/>
                <a:cs typeface="Arial" panose="020B0604020202020204" pitchFamily="34" charset="0"/>
              </a:rPr>
              <a:t>158</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ssolve">
                                      <p:cBhvr>
                                        <p:cTn id="17"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107950" y="0"/>
            <a:ext cx="9251950" cy="6858000"/>
          </a:xfrm>
          <a:prstGeom prst="rect">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pic>
        <p:nvPicPr>
          <p:cNvPr id="84994"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850" y="0"/>
            <a:ext cx="8502650" cy="7532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5666" name="Rectangle 2"/>
          <p:cNvSpPr>
            <a:spLocks noGrp="1" noChangeArrowheads="1"/>
          </p:cNvSpPr>
          <p:nvPr>
            <p:ph type="ctrTitle"/>
          </p:nvPr>
        </p:nvSpPr>
        <p:spPr>
          <a:xfrm>
            <a:off x="-107950" y="692696"/>
            <a:ext cx="9251950" cy="1656184"/>
          </a:xfrm>
          <a:effectLst/>
        </p:spPr>
        <p:txBody>
          <a:bodyPr/>
          <a:lstStyle/>
          <a:p>
            <a:pPr>
              <a:defRPr/>
            </a:pPr>
            <a:r>
              <a:rPr lang="ar-JO" sz="6000" b="1" dirty="0">
                <a:effectLst>
                  <a:glow rad="101600">
                    <a:schemeClr val="bg2">
                      <a:alpha val="75000"/>
                    </a:schemeClr>
                  </a:glow>
                </a:effectLst>
                <a:latin typeface="Arial"/>
                <a:ea typeface="+mj-ea"/>
                <a:cs typeface="Arial"/>
              </a:rPr>
              <a:t>مخاطر التمثيل</a:t>
            </a:r>
            <a:endParaRPr lang="en-US" sz="6000" b="1" dirty="0">
              <a:effectLst>
                <a:glow rad="101600">
                  <a:schemeClr val="bg2">
                    <a:alpha val="75000"/>
                  </a:schemeClr>
                </a:glow>
              </a:effectLst>
              <a:latin typeface="Arial"/>
              <a:ea typeface="+mj-ea"/>
              <a:cs typeface="Arial"/>
            </a:endParaRPr>
          </a:p>
        </p:txBody>
      </p:sp>
      <p:sp>
        <p:nvSpPr>
          <p:cNvPr id="625667" name="Rectangle 3"/>
          <p:cNvSpPr>
            <a:spLocks noGrp="1" noChangeArrowheads="1"/>
          </p:cNvSpPr>
          <p:nvPr>
            <p:ph type="subTitle" idx="1"/>
          </p:nvPr>
        </p:nvSpPr>
        <p:spPr>
          <a:xfrm>
            <a:off x="990600" y="2667000"/>
            <a:ext cx="7162800" cy="2895600"/>
          </a:xfrm>
          <a:effectLst/>
        </p:spPr>
        <p:txBody>
          <a:bodyPr/>
          <a:lstStyle/>
          <a:p>
            <a:pPr algn="r">
              <a:defRPr/>
            </a:pPr>
            <a:r>
              <a:rPr lang="ar-JO" sz="4400" i="0" dirty="0">
                <a:effectLst>
                  <a:glow rad="152400">
                    <a:schemeClr val="bg2">
                      <a:alpha val="99000"/>
                    </a:schemeClr>
                  </a:glow>
                </a:effectLst>
                <a:latin typeface="Arial"/>
                <a:ea typeface="+mn-ea"/>
                <a:cs typeface="Arial"/>
              </a:rPr>
              <a:t>1. التفسير</a:t>
            </a:r>
          </a:p>
          <a:p>
            <a:pPr algn="r">
              <a:defRPr/>
            </a:pPr>
            <a:r>
              <a:rPr lang="ar-JO" sz="4400" i="0" dirty="0">
                <a:effectLst>
                  <a:glow rad="152400">
                    <a:schemeClr val="bg2">
                      <a:alpha val="99000"/>
                    </a:schemeClr>
                  </a:glow>
                </a:effectLst>
                <a:latin typeface="Arial"/>
                <a:ea typeface="+mn-ea"/>
                <a:cs typeface="Arial"/>
              </a:rPr>
              <a:t>2. الإحتقار</a:t>
            </a:r>
          </a:p>
          <a:p>
            <a:pPr algn="r">
              <a:defRPr/>
            </a:pPr>
            <a:r>
              <a:rPr lang="ar-JO" sz="4400" i="0" dirty="0">
                <a:effectLst>
                  <a:glow rad="152400">
                    <a:schemeClr val="bg2">
                      <a:alpha val="99000"/>
                    </a:schemeClr>
                  </a:glow>
                </a:effectLst>
                <a:latin typeface="Arial"/>
                <a:ea typeface="+mn-ea"/>
                <a:cs typeface="Arial"/>
              </a:rPr>
              <a:t>3. الإحراج</a:t>
            </a:r>
          </a:p>
          <a:p>
            <a:pPr algn="r">
              <a:defRPr/>
            </a:pPr>
            <a:r>
              <a:rPr lang="ar-JO" sz="4400" i="0" dirty="0">
                <a:effectLst>
                  <a:glow rad="152400">
                    <a:schemeClr val="bg2">
                      <a:alpha val="99000"/>
                    </a:schemeClr>
                  </a:glow>
                </a:effectLst>
                <a:latin typeface="Arial"/>
                <a:ea typeface="+mn-ea"/>
                <a:cs typeface="Arial"/>
              </a:rPr>
              <a:t>4. عقلية الترفيه</a:t>
            </a:r>
            <a:endParaRPr lang="en-US" sz="4400" i="0" dirty="0">
              <a:effectLst>
                <a:glow rad="152400">
                  <a:schemeClr val="bg2">
                    <a:alpha val="99000"/>
                  </a:schemeClr>
                </a:glow>
              </a:effectLst>
              <a:latin typeface="Arial"/>
              <a:ea typeface="+mn-ea"/>
              <a:cs typeface="Arial"/>
            </a:endParaRPr>
          </a:p>
        </p:txBody>
      </p:sp>
      <p:sp>
        <p:nvSpPr>
          <p:cNvPr id="625668" name="Rectangle 4"/>
          <p:cNvSpPr>
            <a:spLocks noChangeArrowheads="1"/>
          </p:cNvSpPr>
          <p:nvPr/>
        </p:nvSpPr>
        <p:spPr bwMode="auto">
          <a:xfrm>
            <a:off x="8458200" y="76200"/>
            <a:ext cx="704039" cy="461665"/>
          </a:xfrm>
          <a:prstGeom prst="rect">
            <a:avLst/>
          </a:prstGeom>
          <a:noFill/>
          <a:ln w="9525">
            <a:noFill/>
            <a:miter lim="800000"/>
            <a:headEnd/>
            <a:tailEnd/>
          </a:ln>
          <a:effectLst/>
        </p:spPr>
        <p:txBody>
          <a:bodyPr wrap="none">
            <a:spAutoFit/>
          </a:bodyPr>
          <a:lstStyle/>
          <a:p>
            <a:pPr eaLnBrk="1" hangingPunct="1">
              <a:defRPr/>
            </a:pPr>
            <a:r>
              <a:rPr lang="ar-JO" b="1" dirty="0">
                <a:effectLst>
                  <a:glow rad="101600">
                    <a:schemeClr val="bg2">
                      <a:alpha val="75000"/>
                    </a:schemeClr>
                  </a:glow>
                </a:effectLst>
                <a:latin typeface="Arial"/>
                <a:cs typeface="Arial"/>
              </a:rPr>
              <a:t>158</a:t>
            </a:r>
            <a:endParaRPr lang="en-US" dirty="0">
              <a:effectLst>
                <a:glow rad="101600">
                  <a:schemeClr val="bg2">
                    <a:alpha val="75000"/>
                  </a:schemeClr>
                </a:glo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25667">
                                            <p:txEl>
                                              <p:pRg st="0" end="0"/>
                                            </p:txEl>
                                          </p:spTgt>
                                        </p:tgtEl>
                                        <p:attrNameLst>
                                          <p:attrName>style.visibility</p:attrName>
                                        </p:attrNameLst>
                                      </p:cBhvr>
                                      <p:to>
                                        <p:strVal val="visible"/>
                                      </p:to>
                                    </p:set>
                                    <p:anim calcmode="lin" valueType="num">
                                      <p:cBhvr>
                                        <p:cTn id="7" dur="1000" fill="hold"/>
                                        <p:tgtEl>
                                          <p:spTgt spid="62566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2566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256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25667">
                                            <p:txEl>
                                              <p:pRg st="1" end="1"/>
                                            </p:txEl>
                                          </p:spTgt>
                                        </p:tgtEl>
                                        <p:attrNameLst>
                                          <p:attrName>style.visibility</p:attrName>
                                        </p:attrNameLst>
                                      </p:cBhvr>
                                      <p:to>
                                        <p:strVal val="visible"/>
                                      </p:to>
                                    </p:set>
                                    <p:anim calcmode="lin" valueType="num">
                                      <p:cBhvr>
                                        <p:cTn id="14" dur="1000" fill="hold"/>
                                        <p:tgtEl>
                                          <p:spTgt spid="62566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2566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2566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25667">
                                            <p:txEl>
                                              <p:pRg st="2" end="2"/>
                                            </p:txEl>
                                          </p:spTgt>
                                        </p:tgtEl>
                                        <p:attrNameLst>
                                          <p:attrName>style.visibility</p:attrName>
                                        </p:attrNameLst>
                                      </p:cBhvr>
                                      <p:to>
                                        <p:strVal val="visible"/>
                                      </p:to>
                                    </p:set>
                                    <p:anim calcmode="lin" valueType="num">
                                      <p:cBhvr>
                                        <p:cTn id="21" dur="1000" fill="hold"/>
                                        <p:tgtEl>
                                          <p:spTgt spid="62566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2566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2566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25667">
                                            <p:txEl>
                                              <p:pRg st="3" end="3"/>
                                            </p:txEl>
                                          </p:spTgt>
                                        </p:tgtEl>
                                        <p:attrNameLst>
                                          <p:attrName>style.visibility</p:attrName>
                                        </p:attrNameLst>
                                      </p:cBhvr>
                                      <p:to>
                                        <p:strVal val="visible"/>
                                      </p:to>
                                    </p:set>
                                    <p:anim calcmode="lin" valueType="num">
                                      <p:cBhvr>
                                        <p:cTn id="28" dur="1000" fill="hold"/>
                                        <p:tgtEl>
                                          <p:spTgt spid="625667">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62566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256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3" name="Rectangle 3"/>
          <p:cNvSpPr>
            <a:spLocks noChangeArrowheads="1"/>
          </p:cNvSpPr>
          <p:nvPr/>
        </p:nvSpPr>
        <p:spPr bwMode="auto">
          <a:xfrm>
            <a:off x="0" y="0"/>
            <a:ext cx="9144000" cy="6858000"/>
          </a:xfrm>
          <a:prstGeom prst="rect">
            <a:avLst/>
          </a:prstGeom>
          <a:gradFill rotWithShape="0">
            <a:gsLst>
              <a:gs pos="0">
                <a:schemeClr val="accent2">
                  <a:gamma/>
                  <a:shade val="46275"/>
                  <a:invGamma/>
                  <a:alpha val="12000"/>
                </a:schemeClr>
              </a:gs>
              <a:gs pos="100000">
                <a:schemeClr val="accent2">
                  <a:alpha val="39000"/>
                </a:schemeClr>
              </a:gs>
            </a:gsLst>
            <a:lin ang="5400000" scaled="1"/>
          </a:gradFill>
          <a:ln w="9525">
            <a:noFill/>
            <a:miter lim="800000"/>
            <a:headEnd/>
            <a:tailEnd/>
          </a:ln>
        </p:spPr>
        <p:txBody>
          <a:bodyPr wrap="none" anchor="ctr"/>
          <a:lstStyle/>
          <a:p>
            <a:pPr>
              <a:defRPr/>
            </a:pPr>
            <a:endParaRPr lang="en-US">
              <a:latin typeface="Arial"/>
              <a:ea typeface="ＭＳ Ｐゴシック" charset="-128"/>
              <a:cs typeface="Arial"/>
            </a:endParaRPr>
          </a:p>
        </p:txBody>
      </p:sp>
      <p:sp>
        <p:nvSpPr>
          <p:cNvPr id="686082" name="Rectangle 2"/>
          <p:cNvSpPr>
            <a:spLocks noGrp="1" noChangeArrowheads="1"/>
          </p:cNvSpPr>
          <p:nvPr>
            <p:ph type="subTitle" idx="1"/>
          </p:nvPr>
        </p:nvSpPr>
        <p:spPr>
          <a:xfrm>
            <a:off x="5003800" y="2468563"/>
            <a:ext cx="4140200" cy="3552825"/>
          </a:xfrm>
        </p:spPr>
        <p:txBody>
          <a:bodyPr/>
          <a:lstStyle/>
          <a:p>
            <a:pPr eaLnBrk="1" hangingPunct="1"/>
            <a:r>
              <a:rPr lang="ar-JO" sz="4400" b="1" dirty="0">
                <a:solidFill>
                  <a:schemeClr val="accent2"/>
                </a:solidFill>
                <a:latin typeface="Arial" charset="0"/>
                <a:cs typeface="Arial" charset="0"/>
              </a:rPr>
              <a:t>مسلسلات جديدة</a:t>
            </a:r>
            <a:endParaRPr lang="en-US" sz="4400" b="1" dirty="0">
              <a:solidFill>
                <a:schemeClr val="accent2"/>
              </a:solidFill>
              <a:latin typeface="Arial" charset="0"/>
              <a:cs typeface="Arial" charset="0"/>
            </a:endParaRPr>
          </a:p>
          <a:p>
            <a:pPr eaLnBrk="1" hangingPunct="1"/>
            <a:r>
              <a:rPr lang="ar-JO" sz="4400" b="1" dirty="0">
                <a:solidFill>
                  <a:schemeClr val="accent2"/>
                </a:solidFill>
                <a:latin typeface="Arial" charset="0"/>
                <a:cs typeface="Arial" charset="0"/>
              </a:rPr>
              <a:t>صعود أفضل</a:t>
            </a:r>
            <a:endParaRPr lang="en-US" sz="4400" b="1" dirty="0">
              <a:solidFill>
                <a:schemeClr val="accent2"/>
              </a:solidFill>
              <a:latin typeface="Arial" charset="0"/>
              <a:cs typeface="Arial" charset="0"/>
            </a:endParaRPr>
          </a:p>
          <a:p>
            <a:pPr eaLnBrk="1" hangingPunct="1"/>
            <a:r>
              <a:rPr lang="ar-JO" sz="4400" b="1" dirty="0">
                <a:solidFill>
                  <a:schemeClr val="accent2"/>
                </a:solidFill>
                <a:latin typeface="Arial" charset="0"/>
                <a:cs typeface="Arial" charset="0"/>
              </a:rPr>
              <a:t>نصوص مألوفة</a:t>
            </a:r>
            <a:endParaRPr lang="en-US" sz="4400" b="1" dirty="0">
              <a:solidFill>
                <a:schemeClr val="accent2"/>
              </a:solidFill>
              <a:latin typeface="Arial" charset="0"/>
              <a:cs typeface="Arial" charset="0"/>
            </a:endParaRPr>
          </a:p>
        </p:txBody>
      </p:sp>
      <p:sp>
        <p:nvSpPr>
          <p:cNvPr id="87044" name="Rectangle 4"/>
          <p:cNvSpPr>
            <a:spLocks noGrp="1" noChangeArrowheads="1"/>
          </p:cNvSpPr>
          <p:nvPr>
            <p:ph type="ctrTitle"/>
          </p:nvPr>
        </p:nvSpPr>
        <p:spPr>
          <a:xfrm>
            <a:off x="-23813" y="-20638"/>
            <a:ext cx="8412163" cy="1146176"/>
          </a:xfrm>
          <a:solidFill>
            <a:schemeClr val="tx2"/>
          </a:solidFill>
        </p:spPr>
        <p:txBody>
          <a:bodyPr/>
          <a:lstStyle/>
          <a:p>
            <a:pPr eaLnBrk="1" hangingPunct="1"/>
            <a:r>
              <a:rPr lang="ar-JO" b="1" dirty="0">
                <a:solidFill>
                  <a:srgbClr val="FFFFFF"/>
                </a:solidFill>
                <a:latin typeface="Arial" charset="0"/>
                <a:cs typeface="Arial" charset="0"/>
              </a:rPr>
              <a:t>عندما يعمل الممثلون بشكل أفضل</a:t>
            </a:r>
            <a:endParaRPr lang="en-US" b="1" dirty="0">
              <a:solidFill>
                <a:srgbClr val="FFFFFF"/>
              </a:solidFill>
              <a:latin typeface="Arial" charset="0"/>
              <a:cs typeface="Arial" charset="0"/>
            </a:endParaRPr>
          </a:p>
        </p:txBody>
      </p:sp>
      <p:sp>
        <p:nvSpPr>
          <p:cNvPr id="686085" name="Rectangle 5"/>
          <p:cNvSpPr>
            <a:spLocks noChangeArrowheads="1"/>
          </p:cNvSpPr>
          <p:nvPr/>
        </p:nvSpPr>
        <p:spPr bwMode="auto">
          <a:xfrm>
            <a:off x="8458200" y="76200"/>
            <a:ext cx="704039"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ar-JO" b="1" dirty="0">
                <a:latin typeface="Arial"/>
                <a:cs typeface="Arial"/>
              </a:rPr>
              <a:t>158</a:t>
            </a:r>
            <a:endParaRPr lang="en-US" dirty="0">
              <a:latin typeface="Arial"/>
              <a:cs typeface="Arial"/>
            </a:endParaRPr>
          </a:p>
        </p:txBody>
      </p:sp>
      <p:pic>
        <p:nvPicPr>
          <p:cNvPr id="87046"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965325"/>
            <a:ext cx="5024438" cy="376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86082">
                                            <p:txEl>
                                              <p:pRg st="0" end="0"/>
                                            </p:txEl>
                                          </p:spTgt>
                                        </p:tgtEl>
                                        <p:attrNameLst>
                                          <p:attrName>style.visibility</p:attrName>
                                        </p:attrNameLst>
                                      </p:cBhvr>
                                      <p:to>
                                        <p:strVal val="visible"/>
                                      </p:to>
                                    </p:set>
                                    <p:anim calcmode="lin" valueType="num">
                                      <p:cBhvr>
                                        <p:cTn id="7" dur="500" fill="hold"/>
                                        <p:tgtEl>
                                          <p:spTgt spid="68608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08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8608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68608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86082">
                                            <p:txEl>
                                              <p:pRg st="1" end="1"/>
                                            </p:txEl>
                                          </p:spTgt>
                                        </p:tgtEl>
                                        <p:attrNameLst>
                                          <p:attrName>style.visibility</p:attrName>
                                        </p:attrNameLst>
                                      </p:cBhvr>
                                      <p:to>
                                        <p:strVal val="visible"/>
                                      </p:to>
                                    </p:set>
                                    <p:anim calcmode="lin" valueType="num">
                                      <p:cBhvr>
                                        <p:cTn id="15" dur="500" fill="hold"/>
                                        <p:tgtEl>
                                          <p:spTgt spid="686082">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686082">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686082">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6860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686082">
                                            <p:txEl>
                                              <p:pRg st="2" end="2"/>
                                            </p:txEl>
                                          </p:spTgt>
                                        </p:tgtEl>
                                        <p:attrNameLst>
                                          <p:attrName>style.visibility</p:attrName>
                                        </p:attrNameLst>
                                      </p:cBhvr>
                                      <p:to>
                                        <p:strVal val="visible"/>
                                      </p:to>
                                    </p:set>
                                    <p:anim calcmode="lin" valueType="num">
                                      <p:cBhvr>
                                        <p:cTn id="23" dur="500" fill="hold"/>
                                        <p:tgtEl>
                                          <p:spTgt spid="68608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86082">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686082">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6860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8" name="Rectangle 2"/>
          <p:cNvSpPr>
            <a:spLocks noGrp="1" noChangeArrowheads="1"/>
          </p:cNvSpPr>
          <p:nvPr>
            <p:ph type="ctrTitle"/>
          </p:nvPr>
        </p:nvSpPr>
        <p:spPr>
          <a:xfrm>
            <a:off x="0" y="1196752"/>
            <a:ext cx="5076056" cy="4392488"/>
          </a:xfrm>
          <a:effectLst/>
        </p:spPr>
        <p:txBody>
          <a:bodyPr/>
          <a:lstStyle/>
          <a:p>
            <a:pPr eaLnBrk="1" hangingPunct="1">
              <a:defRPr/>
            </a:pPr>
            <a:r>
              <a:rPr lang="ar-JO" sz="6600" i="0" dirty="0">
                <a:solidFill>
                  <a:srgbClr val="FFFFFF"/>
                </a:solidFill>
                <a:effectLst>
                  <a:glow rad="101600">
                    <a:srgbClr val="090009">
                      <a:alpha val="75000"/>
                    </a:srgbClr>
                  </a:glow>
                </a:effectLst>
                <a:latin typeface="Arial"/>
                <a:ea typeface="ＭＳ Ｐゴシック" charset="0"/>
                <a:cs typeface="Arial"/>
              </a:rPr>
              <a:t>لكن كيف</a:t>
            </a:r>
            <a:br>
              <a:rPr lang="ar-JO" sz="6600" i="0" dirty="0">
                <a:solidFill>
                  <a:srgbClr val="FFFFFF"/>
                </a:solidFill>
                <a:effectLst>
                  <a:glow rad="101600">
                    <a:srgbClr val="090009">
                      <a:alpha val="75000"/>
                    </a:srgbClr>
                  </a:glow>
                </a:effectLst>
                <a:latin typeface="Arial"/>
                <a:ea typeface="ＭＳ Ｐゴシック" charset="0"/>
                <a:cs typeface="Arial"/>
              </a:rPr>
            </a:br>
            <a:r>
              <a:rPr lang="ar-JO" sz="6600" i="0" dirty="0">
                <a:solidFill>
                  <a:srgbClr val="FFFFFF"/>
                </a:solidFill>
                <a:effectLst>
                  <a:glow rad="101600">
                    <a:srgbClr val="090009">
                      <a:alpha val="75000"/>
                    </a:srgbClr>
                  </a:glow>
                </a:effectLst>
                <a:latin typeface="Arial"/>
                <a:ea typeface="ＭＳ Ｐゴシック" charset="0"/>
                <a:cs typeface="Arial"/>
              </a:rPr>
              <a:t> تقوم بالتمثيل؟</a:t>
            </a:r>
            <a:endParaRPr lang="en-US" i="0" dirty="0">
              <a:solidFill>
                <a:srgbClr val="FFFFFF"/>
              </a:solidFill>
              <a:effectLst>
                <a:glow rad="101600">
                  <a:srgbClr val="090009">
                    <a:alpha val="75000"/>
                  </a:srgbClr>
                </a:glow>
              </a:effectLst>
              <a:latin typeface="Arial"/>
              <a:ea typeface="ＭＳ Ｐゴシック" charset="0"/>
              <a:cs typeface="Arial"/>
            </a:endParaRPr>
          </a:p>
        </p:txBody>
      </p:sp>
      <p:sp>
        <p:nvSpPr>
          <p:cNvPr id="50180" name="Rectangle 4"/>
          <p:cNvSpPr>
            <a:spLocks noChangeArrowheads="1"/>
          </p:cNvSpPr>
          <p:nvPr/>
        </p:nvSpPr>
        <p:spPr bwMode="auto">
          <a:xfrm>
            <a:off x="8458200" y="76200"/>
            <a:ext cx="704039" cy="461665"/>
          </a:xfrm>
          <a:prstGeom prst="rect">
            <a:avLst/>
          </a:prstGeom>
          <a:noFill/>
          <a:ln w="9525">
            <a:noFill/>
            <a:miter lim="800000"/>
            <a:headEnd/>
            <a:tailEnd/>
          </a:ln>
          <a:effectLst/>
        </p:spPr>
        <p:txBody>
          <a:bodyPr wrap="none">
            <a:spAutoFit/>
          </a:bodyPr>
          <a:lstStyle/>
          <a:p>
            <a:pPr eaLnBrk="1" hangingPunct="1">
              <a:defRPr/>
            </a:pPr>
            <a:r>
              <a:rPr lang="ar-JO" b="1" dirty="0">
                <a:solidFill>
                  <a:srgbClr val="FFFFFF"/>
                </a:solidFill>
                <a:effectLst>
                  <a:glow rad="101600">
                    <a:srgbClr val="090009">
                      <a:alpha val="75000"/>
                    </a:srgbClr>
                  </a:glow>
                </a:effectLst>
                <a:latin typeface="Arial"/>
                <a:cs typeface="Arial"/>
              </a:rPr>
              <a:t>158</a:t>
            </a:r>
            <a:endParaRPr lang="en-US" dirty="0">
              <a:solidFill>
                <a:srgbClr val="FFFFFF"/>
              </a:solidFill>
              <a:effectLst>
                <a:glow rad="101600">
                  <a:srgbClr val="090009">
                    <a:alpha val="75000"/>
                  </a:srgbClr>
                </a:glow>
              </a:effectLst>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p:cNvSpPr>
            <a:spLocks noChangeArrowheads="1"/>
          </p:cNvSpPr>
          <p:nvPr/>
        </p:nvSpPr>
        <p:spPr bwMode="auto">
          <a:xfrm>
            <a:off x="5231378" y="3262420"/>
            <a:ext cx="1438642" cy="828432"/>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الفكرة الرئيسية</a:t>
            </a:r>
          </a:p>
        </p:txBody>
      </p:sp>
      <p:sp>
        <p:nvSpPr>
          <p:cNvPr id="49169" name="Rectangle 17"/>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القصد</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p:cNvSpPr>
            <a:spLocks noChangeArrowheads="1"/>
          </p:cNvSpPr>
          <p:nvPr/>
        </p:nvSpPr>
        <p:spPr bwMode="auto">
          <a:xfrm>
            <a:off x="4282599" y="2336800"/>
            <a:ext cx="591508"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p:cNvSpPr>
            <a:spLocks noChangeArrowheads="1"/>
          </p:cNvSpPr>
          <p:nvPr/>
        </p:nvSpPr>
        <p:spPr bwMode="auto">
          <a:xfrm>
            <a:off x="7397487" y="5446660"/>
            <a:ext cx="1109277"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1-اختيار النص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p:cNvSpPr>
            <a:spLocks noChangeArrowheads="1"/>
          </p:cNvSpPr>
          <p:nvPr/>
        </p:nvSpPr>
        <p:spPr bwMode="auto">
          <a:xfrm>
            <a:off x="6871239" y="4943363"/>
            <a:ext cx="163552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النص</a:t>
            </a:r>
          </a:p>
        </p:txBody>
      </p:sp>
      <p:sp>
        <p:nvSpPr>
          <p:cNvPr id="49184" name="Rectangle 32"/>
          <p:cNvSpPr>
            <a:spLocks noChangeArrowheads="1"/>
          </p:cNvSpPr>
          <p:nvPr/>
        </p:nvSpPr>
        <p:spPr bwMode="auto">
          <a:xfrm>
            <a:off x="6732240" y="4287744"/>
            <a:ext cx="1774524"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المخطط التفسيري</a:t>
            </a:r>
          </a:p>
        </p:txBody>
      </p:sp>
      <p:sp>
        <p:nvSpPr>
          <p:cNvPr id="49185" name="Rectangle 33"/>
          <p:cNvSpPr>
            <a:spLocks noChangeArrowheads="1"/>
          </p:cNvSpPr>
          <p:nvPr/>
        </p:nvSpPr>
        <p:spPr bwMode="auto">
          <a:xfrm>
            <a:off x="6990324" y="3556417"/>
            <a:ext cx="1516440"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الفكرة التفسيرية</a:t>
            </a:r>
          </a:p>
        </p:txBody>
      </p:sp>
      <p:sp>
        <p:nvSpPr>
          <p:cNvPr id="49186" name="Rectangle 34"/>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التطويرية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p:cNvSpPr>
            <a:spLocks noChangeArrowheads="1"/>
          </p:cNvSpPr>
          <p:nvPr/>
        </p:nvSpPr>
        <p:spPr bwMode="auto">
          <a:xfrm>
            <a:off x="609600" y="3556417"/>
            <a:ext cx="1891553"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فكرة العظة</a:t>
            </a:r>
          </a:p>
        </p:txBody>
      </p:sp>
      <p:sp>
        <p:nvSpPr>
          <p:cNvPr id="49189" name="Rectangle 37"/>
          <p:cNvSpPr>
            <a:spLocks noChangeArrowheads="1"/>
          </p:cNvSpPr>
          <p:nvPr/>
        </p:nvSpPr>
        <p:spPr bwMode="auto">
          <a:xfrm>
            <a:off x="1129584" y="4203950"/>
            <a:ext cx="139461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المخطط الوعظي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الوضوح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المقدمة والخاتمة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p:cNvSpPr>
            <a:spLocks noChangeArrowheads="1"/>
          </p:cNvSpPr>
          <p:nvPr/>
        </p:nvSpPr>
        <p:spPr bwMode="auto">
          <a:xfrm>
            <a:off x="637236" y="5219701"/>
            <a:ext cx="1711517"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تجهيز الرسالة/العظة</a:t>
            </a: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p:cNvSpPr>
            <a:spLocks noChangeArrowheads="1"/>
          </p:cNvSpPr>
          <p:nvPr/>
        </p:nvSpPr>
        <p:spPr bwMode="auto">
          <a:xfrm>
            <a:off x="2657002" y="5202148"/>
            <a:ext cx="9271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الوعظ</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p:cNvSpPr>
            <a:spLocks noChangeArrowheads="1"/>
          </p:cNvSpPr>
          <p:nvPr/>
        </p:nvSpPr>
        <p:spPr bwMode="auto">
          <a:xfrm>
            <a:off x="2557856" y="4434668"/>
            <a:ext cx="1366629"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p:cNvSpPr>
            <a:spLocks noChangeArrowheads="1"/>
          </p:cNvSpPr>
          <p:nvPr/>
        </p:nvSpPr>
        <p:spPr bwMode="auto">
          <a:xfrm>
            <a:off x="2709872" y="3288383"/>
            <a:ext cx="1274726" cy="828432"/>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الفكرة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الرئيسية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2" name="Picture 1">
            <a:extLst>
              <a:ext uri="{FF2B5EF4-FFF2-40B4-BE49-F238E27FC236}">
                <a16:creationId xmlns:a16="http://schemas.microsoft.com/office/drawing/2014/main" id="{CEA391C0-F816-0CDE-AD7E-49D8B6AA553B}"/>
              </a:ext>
            </a:extLst>
          </p:cNvPr>
          <p:cNvPicPr>
            <a:picLocks noChangeAspect="1"/>
          </p:cNvPicPr>
          <p:nvPr/>
        </p:nvPicPr>
        <p:blipFill>
          <a:blip r:embed="rId3"/>
          <a:stretch>
            <a:fillRect/>
          </a:stretch>
        </p:blipFill>
        <p:spPr>
          <a:xfrm>
            <a:off x="157932" y="6957392"/>
            <a:ext cx="10225136" cy="6816758"/>
          </a:xfrm>
          <a:prstGeom prst="rect">
            <a:avLst/>
          </a:prstGeom>
        </p:spPr>
      </p:pic>
    </p:spTree>
    <p:extLst>
      <p:ext uri="{BB962C8B-B14F-4D97-AF65-F5344CB8AC3E}">
        <p14:creationId xmlns:p14="http://schemas.microsoft.com/office/powerpoint/2010/main" val="113776472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3186"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57775" y="1358900"/>
            <a:ext cx="4064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4213" y="620713"/>
            <a:ext cx="7772400" cy="863600"/>
          </a:xfrm>
        </p:spPr>
        <p:txBody>
          <a:bodyPr/>
          <a:lstStyle/>
          <a:p>
            <a:pPr>
              <a:defRPr/>
            </a:pPr>
            <a:r>
              <a:rPr lang="ar-JO" sz="4000" b="1" u="sng" dirty="0"/>
              <a:t>كيف أقوم بالتمثيل؟</a:t>
            </a:r>
            <a:endParaRPr lang="en-US" sz="4000" b="1" u="sng" dirty="0"/>
          </a:p>
        </p:txBody>
      </p:sp>
      <p:sp>
        <p:nvSpPr>
          <p:cNvPr id="42" name="Title 1"/>
          <p:cNvSpPr txBox="1">
            <a:spLocks/>
          </p:cNvSpPr>
          <p:nvPr/>
        </p:nvSpPr>
        <p:spPr bwMode="auto">
          <a:xfrm>
            <a:off x="755650" y="1700213"/>
            <a:ext cx="6696670" cy="4681537"/>
          </a:xfrm>
          <a:prstGeom prst="rect">
            <a:avLst/>
          </a:prstGeom>
          <a:noFill/>
          <a:ln w="12700">
            <a:noFill/>
            <a:miter lim="800000"/>
            <a:headEnd/>
            <a:tailEnd/>
          </a:ln>
          <a:effectLst/>
        </p:spPr>
        <p:txBody>
          <a:bodyPr lIns="90487" tIns="44450" rIns="90487" bIns="44450"/>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ea typeface="ＭＳ Ｐゴシック" charset="0"/>
                <a:cs typeface="Arial"/>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a:lstStyle>
          <a:p>
            <a:pPr algn="r">
              <a:defRPr/>
            </a:pPr>
            <a:r>
              <a:rPr lang="ar-JO" sz="3200" b="1" dirty="0"/>
              <a:t>أ. اتبع الخطوات 1-5 (الصفحات 27-28)</a:t>
            </a:r>
            <a:endParaRPr lang="en-US" sz="3200" b="1" dirty="0"/>
          </a:p>
          <a:p>
            <a:pPr algn="r">
              <a:defRPr/>
            </a:pPr>
            <a:r>
              <a:rPr lang="ar-JO" sz="3200" b="1" dirty="0"/>
              <a:t>ب. حدد شخصيتك</a:t>
            </a:r>
            <a:endParaRPr lang="en-US" sz="3200" b="1" dirty="0"/>
          </a:p>
          <a:p>
            <a:pPr algn="r">
              <a:defRPr/>
            </a:pPr>
            <a:r>
              <a:rPr lang="ar-JO" sz="3200" b="1" dirty="0"/>
              <a:t>ت. جهّز الملخص معتمداً على فكرتك الرئيسية</a:t>
            </a:r>
            <a:endParaRPr lang="en-US" sz="3200" b="1" dirty="0"/>
          </a:p>
          <a:p>
            <a:pPr algn="r">
              <a:defRPr/>
            </a:pPr>
            <a:r>
              <a:rPr lang="ar-JO" sz="3200" b="1" dirty="0"/>
              <a:t>ث. استبدل الوضوح الشفوي بالإيضاحات الكتابية </a:t>
            </a:r>
          </a:p>
          <a:p>
            <a:pPr algn="r">
              <a:defRPr/>
            </a:pPr>
            <a:r>
              <a:rPr lang="ar-JO" sz="3200" b="1" dirty="0"/>
              <a:t>    (ليس العالم المعاصر)</a:t>
            </a:r>
            <a:endParaRPr lang="en-US" sz="3200" b="1" dirty="0"/>
          </a:p>
          <a:p>
            <a:pPr algn="r">
              <a:defRPr/>
            </a:pPr>
            <a:r>
              <a:rPr lang="ar-JO" sz="3200" b="1" dirty="0"/>
              <a:t>ج. ارتدي الملابس الكتابية وقدم نفسك في </a:t>
            </a:r>
          </a:p>
          <a:p>
            <a:pPr algn="r">
              <a:defRPr/>
            </a:pPr>
            <a:r>
              <a:rPr lang="ar-JO" sz="3200" b="1" dirty="0"/>
              <a:t>    الشخصية ثم قدم التطبيق في الخلاصة</a:t>
            </a:r>
            <a:endParaRPr lang="en-US" sz="3200" b="1" dirty="0"/>
          </a:p>
          <a:p>
            <a:pPr algn="r">
              <a:defRPr/>
            </a:pPr>
            <a:r>
              <a:rPr lang="ar-JO" sz="3200" b="1" dirty="0"/>
              <a:t>ح. جهز المخطوطة وتدرب دون ملاحظات</a:t>
            </a:r>
            <a:endParaRPr lang="en-US" sz="3200" b="1" dirty="0"/>
          </a:p>
          <a:p>
            <a:pPr marL="742950" indent="-742950" algn="r">
              <a:buFont typeface="+mj-lt"/>
              <a:buAutoNum type="alphaUcPeriod"/>
              <a:defRPr/>
            </a:pPr>
            <a:endParaRPr lang="en-US" sz="3200" b="1" dirty="0"/>
          </a:p>
          <a:p>
            <a:pPr marL="742950" indent="-742950" algn="r">
              <a:buFont typeface="+mj-lt"/>
              <a:buAutoNum type="alphaUcPeriod"/>
              <a:defRPr/>
            </a:pPr>
            <a:endParaRPr lang="en-US" sz="3200" b="1" dirty="0"/>
          </a:p>
        </p:txBody>
      </p:sp>
      <p:sp>
        <p:nvSpPr>
          <p:cNvPr id="93189" name="Text Box 40"/>
          <p:cNvSpPr txBox="1">
            <a:spLocks noChangeArrowheads="1"/>
          </p:cNvSpPr>
          <p:nvPr/>
        </p:nvSpPr>
        <p:spPr bwMode="auto">
          <a:xfrm>
            <a:off x="7010400" y="0"/>
            <a:ext cx="20574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b="1" dirty="0">
                <a:solidFill>
                  <a:srgbClr val="00084D"/>
                </a:solidFill>
                <a:cs typeface="Arial" charset="0"/>
              </a:rPr>
              <a:t>158-159</a:t>
            </a:r>
            <a:endParaRPr lang="en-US" dirty="0">
              <a:solidFill>
                <a:srgbClr val="00084D"/>
              </a:solidFill>
              <a:cs typeface="Arial" charset="0"/>
            </a:endParaRPr>
          </a:p>
        </p:txBody>
      </p:sp>
      <p:sp>
        <p:nvSpPr>
          <p:cNvPr id="3" name="TextBox 2">
            <a:extLst>
              <a:ext uri="{FF2B5EF4-FFF2-40B4-BE49-F238E27FC236}">
                <a16:creationId xmlns:a16="http://schemas.microsoft.com/office/drawing/2014/main" id="{34C96B91-C62E-BF47-1B84-949819A93E84}"/>
              </a:ext>
            </a:extLst>
          </p:cNvPr>
          <p:cNvSpPr txBox="1"/>
          <p:nvPr/>
        </p:nvSpPr>
        <p:spPr>
          <a:xfrm>
            <a:off x="4828032" y="-1719072"/>
            <a:ext cx="184731" cy="461665"/>
          </a:xfrm>
          <a:prstGeom prst="rect">
            <a:avLst/>
          </a:prstGeom>
          <a:noFill/>
        </p:spPr>
        <p:txBody>
          <a:bodyPr wrap="none" rtlCol="0">
            <a:spAutoFit/>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dissolv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dissolve">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dissolve">
                                      <p:cBhvr>
                                        <p:cTn id="17" dur="5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dissolve">
                                      <p:cBhvr>
                                        <p:cTn id="22" dur="500"/>
                                        <p:tgtEl>
                                          <p:spTgt spid="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
                                            <p:txEl>
                                              <p:pRg st="4" end="4"/>
                                            </p:txEl>
                                          </p:spTgt>
                                        </p:tgtEl>
                                        <p:attrNameLst>
                                          <p:attrName>style.visibility</p:attrName>
                                        </p:attrNameLst>
                                      </p:cBhvr>
                                      <p:to>
                                        <p:strVal val="visible"/>
                                      </p:to>
                                    </p:set>
                                    <p:animEffect transition="in" filter="dissolve">
                                      <p:cBhvr>
                                        <p:cTn id="27" dur="500"/>
                                        <p:tgtEl>
                                          <p:spTgt spid="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2">
                                            <p:txEl>
                                              <p:pRg st="5" end="5"/>
                                            </p:txEl>
                                          </p:spTgt>
                                        </p:tgtEl>
                                        <p:attrNameLst>
                                          <p:attrName>style.visibility</p:attrName>
                                        </p:attrNameLst>
                                      </p:cBhvr>
                                      <p:to>
                                        <p:strVal val="visible"/>
                                      </p:to>
                                    </p:set>
                                    <p:animEffect transition="in" filter="dissolve">
                                      <p:cBhvr>
                                        <p:cTn id="32" dur="500"/>
                                        <p:tgtEl>
                                          <p:spTgt spid="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2">
                                            <p:txEl>
                                              <p:pRg st="6" end="6"/>
                                            </p:txEl>
                                          </p:spTgt>
                                        </p:tgtEl>
                                        <p:attrNameLst>
                                          <p:attrName>style.visibility</p:attrName>
                                        </p:attrNameLst>
                                      </p:cBhvr>
                                      <p:to>
                                        <p:strVal val="visible"/>
                                      </p:to>
                                    </p:set>
                                    <p:animEffect transition="in" filter="dissolve">
                                      <p:cBhvr>
                                        <p:cTn id="37" dur="500"/>
                                        <p:tgtEl>
                                          <p:spTgt spid="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2">
                                            <p:txEl>
                                              <p:pRg st="7" end="7"/>
                                            </p:txEl>
                                          </p:spTgt>
                                        </p:tgtEl>
                                        <p:attrNameLst>
                                          <p:attrName>style.visibility</p:attrName>
                                        </p:attrNameLst>
                                      </p:cBhvr>
                                      <p:to>
                                        <p:strVal val="visible"/>
                                      </p:to>
                                    </p:set>
                                    <p:animEffect transition="in" filter="dissolve">
                                      <p:cBhvr>
                                        <p:cTn id="42" dur="500"/>
                                        <p:tgtEl>
                                          <p:spTgt spid="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rame">
  <a:themeElements>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fontScheme name="Fra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hocolate">
  <a:themeElements>
    <a:clrScheme name="Chocolate 1">
      <a:dk1>
        <a:srgbClr val="5C1F00"/>
      </a:dk1>
      <a:lt1>
        <a:srgbClr val="FDE2C4"/>
      </a:lt1>
      <a:dk2>
        <a:srgbClr val="9F6339"/>
      </a:dk2>
      <a:lt2>
        <a:srgbClr val="FDE2C4"/>
      </a:lt2>
      <a:accent1>
        <a:srgbClr val="713E39"/>
      </a:accent1>
      <a:accent2>
        <a:srgbClr val="BE7960"/>
      </a:accent2>
      <a:accent3>
        <a:srgbClr val="CDB7AE"/>
      </a:accent3>
      <a:accent4>
        <a:srgbClr val="D8C1A7"/>
      </a:accent4>
      <a:accent5>
        <a:srgbClr val="BBAFAE"/>
      </a:accent5>
      <a:accent6>
        <a:srgbClr val="AC6D56"/>
      </a:accent6>
      <a:hlink>
        <a:srgbClr val="FFFF99"/>
      </a:hlink>
      <a:folHlink>
        <a:srgbClr val="D3A219"/>
      </a:folHlink>
    </a:clrScheme>
    <a:fontScheme name="Chocolat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hocolate 1">
        <a:dk1>
          <a:srgbClr val="5C1F00"/>
        </a:dk1>
        <a:lt1>
          <a:srgbClr val="FDE2C4"/>
        </a:lt1>
        <a:dk2>
          <a:srgbClr val="9F6339"/>
        </a:dk2>
        <a:lt2>
          <a:srgbClr val="FDE2C4"/>
        </a:lt2>
        <a:accent1>
          <a:srgbClr val="713E39"/>
        </a:accent1>
        <a:accent2>
          <a:srgbClr val="BE7960"/>
        </a:accent2>
        <a:accent3>
          <a:srgbClr val="CDB7AE"/>
        </a:accent3>
        <a:accent4>
          <a:srgbClr val="D8C1A7"/>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ocolate 2">
        <a:dk1>
          <a:srgbClr val="2D2015"/>
        </a:dk1>
        <a:lt1>
          <a:srgbClr val="FDE2C4"/>
        </a:lt1>
        <a:dk2>
          <a:srgbClr val="9F6339"/>
        </a:dk2>
        <a:lt2>
          <a:srgbClr val="FDE2C4"/>
        </a:lt2>
        <a:accent1>
          <a:srgbClr val="8C7B70"/>
        </a:accent1>
        <a:accent2>
          <a:srgbClr val="8F5F2F"/>
        </a:accent2>
        <a:accent3>
          <a:srgbClr val="CDB7AE"/>
        </a:accent3>
        <a:accent4>
          <a:srgbClr val="D8C1A7"/>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2004:Templates:Presentations:Designs:Crumple</Template>
  <TotalTime>4187</TotalTime>
  <Words>797</Words>
  <Application>Microsoft Macintosh PowerPoint</Application>
  <PresentationFormat>On-screen Show (4:3)</PresentationFormat>
  <Paragraphs>147</Paragraphs>
  <Slides>14</Slides>
  <Notes>14</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14</vt:i4>
      </vt:variant>
    </vt:vector>
  </HeadingPairs>
  <TitlesOfParts>
    <vt:vector size="32" baseType="lpstr">
      <vt:lpstr>ＭＳ Ｐゴシック</vt:lpstr>
      <vt:lpstr>Times</vt:lpstr>
      <vt:lpstr>Arial</vt:lpstr>
      <vt:lpstr>Book Antiqua</vt:lpstr>
      <vt:lpstr>Monotype Sorts</vt:lpstr>
      <vt:lpstr>Tahoma</vt:lpstr>
      <vt:lpstr>Times New Roman</vt:lpstr>
      <vt:lpstr>Trebuchet MS</vt:lpstr>
      <vt:lpstr>Wingdings</vt:lpstr>
      <vt:lpstr>Blank Presentation</vt:lpstr>
      <vt:lpstr>untitled 1</vt:lpstr>
      <vt:lpstr>Crumple</vt:lpstr>
      <vt:lpstr>Frame</vt:lpstr>
      <vt:lpstr>Chocolate</vt:lpstr>
      <vt:lpstr>Default Design</vt:lpstr>
      <vt:lpstr>1_Orbit</vt:lpstr>
      <vt:lpstr>4_untitled 1</vt:lpstr>
      <vt:lpstr>1_Textured</vt:lpstr>
      <vt:lpstr>الوعظ من خلال التمثيل</vt:lpstr>
      <vt:lpstr>فعلت ذلك من أجلك</vt:lpstr>
      <vt:lpstr>التمثيل هو ...</vt:lpstr>
      <vt:lpstr>مزايا التمثيل</vt:lpstr>
      <vt:lpstr>مخاطر التمثيل</vt:lpstr>
      <vt:lpstr>عندما يعمل الممثلون بشكل أفضل</vt:lpstr>
      <vt:lpstr>لكن كيف  تقوم بالتمثيل؟</vt:lpstr>
      <vt:lpstr>عملية إعداد عظة تفسيرية </vt:lpstr>
      <vt:lpstr>كيف أقوم بالتمثيل؟</vt:lpstr>
      <vt:lpstr>شخصيات للتمثيل</vt:lpstr>
      <vt:lpstr>مخطط الحظر</vt:lpstr>
      <vt:lpstr>مخطط الحظر</vt:lpstr>
      <vt:lpstr>Black</vt:lpstr>
      <vt:lpstr>الرابط للعرض التقديميِّ "فن الوعظ" متاحٌ على الموقع الإلكترونيّ: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81</cp:revision>
  <dcterms:created xsi:type="dcterms:W3CDTF">2004-09-11T01:03:24Z</dcterms:created>
  <dcterms:modified xsi:type="dcterms:W3CDTF">2024-01-30T07:57:58Z</dcterms:modified>
</cp:coreProperties>
</file>