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9"/>
  </p:notesMasterIdLst>
  <p:sldIdLst>
    <p:sldId id="560" r:id="rId5"/>
    <p:sldId id="257" r:id="rId6"/>
    <p:sldId id="258" r:id="rId7"/>
    <p:sldId id="273" r:id="rId8"/>
    <p:sldId id="272" r:id="rId9"/>
    <p:sldId id="277" r:id="rId10"/>
    <p:sldId id="259" r:id="rId11"/>
    <p:sldId id="274" r:id="rId12"/>
    <p:sldId id="275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1" r:id="rId23"/>
    <p:sldId id="270" r:id="rId24"/>
    <p:sldId id="278" r:id="rId25"/>
    <p:sldId id="276" r:id="rId26"/>
    <p:sldId id="559" r:id="rId27"/>
    <p:sldId id="345" r:id="rId28"/>
  </p:sldIdLst>
  <p:sldSz cx="9144000" cy="6858000" type="screen4x3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6341"/>
  </p:normalViewPr>
  <p:slideViewPr>
    <p:cSldViewPr snapToGrid="0" snapToObjects="1">
      <p:cViewPr>
        <p:scale>
          <a:sx n="88" d="100"/>
          <a:sy n="88" d="100"/>
        </p:scale>
        <p:origin x="279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E984C-3F42-BF47-8F62-29DDE19322F0}" type="datetimeFigureOut">
              <a:rPr lang="en-TH" smtClean="0"/>
              <a:t>12/7/23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2737-330C-3E4A-95E1-C3B46D4FFD3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556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42737-330C-3E4A-95E1-C3B46D4FFD38}" type="slidenum">
              <a:rPr lang="en-TH" smtClean="0"/>
              <a:t>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691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2737-330C-3E4A-95E1-C3B46D4FFD38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7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915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193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412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1055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7869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882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9999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3064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7964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135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029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1741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5986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9774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5071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0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7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43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9023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0552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5159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3510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39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53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3815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36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3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7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85717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14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3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3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0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0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2258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57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509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9799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79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3950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12/7/23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607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4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bereaninsights.org/wp-content/uploads/2020/01/40cba2_f738080fffa0454581d2fe38433eab08mv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885636D-8B57-564F-8AB7-C30BBD4F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057"/>
            <a:ext cx="9140357" cy="60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6E34F-987B-1F47-AAF0-F789D935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44450"/>
            <a:ext cx="9070975" cy="775607"/>
          </a:xfrm>
        </p:spPr>
        <p:txBody>
          <a:bodyPr/>
          <a:lstStyle/>
          <a:p>
            <a:r>
              <a:rPr lang="ar-JO" sz="4800" b="1" dirty="0"/>
              <a:t>شفاء البرص العشرة</a:t>
            </a:r>
            <a:endParaRPr lang="en-US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CB874A-C92C-D14E-A38F-A1D69F4A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3" y="5908239"/>
            <a:ext cx="9144000" cy="949761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تم وعظها من قبل مانيك كوريا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في كنيسة الطرق المتقاطعة الدولية سنغافورة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• CICFamily.com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672F58-DA08-474B-8DF7-DA171A472390}"/>
              </a:ext>
            </a:extLst>
          </p:cNvPr>
          <p:cNvSpPr txBox="1">
            <a:spLocks/>
          </p:cNvSpPr>
          <p:nvPr/>
        </p:nvSpPr>
        <p:spPr bwMode="auto">
          <a:xfrm>
            <a:off x="4568357" y="4417351"/>
            <a:ext cx="4575643" cy="80735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ar-JO" sz="3600" b="1" kern="0" dirty="0"/>
              <a:t>لوقا 17: 11-19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114816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CCEB-38AB-4744-96E1-7BC788AD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" y="1902591"/>
            <a:ext cx="5651938" cy="4018046"/>
          </a:xfrm>
        </p:spPr>
        <p:txBody>
          <a:bodyPr>
            <a:normAutofit/>
          </a:bodyPr>
          <a:lstStyle/>
          <a:p>
            <a:pPr algn="r" rtl="1"/>
            <a:r>
              <a:rPr lang="ar-JO" sz="2250" b="1" dirty="0">
                <a:latin typeface="Arial" panose="020B0604020202020204" pitchFamily="34" charset="0"/>
                <a:cs typeface="Arial" panose="020B0604020202020204" pitchFamily="34" charset="0"/>
              </a:rPr>
              <a:t>أين يسوع في القصة ؟</a:t>
            </a:r>
            <a:endParaRPr lang="en-TH" sz="22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250" dirty="0">
                <a:latin typeface="Arial" panose="020B0604020202020204" pitchFamily="34" charset="0"/>
                <a:cs typeface="Arial" panose="020B0604020202020204" pitchFamily="34" charset="0"/>
              </a:rPr>
              <a:t>عدد 11 – في ذهابه إلى أورشليم (قصة سفر – لوقا 9: 51-19: 44)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250" dirty="0">
                <a:latin typeface="Arial" panose="020B0604020202020204" pitchFamily="34" charset="0"/>
                <a:cs typeface="Arial" panose="020B0604020202020204" pitchFamily="34" charset="0"/>
              </a:rPr>
              <a:t>يذكرنا لوقا بشكل دوري أن يسوع هناك على الطريق – لوقا 9: 53، 13: 22، 17: 11، 18: 31، 19: 11</a:t>
            </a:r>
          </a:p>
          <a:p>
            <a:pPr marL="0" indent="0" algn="r">
              <a:buNone/>
            </a:pPr>
            <a:r>
              <a:rPr lang="ar-JO" sz="2250" dirty="0">
                <a:latin typeface="Arial" panose="020B0604020202020204" pitchFamily="34" charset="0"/>
                <a:cs typeface="Arial" panose="020B0604020202020204" pitchFamily="34" charset="0"/>
              </a:rPr>
              <a:t>مروراً بتخم السامرة والجليل</a:t>
            </a:r>
            <a:endParaRPr lang="en-TH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250" dirty="0">
                <a:latin typeface="Arial" panose="020B0604020202020204" pitchFamily="34" charset="0"/>
                <a:cs typeface="Arial" panose="020B0604020202020204" pitchFamily="34" charset="0"/>
              </a:rPr>
              <a:t>عدد 12 – وفيما هو داخل إلى قرية استقبله عشرة رجال برص فوقفوا من بعيد</a:t>
            </a:r>
            <a:endParaRPr lang="en-TH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4CD657-D638-8C40-9556-B77969BC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364" y="2226392"/>
            <a:ext cx="48202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TH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1" descr="Bible Gem 1100 - The Problem in Luke 17:11-19 - Berean Insights">
            <a:extLst>
              <a:ext uri="{FF2B5EF4-FFF2-40B4-BE49-F238E27FC236}">
                <a16:creationId xmlns:a16="http://schemas.microsoft.com/office/drawing/2014/main" id="{B9548869-DC7F-0A4E-A634-8921A4D8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95" y="985639"/>
            <a:ext cx="3211063" cy="50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048FE2-4CE8-FB4C-B28F-F98A2985A290}"/>
              </a:ext>
            </a:extLst>
          </p:cNvPr>
          <p:cNvSpPr txBox="1">
            <a:spLocks/>
          </p:cNvSpPr>
          <p:nvPr/>
        </p:nvSpPr>
        <p:spPr bwMode="black">
          <a:xfrm>
            <a:off x="188168" y="491593"/>
            <a:ext cx="5651938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شفاء البرص العشرة – لوقا 17: 11-19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697422"/>
            <a:ext cx="8345714" cy="397353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من كان هناك ؟</a:t>
            </a:r>
            <a:endParaRPr lang="ar-J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عدد 12 : مجموعتين محتقرتين في واحدة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البرص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- ربما كان البرص هو مرض هانسن، ولكنه شمل أمراضًا جلدية أخرى أيضًا.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هؤلاء المصابون به أدينوا بالعزل الإجتماعي (لاويين 23: 45-46، عدد 5: 2)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i="1" dirty="0">
                <a:latin typeface="Arial" panose="020B0604020202020204" pitchFamily="34" charset="0"/>
                <a:cs typeface="Arial" panose="020B0604020202020204" pitchFamily="34" charset="0"/>
              </a:rPr>
              <a:t>الخطية مثل البرص الروحي – ليس فقط أننا نجسين لكننا نعيش خارج المجتمع . أتى يسوع بصفته المسيا لا ليعظ الأخبار السارة للفقراء فقط بل ليطهر البرص          (لوقا 7: 22)</a:t>
            </a:r>
            <a:endParaRPr lang="en-TH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السامري</a:t>
            </a: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 – أحد البرص العشرة كان سامرياً الوحيد الذي عاد ليشكر يسوع على شفائه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D3AFD8-0532-40B0-9CE7-F1D056EAB1C2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شفاء البرص العشرة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لوقا 17: 11-19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DBE5-7C1C-5F47-A13B-203CDE19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804519"/>
            <a:ext cx="7522514" cy="1049235"/>
          </a:xfrm>
        </p:spPr>
        <p:txBody>
          <a:bodyPr>
            <a:normAutofit/>
          </a:bodyPr>
          <a:lstStyle/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من هم السامريون ؟</a:t>
            </a:r>
            <a:endParaRPr lang="en-T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2885-FACF-4B4F-98AB-351E7EB3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6118"/>
            <a:ext cx="5836637" cy="4027363"/>
          </a:xfrm>
        </p:spPr>
        <p:txBody>
          <a:bodyPr>
            <a:normAutofit/>
          </a:bodyPr>
          <a:lstStyle/>
          <a:p>
            <a:pPr algn="r" rtl="1">
              <a:lnSpc>
                <a:spcPct val="110000"/>
              </a:lnSpc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السامريون كانوا نصف يهود ونصف أمم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0000"/>
              </a:lnSpc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نتيجة تزاوج الإسرائيليين مع الشعوب المهزومة الأخرى بعد أن غزا الآشوريون مملكة إسرائيل الشمالية في عام 721 قبل الميلاد.</a:t>
            </a:r>
          </a:p>
          <a:p>
            <a:pPr algn="r" rtl="1">
              <a:lnSpc>
                <a:spcPct val="110000"/>
              </a:lnSpc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كان اليهود يحتقرونهم ويعتبرونهم منبوذين. لكن يسوع لم يتفاعل معهم ويبشرهم فقط (يوحنا 4: 1-42)، بل تحدث عنهم بشكل إيجابي (مثل السامري الصالح – لوقا 10: 25-37) واستقبل عبادتهم (في مقطع اليوم)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62152" y="2012810"/>
            <a:ext cx="2331709" cy="3453535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Samaritan men singing">
            <a:extLst>
              <a:ext uri="{FF2B5EF4-FFF2-40B4-BE49-F238E27FC236}">
                <a16:creationId xmlns:a16="http://schemas.microsoft.com/office/drawing/2014/main" id="{DC93CA82-D39D-3948-BD28-676650D73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r="29830"/>
          <a:stretch/>
        </p:blipFill>
        <p:spPr bwMode="auto">
          <a:xfrm>
            <a:off x="6096567" y="2174242"/>
            <a:ext cx="2071779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7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2" y="1600827"/>
            <a:ext cx="4587638" cy="32181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ماذا حدث ؟</a:t>
            </a:r>
            <a:endParaRPr lang="en-T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عدد 13 – يا يسوع يا معلم ارحمنا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لقبوا يسوع يا معلم – معرفة اسمه وسلطانه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طلبوا الرحمة – صرخة المنبوذين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عدد 14 – فنظر وقال لهم اذهبوا وأروا أنفسكم للكهنة  ليشهدوا على شفائكم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D601C37-72FD-5740-8481-3E591B6A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70" y="3918857"/>
            <a:ext cx="4174173" cy="27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26614-BC0C-4C43-929F-A6E29D9601D6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شفاء البرص العشرة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لوقا 17: 11-19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3" y="1936282"/>
            <a:ext cx="7528034" cy="32181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en-TH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كيف حدث ذلك ؟</a:t>
            </a:r>
            <a:endParaRPr lang="ar-J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600" dirty="0">
                <a:latin typeface="Arial" panose="020B0604020202020204" pitchFamily="34" charset="0"/>
                <a:cs typeface="Arial" panose="020B0604020202020204" pitchFamily="34" charset="0"/>
              </a:rPr>
              <a:t>عدد 14ب – وفيما هم منطلقون طهروا</a:t>
            </a:r>
            <a:r>
              <a:rPr lang="en-TH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en-TH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AA9262-F5CA-4A20-A2AD-E0ADC73C36D5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شفاء البرص العشرة</a:t>
            </a:r>
            <a:b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لوقا 17: 11-19</a:t>
            </a:r>
          </a:p>
        </p:txBody>
      </p:sp>
    </p:spTree>
    <p:extLst>
      <p:ext uri="{BB962C8B-B14F-4D97-AF65-F5344CB8AC3E}">
        <p14:creationId xmlns:p14="http://schemas.microsoft.com/office/powerpoint/2010/main" val="159870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ames 2:14-17 Faith Is Action Not Talk — Tell the Lord Thank You">
            <a:extLst>
              <a:ext uri="{FF2B5EF4-FFF2-40B4-BE49-F238E27FC236}">
                <a16:creationId xmlns:a16="http://schemas.microsoft.com/office/drawing/2014/main" id="{35B10457-104E-774D-955D-CB7355F9A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49" r="-2" b="7628"/>
          <a:stretch/>
        </p:blipFill>
        <p:spPr bwMode="auto">
          <a:xfrm>
            <a:off x="960500" y="754744"/>
            <a:ext cx="7222999" cy="547188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5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944165"/>
            <a:ext cx="8345714" cy="42636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J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كيف حدث ذلك ؟</a:t>
            </a: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عدد 14ب – وفيما هم منطلقون طهروا 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كان يجب أن يعملوا بكلمات يسوع، يجب أن يتم استلام وتصديق النعمة والعمل بها بالإيمان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عدد 15 – فواحد منهم لما رأى أنه شفي رجع يمجد الله بصوت عظيم 16 وخر على وجهه عند رجليه شاكراً له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عشروا منهم طلبوا، واحد منهم فقط سبّح (تشارلز سبرجن)</a:t>
            </a: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كان سامرياً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9EDA0F-3FF7-4D72-9787-8F42CD3F2192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شفاء البرص العشرة</a:t>
            </a:r>
            <a:b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لوقا 17: 11-19</a:t>
            </a:r>
          </a:p>
        </p:txBody>
      </p:sp>
    </p:spTree>
    <p:extLst>
      <p:ext uri="{BB962C8B-B14F-4D97-AF65-F5344CB8AC3E}">
        <p14:creationId xmlns:p14="http://schemas.microsoft.com/office/powerpoint/2010/main" val="594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944165"/>
            <a:ext cx="8267512" cy="32181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لماذا تجاوب يسوع بهذه الطريقة ؟</a:t>
            </a:r>
            <a:endParaRPr lang="ar-J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عدد 17 – تعجب يسوع أن الغريب الجنس هو الوحيد الذي رجع ليمجد الله</a:t>
            </a: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عدد 18 – إيمانك خلصك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TH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Gk.  </a:t>
            </a:r>
            <a:r>
              <a:rPr lang="en-US" sz="2400" i="1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sōzō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i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تعني حرفياً الخلاص، الحرية أو الحماية، الشفاء، الحفظ أو الصنع بشكل كامل</a:t>
            </a:r>
            <a:endParaRPr lang="en-US" sz="24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اختبر الآخرون الشفاء الجسدي لكن السامري فقط هو من حصل على الشفاء الروحي (الخلاص) أيضاً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710E2C-5365-4D57-B67A-265078191907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شفاء البرص العشرة</a:t>
            </a:r>
            <a:b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لوقا 17: 11-19</a:t>
            </a:r>
          </a:p>
        </p:txBody>
      </p:sp>
    </p:spTree>
    <p:extLst>
      <p:ext uri="{BB962C8B-B14F-4D97-AF65-F5344CB8AC3E}">
        <p14:creationId xmlns:p14="http://schemas.microsoft.com/office/powerpoint/2010/main" val="15319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F90C-BFB4-F341-A99E-CB504A12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70" y="1757262"/>
            <a:ext cx="8300544" cy="5100738"/>
          </a:xfrm>
        </p:spPr>
        <p:txBody>
          <a:bodyPr>
            <a:noAutofit/>
          </a:bodyPr>
          <a:lstStyle/>
          <a:p>
            <a:pPr algn="r" rtl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1. الإنجيل لكل الناس</a:t>
            </a:r>
            <a:endParaRPr lang="ar-J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يجب أن يتم توصيل الإنجيل لكل الناس (متى 28: 19) وكل الأماكن بما فيها السامرة (أعمال 1: 8)</a:t>
            </a: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أنظر الفرق بين الرسول يوحنا في لوقا 9: 52-56 وسفر الأعمال 8: 14-17)</a:t>
            </a:r>
            <a:endParaRPr lang="ar-J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2. يجب أن يتم استلام عطية الله والعمل بها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ولكن كونوا عاملين بالكلمة لا سامعين فقط خادعين نفوسكم (يعقوب 1: 22)</a:t>
            </a:r>
            <a:endParaRPr lang="ar-J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3. الشكر والثناء من صفات الإيمان الحقيقي</a:t>
            </a:r>
            <a:r>
              <a:rPr lang="en-T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J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رأى السامري يسوع من خلال معجزته لكنه وجد خلاصاً أعظم أبعد من شفائه الفوري</a:t>
            </a:r>
            <a:endParaRPr lang="en-T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3D2055-65EE-4A23-BA6D-921CBCE83864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شفاء البرص العشرة</a:t>
            </a:r>
            <a:b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لوقا 17: 11-19</a:t>
            </a:r>
          </a:p>
        </p:txBody>
      </p:sp>
    </p:spTree>
    <p:extLst>
      <p:ext uri="{BB962C8B-B14F-4D97-AF65-F5344CB8AC3E}">
        <p14:creationId xmlns:p14="http://schemas.microsoft.com/office/powerpoint/2010/main" val="15802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5945-9689-6945-8411-6310DB0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endParaRPr lang="en-T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40C36F-9D17-4A2D-972E-A4C54428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843590"/>
            <a:ext cx="6775647" cy="3576241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أخبار 16: 34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مزمور 100: 4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مزمور 103: 2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كورنثوس 9: 15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أفسس 5: 20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تسالونيكي 5: 18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عبرانيين 13: 15</a:t>
            </a:r>
            <a:endParaRPr lang="en-T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T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C8E531-8377-E949-8CD5-6C9E9AB7BB53}"/>
              </a:ext>
            </a:extLst>
          </p:cNvPr>
          <p:cNvSpPr txBox="1">
            <a:spLocks/>
          </p:cNvSpPr>
          <p:nvPr/>
        </p:nvSpPr>
        <p:spPr>
          <a:xfrm>
            <a:off x="1673352" y="1060704"/>
            <a:ext cx="5655100" cy="592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تدريب على الشكر</a:t>
            </a:r>
            <a:endParaRPr lang="en-TH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5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melapse Photography Off Water Fountain">
            <a:extLst>
              <a:ext uri="{FF2B5EF4-FFF2-40B4-BE49-F238E27FC236}">
                <a16:creationId xmlns:a16="http://schemas.microsoft.com/office/drawing/2014/main" id="{BD83198B-2E44-4379-AB59-309B20CA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36" y="3429000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lhouette photo of man on cliff during sunset">
            <a:extLst>
              <a:ext uri="{FF2B5EF4-FFF2-40B4-BE49-F238E27FC236}">
                <a16:creationId xmlns:a16="http://schemas.microsoft.com/office/drawing/2014/main" id="{7F62FF93-4450-4A87-9D1B-427ED339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565" y="3779228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lue and brown painted wall">
            <a:extLst>
              <a:ext uri="{FF2B5EF4-FFF2-40B4-BE49-F238E27FC236}">
                <a16:creationId xmlns:a16="http://schemas.microsoft.com/office/drawing/2014/main" id="{3EB25F82-618A-4E75-A2B8-A30FE051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" y="3429000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BE3973-6AD4-4392-BC56-EA1562F36CCF}"/>
              </a:ext>
            </a:extLst>
          </p:cNvPr>
          <p:cNvSpPr txBox="1">
            <a:spLocks/>
          </p:cNvSpPr>
          <p:nvPr/>
        </p:nvSpPr>
        <p:spPr bwMode="blackWhite">
          <a:xfrm>
            <a:off x="246580" y="126429"/>
            <a:ext cx="8650840" cy="3202398"/>
          </a:xfrm>
          <a:prstGeom prst="rect">
            <a:avLst/>
          </a:prstGeom>
          <a:gradFill flip="none" rotWithShape="1">
            <a:gsLst>
              <a:gs pos="0">
                <a:srgbClr val="9BAFB5">
                  <a:lumMod val="0"/>
                  <a:lumOff val="100000"/>
                </a:srgbClr>
              </a:gs>
              <a:gs pos="35000">
                <a:srgbClr val="9BAFB5">
                  <a:lumMod val="0"/>
                  <a:lumOff val="100000"/>
                </a:srgbClr>
              </a:gs>
              <a:gs pos="100000">
                <a:srgbClr val="9BAFB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60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DB0C6-421E-413D-8014-9E0FCB20BCE4}"/>
              </a:ext>
            </a:extLst>
          </p:cNvPr>
          <p:cNvSpPr txBox="1"/>
          <p:nvPr/>
        </p:nvSpPr>
        <p:spPr>
          <a:xfrm>
            <a:off x="299136" y="708606"/>
            <a:ext cx="8545728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ar-JO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معجزات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ar-JO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يسوع</a:t>
            </a:r>
            <a:endParaRPr lang="en-TH" sz="6000" cap="all" spc="2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3D3F9-915E-6F43-8523-FC9F849FC8B0}"/>
              </a:ext>
            </a:extLst>
          </p:cNvPr>
          <p:cNvSpPr txBox="1"/>
          <p:nvPr/>
        </p:nvSpPr>
        <p:spPr>
          <a:xfrm>
            <a:off x="2239861" y="67113"/>
            <a:ext cx="4337868" cy="208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JO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متى هنري،</a:t>
            </a:r>
            <a:endParaRPr lang="en-US" sz="28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JO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قد شكر مفسر الكتاب المقدس وخادمه في القرن السابع عشر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JO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بعد تعرضه للسرقة قائلاً:</a:t>
            </a:r>
            <a:endParaRPr lang="en-US" sz="28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2" name="Picture 2" descr="Matthew Henry Biography - Childhood, Life Achievements &amp;amp; Timeline">
            <a:extLst>
              <a:ext uri="{FF2B5EF4-FFF2-40B4-BE49-F238E27FC236}">
                <a16:creationId xmlns:a16="http://schemas.microsoft.com/office/drawing/2014/main" id="{1CDD8CE7-42F6-7543-B354-29EC1FF7D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1" r="29303" b="2"/>
          <a:stretch/>
        </p:blipFill>
        <p:spPr bwMode="auto"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8283-D2A1-0642-A296-50EC8AE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651" y="2357082"/>
            <a:ext cx="3726699" cy="4101042"/>
          </a:xfrm>
        </p:spPr>
        <p:txBody>
          <a:bodyPr vert="horz" lIns="91440" tIns="45720" rIns="91440" bIns="45720" rtlCol="0">
            <a:noAutofit/>
          </a:bodyPr>
          <a:lstStyle/>
          <a:p>
            <a:pPr algn="r" rtl="1" fontAlgn="base"/>
            <a:r>
              <a:rPr lang="ar-J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 أتعرض للسرقة مطلقاً من قبل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fontAlgn="base"/>
            <a:r>
              <a:rPr lang="ar-J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 أنهم أخذوا محفظتي لكنهم لم يأخذوا حياتي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fontAlgn="base"/>
            <a:r>
              <a:rPr lang="ar-J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 أنهم أخذوها كلها لكن لم يكن فيها الكثير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fontAlgn="base"/>
            <a:r>
              <a:rPr lang="ar-J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أنني كنت الشخص المسروق لا السارق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Matthew Henry - Wikipedia">
            <a:extLst>
              <a:ext uri="{FF2B5EF4-FFF2-40B4-BE49-F238E27FC236}">
                <a16:creationId xmlns:a16="http://schemas.microsoft.com/office/drawing/2014/main" id="{0275CB95-64AB-E648-A9DE-04FFF848A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r="26778" b="-1"/>
          <a:stretch/>
        </p:blipFill>
        <p:spPr bwMode="auto"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5945-9689-6945-8411-6310DB0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التطبيق</a:t>
            </a:r>
            <a:endParaRPr lang="en-T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DCF1-E9D2-0349-9F70-EC7C34DE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اكتب 3 أمور تشكر الله عليها اليوم ...</a:t>
            </a:r>
            <a:endParaRPr lang="en-T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marL="0" indent="0" algn="r">
              <a:buNone/>
            </a:pPr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r">
              <a:buNone/>
            </a:pPr>
            <a:r>
              <a:rPr lang="ar-J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T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53411E-1ED5-7E49-86DF-68D48AC36566}"/>
              </a:ext>
            </a:extLst>
          </p:cNvPr>
          <p:cNvSpPr txBox="1">
            <a:spLocks/>
          </p:cNvSpPr>
          <p:nvPr/>
        </p:nvSpPr>
        <p:spPr>
          <a:xfrm>
            <a:off x="1673351" y="1230558"/>
            <a:ext cx="5562336" cy="42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تدريب على الشكر</a:t>
            </a:r>
            <a:endParaRPr lang="en-TH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n&amp;#39;t Forget To Thank God Daily, Even For The Little Things">
            <a:extLst>
              <a:ext uri="{FF2B5EF4-FFF2-40B4-BE49-F238E27FC236}">
                <a16:creationId xmlns:a16="http://schemas.microsoft.com/office/drawing/2014/main" id="{BB9ACECD-4D2C-3544-8A29-712033DA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0B1B-0317-3A49-849E-CE6A6D1E5D0D}"/>
              </a:ext>
            </a:extLst>
          </p:cNvPr>
          <p:cNvSpPr txBox="1"/>
          <p:nvPr/>
        </p:nvSpPr>
        <p:spPr>
          <a:xfrm>
            <a:off x="3228306" y="2149987"/>
            <a:ext cx="5604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شكراً لك</a:t>
            </a:r>
            <a:endParaRPr lang="en-TH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ربي</a:t>
            </a:r>
          </a:p>
          <a:p>
            <a:pPr algn="ctr"/>
            <a:r>
              <a:rPr lang="ar-JO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يسوع المسيح</a:t>
            </a:r>
            <a:endParaRPr lang="en-TH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25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معجزات يسوع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العرض التقديمي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0217-67EC-0740-B39E-8DFDFF76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480730"/>
            <a:ext cx="8345714" cy="891540"/>
          </a:xfrm>
        </p:spPr>
        <p:txBody>
          <a:bodyPr>
            <a:noAutofit/>
          </a:bodyPr>
          <a:lstStyle/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معجزات يسوع -</a:t>
            </a:r>
            <a:br>
              <a:rPr lang="en-TH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ماذا تعلمنا حتى الآن ؟</a:t>
            </a:r>
            <a:endParaRPr lang="en-T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2" y="1818040"/>
            <a:ext cx="8345715" cy="3968969"/>
          </a:xfrm>
        </p:spPr>
        <p:txBody>
          <a:bodyPr>
            <a:noAutofit/>
          </a:bodyPr>
          <a:lstStyle/>
          <a:p>
            <a:pPr algn="r" rtl="1">
              <a:spcBef>
                <a:spcPts val="300"/>
              </a:spcBef>
            </a:pPr>
            <a:r>
              <a:rPr lang="ar-JO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معجزة إطعام الخمسة آلاف (يوحنا 6: 5-14) – لدى يسوع القوة لإطعامنا</a:t>
            </a:r>
          </a:p>
          <a:p>
            <a:pPr algn="r" rtl="1">
              <a:spcBef>
                <a:spcPts val="300"/>
              </a:spcBef>
            </a:pPr>
            <a:r>
              <a:rPr lang="ar-JO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معجزة تحويل الماء إلى خمر (يوحنا 2: 1-11) – لدى يسوع القوة لإعادة خلق الأشياء</a:t>
            </a:r>
          </a:p>
        </p:txBody>
      </p:sp>
    </p:spTree>
    <p:extLst>
      <p:ext uri="{BB962C8B-B14F-4D97-AF65-F5344CB8AC3E}">
        <p14:creationId xmlns:p14="http://schemas.microsoft.com/office/powerpoint/2010/main" val="5035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6D87A0-0CD3-3248-8FAC-F62D54C3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139" y="643467"/>
            <a:ext cx="648172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1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05053"/>
            <a:ext cx="9144000" cy="5039960"/>
          </a:xfrm>
        </p:spPr>
        <p:txBody>
          <a:bodyPr>
            <a:noAutofit/>
          </a:bodyPr>
          <a:lstStyle/>
          <a:p>
            <a:pPr marL="287338" indent="-287338" algn="r" rtl="1">
              <a:spcBef>
                <a:spcPts val="300"/>
              </a:spcBef>
              <a:buNone/>
            </a:pPr>
            <a:r>
              <a:rPr lang="ar-JO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معجزة إطعام الخمسة آلاف (يوحنا 6: 5-14) – لدى يسوع القوة لإطعامنا</a:t>
            </a:r>
          </a:p>
          <a:p>
            <a:pPr marL="287338" indent="-287338" algn="r" rtl="1">
              <a:spcBef>
                <a:spcPts val="300"/>
              </a:spcBef>
              <a:buNone/>
            </a:pPr>
            <a:r>
              <a:rPr lang="ar-JO" sz="24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معجزة تحويل الماء إلى خمر (يوحنا 2: 1-11) – لدى يسوع القوة لإعادة خلق الأشياء</a:t>
            </a:r>
          </a:p>
          <a:p>
            <a:pPr marL="287338" indent="-287338" algn="r" rtl="1">
              <a:spcBef>
                <a:spcPts val="300"/>
              </a:spcBef>
              <a:buNone/>
            </a:pPr>
            <a:r>
              <a:rPr lang="ar-JO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معجزة صيد السمك المعجزي (لوقا 5: 1-11) – لدى يسوع القوة على كل المخلوقات </a:t>
            </a:r>
          </a:p>
          <a:p>
            <a:pPr marL="287338" indent="-287338" algn="r" rtl="1">
              <a:spcBef>
                <a:spcPts val="300"/>
              </a:spcBef>
              <a:buNone/>
            </a:pPr>
            <a:r>
              <a:rPr lang="ar-JO" sz="2400" b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معجزة الميلاد العذراوي (لوقا 1: 26-38) – يسوع هو ابن الله الفريد</a:t>
            </a:r>
          </a:p>
          <a:p>
            <a:pPr marL="287338" indent="-287338" algn="r" rtl="1">
              <a:spcBef>
                <a:spcPts val="300"/>
              </a:spcBef>
              <a:buNone/>
            </a:pPr>
            <a:r>
              <a:rPr lang="ar-JO" sz="24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معجزة شفاء بركة بيت حسدا (يوحنا 5: 1-17) – لدى يسوع القوة على العجز البشري</a:t>
            </a:r>
          </a:p>
          <a:p>
            <a:pPr marL="287338" indent="-287338" algn="r" rtl="1">
              <a:spcBef>
                <a:spcPts val="300"/>
              </a:spcBef>
              <a:buNone/>
            </a:pPr>
            <a:r>
              <a:rPr lang="ar-JO" sz="2400" b="1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معجزة تهدئة العاصفة عند بحر الجليل (متى 8: 23-27) – لدى يسوع القوة على الطبيعة</a:t>
            </a:r>
          </a:p>
          <a:p>
            <a:pPr marL="287338" indent="-287338" algn="r" rtl="1">
              <a:spcBef>
                <a:spcPts val="300"/>
              </a:spcBef>
              <a:buNone/>
            </a:pPr>
            <a:r>
              <a:rPr lang="ar-JO" sz="2400" b="1" dirty="0"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معجزة طرد الشياطين (متى 8: 28-34) – لدى يسوع القوة على الشياطين</a:t>
            </a:r>
            <a:endParaRPr lang="en-T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430CE-BF75-4B54-A7C6-8F9164CE9B53}"/>
              </a:ext>
            </a:extLst>
          </p:cNvPr>
          <p:cNvSpPr txBox="1">
            <a:spLocks/>
          </p:cNvSpPr>
          <p:nvPr/>
        </p:nvSpPr>
        <p:spPr bwMode="black">
          <a:xfrm>
            <a:off x="2" y="412987"/>
            <a:ext cx="9144000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معجزات يسوع -</a:t>
            </a:r>
            <a:br>
              <a:rPr lang="en-TH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ماذا تعلمنا حتى الآن ؟</a:t>
            </a:r>
            <a:endParaRPr lang="en-T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18040"/>
            <a:ext cx="8906933" cy="3968969"/>
          </a:xfrm>
        </p:spPr>
        <p:txBody>
          <a:bodyPr>
            <a:noAutofit/>
          </a:bodyPr>
          <a:lstStyle/>
          <a:p>
            <a:pPr marL="236538" indent="-236538" algn="r" rtl="1">
              <a:spcBef>
                <a:spcPts val="300"/>
              </a:spcBef>
              <a:buNone/>
            </a:pPr>
            <a:r>
              <a:rPr lang="ar-JO" sz="24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ar-JO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اليوم </a:t>
            </a: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– معجزة شفاء البرص العشرة (لوقا 17: 11-19) – لدى يسوع القوة على الأمراض</a:t>
            </a:r>
            <a:endParaRPr lang="en-T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TH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457200" lvl="2" indent="0" algn="ctr">
              <a:spcBef>
                <a:spcPts val="300"/>
              </a:spcBef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باقي معجزتين – لدى يسوع القوة على الموت                        ويسوع هو رب المجد الممجد</a:t>
            </a:r>
            <a:endParaRPr lang="en-T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6F0CC-11EE-4182-8CC7-FA87A87B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480730"/>
            <a:ext cx="8477605" cy="891540"/>
          </a:xfrm>
        </p:spPr>
        <p:txBody>
          <a:bodyPr>
            <a:noAutofit/>
          </a:bodyPr>
          <a:lstStyle/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معجزات يسوع -</a:t>
            </a:r>
            <a:b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ماذا تعلمنا حتى الآن ؟</a:t>
            </a:r>
          </a:p>
        </p:txBody>
      </p:sp>
    </p:spTree>
    <p:extLst>
      <p:ext uri="{BB962C8B-B14F-4D97-AF65-F5344CB8AC3E}">
        <p14:creationId xmlns:p14="http://schemas.microsoft.com/office/powerpoint/2010/main" val="2955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DD8-1AD8-4947-B4F1-DE9E7BB8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023861"/>
            <a:ext cx="8345713" cy="32240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إنجيل لوقا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1. لوقا هو الكاتب الأممي الوحيد في العهد الجديد</a:t>
            </a: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2. يؤكد أن الإنجيل هو لكل البشر والطبيعة الكونية لعمل يسوع        (لوقا 2: 14، 2: 29-32، 3: 6، 10: 1، 24: 47 – أنظر أيضاً أعمال 1: 8، 28: 28)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24145-C494-4BED-B817-14A374F61EEF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اليوم – شفاء البرص العشرة</a:t>
            </a:r>
            <a:endParaRPr lang="en-T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5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Pin on The Everlasting Kingdom">
            <a:extLst>
              <a:ext uri="{FF2B5EF4-FFF2-40B4-BE49-F238E27FC236}">
                <a16:creationId xmlns:a16="http://schemas.microsoft.com/office/drawing/2014/main" id="{63C5DE5A-678D-074A-80C4-E91FEFB2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430" y="643467"/>
            <a:ext cx="55571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7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DD8-1AD8-4947-B4F1-DE9E7BB8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3862"/>
            <a:ext cx="9143999" cy="215057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إنجيل لوقا</a:t>
            </a: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1. لوقا هو الكاتب الأممي الوحيد في العهد الجديد</a:t>
            </a: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2. يؤكد أن الإنجيل هو لكل البشر والطبيعة الكونية لعمل يسوع (لوقا 2: 14، 2: 29-32، 3: 6، 10: 1، 24: 47 – أنظر أيضاً أعمال 1: 8، 28: 28)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3. التركيز على الفقراء، المظلومين المرفوضين والمحتقرين (لوقا 2: 8-10، 6: 20، 7: 22، 7: 36-50، 16: 19-31، 19: 1-10، 23: 43)</a:t>
            </a: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T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1C6FF4-1ABC-4E09-94BD-9EF9697FFD46}"/>
              </a:ext>
            </a:extLst>
          </p:cNvPr>
          <p:cNvSpPr txBox="1">
            <a:spLocks/>
          </p:cNvSpPr>
          <p:nvPr/>
        </p:nvSpPr>
        <p:spPr bwMode="black">
          <a:xfrm>
            <a:off x="0" y="480730"/>
            <a:ext cx="9144000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اليوم – شفاء البرص العشرة</a:t>
            </a:r>
          </a:p>
        </p:txBody>
      </p:sp>
    </p:spTree>
    <p:extLst>
      <p:ext uri="{BB962C8B-B14F-4D97-AF65-F5344CB8AC3E}">
        <p14:creationId xmlns:p14="http://schemas.microsoft.com/office/powerpoint/2010/main" val="311655648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1090</Words>
  <Application>Microsoft Macintosh PowerPoint</Application>
  <PresentationFormat>On-screen Show (4:3)</PresentationFormat>
  <Paragraphs>110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Times New Roman</vt:lpstr>
      <vt:lpstr>Wingdings</vt:lpstr>
      <vt:lpstr>Parcel</vt:lpstr>
      <vt:lpstr>Office Theme</vt:lpstr>
      <vt:lpstr>Gallery</vt:lpstr>
      <vt:lpstr>49_Blank Presentation</vt:lpstr>
      <vt:lpstr>شفاء البرص العشرة</vt:lpstr>
      <vt:lpstr>PowerPoint Presentation</vt:lpstr>
      <vt:lpstr>معجزات يسوع - ماذا تعلمنا حتى الآن ؟</vt:lpstr>
      <vt:lpstr>PowerPoint Presentation</vt:lpstr>
      <vt:lpstr>PowerPoint Presentation</vt:lpstr>
      <vt:lpstr>معجزات يسوع - ماذا تعلمنا حتى الآن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هم السامريون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التطبيق</vt:lpstr>
      <vt:lpstr>PowerPoint Presentation</vt:lpstr>
      <vt:lpstr>التطبيق</vt:lpstr>
      <vt:lpstr>PowerPoint Presentation</vt:lpstr>
      <vt:lpstr>PowerPoint Presentation</vt:lpstr>
      <vt:lpstr>معجزات يسوع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Rick Griffith</cp:lastModifiedBy>
  <cp:revision>16</cp:revision>
  <dcterms:created xsi:type="dcterms:W3CDTF">2022-01-13T02:19:27Z</dcterms:created>
  <dcterms:modified xsi:type="dcterms:W3CDTF">2023-12-07T15:23:11Z</dcterms:modified>
</cp:coreProperties>
</file>