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8" r:id="rId2"/>
    <p:sldMasterId id="2147483729" r:id="rId3"/>
  </p:sldMasterIdLst>
  <p:notesMasterIdLst>
    <p:notesMasterId r:id="rId46"/>
  </p:notesMasterIdLst>
  <p:handoutMasterIdLst>
    <p:handoutMasterId r:id="rId47"/>
  </p:handoutMasterIdLst>
  <p:sldIdLst>
    <p:sldId id="4953" r:id="rId4"/>
    <p:sldId id="4914" r:id="rId5"/>
    <p:sldId id="4860" r:id="rId6"/>
    <p:sldId id="4915" r:id="rId7"/>
    <p:sldId id="4916" r:id="rId8"/>
    <p:sldId id="4814" r:id="rId9"/>
    <p:sldId id="4825" r:id="rId10"/>
    <p:sldId id="4911" r:id="rId11"/>
    <p:sldId id="4881" r:id="rId12"/>
    <p:sldId id="4919" r:id="rId13"/>
    <p:sldId id="4923" r:id="rId14"/>
    <p:sldId id="4921" r:id="rId15"/>
    <p:sldId id="4924" r:id="rId16"/>
    <p:sldId id="4922" r:id="rId17"/>
    <p:sldId id="4927" r:id="rId18"/>
    <p:sldId id="4928" r:id="rId19"/>
    <p:sldId id="4930" r:id="rId20"/>
    <p:sldId id="4926" r:id="rId21"/>
    <p:sldId id="4925" r:id="rId22"/>
    <p:sldId id="4929" r:id="rId23"/>
    <p:sldId id="4931" r:id="rId24"/>
    <p:sldId id="4936" r:id="rId25"/>
    <p:sldId id="4917" r:id="rId26"/>
    <p:sldId id="4932" r:id="rId27"/>
    <p:sldId id="4941" r:id="rId28"/>
    <p:sldId id="4933" r:id="rId29"/>
    <p:sldId id="4937" r:id="rId30"/>
    <p:sldId id="4938" r:id="rId31"/>
    <p:sldId id="4942" r:id="rId32"/>
    <p:sldId id="4918" r:id="rId33"/>
    <p:sldId id="4939" r:id="rId34"/>
    <p:sldId id="4943" r:id="rId35"/>
    <p:sldId id="4940" r:id="rId36"/>
    <p:sldId id="4862" r:id="rId37"/>
    <p:sldId id="4948" r:id="rId38"/>
    <p:sldId id="4907" r:id="rId39"/>
    <p:sldId id="4944" r:id="rId40"/>
    <p:sldId id="4946" r:id="rId41"/>
    <p:sldId id="4951" r:id="rId42"/>
    <p:sldId id="4952" r:id="rId43"/>
    <p:sldId id="364" r:id="rId44"/>
    <p:sldId id="5394"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9D9D9"/>
    <a:srgbClr val="3F3F3F"/>
    <a:srgbClr val="4472C4"/>
    <a:srgbClr val="13194D"/>
    <a:srgbClr val="755F38"/>
    <a:srgbClr val="669844"/>
    <a:srgbClr val="3C5C26"/>
    <a:srgbClr val="F4F0D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05" autoAdjust="0"/>
    <p:restoredTop sz="94063" autoAdjust="0"/>
  </p:normalViewPr>
  <p:slideViewPr>
    <p:cSldViewPr snapToGrid="0">
      <p:cViewPr varScale="1">
        <p:scale>
          <a:sx n="95" d="100"/>
          <a:sy n="95" d="100"/>
        </p:scale>
        <p:origin x="176" y="1520"/>
      </p:cViewPr>
      <p:guideLst/>
    </p:cSldViewPr>
  </p:slideViewPr>
  <p:notesTextViewPr>
    <p:cViewPr>
      <p:scale>
        <a:sx n="125" d="100"/>
        <a:sy n="125" d="100"/>
      </p:scale>
      <p:origin x="0" y="0"/>
    </p:cViewPr>
  </p:notesTextViewPr>
  <p:sorterViewPr>
    <p:cViewPr>
      <p:scale>
        <a:sx n="100" d="100"/>
        <a:sy n="100" d="100"/>
      </p:scale>
      <p:origin x="0" y="-10032"/>
    </p:cViewPr>
  </p:sorter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DE86E1-B165-4A2B-BBE6-02C89B30664A}"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4A091954-5658-403C-BF67-778A81ABBC59}">
      <dgm:prSet/>
      <dgm:spPr/>
      <dgm:t>
        <a:bodyPr/>
        <a:lstStyle/>
        <a:p>
          <a:pPr algn="ctr"/>
          <a:r>
            <a:rPr lang="ar-JO" b="1" i="0" dirty="0"/>
            <a:t>أسئلة بلا إجابة</a:t>
          </a:r>
          <a:endParaRPr lang="en-US" dirty="0"/>
        </a:p>
      </dgm:t>
    </dgm:pt>
    <dgm:pt modelId="{D555F131-CEA9-41B0-90C4-83ECA7660B93}" type="parTrans" cxnId="{1153CDA1-431B-424C-AEA5-B979362A1732}">
      <dgm:prSet/>
      <dgm:spPr/>
      <dgm:t>
        <a:bodyPr/>
        <a:lstStyle/>
        <a:p>
          <a:endParaRPr lang="en-US"/>
        </a:p>
      </dgm:t>
    </dgm:pt>
    <dgm:pt modelId="{D094B5BD-99B1-433E-AC4A-B2E4D73E5AD0}" type="sibTrans" cxnId="{1153CDA1-431B-424C-AEA5-B979362A1732}">
      <dgm:prSet/>
      <dgm:spPr/>
      <dgm:t>
        <a:bodyPr/>
        <a:lstStyle/>
        <a:p>
          <a:endParaRPr lang="en-US"/>
        </a:p>
      </dgm:t>
    </dgm:pt>
    <dgm:pt modelId="{F755167D-FD60-4676-9080-88D0219194E7}">
      <dgm:prSet/>
      <dgm:spPr/>
      <dgm:t>
        <a:bodyPr/>
        <a:lstStyle/>
        <a:p>
          <a:endParaRPr lang="en-US" dirty="0"/>
        </a:p>
      </dgm:t>
    </dgm:pt>
    <dgm:pt modelId="{73F897AC-D041-4976-9A80-7224BA330863}" type="parTrans" cxnId="{C0602E61-8D2D-43EB-A8C2-8F666B7BB83F}">
      <dgm:prSet/>
      <dgm:spPr/>
      <dgm:t>
        <a:bodyPr/>
        <a:lstStyle/>
        <a:p>
          <a:endParaRPr lang="en-US"/>
        </a:p>
      </dgm:t>
    </dgm:pt>
    <dgm:pt modelId="{490AE019-A42B-46D3-83DF-B6F7D05ED806}" type="sibTrans" cxnId="{C0602E61-8D2D-43EB-A8C2-8F666B7BB83F}">
      <dgm:prSet/>
      <dgm:spPr/>
      <dgm:t>
        <a:bodyPr/>
        <a:lstStyle/>
        <a:p>
          <a:endParaRPr lang="en-US"/>
        </a:p>
      </dgm:t>
    </dgm:pt>
    <dgm:pt modelId="{17524CE1-CC33-4DA4-AB22-5FF2773C5062}">
      <dgm:prSet/>
      <dgm:spPr/>
      <dgm:t>
        <a:bodyPr/>
        <a:lstStyle/>
        <a:p>
          <a:pPr rtl="1"/>
          <a:r>
            <a:rPr lang="ar-JO" dirty="0"/>
            <a:t>لماذا كان الرجال مسكونين ؟</a:t>
          </a:r>
          <a:endParaRPr lang="en-US" dirty="0"/>
        </a:p>
      </dgm:t>
    </dgm:pt>
    <dgm:pt modelId="{7981C9C6-B6DB-4CDF-B71B-70BDB4804622}" type="parTrans" cxnId="{D7E536C4-CEB1-482F-8834-4BA4792BF34D}">
      <dgm:prSet/>
      <dgm:spPr/>
      <dgm:t>
        <a:bodyPr/>
        <a:lstStyle/>
        <a:p>
          <a:endParaRPr lang="en-US"/>
        </a:p>
      </dgm:t>
    </dgm:pt>
    <dgm:pt modelId="{9DF38A56-F521-4375-B28A-6338DD28E6BA}" type="sibTrans" cxnId="{D7E536C4-CEB1-482F-8834-4BA4792BF34D}">
      <dgm:prSet/>
      <dgm:spPr/>
      <dgm:t>
        <a:bodyPr/>
        <a:lstStyle/>
        <a:p>
          <a:endParaRPr lang="en-US"/>
        </a:p>
      </dgm:t>
    </dgm:pt>
    <dgm:pt modelId="{9376B80E-ED3D-4081-81FF-64B2025F37FA}">
      <dgm:prSet/>
      <dgm:spPr/>
      <dgm:t>
        <a:bodyPr/>
        <a:lstStyle/>
        <a:p>
          <a:pPr rtl="1"/>
          <a:r>
            <a:rPr lang="ar-JO" dirty="0"/>
            <a:t>هل يريد الرجال أن يكونوا أحراراً</a:t>
          </a:r>
          <a:endParaRPr lang="en-US" dirty="0"/>
        </a:p>
      </dgm:t>
    </dgm:pt>
    <dgm:pt modelId="{A3CE13B7-5734-434C-9B9D-14EE04147DE6}" type="parTrans" cxnId="{CFDBE284-FD64-4161-85C9-56C9E93BEABD}">
      <dgm:prSet/>
      <dgm:spPr/>
      <dgm:t>
        <a:bodyPr/>
        <a:lstStyle/>
        <a:p>
          <a:endParaRPr lang="en-US"/>
        </a:p>
      </dgm:t>
    </dgm:pt>
    <dgm:pt modelId="{AAD0CD7A-2F22-415D-90F2-B1EC640C0F03}" type="sibTrans" cxnId="{CFDBE284-FD64-4161-85C9-56C9E93BEABD}">
      <dgm:prSet/>
      <dgm:spPr/>
      <dgm:t>
        <a:bodyPr/>
        <a:lstStyle/>
        <a:p>
          <a:endParaRPr lang="en-US"/>
        </a:p>
      </dgm:t>
    </dgm:pt>
    <dgm:pt modelId="{6EC91224-D1C6-4F32-8BAA-B18C8BD351C8}" type="pres">
      <dgm:prSet presAssocID="{43DE86E1-B165-4A2B-BBE6-02C89B30664A}" presName="linear" presStyleCnt="0">
        <dgm:presLayoutVars>
          <dgm:dir/>
          <dgm:animLvl val="lvl"/>
          <dgm:resizeHandles val="exact"/>
        </dgm:presLayoutVars>
      </dgm:prSet>
      <dgm:spPr/>
    </dgm:pt>
    <dgm:pt modelId="{12FA7CB3-6998-46DF-8AC1-7BB94AE4ECB2}" type="pres">
      <dgm:prSet presAssocID="{4A091954-5658-403C-BF67-778A81ABBC59}" presName="parentLin" presStyleCnt="0"/>
      <dgm:spPr/>
    </dgm:pt>
    <dgm:pt modelId="{DE35F99F-E789-47EC-B8E2-82E1EC72E4C2}" type="pres">
      <dgm:prSet presAssocID="{4A091954-5658-403C-BF67-778A81ABBC59}" presName="parentLeftMargin" presStyleLbl="node1" presStyleIdx="0" presStyleCnt="1"/>
      <dgm:spPr/>
    </dgm:pt>
    <dgm:pt modelId="{104F2070-B2DE-47A3-9C30-07A1141A359E}" type="pres">
      <dgm:prSet presAssocID="{4A091954-5658-403C-BF67-778A81ABBC59}" presName="parentText" presStyleLbl="node1" presStyleIdx="0" presStyleCnt="1" custLinFactNeighborX="15720">
        <dgm:presLayoutVars>
          <dgm:chMax val="0"/>
          <dgm:bulletEnabled val="1"/>
        </dgm:presLayoutVars>
      </dgm:prSet>
      <dgm:spPr/>
    </dgm:pt>
    <dgm:pt modelId="{92D0744B-CEA2-47A3-B081-CFC7F27FBFA6}" type="pres">
      <dgm:prSet presAssocID="{4A091954-5658-403C-BF67-778A81ABBC59}" presName="negativeSpace" presStyleCnt="0"/>
      <dgm:spPr/>
    </dgm:pt>
    <dgm:pt modelId="{5729C804-61CA-4102-9A22-1F21E1BA857D}" type="pres">
      <dgm:prSet presAssocID="{4A091954-5658-403C-BF67-778A81ABBC59}" presName="childText" presStyleLbl="conFgAcc1" presStyleIdx="0" presStyleCnt="1">
        <dgm:presLayoutVars>
          <dgm:bulletEnabled val="1"/>
        </dgm:presLayoutVars>
      </dgm:prSet>
      <dgm:spPr/>
    </dgm:pt>
  </dgm:ptLst>
  <dgm:cxnLst>
    <dgm:cxn modelId="{71E88C15-D9BE-422E-9868-58E18F9D22BE}" type="presOf" srcId="{43DE86E1-B165-4A2B-BBE6-02C89B30664A}" destId="{6EC91224-D1C6-4F32-8BAA-B18C8BD351C8}" srcOrd="0" destOrd="0" presId="urn:microsoft.com/office/officeart/2005/8/layout/list1"/>
    <dgm:cxn modelId="{A242201F-ABBD-45B8-AC7C-D5A9308A1F07}" type="presOf" srcId="{17524CE1-CC33-4DA4-AB22-5FF2773C5062}" destId="{5729C804-61CA-4102-9A22-1F21E1BA857D}" srcOrd="0" destOrd="1" presId="urn:microsoft.com/office/officeart/2005/8/layout/list1"/>
    <dgm:cxn modelId="{43441C52-2884-4BF6-95C8-6CB2E4441127}" type="presOf" srcId="{9376B80E-ED3D-4081-81FF-64B2025F37FA}" destId="{5729C804-61CA-4102-9A22-1F21E1BA857D}" srcOrd="0" destOrd="2" presId="urn:microsoft.com/office/officeart/2005/8/layout/list1"/>
    <dgm:cxn modelId="{C0602E61-8D2D-43EB-A8C2-8F666B7BB83F}" srcId="{4A091954-5658-403C-BF67-778A81ABBC59}" destId="{F755167D-FD60-4676-9080-88D0219194E7}" srcOrd="0" destOrd="0" parTransId="{73F897AC-D041-4976-9A80-7224BA330863}" sibTransId="{490AE019-A42B-46D3-83DF-B6F7D05ED806}"/>
    <dgm:cxn modelId="{1A2AA662-AC93-4E0D-A204-BC17D853F327}" type="presOf" srcId="{4A091954-5658-403C-BF67-778A81ABBC59}" destId="{104F2070-B2DE-47A3-9C30-07A1141A359E}" srcOrd="1" destOrd="0" presId="urn:microsoft.com/office/officeart/2005/8/layout/list1"/>
    <dgm:cxn modelId="{CFDBE284-FD64-4161-85C9-56C9E93BEABD}" srcId="{4A091954-5658-403C-BF67-778A81ABBC59}" destId="{9376B80E-ED3D-4081-81FF-64B2025F37FA}" srcOrd="2" destOrd="0" parTransId="{A3CE13B7-5734-434C-9B9D-14EE04147DE6}" sibTransId="{AAD0CD7A-2F22-415D-90F2-B1EC640C0F03}"/>
    <dgm:cxn modelId="{1153CDA1-431B-424C-AEA5-B979362A1732}" srcId="{43DE86E1-B165-4A2B-BBE6-02C89B30664A}" destId="{4A091954-5658-403C-BF67-778A81ABBC59}" srcOrd="0" destOrd="0" parTransId="{D555F131-CEA9-41B0-90C4-83ECA7660B93}" sibTransId="{D094B5BD-99B1-433E-AC4A-B2E4D73E5AD0}"/>
    <dgm:cxn modelId="{D7E536C4-CEB1-482F-8834-4BA4792BF34D}" srcId="{4A091954-5658-403C-BF67-778A81ABBC59}" destId="{17524CE1-CC33-4DA4-AB22-5FF2773C5062}" srcOrd="1" destOrd="0" parTransId="{7981C9C6-B6DB-4CDF-B71B-70BDB4804622}" sibTransId="{9DF38A56-F521-4375-B28A-6338DD28E6BA}"/>
    <dgm:cxn modelId="{E50BD9F3-479D-4B8C-A576-336789D29CA6}" type="presOf" srcId="{F755167D-FD60-4676-9080-88D0219194E7}" destId="{5729C804-61CA-4102-9A22-1F21E1BA857D}" srcOrd="0" destOrd="0" presId="urn:microsoft.com/office/officeart/2005/8/layout/list1"/>
    <dgm:cxn modelId="{2ECE7DF9-B3F1-4A63-AA39-CCCD68C85F39}" type="presOf" srcId="{4A091954-5658-403C-BF67-778A81ABBC59}" destId="{DE35F99F-E789-47EC-B8E2-82E1EC72E4C2}" srcOrd="0" destOrd="0" presId="urn:microsoft.com/office/officeart/2005/8/layout/list1"/>
    <dgm:cxn modelId="{046EE7B6-2A79-4BA8-ACB2-376BAC624509}" type="presParOf" srcId="{6EC91224-D1C6-4F32-8BAA-B18C8BD351C8}" destId="{12FA7CB3-6998-46DF-8AC1-7BB94AE4ECB2}" srcOrd="0" destOrd="0" presId="urn:microsoft.com/office/officeart/2005/8/layout/list1"/>
    <dgm:cxn modelId="{6C5237A0-C3FF-4B2E-A1B9-169AEAC79FF5}" type="presParOf" srcId="{12FA7CB3-6998-46DF-8AC1-7BB94AE4ECB2}" destId="{DE35F99F-E789-47EC-B8E2-82E1EC72E4C2}" srcOrd="0" destOrd="0" presId="urn:microsoft.com/office/officeart/2005/8/layout/list1"/>
    <dgm:cxn modelId="{05321BFC-2A8E-4952-9C8C-602F3225D917}" type="presParOf" srcId="{12FA7CB3-6998-46DF-8AC1-7BB94AE4ECB2}" destId="{104F2070-B2DE-47A3-9C30-07A1141A359E}" srcOrd="1" destOrd="0" presId="urn:microsoft.com/office/officeart/2005/8/layout/list1"/>
    <dgm:cxn modelId="{14F7E611-53D6-4927-8B4A-9725153D1869}" type="presParOf" srcId="{6EC91224-D1C6-4F32-8BAA-B18C8BD351C8}" destId="{92D0744B-CEA2-47A3-B081-CFC7F27FBFA6}" srcOrd="1" destOrd="0" presId="urn:microsoft.com/office/officeart/2005/8/layout/list1"/>
    <dgm:cxn modelId="{F2855D66-9B3D-4959-9418-47818974AEE6}" type="presParOf" srcId="{6EC91224-D1C6-4F32-8BAA-B18C8BD351C8}" destId="{5729C804-61CA-4102-9A22-1F21E1BA857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DE86E1-B165-4A2B-BBE6-02C89B30664A}"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4A091954-5658-403C-BF67-778A81ABBC59}">
      <dgm:prSet/>
      <dgm:spPr/>
      <dgm:t>
        <a:bodyPr/>
        <a:lstStyle/>
        <a:p>
          <a:pPr algn="ctr"/>
          <a:r>
            <a:rPr lang="ar-JO" b="1" i="0" dirty="0"/>
            <a:t>سؤال مع إجابة</a:t>
          </a:r>
          <a:endParaRPr lang="en-US" dirty="0"/>
        </a:p>
      </dgm:t>
    </dgm:pt>
    <dgm:pt modelId="{D555F131-CEA9-41B0-90C4-83ECA7660B93}" type="parTrans" cxnId="{1153CDA1-431B-424C-AEA5-B979362A1732}">
      <dgm:prSet/>
      <dgm:spPr/>
      <dgm:t>
        <a:bodyPr/>
        <a:lstStyle/>
        <a:p>
          <a:endParaRPr lang="en-US"/>
        </a:p>
      </dgm:t>
    </dgm:pt>
    <dgm:pt modelId="{D094B5BD-99B1-433E-AC4A-B2E4D73E5AD0}" type="sibTrans" cxnId="{1153CDA1-431B-424C-AEA5-B979362A1732}">
      <dgm:prSet/>
      <dgm:spPr/>
      <dgm:t>
        <a:bodyPr/>
        <a:lstStyle/>
        <a:p>
          <a:endParaRPr lang="en-US"/>
        </a:p>
      </dgm:t>
    </dgm:pt>
    <dgm:pt modelId="{F755167D-FD60-4676-9080-88D0219194E7}">
      <dgm:prSet/>
      <dgm:spPr/>
      <dgm:t>
        <a:bodyPr/>
        <a:lstStyle/>
        <a:p>
          <a:pPr rtl="1"/>
          <a:r>
            <a:rPr lang="ar-JO" dirty="0"/>
            <a:t>لماذا أراد الشياطين الدخول إلى قطيع الخنازير؟</a:t>
          </a:r>
          <a:endParaRPr lang="en-US" dirty="0"/>
        </a:p>
      </dgm:t>
    </dgm:pt>
    <dgm:pt modelId="{73F897AC-D041-4976-9A80-7224BA330863}" type="parTrans" cxnId="{C0602E61-8D2D-43EB-A8C2-8F666B7BB83F}">
      <dgm:prSet/>
      <dgm:spPr/>
      <dgm:t>
        <a:bodyPr/>
        <a:lstStyle/>
        <a:p>
          <a:endParaRPr lang="en-US"/>
        </a:p>
      </dgm:t>
    </dgm:pt>
    <dgm:pt modelId="{490AE019-A42B-46D3-83DF-B6F7D05ED806}" type="sibTrans" cxnId="{C0602E61-8D2D-43EB-A8C2-8F666B7BB83F}">
      <dgm:prSet/>
      <dgm:spPr/>
      <dgm:t>
        <a:bodyPr/>
        <a:lstStyle/>
        <a:p>
          <a:endParaRPr lang="en-US"/>
        </a:p>
      </dgm:t>
    </dgm:pt>
    <dgm:pt modelId="{6EC91224-D1C6-4F32-8BAA-B18C8BD351C8}" type="pres">
      <dgm:prSet presAssocID="{43DE86E1-B165-4A2B-BBE6-02C89B30664A}" presName="linear" presStyleCnt="0">
        <dgm:presLayoutVars>
          <dgm:dir/>
          <dgm:animLvl val="lvl"/>
          <dgm:resizeHandles val="exact"/>
        </dgm:presLayoutVars>
      </dgm:prSet>
      <dgm:spPr/>
    </dgm:pt>
    <dgm:pt modelId="{12FA7CB3-6998-46DF-8AC1-7BB94AE4ECB2}" type="pres">
      <dgm:prSet presAssocID="{4A091954-5658-403C-BF67-778A81ABBC59}" presName="parentLin" presStyleCnt="0"/>
      <dgm:spPr/>
    </dgm:pt>
    <dgm:pt modelId="{DE35F99F-E789-47EC-B8E2-82E1EC72E4C2}" type="pres">
      <dgm:prSet presAssocID="{4A091954-5658-403C-BF67-778A81ABBC59}" presName="parentLeftMargin" presStyleLbl="node1" presStyleIdx="0" presStyleCnt="1"/>
      <dgm:spPr/>
    </dgm:pt>
    <dgm:pt modelId="{104F2070-B2DE-47A3-9C30-07A1141A359E}" type="pres">
      <dgm:prSet presAssocID="{4A091954-5658-403C-BF67-778A81ABBC59}" presName="parentText" presStyleLbl="node1" presStyleIdx="0" presStyleCnt="1" custLinFactNeighborX="15720">
        <dgm:presLayoutVars>
          <dgm:chMax val="0"/>
          <dgm:bulletEnabled val="1"/>
        </dgm:presLayoutVars>
      </dgm:prSet>
      <dgm:spPr/>
    </dgm:pt>
    <dgm:pt modelId="{92D0744B-CEA2-47A3-B081-CFC7F27FBFA6}" type="pres">
      <dgm:prSet presAssocID="{4A091954-5658-403C-BF67-778A81ABBC59}" presName="negativeSpace" presStyleCnt="0"/>
      <dgm:spPr/>
    </dgm:pt>
    <dgm:pt modelId="{5729C804-61CA-4102-9A22-1F21E1BA857D}" type="pres">
      <dgm:prSet presAssocID="{4A091954-5658-403C-BF67-778A81ABBC59}" presName="childText" presStyleLbl="conFgAcc1" presStyleIdx="0" presStyleCnt="1">
        <dgm:presLayoutVars>
          <dgm:bulletEnabled val="1"/>
        </dgm:presLayoutVars>
      </dgm:prSet>
      <dgm:spPr/>
    </dgm:pt>
  </dgm:ptLst>
  <dgm:cxnLst>
    <dgm:cxn modelId="{71E88C15-D9BE-422E-9868-58E18F9D22BE}" type="presOf" srcId="{43DE86E1-B165-4A2B-BBE6-02C89B30664A}" destId="{6EC91224-D1C6-4F32-8BAA-B18C8BD351C8}" srcOrd="0" destOrd="0" presId="urn:microsoft.com/office/officeart/2005/8/layout/list1"/>
    <dgm:cxn modelId="{C0602E61-8D2D-43EB-A8C2-8F666B7BB83F}" srcId="{4A091954-5658-403C-BF67-778A81ABBC59}" destId="{F755167D-FD60-4676-9080-88D0219194E7}" srcOrd="0" destOrd="0" parTransId="{73F897AC-D041-4976-9A80-7224BA330863}" sibTransId="{490AE019-A42B-46D3-83DF-B6F7D05ED806}"/>
    <dgm:cxn modelId="{1A2AA662-AC93-4E0D-A204-BC17D853F327}" type="presOf" srcId="{4A091954-5658-403C-BF67-778A81ABBC59}" destId="{104F2070-B2DE-47A3-9C30-07A1141A359E}" srcOrd="1" destOrd="0" presId="urn:microsoft.com/office/officeart/2005/8/layout/list1"/>
    <dgm:cxn modelId="{1153CDA1-431B-424C-AEA5-B979362A1732}" srcId="{43DE86E1-B165-4A2B-BBE6-02C89B30664A}" destId="{4A091954-5658-403C-BF67-778A81ABBC59}" srcOrd="0" destOrd="0" parTransId="{D555F131-CEA9-41B0-90C4-83ECA7660B93}" sibTransId="{D094B5BD-99B1-433E-AC4A-B2E4D73E5AD0}"/>
    <dgm:cxn modelId="{E50BD9F3-479D-4B8C-A576-336789D29CA6}" type="presOf" srcId="{F755167D-FD60-4676-9080-88D0219194E7}" destId="{5729C804-61CA-4102-9A22-1F21E1BA857D}" srcOrd="0" destOrd="0" presId="urn:microsoft.com/office/officeart/2005/8/layout/list1"/>
    <dgm:cxn modelId="{2ECE7DF9-B3F1-4A63-AA39-CCCD68C85F39}" type="presOf" srcId="{4A091954-5658-403C-BF67-778A81ABBC59}" destId="{DE35F99F-E789-47EC-B8E2-82E1EC72E4C2}" srcOrd="0" destOrd="0" presId="urn:microsoft.com/office/officeart/2005/8/layout/list1"/>
    <dgm:cxn modelId="{046EE7B6-2A79-4BA8-ACB2-376BAC624509}" type="presParOf" srcId="{6EC91224-D1C6-4F32-8BAA-B18C8BD351C8}" destId="{12FA7CB3-6998-46DF-8AC1-7BB94AE4ECB2}" srcOrd="0" destOrd="0" presId="urn:microsoft.com/office/officeart/2005/8/layout/list1"/>
    <dgm:cxn modelId="{6C5237A0-C3FF-4B2E-A1B9-169AEAC79FF5}" type="presParOf" srcId="{12FA7CB3-6998-46DF-8AC1-7BB94AE4ECB2}" destId="{DE35F99F-E789-47EC-B8E2-82E1EC72E4C2}" srcOrd="0" destOrd="0" presId="urn:microsoft.com/office/officeart/2005/8/layout/list1"/>
    <dgm:cxn modelId="{05321BFC-2A8E-4952-9C8C-602F3225D917}" type="presParOf" srcId="{12FA7CB3-6998-46DF-8AC1-7BB94AE4ECB2}" destId="{104F2070-B2DE-47A3-9C30-07A1141A359E}" srcOrd="1" destOrd="0" presId="urn:microsoft.com/office/officeart/2005/8/layout/list1"/>
    <dgm:cxn modelId="{14F7E611-53D6-4927-8B4A-9725153D1869}" type="presParOf" srcId="{6EC91224-D1C6-4F32-8BAA-B18C8BD351C8}" destId="{92D0744B-CEA2-47A3-B081-CFC7F27FBFA6}" srcOrd="1" destOrd="0" presId="urn:microsoft.com/office/officeart/2005/8/layout/list1"/>
    <dgm:cxn modelId="{F2855D66-9B3D-4959-9418-47818974AEE6}" type="presParOf" srcId="{6EC91224-D1C6-4F32-8BAA-B18C8BD351C8}" destId="{5729C804-61CA-4102-9A22-1F21E1BA857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13CB1C-4742-46F3-A739-5113FC80348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6E030EF-E82F-4CEE-BD84-5851200BFC15}">
      <dgm:prSet/>
      <dgm:spPr/>
      <dgm:t>
        <a:bodyPr/>
        <a:lstStyle/>
        <a:p>
          <a:pPr algn="ctr"/>
          <a:r>
            <a:rPr lang="ar-JO" dirty="0"/>
            <a:t>على المؤمنين </a:t>
          </a:r>
          <a:endParaRPr lang="en-US" dirty="0"/>
        </a:p>
        <a:p>
          <a:pPr algn="ctr"/>
          <a:r>
            <a:rPr lang="ar-JO" dirty="0"/>
            <a:t>أن يظهروا إيمانهم</a:t>
          </a:r>
          <a:endParaRPr lang="en-US" dirty="0"/>
        </a:p>
        <a:p>
          <a:pPr algn="l"/>
          <a:endParaRPr lang="en-US" dirty="0"/>
        </a:p>
      </dgm:t>
    </dgm:pt>
    <dgm:pt modelId="{E3348586-2BF8-4213-9BB2-4ECF00A5E809}" type="parTrans" cxnId="{D8D00F30-5BE6-4DEF-A9F7-B97BDEC4A280}">
      <dgm:prSet/>
      <dgm:spPr/>
      <dgm:t>
        <a:bodyPr/>
        <a:lstStyle/>
        <a:p>
          <a:endParaRPr lang="en-US"/>
        </a:p>
      </dgm:t>
    </dgm:pt>
    <dgm:pt modelId="{2FF055F3-F820-4BA8-BB12-0BA60D305B6A}" type="sibTrans" cxnId="{D8D00F30-5BE6-4DEF-A9F7-B97BDEC4A280}">
      <dgm:prSet/>
      <dgm:spPr/>
      <dgm:t>
        <a:bodyPr/>
        <a:lstStyle/>
        <a:p>
          <a:endParaRPr lang="en-US"/>
        </a:p>
      </dgm:t>
    </dgm:pt>
    <dgm:pt modelId="{E2BA8E0C-5B9B-4B4B-866D-89ECCA45681E}">
      <dgm:prSet/>
      <dgm:spPr/>
      <dgm:t>
        <a:bodyPr/>
        <a:lstStyle/>
        <a:p>
          <a:pPr algn="ctr"/>
          <a:r>
            <a:rPr lang="ar-JO" dirty="0"/>
            <a:t>على المؤمنين </a:t>
          </a:r>
          <a:endParaRPr lang="en-US" dirty="0"/>
        </a:p>
        <a:p>
          <a:pPr algn="ctr"/>
          <a:r>
            <a:rPr lang="ar-JO" dirty="0"/>
            <a:t>أن يثبتوا في إيمانهم</a:t>
          </a:r>
          <a:endParaRPr lang="en-US" dirty="0"/>
        </a:p>
        <a:p>
          <a:pPr algn="l"/>
          <a:endParaRPr lang="en-US" dirty="0"/>
        </a:p>
      </dgm:t>
    </dgm:pt>
    <dgm:pt modelId="{D5281CBC-0397-44A1-BB2E-13B55A2861D0}" type="parTrans" cxnId="{30955C1A-1E70-4A9C-8FC3-925B047903E1}">
      <dgm:prSet/>
      <dgm:spPr/>
      <dgm:t>
        <a:bodyPr/>
        <a:lstStyle/>
        <a:p>
          <a:endParaRPr lang="en-US"/>
        </a:p>
      </dgm:t>
    </dgm:pt>
    <dgm:pt modelId="{8DB5FE51-B0FE-4E7A-B9A2-9992E3DAAADA}" type="sibTrans" cxnId="{30955C1A-1E70-4A9C-8FC3-925B047903E1}">
      <dgm:prSet/>
      <dgm:spPr/>
      <dgm:t>
        <a:bodyPr/>
        <a:lstStyle/>
        <a:p>
          <a:endParaRPr lang="en-US"/>
        </a:p>
      </dgm:t>
    </dgm:pt>
    <dgm:pt modelId="{9C018B7E-7565-4C0F-A5C9-93F86E866889}">
      <dgm:prSet/>
      <dgm:spPr/>
      <dgm:t>
        <a:bodyPr/>
        <a:lstStyle/>
        <a:p>
          <a:pPr algn="ctr"/>
          <a:r>
            <a:rPr lang="ar-JO" dirty="0"/>
            <a:t>على المؤمنين أن يقبلوا يسوع </a:t>
          </a:r>
        </a:p>
        <a:p>
          <a:pPr algn="ctr"/>
          <a:r>
            <a:rPr lang="ar-JO" dirty="0"/>
            <a:t>كصاحب سلطان في حياتهم</a:t>
          </a:r>
          <a:endParaRPr lang="en-US" dirty="0"/>
        </a:p>
        <a:p>
          <a:pPr algn="l"/>
          <a:endParaRPr lang="en-US" dirty="0"/>
        </a:p>
      </dgm:t>
    </dgm:pt>
    <dgm:pt modelId="{F33D38A6-9388-4352-B2FD-B93C8CEFAB73}" type="parTrans" cxnId="{A66307F2-B90A-4274-8E03-BA3523DDC089}">
      <dgm:prSet/>
      <dgm:spPr/>
      <dgm:t>
        <a:bodyPr/>
        <a:lstStyle/>
        <a:p>
          <a:endParaRPr lang="en-US"/>
        </a:p>
      </dgm:t>
    </dgm:pt>
    <dgm:pt modelId="{ADEA86CD-6DCE-4DF3-A01F-85AF9A1783FD}" type="sibTrans" cxnId="{A66307F2-B90A-4274-8E03-BA3523DDC089}">
      <dgm:prSet/>
      <dgm:spPr/>
      <dgm:t>
        <a:bodyPr/>
        <a:lstStyle/>
        <a:p>
          <a:endParaRPr lang="en-US"/>
        </a:p>
      </dgm:t>
    </dgm:pt>
    <dgm:pt modelId="{C9EF8DD2-B400-4386-8A60-DA6F27C73F2A}" type="pres">
      <dgm:prSet presAssocID="{DA13CB1C-4742-46F3-A739-5113FC80348F}" presName="vert0" presStyleCnt="0">
        <dgm:presLayoutVars>
          <dgm:dir/>
          <dgm:animOne val="branch"/>
          <dgm:animLvl val="lvl"/>
        </dgm:presLayoutVars>
      </dgm:prSet>
      <dgm:spPr/>
    </dgm:pt>
    <dgm:pt modelId="{72BFC521-0088-461B-BF86-D12EDF30E2AE}" type="pres">
      <dgm:prSet presAssocID="{16E030EF-E82F-4CEE-BD84-5851200BFC15}" presName="thickLine" presStyleLbl="alignNode1" presStyleIdx="0" presStyleCnt="3"/>
      <dgm:spPr/>
    </dgm:pt>
    <dgm:pt modelId="{844CE371-B722-4613-891A-FF06FEFE25C5}" type="pres">
      <dgm:prSet presAssocID="{16E030EF-E82F-4CEE-BD84-5851200BFC15}" presName="horz1" presStyleCnt="0"/>
      <dgm:spPr/>
    </dgm:pt>
    <dgm:pt modelId="{92F50102-A840-452E-BD78-BF09516E6817}" type="pres">
      <dgm:prSet presAssocID="{16E030EF-E82F-4CEE-BD84-5851200BFC15}" presName="tx1" presStyleLbl="revTx" presStyleIdx="0" presStyleCnt="3"/>
      <dgm:spPr/>
    </dgm:pt>
    <dgm:pt modelId="{939A0044-FD1C-4781-8107-2AD4E692BD2C}" type="pres">
      <dgm:prSet presAssocID="{16E030EF-E82F-4CEE-BD84-5851200BFC15}" presName="vert1" presStyleCnt="0"/>
      <dgm:spPr/>
    </dgm:pt>
    <dgm:pt modelId="{141EE71D-4D5E-4585-ACEB-D05E4581F5E9}" type="pres">
      <dgm:prSet presAssocID="{E2BA8E0C-5B9B-4B4B-866D-89ECCA45681E}" presName="thickLine" presStyleLbl="alignNode1" presStyleIdx="1" presStyleCnt="3"/>
      <dgm:spPr/>
    </dgm:pt>
    <dgm:pt modelId="{5D76E308-8A25-4B08-9529-3B4275A808BF}" type="pres">
      <dgm:prSet presAssocID="{E2BA8E0C-5B9B-4B4B-866D-89ECCA45681E}" presName="horz1" presStyleCnt="0"/>
      <dgm:spPr/>
    </dgm:pt>
    <dgm:pt modelId="{33CB566F-722A-4BB8-8A4C-1A1A7DB0F440}" type="pres">
      <dgm:prSet presAssocID="{E2BA8E0C-5B9B-4B4B-866D-89ECCA45681E}" presName="tx1" presStyleLbl="revTx" presStyleIdx="1" presStyleCnt="3"/>
      <dgm:spPr/>
    </dgm:pt>
    <dgm:pt modelId="{A2F8ACC5-A727-4E4C-9439-7FBCB97151C5}" type="pres">
      <dgm:prSet presAssocID="{E2BA8E0C-5B9B-4B4B-866D-89ECCA45681E}" presName="vert1" presStyleCnt="0"/>
      <dgm:spPr/>
    </dgm:pt>
    <dgm:pt modelId="{8ECAC82C-6D46-4257-9853-602697464F84}" type="pres">
      <dgm:prSet presAssocID="{9C018B7E-7565-4C0F-A5C9-93F86E866889}" presName="thickLine" presStyleLbl="alignNode1" presStyleIdx="2" presStyleCnt="3"/>
      <dgm:spPr/>
    </dgm:pt>
    <dgm:pt modelId="{AE053F0A-D2C9-4A53-A158-CB9BE4A3E319}" type="pres">
      <dgm:prSet presAssocID="{9C018B7E-7565-4C0F-A5C9-93F86E866889}" presName="horz1" presStyleCnt="0"/>
      <dgm:spPr/>
    </dgm:pt>
    <dgm:pt modelId="{410F2022-379C-4BFF-88F5-1C7FFBDB1AC7}" type="pres">
      <dgm:prSet presAssocID="{9C018B7E-7565-4C0F-A5C9-93F86E866889}" presName="tx1" presStyleLbl="revTx" presStyleIdx="2" presStyleCnt="3"/>
      <dgm:spPr/>
    </dgm:pt>
    <dgm:pt modelId="{E4204989-4253-4CD0-A269-A19FFEB41AC4}" type="pres">
      <dgm:prSet presAssocID="{9C018B7E-7565-4C0F-A5C9-93F86E866889}" presName="vert1" presStyleCnt="0"/>
      <dgm:spPr/>
    </dgm:pt>
  </dgm:ptLst>
  <dgm:cxnLst>
    <dgm:cxn modelId="{30955C1A-1E70-4A9C-8FC3-925B047903E1}" srcId="{DA13CB1C-4742-46F3-A739-5113FC80348F}" destId="{E2BA8E0C-5B9B-4B4B-866D-89ECCA45681E}" srcOrd="1" destOrd="0" parTransId="{D5281CBC-0397-44A1-BB2E-13B55A2861D0}" sibTransId="{8DB5FE51-B0FE-4E7A-B9A2-9992E3DAAADA}"/>
    <dgm:cxn modelId="{D8D00F30-5BE6-4DEF-A9F7-B97BDEC4A280}" srcId="{DA13CB1C-4742-46F3-A739-5113FC80348F}" destId="{16E030EF-E82F-4CEE-BD84-5851200BFC15}" srcOrd="0" destOrd="0" parTransId="{E3348586-2BF8-4213-9BB2-4ECF00A5E809}" sibTransId="{2FF055F3-F820-4BA8-BB12-0BA60D305B6A}"/>
    <dgm:cxn modelId="{DD337030-E70F-4FBD-9A2E-C99A14D4017A}" type="presOf" srcId="{9C018B7E-7565-4C0F-A5C9-93F86E866889}" destId="{410F2022-379C-4BFF-88F5-1C7FFBDB1AC7}" srcOrd="0" destOrd="0" presId="urn:microsoft.com/office/officeart/2008/layout/LinedList"/>
    <dgm:cxn modelId="{971A535A-DB40-4AD4-A5BE-08FA3B39DE1F}" type="presOf" srcId="{DA13CB1C-4742-46F3-A739-5113FC80348F}" destId="{C9EF8DD2-B400-4386-8A60-DA6F27C73F2A}" srcOrd="0" destOrd="0" presId="urn:microsoft.com/office/officeart/2008/layout/LinedList"/>
    <dgm:cxn modelId="{96E1D492-88AB-4DD5-B3CF-0CE862085C1F}" type="presOf" srcId="{E2BA8E0C-5B9B-4B4B-866D-89ECCA45681E}" destId="{33CB566F-722A-4BB8-8A4C-1A1A7DB0F440}" srcOrd="0" destOrd="0" presId="urn:microsoft.com/office/officeart/2008/layout/LinedList"/>
    <dgm:cxn modelId="{CA8C92D6-FAD5-4E59-A830-08252D08A3D8}" type="presOf" srcId="{16E030EF-E82F-4CEE-BD84-5851200BFC15}" destId="{92F50102-A840-452E-BD78-BF09516E6817}" srcOrd="0" destOrd="0" presId="urn:microsoft.com/office/officeart/2008/layout/LinedList"/>
    <dgm:cxn modelId="{A66307F2-B90A-4274-8E03-BA3523DDC089}" srcId="{DA13CB1C-4742-46F3-A739-5113FC80348F}" destId="{9C018B7E-7565-4C0F-A5C9-93F86E866889}" srcOrd="2" destOrd="0" parTransId="{F33D38A6-9388-4352-B2FD-B93C8CEFAB73}" sibTransId="{ADEA86CD-6DCE-4DF3-A01F-85AF9A1783FD}"/>
    <dgm:cxn modelId="{D9E7D1C5-8F78-438C-9836-DE5A3E873790}" type="presParOf" srcId="{C9EF8DD2-B400-4386-8A60-DA6F27C73F2A}" destId="{72BFC521-0088-461B-BF86-D12EDF30E2AE}" srcOrd="0" destOrd="0" presId="urn:microsoft.com/office/officeart/2008/layout/LinedList"/>
    <dgm:cxn modelId="{0125C8AE-ACEC-4201-9A51-D5F5C1B31C4C}" type="presParOf" srcId="{C9EF8DD2-B400-4386-8A60-DA6F27C73F2A}" destId="{844CE371-B722-4613-891A-FF06FEFE25C5}" srcOrd="1" destOrd="0" presId="urn:microsoft.com/office/officeart/2008/layout/LinedList"/>
    <dgm:cxn modelId="{0C490D8F-F948-4D47-A6C5-0B9575B76B57}" type="presParOf" srcId="{844CE371-B722-4613-891A-FF06FEFE25C5}" destId="{92F50102-A840-452E-BD78-BF09516E6817}" srcOrd="0" destOrd="0" presId="urn:microsoft.com/office/officeart/2008/layout/LinedList"/>
    <dgm:cxn modelId="{55319A9D-E846-4218-A04F-888878E5AB16}" type="presParOf" srcId="{844CE371-B722-4613-891A-FF06FEFE25C5}" destId="{939A0044-FD1C-4781-8107-2AD4E692BD2C}" srcOrd="1" destOrd="0" presId="urn:microsoft.com/office/officeart/2008/layout/LinedList"/>
    <dgm:cxn modelId="{73926349-89CD-4AF9-8386-28490ABA46DA}" type="presParOf" srcId="{C9EF8DD2-B400-4386-8A60-DA6F27C73F2A}" destId="{141EE71D-4D5E-4585-ACEB-D05E4581F5E9}" srcOrd="2" destOrd="0" presId="urn:microsoft.com/office/officeart/2008/layout/LinedList"/>
    <dgm:cxn modelId="{6EA2BE70-0FC9-45E6-82C8-B9AC3CE4E72C}" type="presParOf" srcId="{C9EF8DD2-B400-4386-8A60-DA6F27C73F2A}" destId="{5D76E308-8A25-4B08-9529-3B4275A808BF}" srcOrd="3" destOrd="0" presId="urn:microsoft.com/office/officeart/2008/layout/LinedList"/>
    <dgm:cxn modelId="{8E5D7C31-D93C-46C5-A951-A21E5F273864}" type="presParOf" srcId="{5D76E308-8A25-4B08-9529-3B4275A808BF}" destId="{33CB566F-722A-4BB8-8A4C-1A1A7DB0F440}" srcOrd="0" destOrd="0" presId="urn:microsoft.com/office/officeart/2008/layout/LinedList"/>
    <dgm:cxn modelId="{7532150A-D0C8-4039-890D-DBF03B6CD76B}" type="presParOf" srcId="{5D76E308-8A25-4B08-9529-3B4275A808BF}" destId="{A2F8ACC5-A727-4E4C-9439-7FBCB97151C5}" srcOrd="1" destOrd="0" presId="urn:microsoft.com/office/officeart/2008/layout/LinedList"/>
    <dgm:cxn modelId="{C1DF6A3F-7D59-4A01-B876-598850BA4EE3}" type="presParOf" srcId="{C9EF8DD2-B400-4386-8A60-DA6F27C73F2A}" destId="{8ECAC82C-6D46-4257-9853-602697464F84}" srcOrd="4" destOrd="0" presId="urn:microsoft.com/office/officeart/2008/layout/LinedList"/>
    <dgm:cxn modelId="{733ED18F-9F69-49F9-8A8A-738BEC973823}" type="presParOf" srcId="{C9EF8DD2-B400-4386-8A60-DA6F27C73F2A}" destId="{AE053F0A-D2C9-4A53-A158-CB9BE4A3E319}" srcOrd="5" destOrd="0" presId="urn:microsoft.com/office/officeart/2008/layout/LinedList"/>
    <dgm:cxn modelId="{9426FA90-B464-4F85-9559-DC5361565F79}" type="presParOf" srcId="{AE053F0A-D2C9-4A53-A158-CB9BE4A3E319}" destId="{410F2022-379C-4BFF-88F5-1C7FFBDB1AC7}" srcOrd="0" destOrd="0" presId="urn:microsoft.com/office/officeart/2008/layout/LinedList"/>
    <dgm:cxn modelId="{19DF84E9-D459-4013-9F24-76D7252523DE}" type="presParOf" srcId="{AE053F0A-D2C9-4A53-A158-CB9BE4A3E319}" destId="{E4204989-4253-4CD0-A269-A19FFEB41AC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9C804-61CA-4102-9A22-1F21E1BA857D}">
      <dsp:nvSpPr>
        <dsp:cNvPr id="0" name=""/>
        <dsp:cNvSpPr/>
      </dsp:nvSpPr>
      <dsp:spPr>
        <a:xfrm>
          <a:off x="0" y="515006"/>
          <a:ext cx="5000124" cy="2998799"/>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8065" tIns="708152" rIns="388065" bIns="241808" numCol="1" spcCol="1270" anchor="t" anchorCtr="0">
          <a:noAutofit/>
        </a:bodyPr>
        <a:lstStyle/>
        <a:p>
          <a:pPr marL="285750" lvl="1" indent="-285750" algn="l" defTabSz="1511300">
            <a:lnSpc>
              <a:spcPct val="90000"/>
            </a:lnSpc>
            <a:spcBef>
              <a:spcPct val="0"/>
            </a:spcBef>
            <a:spcAft>
              <a:spcPct val="15000"/>
            </a:spcAft>
            <a:buChar char="•"/>
          </a:pPr>
          <a:endParaRPr lang="en-US" sz="3400" kern="1200" dirty="0"/>
        </a:p>
        <a:p>
          <a:pPr marL="285750" lvl="1" indent="-285750" algn="r" defTabSz="1511300" rtl="1">
            <a:lnSpc>
              <a:spcPct val="90000"/>
            </a:lnSpc>
            <a:spcBef>
              <a:spcPct val="0"/>
            </a:spcBef>
            <a:spcAft>
              <a:spcPct val="15000"/>
            </a:spcAft>
            <a:buChar char="•"/>
          </a:pPr>
          <a:r>
            <a:rPr lang="ar-JO" sz="3400" kern="1200" dirty="0"/>
            <a:t>لماذا كان الرجال مسكونين ؟</a:t>
          </a:r>
          <a:endParaRPr lang="en-US" sz="3400" kern="1200" dirty="0"/>
        </a:p>
        <a:p>
          <a:pPr marL="285750" lvl="1" indent="-285750" algn="r" defTabSz="1511300" rtl="1">
            <a:lnSpc>
              <a:spcPct val="90000"/>
            </a:lnSpc>
            <a:spcBef>
              <a:spcPct val="0"/>
            </a:spcBef>
            <a:spcAft>
              <a:spcPct val="15000"/>
            </a:spcAft>
            <a:buChar char="•"/>
          </a:pPr>
          <a:r>
            <a:rPr lang="ar-JO" sz="3400" kern="1200" dirty="0"/>
            <a:t>هل يريد الرجال أن يكونوا أحراراً</a:t>
          </a:r>
          <a:endParaRPr lang="en-US" sz="3400" kern="1200" dirty="0"/>
        </a:p>
      </dsp:txBody>
      <dsp:txXfrm>
        <a:off x="0" y="515006"/>
        <a:ext cx="5000124" cy="2998799"/>
      </dsp:txXfrm>
    </dsp:sp>
    <dsp:sp modelId="{104F2070-B2DE-47A3-9C30-07A1141A359E}">
      <dsp:nvSpPr>
        <dsp:cNvPr id="0" name=""/>
        <dsp:cNvSpPr/>
      </dsp:nvSpPr>
      <dsp:spPr>
        <a:xfrm>
          <a:off x="289307" y="13166"/>
          <a:ext cx="3500086" cy="10036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ctr" defTabSz="1511300">
            <a:lnSpc>
              <a:spcPct val="90000"/>
            </a:lnSpc>
            <a:spcBef>
              <a:spcPct val="0"/>
            </a:spcBef>
            <a:spcAft>
              <a:spcPct val="35000"/>
            </a:spcAft>
            <a:buNone/>
          </a:pPr>
          <a:r>
            <a:rPr lang="ar-JO" sz="3400" b="1" i="0" kern="1200" dirty="0"/>
            <a:t>أسئلة بلا إجابة</a:t>
          </a:r>
          <a:endParaRPr lang="en-US" sz="3400" kern="1200" dirty="0"/>
        </a:p>
      </dsp:txBody>
      <dsp:txXfrm>
        <a:off x="338303" y="62162"/>
        <a:ext cx="3402094" cy="905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9C804-61CA-4102-9A22-1F21E1BA857D}">
      <dsp:nvSpPr>
        <dsp:cNvPr id="0" name=""/>
        <dsp:cNvSpPr/>
      </dsp:nvSpPr>
      <dsp:spPr>
        <a:xfrm>
          <a:off x="0" y="645416"/>
          <a:ext cx="5000124" cy="28413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8065" tIns="853948" rIns="388065" bIns="291592" numCol="1" spcCol="1270" anchor="t" anchorCtr="0">
          <a:noAutofit/>
        </a:bodyPr>
        <a:lstStyle/>
        <a:p>
          <a:pPr marL="285750" lvl="1" indent="-285750" algn="r" defTabSz="1822450" rtl="1">
            <a:lnSpc>
              <a:spcPct val="90000"/>
            </a:lnSpc>
            <a:spcBef>
              <a:spcPct val="0"/>
            </a:spcBef>
            <a:spcAft>
              <a:spcPct val="15000"/>
            </a:spcAft>
            <a:buChar char="•"/>
          </a:pPr>
          <a:r>
            <a:rPr lang="ar-JO" sz="4100" kern="1200" dirty="0"/>
            <a:t>لماذا أراد الشياطين الدخول إلى قطيع الخنازير؟</a:t>
          </a:r>
          <a:endParaRPr lang="en-US" sz="4100" kern="1200" dirty="0"/>
        </a:p>
      </dsp:txBody>
      <dsp:txXfrm>
        <a:off x="0" y="645416"/>
        <a:ext cx="5000124" cy="2841300"/>
      </dsp:txXfrm>
    </dsp:sp>
    <dsp:sp modelId="{104F2070-B2DE-47A3-9C30-07A1141A359E}">
      <dsp:nvSpPr>
        <dsp:cNvPr id="0" name=""/>
        <dsp:cNvSpPr/>
      </dsp:nvSpPr>
      <dsp:spPr>
        <a:xfrm>
          <a:off x="289307" y="40256"/>
          <a:ext cx="3500086" cy="12103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ctr" defTabSz="1822450">
            <a:lnSpc>
              <a:spcPct val="90000"/>
            </a:lnSpc>
            <a:spcBef>
              <a:spcPct val="0"/>
            </a:spcBef>
            <a:spcAft>
              <a:spcPct val="35000"/>
            </a:spcAft>
            <a:buNone/>
          </a:pPr>
          <a:r>
            <a:rPr lang="ar-JO" sz="4100" b="1" i="0" kern="1200" dirty="0"/>
            <a:t>سؤال مع إجابة</a:t>
          </a:r>
          <a:endParaRPr lang="en-US" sz="4100" kern="1200" dirty="0"/>
        </a:p>
      </dsp:txBody>
      <dsp:txXfrm>
        <a:off x="348390" y="99339"/>
        <a:ext cx="3381920" cy="1092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FC521-0088-461B-BF86-D12EDF30E2AE}">
      <dsp:nvSpPr>
        <dsp:cNvPr id="0" name=""/>
        <dsp:cNvSpPr/>
      </dsp:nvSpPr>
      <dsp:spPr>
        <a:xfrm>
          <a:off x="0" y="2492"/>
          <a:ext cx="486965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F50102-A840-452E-BD78-BF09516E6817}">
      <dsp:nvSpPr>
        <dsp:cNvPr id="0" name=""/>
        <dsp:cNvSpPr/>
      </dsp:nvSpPr>
      <dsp:spPr>
        <a:xfrm>
          <a:off x="0" y="2492"/>
          <a:ext cx="4869656"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ar-JO" sz="2800" kern="1200" dirty="0"/>
            <a:t>على المؤمنين </a:t>
          </a:r>
          <a:endParaRPr lang="en-US" sz="2800" kern="1200" dirty="0"/>
        </a:p>
        <a:p>
          <a:pPr marL="0" lvl="0" indent="0" algn="ctr" defTabSz="1244600">
            <a:lnSpc>
              <a:spcPct val="90000"/>
            </a:lnSpc>
            <a:spcBef>
              <a:spcPct val="0"/>
            </a:spcBef>
            <a:spcAft>
              <a:spcPct val="35000"/>
            </a:spcAft>
            <a:buNone/>
          </a:pPr>
          <a:r>
            <a:rPr lang="ar-JO" sz="2800" kern="1200" dirty="0"/>
            <a:t>أن يظهروا إيمانهم</a:t>
          </a:r>
          <a:endParaRPr lang="en-US" sz="2800" kern="1200" dirty="0"/>
        </a:p>
        <a:p>
          <a:pPr marL="0" lvl="0" indent="0" algn="l" defTabSz="1244600">
            <a:lnSpc>
              <a:spcPct val="90000"/>
            </a:lnSpc>
            <a:spcBef>
              <a:spcPct val="0"/>
            </a:spcBef>
            <a:spcAft>
              <a:spcPct val="35000"/>
            </a:spcAft>
            <a:buNone/>
          </a:pPr>
          <a:endParaRPr lang="en-US" sz="2800" kern="1200" dirty="0"/>
        </a:p>
      </dsp:txBody>
      <dsp:txXfrm>
        <a:off x="0" y="2492"/>
        <a:ext cx="4869656" cy="1700138"/>
      </dsp:txXfrm>
    </dsp:sp>
    <dsp:sp modelId="{141EE71D-4D5E-4585-ACEB-D05E4581F5E9}">
      <dsp:nvSpPr>
        <dsp:cNvPr id="0" name=""/>
        <dsp:cNvSpPr/>
      </dsp:nvSpPr>
      <dsp:spPr>
        <a:xfrm>
          <a:off x="0" y="1702630"/>
          <a:ext cx="4869656"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CB566F-722A-4BB8-8A4C-1A1A7DB0F440}">
      <dsp:nvSpPr>
        <dsp:cNvPr id="0" name=""/>
        <dsp:cNvSpPr/>
      </dsp:nvSpPr>
      <dsp:spPr>
        <a:xfrm>
          <a:off x="0" y="1702630"/>
          <a:ext cx="4869656"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ar-JO" sz="2800" kern="1200" dirty="0"/>
            <a:t>على المؤمنين </a:t>
          </a:r>
          <a:endParaRPr lang="en-US" sz="2800" kern="1200" dirty="0"/>
        </a:p>
        <a:p>
          <a:pPr marL="0" lvl="0" indent="0" algn="ctr" defTabSz="1244600">
            <a:lnSpc>
              <a:spcPct val="90000"/>
            </a:lnSpc>
            <a:spcBef>
              <a:spcPct val="0"/>
            </a:spcBef>
            <a:spcAft>
              <a:spcPct val="35000"/>
            </a:spcAft>
            <a:buNone/>
          </a:pPr>
          <a:r>
            <a:rPr lang="ar-JO" sz="2800" kern="1200" dirty="0"/>
            <a:t>أن يثبتوا في إيمانهم</a:t>
          </a:r>
          <a:endParaRPr lang="en-US" sz="2800" kern="1200" dirty="0"/>
        </a:p>
        <a:p>
          <a:pPr marL="0" lvl="0" indent="0" algn="l" defTabSz="1244600">
            <a:lnSpc>
              <a:spcPct val="90000"/>
            </a:lnSpc>
            <a:spcBef>
              <a:spcPct val="0"/>
            </a:spcBef>
            <a:spcAft>
              <a:spcPct val="35000"/>
            </a:spcAft>
            <a:buNone/>
          </a:pPr>
          <a:endParaRPr lang="en-US" sz="2800" kern="1200" dirty="0"/>
        </a:p>
      </dsp:txBody>
      <dsp:txXfrm>
        <a:off x="0" y="1702630"/>
        <a:ext cx="4869656" cy="1700138"/>
      </dsp:txXfrm>
    </dsp:sp>
    <dsp:sp modelId="{8ECAC82C-6D46-4257-9853-602697464F84}">
      <dsp:nvSpPr>
        <dsp:cNvPr id="0" name=""/>
        <dsp:cNvSpPr/>
      </dsp:nvSpPr>
      <dsp:spPr>
        <a:xfrm>
          <a:off x="0" y="3402769"/>
          <a:ext cx="4869656"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F2022-379C-4BFF-88F5-1C7FFBDB1AC7}">
      <dsp:nvSpPr>
        <dsp:cNvPr id="0" name=""/>
        <dsp:cNvSpPr/>
      </dsp:nvSpPr>
      <dsp:spPr>
        <a:xfrm>
          <a:off x="0" y="3402769"/>
          <a:ext cx="4869656"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ar-JO" sz="2800" kern="1200" dirty="0"/>
            <a:t>على المؤمنين أن يقبلوا يسوع </a:t>
          </a:r>
        </a:p>
        <a:p>
          <a:pPr marL="0" lvl="0" indent="0" algn="ctr" defTabSz="1244600">
            <a:lnSpc>
              <a:spcPct val="90000"/>
            </a:lnSpc>
            <a:spcBef>
              <a:spcPct val="0"/>
            </a:spcBef>
            <a:spcAft>
              <a:spcPct val="35000"/>
            </a:spcAft>
            <a:buNone/>
          </a:pPr>
          <a:r>
            <a:rPr lang="ar-JO" sz="2800" kern="1200" dirty="0"/>
            <a:t>كصاحب سلطان في حياتهم</a:t>
          </a:r>
          <a:endParaRPr lang="en-US" sz="2800" kern="1200" dirty="0"/>
        </a:p>
        <a:p>
          <a:pPr marL="0" lvl="0" indent="0" algn="l" defTabSz="1244600">
            <a:lnSpc>
              <a:spcPct val="90000"/>
            </a:lnSpc>
            <a:spcBef>
              <a:spcPct val="0"/>
            </a:spcBef>
            <a:spcAft>
              <a:spcPct val="35000"/>
            </a:spcAft>
            <a:buNone/>
          </a:pPr>
          <a:endParaRPr lang="en-US" sz="2800" kern="1200" dirty="0"/>
        </a:p>
      </dsp:txBody>
      <dsp:txXfrm>
        <a:off x="0" y="3402769"/>
        <a:ext cx="4869656" cy="170013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00CB8C-860E-4173-84BA-738E63A006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00194C5-2002-4403-89E7-264490E4BD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25E082-E3B8-49A7-BDD8-06F59FAA9BE7}" type="datetimeFigureOut">
              <a:rPr lang="en-US" smtClean="0"/>
              <a:t>12/7/23</a:t>
            </a:fld>
            <a:endParaRPr lang="en-US"/>
          </a:p>
        </p:txBody>
      </p:sp>
      <p:sp>
        <p:nvSpPr>
          <p:cNvPr id="4" name="Footer Placeholder 3">
            <a:extLst>
              <a:ext uri="{FF2B5EF4-FFF2-40B4-BE49-F238E27FC236}">
                <a16:creationId xmlns:a16="http://schemas.microsoft.com/office/drawing/2014/main" id="{82BFB121-6B5C-47ED-AC9C-7AEC4A5A32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FB6CF9A-5ACF-4D48-9882-18F35C9AF9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0A599E-D6F6-4749-B848-3CDC19067FB0}" type="slidenum">
              <a:rPr lang="en-US" smtClean="0"/>
              <a:t>‹#›</a:t>
            </a:fld>
            <a:endParaRPr lang="en-US"/>
          </a:p>
        </p:txBody>
      </p:sp>
    </p:spTree>
    <p:extLst>
      <p:ext uri="{BB962C8B-B14F-4D97-AF65-F5344CB8AC3E}">
        <p14:creationId xmlns:p14="http://schemas.microsoft.com/office/powerpoint/2010/main" val="859047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1508E-BEF0-485A-A04B-872E534AD384}" type="datetimeFigureOut">
              <a:rPr lang="en-US" smtClean="0"/>
              <a:t>12/7/23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B70DC-70D4-4E47-A650-AEA54912CCC6}" type="slidenum">
              <a:rPr lang="en-US" smtClean="0"/>
              <a:t>‹#›</a:t>
            </a:fld>
            <a:endParaRPr lang="en-US" dirty="0"/>
          </a:p>
        </p:txBody>
      </p:sp>
    </p:spTree>
    <p:extLst>
      <p:ext uri="{BB962C8B-B14F-4D97-AF65-F5344CB8AC3E}">
        <p14:creationId xmlns:p14="http://schemas.microsoft.com/office/powerpoint/2010/main" val="400170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a:t>
            </a:fld>
            <a:endParaRPr lang="en-US" dirty="0"/>
          </a:p>
        </p:txBody>
      </p:sp>
    </p:spTree>
    <p:extLst>
      <p:ext uri="{BB962C8B-B14F-4D97-AF65-F5344CB8AC3E}">
        <p14:creationId xmlns:p14="http://schemas.microsoft.com/office/powerpoint/2010/main" val="3323520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single word “go,” Jesus commanded the legion of demons to depart from the 2 men.</a:t>
            </a:r>
          </a:p>
          <a:p>
            <a:endParaRPr lang="en-US" dirty="0"/>
          </a:p>
          <a:p>
            <a:r>
              <a:rPr lang="en-US" dirty="0"/>
              <a:t>With a simple rebuke, Jesus calmed the winds and the seas.</a:t>
            </a:r>
          </a:p>
          <a:p>
            <a:endParaRPr lang="en-US" dirty="0"/>
          </a:p>
          <a:p>
            <a:r>
              <a:rPr lang="en-US" dirty="0"/>
              <a:t>The creation of the universe began with the phrase “Let there be light”</a:t>
            </a:r>
          </a:p>
          <a:p>
            <a:endParaRPr lang="en-US"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25</a:t>
            </a:fld>
            <a:endParaRPr lang="en-US" dirty="0"/>
          </a:p>
        </p:txBody>
      </p:sp>
    </p:spTree>
    <p:extLst>
      <p:ext uri="{BB962C8B-B14F-4D97-AF65-F5344CB8AC3E}">
        <p14:creationId xmlns:p14="http://schemas.microsoft.com/office/powerpoint/2010/main" val="4101164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34</a:t>
            </a:fld>
            <a:endParaRPr lang="en-US" dirty="0"/>
          </a:p>
        </p:txBody>
      </p:sp>
    </p:spTree>
    <p:extLst>
      <p:ext uri="{BB962C8B-B14F-4D97-AF65-F5344CB8AC3E}">
        <p14:creationId xmlns:p14="http://schemas.microsoft.com/office/powerpoint/2010/main" val="4015232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5"/>
          </p:nvPr>
        </p:nvSpPr>
        <p:spPr/>
        <p:txBody>
          <a:bodyPr/>
          <a:lstStyle/>
          <a:p>
            <a:fld id="{116B70DC-70D4-4E47-A650-AEA54912CCC6}" type="slidenum">
              <a:rPr lang="en-US" smtClean="0"/>
              <a:t>40</a:t>
            </a:fld>
            <a:endParaRPr lang="en-US" dirty="0"/>
          </a:p>
        </p:txBody>
      </p:sp>
    </p:spTree>
    <p:extLst>
      <p:ext uri="{BB962C8B-B14F-4D97-AF65-F5344CB8AC3E}">
        <p14:creationId xmlns:p14="http://schemas.microsoft.com/office/powerpoint/2010/main" val="512296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152821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of when you hear the word authority?</a:t>
            </a:r>
          </a:p>
          <a:p>
            <a:endParaRPr lang="en-US" dirty="0"/>
          </a:p>
          <a:p>
            <a:r>
              <a:rPr lang="en-US" dirty="0"/>
              <a:t>If you live or work in Singapore, you are probably familiar </a:t>
            </a:r>
            <a:r>
              <a:rPr lang="en-US"/>
              <a:t>with Singapore </a:t>
            </a:r>
            <a:r>
              <a:rPr lang="en-US" dirty="0"/>
              <a:t>government’s authority.</a:t>
            </a:r>
          </a:p>
        </p:txBody>
      </p:sp>
      <p:sp>
        <p:nvSpPr>
          <p:cNvPr id="4" name="Slide Number Placeholder 3"/>
          <p:cNvSpPr>
            <a:spLocks noGrp="1"/>
          </p:cNvSpPr>
          <p:nvPr>
            <p:ph type="sldNum" sz="quarter" idx="5"/>
          </p:nvPr>
        </p:nvSpPr>
        <p:spPr/>
        <p:txBody>
          <a:bodyPr/>
          <a:lstStyle/>
          <a:p>
            <a:fld id="{116B70DC-70D4-4E47-A650-AEA54912CCC6}" type="slidenum">
              <a:rPr lang="en-US" smtClean="0"/>
              <a:t>2</a:t>
            </a:fld>
            <a:endParaRPr lang="en-US" dirty="0"/>
          </a:p>
        </p:txBody>
      </p:sp>
    </p:spTree>
    <p:extLst>
      <p:ext uri="{BB962C8B-B14F-4D97-AF65-F5344CB8AC3E}">
        <p14:creationId xmlns:p14="http://schemas.microsoft.com/office/powerpoint/2010/main" val="2032061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Singapore government entities include the words Singapore and authority in their name.</a:t>
            </a:r>
          </a:p>
          <a:p>
            <a:endParaRPr lang="en-US" dirty="0"/>
          </a:p>
          <a:p>
            <a:r>
              <a:rPr lang="en-US" dirty="0"/>
              <a:t>The Monetary Authority of Singapore is the central bank, and controls money.</a:t>
            </a:r>
          </a:p>
          <a:p>
            <a:endParaRPr lang="en-US" dirty="0"/>
          </a:p>
          <a:p>
            <a:r>
              <a:rPr lang="en-US" dirty="0"/>
              <a:t>Want to buy some land?  You need to register property ownership with the Singapore Land Authority.  </a:t>
            </a:r>
          </a:p>
          <a:p>
            <a:endParaRPr lang="en-US" dirty="0"/>
          </a:p>
          <a:p>
            <a:r>
              <a:rPr lang="en-US" dirty="0"/>
              <a:t>Want to get a pilot's license, you need to go through the Civil Aviation Authority of Singapore.</a:t>
            </a:r>
          </a:p>
          <a:p>
            <a:endParaRPr lang="en-US"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3</a:t>
            </a:fld>
            <a:endParaRPr lang="en-US" dirty="0"/>
          </a:p>
        </p:txBody>
      </p:sp>
    </p:spTree>
    <p:extLst>
      <p:ext uri="{BB962C8B-B14F-4D97-AF65-F5344CB8AC3E}">
        <p14:creationId xmlns:p14="http://schemas.microsoft.com/office/powerpoint/2010/main" val="3180317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your passport is expired?  You visit the Singapore Immigration and Control Authority.  </a:t>
            </a:r>
          </a:p>
          <a:p>
            <a:endParaRPr lang="en-US" dirty="0"/>
          </a:p>
          <a:p>
            <a:r>
              <a:rPr lang="en-US" dirty="0"/>
              <a:t>For their acronym, they dropped the S for Singapore, but they kept the A for authority.  </a:t>
            </a:r>
          </a:p>
          <a:p>
            <a:endParaRPr lang="en-US" dirty="0"/>
          </a:p>
          <a:p>
            <a:r>
              <a:rPr lang="en-US" dirty="0"/>
              <a:t>This shows the importance of authority.</a:t>
            </a:r>
          </a:p>
        </p:txBody>
      </p:sp>
      <p:sp>
        <p:nvSpPr>
          <p:cNvPr id="4" name="Slide Number Placeholder 3"/>
          <p:cNvSpPr>
            <a:spLocks noGrp="1"/>
          </p:cNvSpPr>
          <p:nvPr>
            <p:ph type="sldNum" sz="quarter" idx="5"/>
          </p:nvPr>
        </p:nvSpPr>
        <p:spPr/>
        <p:txBody>
          <a:bodyPr/>
          <a:lstStyle/>
          <a:p>
            <a:fld id="{116B70DC-70D4-4E47-A650-AEA54912CCC6}" type="slidenum">
              <a:rPr lang="en-US" smtClean="0"/>
              <a:t>4</a:t>
            </a:fld>
            <a:endParaRPr lang="en-US" dirty="0"/>
          </a:p>
        </p:txBody>
      </p:sp>
    </p:spTree>
    <p:extLst>
      <p:ext uri="{BB962C8B-B14F-4D97-AF65-F5344CB8AC3E}">
        <p14:creationId xmlns:p14="http://schemas.microsoft.com/office/powerpoint/2010/main" val="759291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if you search the Singapore government director for the term “authority,”  . . . you will find over 4,000 results. </a:t>
            </a:r>
          </a:p>
        </p:txBody>
      </p:sp>
      <p:sp>
        <p:nvSpPr>
          <p:cNvPr id="4" name="Slide Number Placeholder 3"/>
          <p:cNvSpPr>
            <a:spLocks noGrp="1"/>
          </p:cNvSpPr>
          <p:nvPr>
            <p:ph type="sldNum" sz="quarter" idx="5"/>
          </p:nvPr>
        </p:nvSpPr>
        <p:spPr/>
        <p:txBody>
          <a:bodyPr/>
          <a:lstStyle/>
          <a:p>
            <a:fld id="{116B70DC-70D4-4E47-A650-AEA54912CCC6}" type="slidenum">
              <a:rPr lang="en-US" smtClean="0"/>
              <a:t>5</a:t>
            </a:fld>
            <a:endParaRPr lang="en-US" dirty="0"/>
          </a:p>
        </p:txBody>
      </p:sp>
    </p:spTree>
    <p:extLst>
      <p:ext uri="{BB962C8B-B14F-4D97-AF65-F5344CB8AC3E}">
        <p14:creationId xmlns:p14="http://schemas.microsoft.com/office/powerpoint/2010/main" val="2846054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in stark contrast with the authority we have been looking at in our series on the miracles of Jesus.  In this series, we see </a:t>
            </a:r>
            <a:r>
              <a:rPr lang="en-US" b="1" dirty="0"/>
              <a:t>ALL</a:t>
            </a:r>
            <a:r>
              <a:rPr lang="en-US" dirty="0"/>
              <a:t> authority resides in Jesus. </a:t>
            </a:r>
          </a:p>
          <a:p>
            <a:endParaRPr lang="en-US" dirty="0"/>
          </a:p>
          <a:p>
            <a:r>
              <a:rPr lang="en-US" dirty="0"/>
              <a:t>This is important, because we need to recognize Jesus’ authority in our own lives. </a:t>
            </a:r>
          </a:p>
        </p:txBody>
      </p:sp>
      <p:sp>
        <p:nvSpPr>
          <p:cNvPr id="4" name="Slide Number Placeholder 3"/>
          <p:cNvSpPr>
            <a:spLocks noGrp="1"/>
          </p:cNvSpPr>
          <p:nvPr>
            <p:ph type="sldNum" sz="quarter" idx="5"/>
          </p:nvPr>
        </p:nvSpPr>
        <p:spPr/>
        <p:txBody>
          <a:bodyPr/>
          <a:lstStyle/>
          <a:p>
            <a:fld id="{116B70DC-70D4-4E47-A650-AEA54912CCC6}" type="slidenum">
              <a:rPr lang="en-US" smtClean="0"/>
              <a:t>6</a:t>
            </a:fld>
            <a:endParaRPr lang="en-US" dirty="0"/>
          </a:p>
        </p:txBody>
      </p:sp>
    </p:spTree>
    <p:extLst>
      <p:ext uri="{BB962C8B-B14F-4D97-AF65-F5344CB8AC3E}">
        <p14:creationId xmlns:p14="http://schemas.microsoft.com/office/powerpoint/2010/main" val="480365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series, we see that Jesus has authority over matter itself, multiplying bread and fish to feed 5,000, and changing water to wine.</a:t>
            </a:r>
          </a:p>
          <a:p>
            <a:endParaRPr lang="en-US" dirty="0"/>
          </a:p>
          <a:p>
            <a:r>
              <a:rPr lang="en-US" dirty="0"/>
              <a:t>Jesus has control over live animals, enabling a miraculous catch of fish.</a:t>
            </a:r>
          </a:p>
          <a:p>
            <a:endParaRPr lang="en-US" dirty="0"/>
          </a:p>
          <a:p>
            <a:r>
              <a:rPr lang="en-US" dirty="0"/>
              <a:t>Jesus has authority of the human body, with the virgin birth the healing at the pool on the Sabbath. </a:t>
            </a:r>
          </a:p>
        </p:txBody>
      </p:sp>
      <p:sp>
        <p:nvSpPr>
          <p:cNvPr id="4" name="Slide Number Placeholder 3"/>
          <p:cNvSpPr>
            <a:spLocks noGrp="1"/>
          </p:cNvSpPr>
          <p:nvPr>
            <p:ph type="sldNum" sz="quarter" idx="5"/>
          </p:nvPr>
        </p:nvSpPr>
        <p:spPr/>
        <p:txBody>
          <a:bodyPr/>
          <a:lstStyle/>
          <a:p>
            <a:fld id="{116B70DC-70D4-4E47-A650-AEA54912CCC6}" type="slidenum">
              <a:rPr lang="en-US" smtClean="0"/>
              <a:t>7</a:t>
            </a:fld>
            <a:endParaRPr lang="en-US" dirty="0"/>
          </a:p>
        </p:txBody>
      </p:sp>
    </p:spTree>
    <p:extLst>
      <p:ext uri="{BB962C8B-B14F-4D97-AF65-F5344CB8AC3E}">
        <p14:creationId xmlns:p14="http://schemas.microsoft.com/office/powerpoint/2010/main" val="310536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week we saw that Jesus has authority over the weather and the seas.  </a:t>
            </a:r>
          </a:p>
          <a:p>
            <a:endParaRPr lang="en-US" dirty="0"/>
          </a:p>
          <a:p>
            <a:r>
              <a:rPr lang="en-US" dirty="0"/>
              <a:t>This week we will look at Matthew chapter 8, vs 28-34, and see that Jesus even has authority over the spiritual realm.</a:t>
            </a:r>
          </a:p>
          <a:p>
            <a:endParaRPr lang="en-US" dirty="0"/>
          </a:p>
          <a:p>
            <a:r>
              <a:rPr lang="en-US" dirty="0"/>
              <a:t>Recognizing that Jesus has all authority is important, but as we look at our passage today, we find it is not enough.</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8</a:t>
            </a:fld>
            <a:endParaRPr lang="en-US" dirty="0"/>
          </a:p>
        </p:txBody>
      </p:sp>
    </p:spTree>
    <p:extLst>
      <p:ext uri="{BB962C8B-B14F-4D97-AF65-F5344CB8AC3E}">
        <p14:creationId xmlns:p14="http://schemas.microsoft.com/office/powerpoint/2010/main" val="4153804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9</a:t>
            </a:fld>
            <a:endParaRPr lang="en-US" dirty="0"/>
          </a:p>
        </p:txBody>
      </p:sp>
    </p:spTree>
    <p:extLst>
      <p:ext uri="{BB962C8B-B14F-4D97-AF65-F5344CB8AC3E}">
        <p14:creationId xmlns:p14="http://schemas.microsoft.com/office/powerpoint/2010/main" val="283094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8076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246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7635636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72349192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6181071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54944541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99468343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2495338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19283132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21941601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45254390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7697677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1_Blank">
    <p:bg>
      <p:bgPr>
        <a:solidFill>
          <a:srgbClr val="F4F0D9"/>
        </a:solidFill>
        <a:effectLst/>
      </p:bgPr>
    </p:bg>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C2834551-F769-4437-9107-350F18676686}"/>
              </a:ext>
            </a:extLst>
          </p:cNvPr>
          <p:cNvSpPr/>
          <p:nvPr userDrawn="1"/>
        </p:nvSpPr>
        <p:spPr>
          <a:xfrm>
            <a:off x="0" y="3429000"/>
            <a:ext cx="9144000" cy="3429000"/>
          </a:xfrm>
          <a:prstGeom prst="rect">
            <a:avLst/>
          </a:prstGeom>
          <a:solidFill>
            <a:srgbClr val="638C80">
              <a:alpha val="29804"/>
            </a:srgbClr>
          </a:solidFill>
        </p:spPr>
      </p:sp>
    </p:spTree>
    <p:extLst>
      <p:ext uri="{BB962C8B-B14F-4D97-AF65-F5344CB8AC3E}">
        <p14:creationId xmlns:p14="http://schemas.microsoft.com/office/powerpoint/2010/main" val="1432634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50976364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15513533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54386936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50100572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59067810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15560982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8942681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BB576F-054B-4BA4-8073-B089207B68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0" y="0"/>
            <a:ext cx="255447" cy="6858000"/>
          </a:xfrm>
          <a:prstGeom prst="rect">
            <a:avLst/>
          </a:prstGeom>
        </p:spPr>
      </p:pic>
    </p:spTree>
    <p:extLst>
      <p:ext uri="{BB962C8B-B14F-4D97-AF65-F5344CB8AC3E}">
        <p14:creationId xmlns:p14="http://schemas.microsoft.com/office/powerpoint/2010/main" val="1282570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356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_Blank">
    <p:bg>
      <p:bgPr>
        <a:solidFill>
          <a:srgbClr val="9BAFB5"/>
        </a:solidFill>
        <a:effectLst/>
      </p:bgPr>
    </p:bg>
    <p:spTree>
      <p:nvGrpSpPr>
        <p:cNvPr id="1" name=""/>
        <p:cNvGrpSpPr/>
        <p:nvPr/>
      </p:nvGrpSpPr>
      <p:grpSpPr>
        <a:xfrm>
          <a:off x="0" y="0"/>
          <a:ext cx="0" cy="0"/>
          <a:chOff x="0" y="0"/>
          <a:chExt cx="0" cy="0"/>
        </a:xfrm>
      </p:grpSpPr>
      <p:pic>
        <p:nvPicPr>
          <p:cNvPr id="2" name="Picture 2" descr="Timelapse Photography Off Water Fountain">
            <a:extLst>
              <a:ext uri="{FF2B5EF4-FFF2-40B4-BE49-F238E27FC236}">
                <a16:creationId xmlns:a16="http://schemas.microsoft.com/office/drawing/2014/main" id="{5AAEC7A2-F2B6-42FF-B890-59450FD51E2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silhouette photo of man on cliff during sunset">
            <a:extLst>
              <a:ext uri="{FF2B5EF4-FFF2-40B4-BE49-F238E27FC236}">
                <a16:creationId xmlns:a16="http://schemas.microsoft.com/office/drawing/2014/main" id="{73C69D56-71A3-495A-882B-D39F75DD1D0E}"/>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blue and brown painted wall">
            <a:extLst>
              <a:ext uri="{FF2B5EF4-FFF2-40B4-BE49-F238E27FC236}">
                <a16:creationId xmlns:a16="http://schemas.microsoft.com/office/drawing/2014/main" id="{B821515F-AAB1-4480-BFB3-9E40227049B9}"/>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9BE9C527-5211-42E1-85BB-B56D3165E4E2}"/>
              </a:ext>
            </a:extLst>
          </p:cNvPr>
          <p:cNvSpPr txBox="1">
            <a:spLocks/>
          </p:cNvSpPr>
          <p:nvPr userDrawn="1"/>
        </p:nvSpPr>
        <p:spPr bwMode="blackWhite">
          <a:xfrm>
            <a:off x="246580" y="126429"/>
            <a:ext cx="8650840" cy="3202398"/>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TH"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endParaRPr>
          </a:p>
        </p:txBody>
      </p:sp>
    </p:spTree>
    <p:extLst>
      <p:ext uri="{BB962C8B-B14F-4D97-AF65-F5344CB8AC3E}">
        <p14:creationId xmlns:p14="http://schemas.microsoft.com/office/powerpoint/2010/main" val="457952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72151850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3358917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7636795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11377560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0D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274635"/>
      </p:ext>
    </p:extLst>
  </p:cSld>
  <p:clrMap bg1="lt1" tx1="dk1" bg2="lt2" tx2="dk2" accent1="accent1" accent2="accent2" accent3="accent3" accent4="accent4" accent5="accent5" accent6="accent6" hlink="hlink" folHlink="folHlink"/>
  <p:sldLayoutIdLst>
    <p:sldLayoutId id="2147483669" r:id="rId1"/>
    <p:sldLayoutId id="2147483709" r:id="rId2"/>
    <p:sldLayoutId id="2147483676" r:id="rId3"/>
    <p:sldLayoutId id="2147483671" r:id="rId4"/>
    <p:sldLayoutId id="2147483717" r:id="rId5"/>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8"/>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5"/>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1"/>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78" fontAlgn="base">
              <a:spcBef>
                <a:spcPct val="0"/>
              </a:spcBef>
              <a:spcAft>
                <a:spcPct val="0"/>
              </a:spcAft>
              <a:defRPr/>
            </a:pPr>
            <a:fld id="{61F442D0-A11F-2640-8129-5D1BEF7A3C1E}" type="slidenum">
              <a:rPr lang="en-US" smtClean="0"/>
              <a:pPr defTabSz="914378" fontAlgn="base">
                <a:spcBef>
                  <a:spcPct val="0"/>
                </a:spcBef>
                <a:spcAft>
                  <a:spcPct val="0"/>
                </a:spcAft>
                <a:defRPr/>
              </a:pPr>
              <a:t>‹#›</a:t>
            </a:fld>
            <a:endParaRPr lang="en-US"/>
          </a:p>
        </p:txBody>
      </p:sp>
    </p:spTree>
    <p:extLst>
      <p:ext uri="{BB962C8B-B14F-4D97-AF65-F5344CB8AC3E}">
        <p14:creationId xmlns:p14="http://schemas.microsoft.com/office/powerpoint/2010/main" val="2743939597"/>
      </p:ext>
    </p:extLst>
  </p:cSld>
  <p:clrMap bg1="dk2" tx1="lt1" bg2="dk1"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8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7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56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754"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92" indent="-34289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31" indent="-285743"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972" indent="-228594"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160" indent="-228594"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348" indent="-228594"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537"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726"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915"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103"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721840503"/>
      </p:ext>
    </p:extLst>
  </p:cSld>
  <p:clrMap bg1="dk2" tx1="lt1" bg2="dk1"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gif"/><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9144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grpSp>
      <p:sp>
        <p:nvSpPr>
          <p:cNvPr id="3" name="TextBox 7">
            <a:extLst>
              <a:ext uri="{FF2B5EF4-FFF2-40B4-BE49-F238E27FC236}">
                <a16:creationId xmlns:a16="http://schemas.microsoft.com/office/drawing/2014/main" id="{6568683F-F35D-42D2-A91B-85C6AC3145A5}"/>
              </a:ext>
            </a:extLst>
          </p:cNvPr>
          <p:cNvSpPr txBox="1"/>
          <p:nvPr/>
        </p:nvSpPr>
        <p:spPr>
          <a:xfrm>
            <a:off x="134579" y="396534"/>
            <a:ext cx="7273573" cy="2308324"/>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ar-JO" sz="11500" b="1" kern="1200" spc="-80" dirty="0">
                <a:solidFill>
                  <a:schemeClr val="bg1"/>
                </a:solidFill>
                <a:effectLst>
                  <a:glow>
                    <a:schemeClr val="bg1"/>
                  </a:glow>
                </a:effectLst>
                <a:latin typeface="Arial" panose="020B0604020202020204" pitchFamily="34" charset="0"/>
                <a:ea typeface="+mj-ea"/>
                <a:cs typeface="Arial" panose="020B0604020202020204" pitchFamily="34" charset="0"/>
              </a:rPr>
              <a:t>طرد الشياطين</a:t>
            </a:r>
            <a:endParaRPr lang="en-US" sz="6300" b="1" kern="1200" spc="-80" dirty="0">
              <a:solidFill>
                <a:schemeClr val="bg1"/>
              </a:solidFill>
              <a:effectLst>
                <a:glow>
                  <a:schemeClr val="bg1"/>
                </a:glow>
              </a:effectLst>
              <a:latin typeface="Arial" panose="020B0604020202020204" pitchFamily="34" charset="0"/>
              <a:ea typeface="+mj-ea"/>
              <a:cs typeface="Arial" panose="020B0604020202020204" pitchFamily="34" charset="0"/>
            </a:endParaRPr>
          </a:p>
        </p:txBody>
      </p:sp>
      <p:sp>
        <p:nvSpPr>
          <p:cNvPr id="17" name="Rectangle 16">
            <a:extLst>
              <a:ext uri="{FF2B5EF4-FFF2-40B4-BE49-F238E27FC236}">
                <a16:creationId xmlns:a16="http://schemas.microsoft.com/office/drawing/2014/main" id="{07BC62F9-8682-684D-B3DD-BD8589B823F3}"/>
              </a:ext>
            </a:extLst>
          </p:cNvPr>
          <p:cNvSpPr>
            <a:spLocks noChangeArrowheads="1"/>
          </p:cNvSpPr>
          <p:nvPr/>
        </p:nvSpPr>
        <p:spPr bwMode="auto">
          <a:xfrm>
            <a:off x="78046" y="3520503"/>
            <a:ext cx="7386638" cy="123694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277" fontAlgn="base">
              <a:spcBef>
                <a:spcPct val="20000"/>
              </a:spcBef>
              <a:buClr>
                <a:srgbClr val="FFCC00"/>
              </a:buClr>
              <a:buSzPct val="70000"/>
              <a:defRPr/>
            </a:pP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تم وعظها من قبل مات لايلي</a:t>
            </a:r>
            <a:b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في كنيسة الطرق المتقاطعة الدولية سنغافورة</a:t>
            </a: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 CICFamily.com</a:t>
            </a:r>
            <a:b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تم تحميلها من قبل د. ريك جريفيث</a:t>
            </a: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 </a:t>
            </a: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مؤسسة الدراسات اللاهوتية الأردنية</a:t>
            </a:r>
            <a:b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الملفات بلغات عديدة للتحميل المجاني على</a:t>
            </a:r>
          </a:p>
          <a:p>
            <a:pPr algn="ctr" defTabSz="914277" fontAlgn="base">
              <a:spcBef>
                <a:spcPct val="20000"/>
              </a:spcBef>
              <a:buClr>
                <a:srgbClr val="FFCC00"/>
              </a:buClr>
              <a:buSzPct val="70000"/>
              <a:defRPr/>
            </a:pP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BibleStudyDownloads.org</a:t>
            </a:r>
          </a:p>
        </p:txBody>
      </p:sp>
      <p:sp>
        <p:nvSpPr>
          <p:cNvPr id="18" name="TextBox 7">
            <a:extLst>
              <a:ext uri="{FF2B5EF4-FFF2-40B4-BE49-F238E27FC236}">
                <a16:creationId xmlns:a16="http://schemas.microsoft.com/office/drawing/2014/main" id="{2F80BBEF-FDBC-1146-B308-03D437A6A5B4}"/>
              </a:ext>
            </a:extLst>
          </p:cNvPr>
          <p:cNvSpPr txBox="1"/>
          <p:nvPr/>
        </p:nvSpPr>
        <p:spPr>
          <a:xfrm>
            <a:off x="134579" y="2704857"/>
            <a:ext cx="7273573" cy="842963"/>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ar-JO" sz="5400" b="1" i="1" spc="-80" dirty="0">
                <a:solidFill>
                  <a:schemeClr val="bg1"/>
                </a:solidFill>
                <a:effectLst>
                  <a:glow>
                    <a:schemeClr val="bg1"/>
                  </a:glow>
                </a:effectLst>
                <a:latin typeface="Arial" panose="020B0604020202020204" pitchFamily="34" charset="0"/>
                <a:ea typeface="+mj-ea"/>
                <a:cs typeface="Arial" panose="020B0604020202020204" pitchFamily="34" charset="0"/>
              </a:rPr>
              <a:t>متى 8: 28-34</a:t>
            </a:r>
            <a:endParaRPr lang="en-US" sz="2000" b="1" i="1" kern="1200" spc="-80" dirty="0">
              <a:solidFill>
                <a:schemeClr val="bg1"/>
              </a:solidFill>
              <a:effectLst>
                <a:glow>
                  <a:schemeClr val="bg1"/>
                </a:glow>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320299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4B90844F-DE04-4BE8-9360-D8F249B0F2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1300" y="321733"/>
            <a:ext cx="8661401" cy="6214534"/>
          </a:xfrm>
          <a:prstGeom prst="rect">
            <a:avLst/>
          </a:prstGeom>
          <a:ln w="127000">
            <a:solidFill>
              <a:schemeClr val="tx1"/>
            </a:solidFill>
          </a:ln>
        </p:spPr>
      </p:pic>
      <p:sp>
        <p:nvSpPr>
          <p:cNvPr id="17" name="TextBox 16">
            <a:extLst>
              <a:ext uri="{FF2B5EF4-FFF2-40B4-BE49-F238E27FC236}">
                <a16:creationId xmlns:a16="http://schemas.microsoft.com/office/drawing/2014/main" id="{FB409757-EF05-426C-8168-86A97E10FFE9}"/>
              </a:ext>
            </a:extLst>
          </p:cNvPr>
          <p:cNvSpPr txBox="1"/>
          <p:nvPr/>
        </p:nvSpPr>
        <p:spPr>
          <a:xfrm>
            <a:off x="241299" y="495905"/>
            <a:ext cx="2588987" cy="929998"/>
          </a:xfrm>
          <a:prstGeom prst="rect">
            <a:avLst/>
          </a:prstGeom>
          <a:noFill/>
        </p:spPr>
        <p:txBody>
          <a:bodyPr wrap="square">
            <a:spAutoFit/>
          </a:bodyPr>
          <a:lstStyle/>
          <a:p>
            <a:pPr algn="ctr">
              <a:lnSpc>
                <a:spcPct val="85000"/>
              </a:lnSpc>
            </a:pPr>
            <a:r>
              <a:rPr lang="ar-JO" sz="3200" b="1" i="0" dirty="0">
                <a:solidFill>
                  <a:srgbClr val="000000"/>
                </a:solidFill>
                <a:effectLst/>
                <a:latin typeface="Arial" panose="020B0604020202020204" pitchFamily="34" charset="0"/>
                <a:cs typeface="Arial" panose="020B0604020202020204" pitchFamily="34" charset="0"/>
              </a:rPr>
              <a:t>الموعظة       على الجبل</a:t>
            </a:r>
            <a:endParaRPr lang="en-US" sz="3200"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FE77EAA6-9677-4777-AEF7-ADC9986F9D8F}"/>
              </a:ext>
            </a:extLst>
          </p:cNvPr>
          <p:cNvSpPr txBox="1"/>
          <p:nvPr/>
        </p:nvSpPr>
        <p:spPr>
          <a:xfrm>
            <a:off x="3088819" y="1429109"/>
            <a:ext cx="2588987" cy="929998"/>
          </a:xfrm>
          <a:prstGeom prst="rect">
            <a:avLst/>
          </a:prstGeom>
          <a:noFill/>
        </p:spPr>
        <p:txBody>
          <a:bodyPr wrap="square">
            <a:spAutoFit/>
          </a:bodyPr>
          <a:lstStyle/>
          <a:p>
            <a:pPr algn="ctr">
              <a:lnSpc>
                <a:spcPct val="85000"/>
              </a:lnSpc>
            </a:pPr>
            <a:r>
              <a:rPr lang="ar-JO" sz="3200" b="1" i="0" dirty="0">
                <a:solidFill>
                  <a:srgbClr val="000000"/>
                </a:solidFill>
                <a:effectLst/>
                <a:latin typeface="Arial" panose="020B0604020202020204" pitchFamily="34" charset="0"/>
                <a:cs typeface="Arial" panose="020B0604020202020204" pitchFamily="34" charset="0"/>
              </a:rPr>
              <a:t>تهدئة      العاصفة</a:t>
            </a:r>
            <a:endParaRPr lang="en-US" sz="3200" b="1"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8C21F84-D4FD-44BE-AFB5-22D435700D07}"/>
              </a:ext>
            </a:extLst>
          </p:cNvPr>
          <p:cNvSpPr txBox="1"/>
          <p:nvPr/>
        </p:nvSpPr>
        <p:spPr>
          <a:xfrm>
            <a:off x="4383312" y="3003087"/>
            <a:ext cx="2767696" cy="929485"/>
          </a:xfrm>
          <a:prstGeom prst="rect">
            <a:avLst/>
          </a:prstGeom>
          <a:noFill/>
        </p:spPr>
        <p:txBody>
          <a:bodyPr wrap="square">
            <a:spAutoFit/>
          </a:bodyPr>
          <a:lstStyle/>
          <a:p>
            <a:pPr algn="ctr">
              <a:lnSpc>
                <a:spcPct val="85000"/>
              </a:lnSpc>
            </a:pPr>
            <a:r>
              <a:rPr lang="ar-JO" sz="3200" b="1" dirty="0">
                <a:solidFill>
                  <a:srgbClr val="000000"/>
                </a:solidFill>
                <a:latin typeface="Arial" panose="020B0604020202020204" pitchFamily="34" charset="0"/>
                <a:cs typeface="Arial" panose="020B0604020202020204" pitchFamily="34" charset="0"/>
              </a:rPr>
              <a:t>كورة       الجدريين</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02896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95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2649" y="480060"/>
            <a:ext cx="409359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4093590"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7F3F15F-C065-457E-9EBB-86738A6A7A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38903" y="3429000"/>
            <a:ext cx="3847338" cy="2085286"/>
          </a:xfrm>
          <a:prstGeom prst="rect">
            <a:avLst/>
          </a:prstGeom>
        </p:spPr>
      </p:pic>
      <p:pic>
        <p:nvPicPr>
          <p:cNvPr id="11" name="Picture 10">
            <a:extLst>
              <a:ext uri="{FF2B5EF4-FFF2-40B4-BE49-F238E27FC236}">
                <a16:creationId xmlns:a16="http://schemas.microsoft.com/office/drawing/2014/main" id="{EB97C750-D925-46B8-AD4A-DA13B79084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0866" y="643467"/>
            <a:ext cx="3587376" cy="5571066"/>
          </a:xfrm>
          <a:prstGeom prst="rect">
            <a:avLst/>
          </a:prstGeom>
        </p:spPr>
      </p:pic>
      <p:sp>
        <p:nvSpPr>
          <p:cNvPr id="13" name="TextBox 12">
            <a:extLst>
              <a:ext uri="{FF2B5EF4-FFF2-40B4-BE49-F238E27FC236}">
                <a16:creationId xmlns:a16="http://schemas.microsoft.com/office/drawing/2014/main" id="{A2660C27-0100-470D-9395-1BE1CB9D3B8E}"/>
              </a:ext>
            </a:extLst>
          </p:cNvPr>
          <p:cNvSpPr txBox="1"/>
          <p:nvPr/>
        </p:nvSpPr>
        <p:spPr>
          <a:xfrm rot="2942095">
            <a:off x="1900711" y="2025508"/>
            <a:ext cx="2588987" cy="514628"/>
          </a:xfrm>
          <a:prstGeom prst="rect">
            <a:avLst/>
          </a:prstGeom>
          <a:noFill/>
        </p:spPr>
        <p:txBody>
          <a:bodyPr wrap="square">
            <a:spAutoFit/>
          </a:bodyPr>
          <a:lstStyle/>
          <a:p>
            <a:pPr algn="ctr">
              <a:lnSpc>
                <a:spcPct val="85000"/>
              </a:lnSpc>
            </a:pPr>
            <a:r>
              <a:rPr lang="ar-JO" sz="3200" b="1" i="0" dirty="0">
                <a:solidFill>
                  <a:srgbClr val="000000"/>
                </a:solidFill>
                <a:effectLst/>
                <a:latin typeface="system-ui"/>
              </a:rPr>
              <a:t>10 كم</a:t>
            </a:r>
            <a:endParaRPr lang="en-US" sz="3200" b="1" dirty="0"/>
          </a:p>
        </p:txBody>
      </p:sp>
      <p:sp>
        <p:nvSpPr>
          <p:cNvPr id="15" name="TextBox 14">
            <a:extLst>
              <a:ext uri="{FF2B5EF4-FFF2-40B4-BE49-F238E27FC236}">
                <a16:creationId xmlns:a16="http://schemas.microsoft.com/office/drawing/2014/main" id="{D444ACF9-23C9-412D-94E3-93969B675D66}"/>
              </a:ext>
            </a:extLst>
          </p:cNvPr>
          <p:cNvSpPr txBox="1"/>
          <p:nvPr/>
        </p:nvSpPr>
        <p:spPr>
          <a:xfrm>
            <a:off x="5444951" y="860064"/>
            <a:ext cx="2588987" cy="2188933"/>
          </a:xfrm>
          <a:prstGeom prst="rect">
            <a:avLst/>
          </a:prstGeom>
          <a:noFill/>
        </p:spPr>
        <p:txBody>
          <a:bodyPr wrap="square">
            <a:spAutoFit/>
          </a:bodyPr>
          <a:lstStyle/>
          <a:p>
            <a:pPr algn="ctr">
              <a:lnSpc>
                <a:spcPct val="85000"/>
              </a:lnSpc>
            </a:pPr>
            <a:r>
              <a:rPr lang="ar-JO" sz="3200" b="1" dirty="0">
                <a:solidFill>
                  <a:srgbClr val="000000"/>
                </a:solidFill>
                <a:latin typeface="system-ui"/>
              </a:rPr>
              <a:t>متروبوليتان جمعية الشبان المسيحية</a:t>
            </a:r>
          </a:p>
          <a:p>
            <a:pPr algn="ctr">
              <a:lnSpc>
                <a:spcPct val="85000"/>
              </a:lnSpc>
            </a:pPr>
            <a:r>
              <a:rPr lang="ar-JO" sz="3200" b="1" dirty="0">
                <a:solidFill>
                  <a:srgbClr val="000000"/>
                </a:solidFill>
                <a:latin typeface="system-ui"/>
              </a:rPr>
              <a:t>إلى</a:t>
            </a:r>
          </a:p>
          <a:p>
            <a:pPr algn="ctr">
              <a:lnSpc>
                <a:spcPct val="85000"/>
              </a:lnSpc>
            </a:pPr>
            <a:r>
              <a:rPr lang="ar-JO" sz="3200" b="1" dirty="0">
                <a:solidFill>
                  <a:srgbClr val="000000"/>
                </a:solidFill>
                <a:latin typeface="system-ui"/>
              </a:rPr>
              <a:t>خزان بيدوك</a:t>
            </a:r>
            <a:endParaRPr lang="en-US" sz="3200" b="1" dirty="0"/>
          </a:p>
        </p:txBody>
      </p:sp>
      <p:sp>
        <p:nvSpPr>
          <p:cNvPr id="17" name="TextBox 16">
            <a:extLst>
              <a:ext uri="{FF2B5EF4-FFF2-40B4-BE49-F238E27FC236}">
                <a16:creationId xmlns:a16="http://schemas.microsoft.com/office/drawing/2014/main" id="{44058537-B8BF-4660-8A5F-D9CEA9F5A8BC}"/>
              </a:ext>
            </a:extLst>
          </p:cNvPr>
          <p:cNvSpPr txBox="1"/>
          <p:nvPr/>
        </p:nvSpPr>
        <p:spPr>
          <a:xfrm rot="20844253">
            <a:off x="5230569" y="3968529"/>
            <a:ext cx="2588987" cy="514628"/>
          </a:xfrm>
          <a:prstGeom prst="rect">
            <a:avLst/>
          </a:prstGeom>
          <a:noFill/>
        </p:spPr>
        <p:txBody>
          <a:bodyPr wrap="square">
            <a:spAutoFit/>
          </a:bodyPr>
          <a:lstStyle/>
          <a:p>
            <a:pPr algn="ctr">
              <a:lnSpc>
                <a:spcPct val="85000"/>
              </a:lnSpc>
            </a:pPr>
            <a:r>
              <a:rPr lang="ar-JO" sz="3200" b="1" i="0" dirty="0">
                <a:solidFill>
                  <a:srgbClr val="000000"/>
                </a:solidFill>
                <a:effectLst/>
                <a:latin typeface="system-ui"/>
              </a:rPr>
              <a:t>10 كم</a:t>
            </a:r>
            <a:endParaRPr lang="en-US" sz="3200" b="1" dirty="0"/>
          </a:p>
        </p:txBody>
      </p:sp>
    </p:spTree>
    <p:extLst>
      <p:ext uri="{BB962C8B-B14F-4D97-AF65-F5344CB8AC3E}">
        <p14:creationId xmlns:p14="http://schemas.microsoft.com/office/powerpoint/2010/main" val="241149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EC6BDC3-438C-4D68-BD93-616BECAAB5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1204" y="456986"/>
            <a:ext cx="5007482" cy="5943600"/>
          </a:xfrm>
          <a:prstGeom prst="rect">
            <a:avLst/>
          </a:prstGeom>
        </p:spPr>
      </p:pic>
      <p:sp>
        <p:nvSpPr>
          <p:cNvPr id="10" name="TextBox 9">
            <a:extLst>
              <a:ext uri="{FF2B5EF4-FFF2-40B4-BE49-F238E27FC236}">
                <a16:creationId xmlns:a16="http://schemas.microsoft.com/office/drawing/2014/main" id="{B137E2B4-8E72-4C70-BECE-3925C66C3B3B}"/>
              </a:ext>
            </a:extLst>
          </p:cNvPr>
          <p:cNvSpPr txBox="1"/>
          <p:nvPr/>
        </p:nvSpPr>
        <p:spPr>
          <a:xfrm>
            <a:off x="5529890" y="4410932"/>
            <a:ext cx="3614110" cy="954107"/>
          </a:xfrm>
          <a:prstGeom prst="rect">
            <a:avLst/>
          </a:prstGeom>
          <a:noFill/>
        </p:spPr>
        <p:txBody>
          <a:bodyPr wrap="square">
            <a:spAutoFit/>
          </a:bodyPr>
          <a:lstStyle/>
          <a:p>
            <a:pPr algn="r"/>
            <a:r>
              <a:rPr lang="ar-JO" sz="3200" b="0" i="0" dirty="0">
                <a:solidFill>
                  <a:schemeClr val="bg1"/>
                </a:solidFill>
                <a:effectLst/>
                <a:latin typeface="Arial" panose="020B0604020202020204" pitchFamily="34" charset="0"/>
                <a:cs typeface="Arial" panose="020B0604020202020204" pitchFamily="34" charset="0"/>
              </a:rPr>
              <a:t>إلى كورة الجرجسيين</a:t>
            </a:r>
            <a:endParaRPr lang="en-US" sz="2400" dirty="0">
              <a:solidFill>
                <a:schemeClr val="bg1"/>
              </a:solidFill>
              <a:latin typeface="Arial" panose="020B0604020202020204" pitchFamily="34" charset="0"/>
              <a:cs typeface="Arial" panose="020B0604020202020204" pitchFamily="34" charset="0"/>
            </a:endParaRPr>
          </a:p>
          <a:p>
            <a:pPr algn="r"/>
            <a:r>
              <a:rPr lang="ar-JO" sz="2400" dirty="0">
                <a:solidFill>
                  <a:schemeClr val="bg1"/>
                </a:solidFill>
                <a:latin typeface="Arial" panose="020B0604020202020204" pitchFamily="34" charset="0"/>
                <a:cs typeface="Arial" panose="020B0604020202020204" pitchFamily="34" charset="0"/>
              </a:rPr>
              <a:t>(مر 5: 1 ولو 8: 26)</a:t>
            </a:r>
            <a:endParaRPr lang="en-US" sz="24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1809322-F397-4BBB-8C54-B6B18005F91A}"/>
              </a:ext>
            </a:extLst>
          </p:cNvPr>
          <p:cNvSpPr txBox="1"/>
          <p:nvPr/>
        </p:nvSpPr>
        <p:spPr>
          <a:xfrm>
            <a:off x="5541165" y="1210532"/>
            <a:ext cx="3352906" cy="954107"/>
          </a:xfrm>
          <a:prstGeom prst="rect">
            <a:avLst/>
          </a:prstGeom>
          <a:noFill/>
        </p:spPr>
        <p:txBody>
          <a:bodyPr wrap="square">
            <a:spAutoFit/>
          </a:bodyPr>
          <a:lstStyle/>
          <a:p>
            <a:pPr algn="r"/>
            <a:r>
              <a:rPr lang="ar-JO" sz="3200" b="0" i="0" dirty="0">
                <a:solidFill>
                  <a:schemeClr val="bg1"/>
                </a:solidFill>
                <a:effectLst/>
                <a:latin typeface="Arial" panose="020B0604020202020204" pitchFamily="34" charset="0"/>
                <a:cs typeface="Arial" panose="020B0604020202020204" pitchFamily="34" charset="0"/>
              </a:rPr>
              <a:t>إلى كورة الجدريين</a:t>
            </a:r>
            <a:endParaRPr lang="en-US" sz="2400" dirty="0">
              <a:solidFill>
                <a:schemeClr val="bg1"/>
              </a:solidFill>
              <a:latin typeface="Arial" panose="020B0604020202020204" pitchFamily="34" charset="0"/>
              <a:cs typeface="Arial" panose="020B0604020202020204" pitchFamily="34" charset="0"/>
            </a:endParaRPr>
          </a:p>
          <a:p>
            <a:pPr algn="r"/>
            <a:r>
              <a:rPr lang="ar-JO" sz="2400" dirty="0">
                <a:solidFill>
                  <a:schemeClr val="bg1"/>
                </a:solidFill>
                <a:latin typeface="Arial" panose="020B0604020202020204" pitchFamily="34" charset="0"/>
                <a:cs typeface="Arial" panose="020B0604020202020204" pitchFamily="34" charset="0"/>
              </a:rPr>
              <a:t>(مت 8: 28)</a:t>
            </a:r>
            <a:endParaRPr lang="en-US" sz="2400" dirty="0">
              <a:solidFill>
                <a:schemeClr val="bg1"/>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D7140EE5-E94F-4938-B968-A38DAC4F8F5B}"/>
              </a:ext>
            </a:extLst>
          </p:cNvPr>
          <p:cNvSpPr/>
          <p:nvPr/>
        </p:nvSpPr>
        <p:spPr>
          <a:xfrm>
            <a:off x="2191657" y="3730171"/>
            <a:ext cx="1259342" cy="435429"/>
          </a:xfrm>
          <a:prstGeom prst="roundRect">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91BC2E7C-C05D-4C35-9CFF-E3E208DF40B3}"/>
              </a:ext>
            </a:extLst>
          </p:cNvPr>
          <p:cNvSpPr/>
          <p:nvPr/>
        </p:nvSpPr>
        <p:spPr>
          <a:xfrm>
            <a:off x="3069772" y="4719299"/>
            <a:ext cx="1400628" cy="435429"/>
          </a:xfrm>
          <a:prstGeom prst="roundRect">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277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C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4 Gospels, 4 Perspectives — Bible Study Magazine">
            <a:extLst>
              <a:ext uri="{FF2B5EF4-FFF2-40B4-BE49-F238E27FC236}">
                <a16:creationId xmlns:a16="http://schemas.microsoft.com/office/drawing/2014/main" id="{44582FDB-C226-400D-AB52-6E899EC07AF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82600" y="1282065"/>
            <a:ext cx="8178799" cy="4293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328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i="0" dirty="0">
                <a:solidFill>
                  <a:srgbClr val="000000"/>
                </a:solidFill>
                <a:effectLst/>
                <a:latin typeface="Arial" panose="020B0604020202020204" pitchFamily="34" charset="0"/>
                <a:cs typeface="Arial" panose="020B0604020202020204" pitchFamily="34" charset="0"/>
              </a:rPr>
              <a:t>متى 8: 28-29</a:t>
            </a:r>
            <a:endParaRPr lang="en-US" sz="32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B5C28C8-CD43-459C-809B-7B7BB1443A68}"/>
              </a:ext>
            </a:extLst>
          </p:cNvPr>
          <p:cNvSpPr txBox="1"/>
          <p:nvPr/>
        </p:nvSpPr>
        <p:spPr>
          <a:xfrm>
            <a:off x="629082" y="401221"/>
            <a:ext cx="8095818" cy="2554545"/>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3200" b="0" i="0" u="none" strike="noStrike" kern="1200" cap="none" spc="0" normalizeH="0" baseline="0" noProof="0" dirty="0">
                <a:ln>
                  <a:noFill/>
                </a:ln>
                <a:solidFill>
                  <a:schemeClr val="bg1">
                    <a:lumMod val="75000"/>
                  </a:schemeClr>
                </a:solidFill>
                <a:effectLst/>
                <a:uLnTx/>
                <a:uFillTx/>
                <a:latin typeface="Arial" panose="020B0604020202020204" pitchFamily="34" charset="0"/>
                <a:cs typeface="Arial" panose="020B0604020202020204" pitchFamily="34" charset="0"/>
              </a:rPr>
              <a:t>28 ولما جاء إلى العبر إلى كورة الجرجسيين </a:t>
            </a:r>
            <a:r>
              <a:rPr kumimoji="0" lang="ar-JO" sz="3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استقبله مجنونان خارجان من القبور هائجان جداً حتى لم يكن أحد يقدر أن يجتاز من تلك الطريق</a:t>
            </a:r>
            <a:r>
              <a:rPr kumimoji="0" lang="ar-JO" sz="3200" b="0" i="0" u="none" strike="noStrike" kern="1200" cap="none" spc="0" normalizeH="0" baseline="0" noProof="0" dirty="0">
                <a:ln>
                  <a:noFill/>
                </a:ln>
                <a:solidFill>
                  <a:prstClr val="white">
                    <a:lumMod val="65000"/>
                  </a:prstClr>
                </a:solidFill>
                <a:effectLst/>
                <a:uLnTx/>
                <a:uFillTx/>
                <a:latin typeface="Arial" panose="020B0604020202020204" pitchFamily="34" charset="0"/>
                <a:cs typeface="Arial" panose="020B0604020202020204" pitchFamily="34" charset="0"/>
              </a:rPr>
              <a:t> 29 وإذا هما قد صرخا قائلين ما لنا ولك يا يسوع ابن الله أجئت غلى هنا قبل الوقت لتعذبنا</a:t>
            </a:r>
            <a:endParaRPr kumimoji="0" lang="en-US" sz="3200" b="0" i="0" u="none" strike="noStrike" kern="1200" cap="none" spc="0" normalizeH="0" baseline="0" noProof="0" dirty="0">
              <a:ln>
                <a:noFill/>
              </a:ln>
              <a:solidFill>
                <a:prstClr val="white">
                  <a:lumMod val="65000"/>
                </a:prstClr>
              </a:solidFill>
              <a:effectLst/>
              <a:uLnTx/>
              <a:uFillTx/>
              <a:latin typeface="Arial" panose="020B0604020202020204" pitchFamily="34" charset="0"/>
              <a:cs typeface="Arial" panose="020B0604020202020204" pitchFamily="34" charset="0"/>
            </a:endParaRPr>
          </a:p>
          <a:p>
            <a:r>
              <a:rPr lang="en-US" sz="3200" b="0" i="0" dirty="0">
                <a:solidFill>
                  <a:schemeClr val="bg1">
                    <a:lumMod val="65000"/>
                  </a:schemeClr>
                </a:solidFill>
                <a:effectLst/>
                <a:latin typeface="Arial" panose="020B0604020202020204" pitchFamily="34" charset="0"/>
                <a:cs typeface="Arial" panose="020B0604020202020204" pitchFamily="34" charset="0"/>
              </a:rPr>
              <a:t> </a:t>
            </a:r>
            <a:endParaRPr lang="en-US" sz="32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989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04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You Shall Not Pass!!! | Know Your Meme">
            <a:extLst>
              <a:ext uri="{FF2B5EF4-FFF2-40B4-BE49-F238E27FC236}">
                <a16:creationId xmlns:a16="http://schemas.microsoft.com/office/drawing/2014/main" id="{F45014EE-8C66-490F-A733-1E3B26AFDB8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82600" y="1128713"/>
            <a:ext cx="8178799" cy="460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133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he planet earth taken from the outer space">
            <a:extLst>
              <a:ext uri="{FF2B5EF4-FFF2-40B4-BE49-F238E27FC236}">
                <a16:creationId xmlns:a16="http://schemas.microsoft.com/office/drawing/2014/main" id="{CE00F234-1E77-48FE-B80C-0AD62B07D16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85" y="10"/>
            <a:ext cx="9143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2AEB592-2980-453A-BABB-471217CB626A}"/>
              </a:ext>
            </a:extLst>
          </p:cNvPr>
          <p:cNvSpPr txBox="1"/>
          <p:nvPr/>
        </p:nvSpPr>
        <p:spPr>
          <a:xfrm>
            <a:off x="336115" y="3431515"/>
            <a:ext cx="8092268" cy="2554545"/>
          </a:xfrm>
          <a:prstGeom prst="rect">
            <a:avLst/>
          </a:prstGeom>
          <a:noFill/>
        </p:spPr>
        <p:txBody>
          <a:bodyPr wrap="square">
            <a:spAutoFit/>
          </a:bodyPr>
          <a:lstStyle/>
          <a:p>
            <a:pPr marL="571500" indent="-571500" algn="r" rtl="1">
              <a:buFont typeface="Arial" panose="020B0604020202020204" pitchFamily="34" charset="0"/>
              <a:buChar char="•"/>
            </a:pPr>
            <a:r>
              <a:rPr lang="ar-JO" sz="4000" dirty="0">
                <a:solidFill>
                  <a:schemeClr val="bg1"/>
                </a:solidFill>
                <a:effectLst>
                  <a:glow rad="127000">
                    <a:schemeClr val="tx1"/>
                  </a:glow>
                </a:effectLst>
                <a:latin typeface="system-ui"/>
              </a:rPr>
              <a:t>القوة</a:t>
            </a:r>
            <a:endParaRPr lang="en-US" sz="4000" i="0" dirty="0">
              <a:solidFill>
                <a:schemeClr val="bg1"/>
              </a:solidFill>
              <a:effectLst>
                <a:glow rad="127000">
                  <a:schemeClr val="tx1"/>
                </a:glow>
              </a:effectLst>
              <a:latin typeface="system-ui"/>
            </a:endParaRPr>
          </a:p>
          <a:p>
            <a:pPr marL="571500" indent="-571500" algn="r" rtl="1">
              <a:buFont typeface="Arial" panose="020B0604020202020204" pitchFamily="34" charset="0"/>
              <a:buChar char="•"/>
            </a:pPr>
            <a:r>
              <a:rPr lang="ar-JO" sz="4000" dirty="0">
                <a:solidFill>
                  <a:schemeClr val="bg1"/>
                </a:solidFill>
                <a:effectLst>
                  <a:glow rad="127000">
                    <a:schemeClr val="tx1"/>
                  </a:glow>
                </a:effectLst>
                <a:latin typeface="system-ui"/>
              </a:rPr>
              <a:t>المتعة</a:t>
            </a:r>
            <a:endParaRPr lang="en-US" sz="4000" dirty="0">
              <a:solidFill>
                <a:schemeClr val="bg1"/>
              </a:solidFill>
              <a:effectLst>
                <a:glow rad="127000">
                  <a:schemeClr val="tx1"/>
                </a:glow>
              </a:effectLst>
              <a:latin typeface="system-ui"/>
            </a:endParaRPr>
          </a:p>
          <a:p>
            <a:pPr marL="571500" indent="-571500" algn="r" rtl="1">
              <a:buFont typeface="Arial" panose="020B0604020202020204" pitchFamily="34" charset="0"/>
              <a:buChar char="•"/>
            </a:pPr>
            <a:r>
              <a:rPr lang="ar-JO" sz="4000" dirty="0">
                <a:solidFill>
                  <a:schemeClr val="bg1"/>
                </a:solidFill>
                <a:effectLst>
                  <a:glow rad="127000">
                    <a:schemeClr val="tx1"/>
                  </a:glow>
                </a:effectLst>
                <a:latin typeface="system-ui"/>
              </a:rPr>
              <a:t>الشهرة</a:t>
            </a:r>
            <a:endParaRPr lang="en-US" sz="4000" i="0" dirty="0">
              <a:solidFill>
                <a:schemeClr val="bg1"/>
              </a:solidFill>
              <a:effectLst>
                <a:glow rad="127000">
                  <a:schemeClr val="tx1"/>
                </a:glow>
              </a:effectLst>
              <a:latin typeface="system-ui"/>
            </a:endParaRPr>
          </a:p>
          <a:p>
            <a:pPr marL="571500" indent="-571500" algn="r" rtl="1">
              <a:buFont typeface="Arial" panose="020B0604020202020204" pitchFamily="34" charset="0"/>
              <a:buChar char="•"/>
            </a:pPr>
            <a:r>
              <a:rPr lang="ar-JO" sz="4000" i="0" dirty="0">
                <a:solidFill>
                  <a:schemeClr val="bg1"/>
                </a:solidFill>
                <a:effectLst>
                  <a:glow rad="127000">
                    <a:schemeClr val="tx1"/>
                  </a:glow>
                </a:effectLst>
                <a:latin typeface="system-ui"/>
              </a:rPr>
              <a:t>الحظ</a:t>
            </a:r>
            <a:endParaRPr lang="en-US" sz="4000" i="0" dirty="0">
              <a:solidFill>
                <a:schemeClr val="bg1"/>
              </a:solidFill>
              <a:effectLst>
                <a:glow rad="127000">
                  <a:schemeClr val="tx1"/>
                </a:glow>
              </a:effectLst>
              <a:latin typeface="system-ui"/>
            </a:endParaRPr>
          </a:p>
        </p:txBody>
      </p:sp>
      <p:sp>
        <p:nvSpPr>
          <p:cNvPr id="7" name="TextBox 6">
            <a:extLst>
              <a:ext uri="{FF2B5EF4-FFF2-40B4-BE49-F238E27FC236}">
                <a16:creationId xmlns:a16="http://schemas.microsoft.com/office/drawing/2014/main" id="{C84BC542-7577-4BD1-A146-56C196BBE07E}"/>
              </a:ext>
            </a:extLst>
          </p:cNvPr>
          <p:cNvSpPr txBox="1"/>
          <p:nvPr/>
        </p:nvSpPr>
        <p:spPr>
          <a:xfrm>
            <a:off x="2728685" y="5986060"/>
            <a:ext cx="6270172" cy="707886"/>
          </a:xfrm>
          <a:prstGeom prst="rect">
            <a:avLst/>
          </a:prstGeom>
          <a:noFill/>
        </p:spPr>
        <p:txBody>
          <a:bodyPr wrap="square">
            <a:spAutoFit/>
          </a:bodyPr>
          <a:lstStyle/>
          <a:p>
            <a:pPr algn="ctr"/>
            <a:r>
              <a:rPr lang="ar-JO" sz="4000" b="1" i="0" dirty="0">
                <a:solidFill>
                  <a:schemeClr val="bg1"/>
                </a:solidFill>
                <a:effectLst>
                  <a:glow rad="127000">
                    <a:schemeClr val="tx1"/>
                  </a:glow>
                </a:effectLst>
                <a:latin typeface="system-ui"/>
              </a:rPr>
              <a:t>وعود العالم</a:t>
            </a:r>
            <a:endParaRPr lang="en-US" sz="4000" b="1" i="0" dirty="0">
              <a:solidFill>
                <a:schemeClr val="bg1"/>
              </a:solidFill>
              <a:effectLst>
                <a:glow rad="127000">
                  <a:schemeClr val="tx1"/>
                </a:glow>
              </a:effectLst>
              <a:latin typeface="system-ui"/>
            </a:endParaRPr>
          </a:p>
        </p:txBody>
      </p:sp>
    </p:spTree>
    <p:extLst>
      <p:ext uri="{BB962C8B-B14F-4D97-AF65-F5344CB8AC3E}">
        <p14:creationId xmlns:p14="http://schemas.microsoft.com/office/powerpoint/2010/main" val="2261197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descr="A picture containing tree, outdoor&#10;&#10;Description automatically generated">
            <a:extLst>
              <a:ext uri="{FF2B5EF4-FFF2-40B4-BE49-F238E27FC236}">
                <a16:creationId xmlns:a16="http://schemas.microsoft.com/office/drawing/2014/main" id="{F9DDD57F-EC4A-42D2-9BD9-581915FDFC9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858001"/>
          </a:xfrm>
          <a:prstGeom prst="rect">
            <a:avLst/>
          </a:prstGeom>
        </p:spPr>
      </p:pic>
      <p:sp>
        <p:nvSpPr>
          <p:cNvPr id="5" name="TextBox 4">
            <a:extLst>
              <a:ext uri="{FF2B5EF4-FFF2-40B4-BE49-F238E27FC236}">
                <a16:creationId xmlns:a16="http://schemas.microsoft.com/office/drawing/2014/main" id="{1DBB0F28-D536-4A1C-B1D1-8A88D3E06969}"/>
              </a:ext>
            </a:extLst>
          </p:cNvPr>
          <p:cNvSpPr txBox="1"/>
          <p:nvPr/>
        </p:nvSpPr>
        <p:spPr>
          <a:xfrm>
            <a:off x="2728685" y="5986060"/>
            <a:ext cx="6270172" cy="707886"/>
          </a:xfrm>
          <a:prstGeom prst="rect">
            <a:avLst/>
          </a:prstGeom>
          <a:noFill/>
        </p:spPr>
        <p:txBody>
          <a:bodyPr wrap="square">
            <a:spAutoFit/>
          </a:bodyPr>
          <a:lstStyle/>
          <a:p>
            <a:pPr algn="ctr"/>
            <a:r>
              <a:rPr lang="ar-JO" sz="4000" b="1" i="0" dirty="0">
                <a:solidFill>
                  <a:schemeClr val="bg1"/>
                </a:solidFill>
                <a:effectLst>
                  <a:glow rad="127000">
                    <a:schemeClr val="tx1"/>
                  </a:glow>
                </a:effectLst>
                <a:latin typeface="Arial" panose="020B0604020202020204" pitchFamily="34" charset="0"/>
                <a:cs typeface="Arial" panose="020B0604020202020204" pitchFamily="34" charset="0"/>
              </a:rPr>
              <a:t>خداع العالم</a:t>
            </a:r>
            <a:endParaRPr lang="en-US" sz="4000" b="1" i="0" dirty="0">
              <a:solidFill>
                <a:schemeClr val="bg1"/>
              </a:solidFill>
              <a:effectLst>
                <a:glow rad="127000">
                  <a:schemeClr val="tx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0531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extBox 1">
            <a:extLst>
              <a:ext uri="{FF2B5EF4-FFF2-40B4-BE49-F238E27FC236}">
                <a16:creationId xmlns:a16="http://schemas.microsoft.com/office/drawing/2014/main" id="{70380290-0958-40A9-895B-8C4887C095F8}"/>
              </a:ext>
            </a:extLst>
          </p:cNvPr>
          <p:cNvGraphicFramePr/>
          <p:nvPr>
            <p:extLst>
              <p:ext uri="{D42A27DB-BD31-4B8C-83A1-F6EECF244321}">
                <p14:modId xmlns:p14="http://schemas.microsoft.com/office/powerpoint/2010/main" val="4284991087"/>
              </p:ext>
            </p:extLst>
          </p:nvPr>
        </p:nvGraphicFramePr>
        <p:xfrm>
          <a:off x="3678789" y="58056"/>
          <a:ext cx="5000124" cy="3526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a:extLst>
              <a:ext uri="{FF2B5EF4-FFF2-40B4-BE49-F238E27FC236}">
                <a16:creationId xmlns:a16="http://schemas.microsoft.com/office/drawing/2014/main" id="{61264C99-843B-4A47-B1BD-88CAE7C093F5}"/>
              </a:ext>
            </a:extLst>
          </p:cNvPr>
          <p:cNvGrpSpPr/>
          <p:nvPr/>
        </p:nvGrpSpPr>
        <p:grpSpPr>
          <a:xfrm>
            <a:off x="3968096" y="4407332"/>
            <a:ext cx="3500086" cy="1512246"/>
            <a:chOff x="289307" y="445480"/>
            <a:chExt cx="3500086" cy="767520"/>
          </a:xfrm>
        </p:grpSpPr>
        <p:sp>
          <p:nvSpPr>
            <p:cNvPr id="13" name="Rectangle: Rounded Corners 12">
              <a:extLst>
                <a:ext uri="{FF2B5EF4-FFF2-40B4-BE49-F238E27FC236}">
                  <a16:creationId xmlns:a16="http://schemas.microsoft.com/office/drawing/2014/main" id="{D640C473-1848-4AC4-98F9-E724C3C87EDB}"/>
                </a:ext>
              </a:extLst>
            </p:cNvPr>
            <p:cNvSpPr/>
            <p:nvPr/>
          </p:nvSpPr>
          <p:spPr>
            <a:xfrm>
              <a:off x="289307" y="445480"/>
              <a:ext cx="3500086" cy="76752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latin typeface="Arial" panose="020B0604020202020204" pitchFamily="34" charset="0"/>
                <a:cs typeface="Arial" panose="020B0604020202020204" pitchFamily="34" charset="0"/>
              </a:endParaRPr>
            </a:p>
          </p:txBody>
        </p:sp>
        <p:sp>
          <p:nvSpPr>
            <p:cNvPr id="15" name="Rectangle: Rounded Corners 4">
              <a:extLst>
                <a:ext uri="{FF2B5EF4-FFF2-40B4-BE49-F238E27FC236}">
                  <a16:creationId xmlns:a16="http://schemas.microsoft.com/office/drawing/2014/main" id="{D362020D-10DD-4D44-BF54-F90684ECC82E}"/>
                </a:ext>
              </a:extLst>
            </p:cNvPr>
            <p:cNvSpPr txBox="1"/>
            <p:nvPr/>
          </p:nvSpPr>
          <p:spPr>
            <a:xfrm>
              <a:off x="660602" y="482947"/>
              <a:ext cx="2474751" cy="6925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2295" tIns="0" rIns="132295" bIns="0" numCol="1" spcCol="1270" anchor="ctr" anchorCtr="0">
              <a:noAutofit/>
            </a:bodyPr>
            <a:lstStyle/>
            <a:p>
              <a:pPr marL="0" lvl="0" indent="0" algn="ctr" defTabSz="1155700">
                <a:lnSpc>
                  <a:spcPct val="90000"/>
                </a:lnSpc>
                <a:spcBef>
                  <a:spcPct val="0"/>
                </a:spcBef>
                <a:spcAft>
                  <a:spcPct val="35000"/>
                </a:spcAft>
                <a:buNone/>
              </a:pPr>
              <a:r>
                <a:rPr lang="ar-JO" sz="2600" b="1" i="0" kern="1200" dirty="0">
                  <a:latin typeface="Arial" panose="020B0604020202020204" pitchFamily="34" charset="0"/>
                  <a:cs typeface="Arial" panose="020B0604020202020204" pitchFamily="34" charset="0"/>
                </a:rPr>
                <a:t>القصة ليست </a:t>
              </a:r>
            </a:p>
            <a:p>
              <a:pPr marL="0" lvl="0" indent="0" algn="ctr" defTabSz="1155700">
                <a:lnSpc>
                  <a:spcPct val="90000"/>
                </a:lnSpc>
                <a:spcBef>
                  <a:spcPct val="0"/>
                </a:spcBef>
                <a:spcAft>
                  <a:spcPct val="35000"/>
                </a:spcAft>
                <a:buNone/>
              </a:pPr>
              <a:r>
                <a:rPr lang="ar-JO" sz="2600" b="1" i="0" kern="1200" dirty="0">
                  <a:latin typeface="Arial" panose="020B0604020202020204" pitchFamily="34" charset="0"/>
                  <a:cs typeface="Arial" panose="020B0604020202020204" pitchFamily="34" charset="0"/>
                </a:rPr>
                <a:t>عن الرجال</a:t>
              </a:r>
              <a:endParaRPr lang="en-US" sz="26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3507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i="0" dirty="0">
                <a:solidFill>
                  <a:srgbClr val="000000"/>
                </a:solidFill>
                <a:effectLst/>
                <a:latin typeface="Arial" panose="020B0604020202020204" pitchFamily="34" charset="0"/>
                <a:cs typeface="Arial" panose="020B0604020202020204" pitchFamily="34" charset="0"/>
              </a:rPr>
              <a:t>متى 8: 28-29</a:t>
            </a:r>
            <a:endParaRPr lang="en-US" sz="32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B5C28C8-CD43-459C-809B-7B7BB1443A68}"/>
              </a:ext>
            </a:extLst>
          </p:cNvPr>
          <p:cNvSpPr txBox="1"/>
          <p:nvPr/>
        </p:nvSpPr>
        <p:spPr>
          <a:xfrm>
            <a:off x="629082" y="401221"/>
            <a:ext cx="8095818" cy="3046988"/>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3200" b="0" i="0" u="none" strike="noStrike" kern="1200" cap="none" spc="0" normalizeH="0" baseline="0" noProof="0" dirty="0">
                <a:ln>
                  <a:noFill/>
                </a:ln>
                <a:solidFill>
                  <a:prstClr val="white">
                    <a:lumMod val="75000"/>
                  </a:prstClr>
                </a:solidFill>
                <a:effectLst/>
                <a:uLnTx/>
                <a:uFillTx/>
                <a:latin typeface="Arial" panose="020B0604020202020204" pitchFamily="34" charset="0"/>
                <a:cs typeface="Arial" panose="020B0604020202020204" pitchFamily="34" charset="0"/>
              </a:rPr>
              <a:t>28 ولما جاء إلى العبر إلى كورة الجرجسيين</a:t>
            </a:r>
            <a:r>
              <a:rPr kumimoji="0" lang="ar-JO" sz="3200" b="0" i="0" u="none" strike="noStrike" kern="1200" cap="none" spc="0" normalizeH="0" baseline="0" noProof="0" dirty="0">
                <a:ln>
                  <a:noFill/>
                </a:ln>
                <a:solidFill>
                  <a:schemeClr val="bg1">
                    <a:lumMod val="75000"/>
                  </a:schemeClr>
                </a:solidFill>
                <a:effectLst/>
                <a:uLnTx/>
                <a:uFillTx/>
                <a:latin typeface="Arial" panose="020B0604020202020204" pitchFamily="34" charset="0"/>
                <a:cs typeface="Arial" panose="020B0604020202020204" pitchFamily="34" charset="0"/>
              </a:rPr>
              <a:t> استقبله مجنونان خارجان من القبور هائجان جداً حتى لم يكن أحد يقدر أن يجتاز من تلك الطريق </a:t>
            </a:r>
            <a:r>
              <a:rPr kumimoji="0" lang="ar-JO" sz="3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29 وإذا هما قد صرخا قائلين ما لنا ولك يا يسوع ابن الله أجئت غلى هنا قبل الوقت لتعذبنا</a:t>
            </a:r>
            <a:endParaRPr kumimoji="0" lang="en-US" sz="32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lumMod val="65000"/>
                  </a:prstClr>
                </a:solidFill>
                <a:effectLst/>
                <a:uLnTx/>
                <a:uFillTx/>
                <a:latin typeface="Arial" panose="020B0604020202020204" pitchFamily="34" charset="0"/>
                <a:cs typeface="Arial" panose="020B0604020202020204" pitchFamily="34" charset="0"/>
              </a:rPr>
              <a:t> </a:t>
            </a:r>
          </a:p>
          <a:p>
            <a:r>
              <a:rPr lang="en-US" sz="3200" b="0" i="0" dirty="0">
                <a:solidFill>
                  <a:srgbClr val="000000"/>
                </a:solidFill>
                <a:effectLst/>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0247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9144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grpSp>
      <p:sp>
        <p:nvSpPr>
          <p:cNvPr id="3" name="TextBox 7">
            <a:extLst>
              <a:ext uri="{FF2B5EF4-FFF2-40B4-BE49-F238E27FC236}">
                <a16:creationId xmlns:a16="http://schemas.microsoft.com/office/drawing/2014/main" id="{6568683F-F35D-42D2-A91B-85C6AC3145A5}"/>
              </a:ext>
            </a:extLst>
          </p:cNvPr>
          <p:cNvSpPr txBox="1"/>
          <p:nvPr/>
        </p:nvSpPr>
        <p:spPr>
          <a:xfrm>
            <a:off x="583493" y="987687"/>
            <a:ext cx="7924403" cy="2308324"/>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ar-JO" sz="11500" b="1" kern="1200" spc="-80" dirty="0">
                <a:solidFill>
                  <a:schemeClr val="bg1"/>
                </a:solidFill>
                <a:effectLst>
                  <a:glow>
                    <a:schemeClr val="bg1"/>
                  </a:glow>
                </a:effectLst>
                <a:latin typeface="Arial" panose="020B0604020202020204" pitchFamily="34" charset="0"/>
                <a:ea typeface="+mj-ea"/>
                <a:cs typeface="Arial" panose="020B0604020202020204" pitchFamily="34" charset="0"/>
              </a:rPr>
              <a:t>السلطان</a:t>
            </a:r>
            <a:endParaRPr lang="en-US" sz="6300" b="1" kern="1200" spc="-80" dirty="0">
              <a:solidFill>
                <a:schemeClr val="bg1"/>
              </a:solidFill>
              <a:effectLst>
                <a:glow>
                  <a:schemeClr val="bg1"/>
                </a:glow>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271867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415C3A-A625-49EE-A6BB-46C8544534C5}"/>
              </a:ext>
            </a:extLst>
          </p:cNvPr>
          <p:cNvSpPr txBox="1"/>
          <p:nvPr/>
        </p:nvSpPr>
        <p:spPr>
          <a:xfrm>
            <a:off x="586093" y="589273"/>
            <a:ext cx="3967627" cy="3939183"/>
          </a:xfrm>
          <a:prstGeom prst="rect">
            <a:avLst/>
          </a:prstGeom>
        </p:spPr>
        <p:txBody>
          <a:bodyPr vert="horz" lIns="91440" tIns="45720" rIns="91440" bIns="45720" rtlCol="0" anchor="t">
            <a:normAutofit/>
          </a:bodyPr>
          <a:lstStyle/>
          <a:p>
            <a:pPr algn="r" defTabSz="914400">
              <a:lnSpc>
                <a:spcPct val="90000"/>
              </a:lnSpc>
              <a:spcAft>
                <a:spcPts val="600"/>
              </a:spcAft>
            </a:pPr>
            <a:r>
              <a:rPr lang="ar-JO" sz="2800" dirty="0">
                <a:effectLst/>
                <a:latin typeface="Arial" panose="020B0604020202020204" pitchFamily="34" charset="0"/>
                <a:cs typeface="Arial" panose="020B0604020202020204" pitchFamily="34" charset="0"/>
              </a:rPr>
              <a:t>تدرك الشياطين الحق الروحي</a:t>
            </a:r>
            <a:endParaRPr lang="en-US" sz="2800" dirty="0">
              <a:latin typeface="Arial" panose="020B0604020202020204" pitchFamily="34" charset="0"/>
              <a:cs typeface="Arial" panose="020B0604020202020204" pitchFamily="34" charset="0"/>
            </a:endParaRPr>
          </a:p>
          <a:p>
            <a:pPr marL="457200" indent="-457200" algn="r" defTabSz="914400" rtl="1">
              <a:lnSpc>
                <a:spcPct val="90000"/>
              </a:lnSpc>
              <a:spcAft>
                <a:spcPts val="600"/>
              </a:spcAft>
              <a:buFont typeface="Arial" panose="020B0604020202020204" pitchFamily="34" charset="0"/>
              <a:buChar char="•"/>
            </a:pPr>
            <a:r>
              <a:rPr lang="ar-JO" sz="2800" dirty="0">
                <a:latin typeface="Arial" panose="020B0604020202020204" pitchFamily="34" charset="0"/>
                <a:cs typeface="Arial" panose="020B0604020202020204" pitchFamily="34" charset="0"/>
              </a:rPr>
              <a:t>تدرك الشياطين أن يسوع هو ابن الله (بعكس التلاميذ)</a:t>
            </a:r>
            <a:endParaRPr lang="en-US" sz="2800" dirty="0">
              <a:latin typeface="Arial" panose="020B0604020202020204" pitchFamily="34" charset="0"/>
              <a:cs typeface="Arial" panose="020B0604020202020204" pitchFamily="34" charset="0"/>
            </a:endParaRPr>
          </a:p>
          <a:p>
            <a:pPr marL="457200" indent="-457200" algn="r" defTabSz="914400" rtl="1">
              <a:lnSpc>
                <a:spcPct val="90000"/>
              </a:lnSpc>
              <a:spcAft>
                <a:spcPts val="600"/>
              </a:spcAft>
              <a:buFont typeface="Arial" panose="020B0604020202020204" pitchFamily="34" charset="0"/>
              <a:buChar char="•"/>
            </a:pPr>
            <a:r>
              <a:rPr lang="ar-JO" sz="2800" dirty="0">
                <a:latin typeface="Arial" panose="020B0604020202020204" pitchFamily="34" charset="0"/>
                <a:cs typeface="Arial" panose="020B0604020202020204" pitchFamily="34" charset="0"/>
              </a:rPr>
              <a:t>تدرك الشياطين أن الله مسيطر</a:t>
            </a:r>
            <a:endParaRPr lang="en-US" sz="2800" dirty="0">
              <a:latin typeface="Arial" panose="020B0604020202020204" pitchFamily="34" charset="0"/>
              <a:cs typeface="Arial" panose="020B0604020202020204" pitchFamily="34" charset="0"/>
            </a:endParaRPr>
          </a:p>
          <a:p>
            <a:pPr marL="457200" indent="-457200" algn="r" defTabSz="914400" rtl="1">
              <a:lnSpc>
                <a:spcPct val="90000"/>
              </a:lnSpc>
              <a:spcAft>
                <a:spcPts val="600"/>
              </a:spcAft>
              <a:buFont typeface="Arial" panose="020B0604020202020204" pitchFamily="34" charset="0"/>
              <a:buChar char="•"/>
            </a:pPr>
            <a:r>
              <a:rPr lang="ar-JO" sz="2800" dirty="0">
                <a:latin typeface="Arial" panose="020B0604020202020204" pitchFamily="34" charset="0"/>
                <a:cs typeface="Arial" panose="020B0604020202020204" pitchFamily="34" charset="0"/>
              </a:rPr>
              <a:t>تدرك الشياطين عقوبة الخطية</a:t>
            </a:r>
            <a:endParaRPr lang="en-US" sz="2800" dirty="0">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2605" y="-2"/>
            <a:ext cx="4081395"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Head with Gears">
            <a:extLst>
              <a:ext uri="{FF2B5EF4-FFF2-40B4-BE49-F238E27FC236}">
                <a16:creationId xmlns:a16="http://schemas.microsoft.com/office/drawing/2014/main" id="{1E7D24A4-750C-4FE3-9563-3F912AF6633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13042" y="1117601"/>
            <a:ext cx="2847593" cy="2847593"/>
          </a:xfrm>
          <a:prstGeom prst="rect">
            <a:avLst/>
          </a:prstGeom>
        </p:spPr>
      </p:pic>
      <p:sp>
        <p:nvSpPr>
          <p:cNvPr id="4" name="Rectangle 3">
            <a:extLst>
              <a:ext uri="{FF2B5EF4-FFF2-40B4-BE49-F238E27FC236}">
                <a16:creationId xmlns:a16="http://schemas.microsoft.com/office/drawing/2014/main" id="{4BE0A7A2-AFBE-45F9-8255-483287D8499B}"/>
              </a:ext>
            </a:extLst>
          </p:cNvPr>
          <p:cNvSpPr/>
          <p:nvPr/>
        </p:nvSpPr>
        <p:spPr>
          <a:xfrm>
            <a:off x="0" y="0"/>
            <a:ext cx="348343" cy="685800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BD9425B-E8B5-4AD8-AC3C-76CD1E21FEF7}"/>
              </a:ext>
            </a:extLst>
          </p:cNvPr>
          <p:cNvSpPr txBox="1"/>
          <p:nvPr/>
        </p:nvSpPr>
        <p:spPr>
          <a:xfrm>
            <a:off x="629082" y="6110476"/>
            <a:ext cx="3581674" cy="584775"/>
          </a:xfrm>
          <a:prstGeom prst="rect">
            <a:avLst/>
          </a:prstGeom>
          <a:noFill/>
        </p:spPr>
        <p:txBody>
          <a:bodyPr wrap="square">
            <a:spAutoFit/>
          </a:bodyPr>
          <a:lstStyle/>
          <a:p>
            <a:r>
              <a:rPr lang="ar-JO" sz="3200" b="1" i="0" dirty="0">
                <a:solidFill>
                  <a:srgbClr val="FFFFFF"/>
                </a:solidFill>
                <a:effectLst/>
                <a:latin typeface="Arial" panose="020B0604020202020204" pitchFamily="34" charset="0"/>
                <a:cs typeface="Arial" panose="020B0604020202020204" pitchFamily="34" charset="0"/>
              </a:rPr>
              <a:t>مت 8: 28-29</a:t>
            </a:r>
            <a:endParaRPr lang="en-US" sz="32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59667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ock and calendar on table">
            <a:extLst>
              <a:ext uri="{FF2B5EF4-FFF2-40B4-BE49-F238E27FC236}">
                <a16:creationId xmlns:a16="http://schemas.microsoft.com/office/drawing/2014/main" id="{F4FD026B-6BA3-4FD2-83E0-AADBC55C8167}"/>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r="-2" b="-2"/>
          <a:stretch/>
        </p:blipFill>
        <p:spPr>
          <a:xfrm>
            <a:off x="0" y="-1"/>
            <a:ext cx="9143980" cy="6857999"/>
          </a:xfrm>
          <a:prstGeom prst="rect">
            <a:avLst/>
          </a:prstGeom>
        </p:spPr>
      </p:pic>
      <p:sp>
        <p:nvSpPr>
          <p:cNvPr id="2" name="TextBox 1">
            <a:extLst>
              <a:ext uri="{FF2B5EF4-FFF2-40B4-BE49-F238E27FC236}">
                <a16:creationId xmlns:a16="http://schemas.microsoft.com/office/drawing/2014/main" id="{EC3DCF03-4BB5-47E6-9920-C40D725FEF72}"/>
              </a:ext>
            </a:extLst>
          </p:cNvPr>
          <p:cNvSpPr txBox="1"/>
          <p:nvPr/>
        </p:nvSpPr>
        <p:spPr>
          <a:xfrm>
            <a:off x="290286" y="1161142"/>
            <a:ext cx="5602514" cy="1816709"/>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ar-JO" sz="6000" b="1" dirty="0">
                <a:solidFill>
                  <a:srgbClr val="FFFFFF"/>
                </a:solidFill>
                <a:latin typeface="+mj-lt"/>
                <a:ea typeface="+mj-ea"/>
                <a:cs typeface="+mj-cs"/>
              </a:rPr>
              <a:t>حان وقت</a:t>
            </a:r>
          </a:p>
          <a:p>
            <a:pPr algn="ctr" defTabSz="914400">
              <a:lnSpc>
                <a:spcPct val="90000"/>
              </a:lnSpc>
              <a:spcBef>
                <a:spcPct val="0"/>
              </a:spcBef>
              <a:spcAft>
                <a:spcPts val="600"/>
              </a:spcAft>
            </a:pPr>
            <a:r>
              <a:rPr lang="ar-JO" sz="6000" b="1" dirty="0">
                <a:solidFill>
                  <a:srgbClr val="FFFFFF"/>
                </a:solidFill>
                <a:latin typeface="+mj-lt"/>
                <a:ea typeface="+mj-ea"/>
                <a:cs typeface="+mj-cs"/>
              </a:rPr>
              <a:t>التوضيح</a:t>
            </a:r>
            <a:endParaRPr lang="en-US" sz="6000" b="1" dirty="0">
              <a:solidFill>
                <a:srgbClr val="FFFFFF"/>
              </a:solidFill>
              <a:latin typeface="+mj-lt"/>
              <a:ea typeface="+mj-ea"/>
              <a:cs typeface="+mj-cs"/>
            </a:endParaRPr>
          </a:p>
        </p:txBody>
      </p:sp>
    </p:spTree>
    <p:extLst>
      <p:ext uri="{BB962C8B-B14F-4D97-AF65-F5344CB8AC3E}">
        <p14:creationId xmlns:p14="http://schemas.microsoft.com/office/powerpoint/2010/main" val="416649810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3678A14-E093-4E6C-9515-779965B77D95}"/>
              </a:ext>
            </a:extLst>
          </p:cNvPr>
          <p:cNvSpPr/>
          <p:nvPr/>
        </p:nvSpPr>
        <p:spPr>
          <a:xfrm>
            <a:off x="431944" y="544794"/>
            <a:ext cx="2475738" cy="3300984"/>
          </a:xfrm>
          <a:prstGeom prst="ellipse">
            <a:avLst/>
          </a:prstGeom>
          <a:solidFill>
            <a:srgbClr val="FFFFFF"/>
          </a:solidFill>
          <a:ln w="152400">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Pin Come To Jesus Clipart - Cartoon Jesus Open Arms - Free Transparent PNG  Download - PNGkey">
            <a:extLst>
              <a:ext uri="{FF2B5EF4-FFF2-40B4-BE49-F238E27FC236}">
                <a16:creationId xmlns:a16="http://schemas.microsoft.com/office/drawing/2014/main" id="{4E967123-5C50-48F7-9498-1342B91DFBF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55388" y="709386"/>
            <a:ext cx="222885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6D5EA54-6840-42F4-8E78-52E529DC415B}"/>
              </a:ext>
            </a:extLst>
          </p:cNvPr>
          <p:cNvSpPr txBox="1"/>
          <p:nvPr/>
        </p:nvSpPr>
        <p:spPr>
          <a:xfrm>
            <a:off x="3031126" y="1889263"/>
            <a:ext cx="940511" cy="1044301"/>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ar-JO" sz="3200" b="1" dirty="0">
                <a:solidFill>
                  <a:prstClr val="white"/>
                </a:solidFill>
                <a:latin typeface="Calibri Light" panose="020F0302020204030204"/>
              </a:rPr>
              <a:t>مقابل</a:t>
            </a:r>
            <a:endParaRPr lang="en-US" sz="3200" b="1" dirty="0">
              <a:solidFill>
                <a:prstClr val="white"/>
              </a:solidFill>
              <a:latin typeface="Calibri Light" panose="020F0302020204030204"/>
            </a:endParaRPr>
          </a:p>
        </p:txBody>
      </p:sp>
      <p:sp>
        <p:nvSpPr>
          <p:cNvPr id="7" name="Oval 6">
            <a:extLst>
              <a:ext uri="{FF2B5EF4-FFF2-40B4-BE49-F238E27FC236}">
                <a16:creationId xmlns:a16="http://schemas.microsoft.com/office/drawing/2014/main" id="{29E644C9-9068-40D2-8B19-E7CBDB1BDFEA}"/>
              </a:ext>
            </a:extLst>
          </p:cNvPr>
          <p:cNvSpPr/>
          <p:nvPr/>
        </p:nvSpPr>
        <p:spPr>
          <a:xfrm>
            <a:off x="4112513" y="1230586"/>
            <a:ext cx="1536462" cy="1929399"/>
          </a:xfrm>
          <a:prstGeom prst="ellipse">
            <a:avLst/>
          </a:prstGeom>
          <a:solidFill>
            <a:srgbClr val="FFFFFF"/>
          </a:solidFill>
          <a:ln w="152400">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Free Two Guys Cliparts, Download Free Two Guys Cliparts png images, Free  ClipArts on Clipart Library">
            <a:extLst>
              <a:ext uri="{FF2B5EF4-FFF2-40B4-BE49-F238E27FC236}">
                <a16:creationId xmlns:a16="http://schemas.microsoft.com/office/drawing/2014/main" id="{42CD4653-848E-43E3-A474-93CD20FCF8A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238221" y="1364344"/>
            <a:ext cx="1314074" cy="1752099"/>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208A4BE-C1F7-4642-B721-CEC61860A563}"/>
              </a:ext>
            </a:extLst>
          </p:cNvPr>
          <p:cNvSpPr txBox="1"/>
          <p:nvPr/>
        </p:nvSpPr>
        <p:spPr>
          <a:xfrm>
            <a:off x="521644" y="4490091"/>
            <a:ext cx="1794494" cy="1044301"/>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ar-JO" sz="4200" b="1" dirty="0">
                <a:solidFill>
                  <a:prstClr val="white"/>
                </a:solidFill>
                <a:latin typeface="Calibri Light" panose="020F0302020204030204"/>
              </a:rPr>
              <a:t>يسوع</a:t>
            </a:r>
            <a:endParaRPr lang="en-US" sz="4200" b="1" dirty="0">
              <a:solidFill>
                <a:prstClr val="white"/>
              </a:solidFill>
              <a:latin typeface="Calibri Light" panose="020F0302020204030204"/>
            </a:endParaRPr>
          </a:p>
        </p:txBody>
      </p:sp>
      <p:sp>
        <p:nvSpPr>
          <p:cNvPr id="10" name="TextBox 9">
            <a:extLst>
              <a:ext uri="{FF2B5EF4-FFF2-40B4-BE49-F238E27FC236}">
                <a16:creationId xmlns:a16="http://schemas.microsoft.com/office/drawing/2014/main" id="{D54D37EC-9DE6-49CA-BF2E-067114B5ADCC}"/>
              </a:ext>
            </a:extLst>
          </p:cNvPr>
          <p:cNvSpPr txBox="1"/>
          <p:nvPr/>
        </p:nvSpPr>
        <p:spPr>
          <a:xfrm>
            <a:off x="3800946" y="4490091"/>
            <a:ext cx="1794494" cy="1044301"/>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ar-JO" sz="4200" b="1" dirty="0">
                <a:solidFill>
                  <a:prstClr val="white"/>
                </a:solidFill>
                <a:latin typeface="Calibri Light" panose="020F0302020204030204"/>
              </a:rPr>
              <a:t>رجلين</a:t>
            </a:r>
            <a:endParaRPr lang="en-US" sz="4200" b="1" dirty="0">
              <a:solidFill>
                <a:prstClr val="white"/>
              </a:solidFill>
              <a:latin typeface="Calibri Light" panose="020F0302020204030204"/>
            </a:endParaRPr>
          </a:p>
        </p:txBody>
      </p:sp>
      <p:sp>
        <p:nvSpPr>
          <p:cNvPr id="11" name="TextBox 10">
            <a:extLst>
              <a:ext uri="{FF2B5EF4-FFF2-40B4-BE49-F238E27FC236}">
                <a16:creationId xmlns:a16="http://schemas.microsoft.com/office/drawing/2014/main" id="{20FBC726-B937-4A97-BB24-2842B1849EDB}"/>
              </a:ext>
            </a:extLst>
          </p:cNvPr>
          <p:cNvSpPr txBox="1"/>
          <p:nvPr/>
        </p:nvSpPr>
        <p:spPr>
          <a:xfrm>
            <a:off x="6362713" y="4490091"/>
            <a:ext cx="2457253" cy="1695768"/>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ar-JO" sz="4200" b="1" dirty="0">
                <a:solidFill>
                  <a:prstClr val="white"/>
                </a:solidFill>
                <a:latin typeface="Calibri Light" panose="020F0302020204030204"/>
              </a:rPr>
              <a:t>جيش الشياطين</a:t>
            </a:r>
            <a:endParaRPr lang="en-US" sz="4200" b="1" dirty="0">
              <a:solidFill>
                <a:prstClr val="white"/>
              </a:solidFill>
              <a:latin typeface="Calibri Light" panose="020F0302020204030204"/>
            </a:endParaRPr>
          </a:p>
        </p:txBody>
      </p:sp>
      <p:sp>
        <p:nvSpPr>
          <p:cNvPr id="12" name="Oval 11">
            <a:extLst>
              <a:ext uri="{FF2B5EF4-FFF2-40B4-BE49-F238E27FC236}">
                <a16:creationId xmlns:a16="http://schemas.microsoft.com/office/drawing/2014/main" id="{4FD82FAD-66E8-48EF-A075-3E1A3D6E8358}"/>
              </a:ext>
            </a:extLst>
          </p:cNvPr>
          <p:cNvSpPr/>
          <p:nvPr/>
        </p:nvSpPr>
        <p:spPr>
          <a:xfrm>
            <a:off x="6359614" y="709386"/>
            <a:ext cx="2475738" cy="3300984"/>
          </a:xfrm>
          <a:prstGeom prst="ellipse">
            <a:avLst/>
          </a:prstGeom>
          <a:solidFill>
            <a:srgbClr val="FFFFFF"/>
          </a:solidFill>
          <a:ln w="152400">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demon squad - Clip Art Library">
            <a:extLst>
              <a:ext uri="{FF2B5EF4-FFF2-40B4-BE49-F238E27FC236}">
                <a16:creationId xmlns:a16="http://schemas.microsoft.com/office/drawing/2014/main" id="{0091389F-0E31-4E3B-BE8D-1C1C749D6CE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323" r="7959" b="-4"/>
          <a:stretch/>
        </p:blipFill>
        <p:spPr bwMode="auto">
          <a:xfrm>
            <a:off x="6738941" y="1230586"/>
            <a:ext cx="490981" cy="654642"/>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pic>
        <p:nvPicPr>
          <p:cNvPr id="14" name="Picture 2" descr="demon squad - Clip Art Library">
            <a:extLst>
              <a:ext uri="{FF2B5EF4-FFF2-40B4-BE49-F238E27FC236}">
                <a16:creationId xmlns:a16="http://schemas.microsoft.com/office/drawing/2014/main" id="{2881007F-2014-44B6-8186-A2B427B01D67}"/>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323" r="7959" b="-4"/>
          <a:stretch/>
        </p:blipFill>
        <p:spPr bwMode="auto">
          <a:xfrm>
            <a:off x="6540056" y="1939145"/>
            <a:ext cx="490981" cy="654642"/>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pic>
        <p:nvPicPr>
          <p:cNvPr id="15" name="Picture 2" descr="demon squad - Clip Art Library">
            <a:extLst>
              <a:ext uri="{FF2B5EF4-FFF2-40B4-BE49-F238E27FC236}">
                <a16:creationId xmlns:a16="http://schemas.microsoft.com/office/drawing/2014/main" id="{C5F1ADDD-0875-46A8-AFD1-7B34D74849C7}"/>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323" r="7959" b="-4"/>
          <a:stretch/>
        </p:blipFill>
        <p:spPr bwMode="auto">
          <a:xfrm>
            <a:off x="7278129" y="2558514"/>
            <a:ext cx="490981" cy="654642"/>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pic>
        <p:nvPicPr>
          <p:cNvPr id="16" name="Picture 2" descr="demon squad - Clip Art Library">
            <a:extLst>
              <a:ext uri="{FF2B5EF4-FFF2-40B4-BE49-F238E27FC236}">
                <a16:creationId xmlns:a16="http://schemas.microsoft.com/office/drawing/2014/main" id="{33439FCD-9885-41A3-8B3F-4B876507E5F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323" r="7959" b="-4"/>
          <a:stretch/>
        </p:blipFill>
        <p:spPr bwMode="auto">
          <a:xfrm>
            <a:off x="7273262" y="903265"/>
            <a:ext cx="490981" cy="654642"/>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pic>
        <p:nvPicPr>
          <p:cNvPr id="17" name="Picture 2" descr="demon squad - Clip Art Library">
            <a:extLst>
              <a:ext uri="{FF2B5EF4-FFF2-40B4-BE49-F238E27FC236}">
                <a16:creationId xmlns:a16="http://schemas.microsoft.com/office/drawing/2014/main" id="{304B2CEE-B581-404C-AE8E-E0868DDE230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323" r="7959" b="-4"/>
          <a:stretch/>
        </p:blipFill>
        <p:spPr bwMode="auto">
          <a:xfrm>
            <a:off x="7761649" y="1089817"/>
            <a:ext cx="490981" cy="654642"/>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pic>
        <p:nvPicPr>
          <p:cNvPr id="18" name="Picture 2" descr="demon squad - Clip Art Library">
            <a:extLst>
              <a:ext uri="{FF2B5EF4-FFF2-40B4-BE49-F238E27FC236}">
                <a16:creationId xmlns:a16="http://schemas.microsoft.com/office/drawing/2014/main" id="{E8FCB465-D3FC-4108-8CDF-A8E8238B00A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323" r="7959" b="-4"/>
          <a:stretch/>
        </p:blipFill>
        <p:spPr bwMode="auto">
          <a:xfrm>
            <a:off x="7100359" y="1894550"/>
            <a:ext cx="490981" cy="654642"/>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pic>
        <p:nvPicPr>
          <p:cNvPr id="19" name="Picture 2" descr="demon squad - Clip Art Library">
            <a:extLst>
              <a:ext uri="{FF2B5EF4-FFF2-40B4-BE49-F238E27FC236}">
                <a16:creationId xmlns:a16="http://schemas.microsoft.com/office/drawing/2014/main" id="{A9D12C41-96D5-4902-9ACE-BD0678BAD107}"/>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323" r="7959" b="-4"/>
          <a:stretch/>
        </p:blipFill>
        <p:spPr bwMode="auto">
          <a:xfrm>
            <a:off x="7429473" y="1611824"/>
            <a:ext cx="490981" cy="654642"/>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pic>
        <p:nvPicPr>
          <p:cNvPr id="20" name="Picture 2" descr="demon squad - Clip Art Library">
            <a:extLst>
              <a:ext uri="{FF2B5EF4-FFF2-40B4-BE49-F238E27FC236}">
                <a16:creationId xmlns:a16="http://schemas.microsoft.com/office/drawing/2014/main" id="{4E72C260-03B0-4F24-9DD6-92C29C194AB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323" r="7959" b="-4"/>
          <a:stretch/>
        </p:blipFill>
        <p:spPr bwMode="auto">
          <a:xfrm>
            <a:off x="8016207" y="1797569"/>
            <a:ext cx="490981" cy="654642"/>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pic>
        <p:nvPicPr>
          <p:cNvPr id="21" name="Picture 2" descr="demon squad - Clip Art Library">
            <a:extLst>
              <a:ext uri="{FF2B5EF4-FFF2-40B4-BE49-F238E27FC236}">
                <a16:creationId xmlns:a16="http://schemas.microsoft.com/office/drawing/2014/main" id="{489A9D46-4B74-4263-A701-7153ADDE8E9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323" r="7959" b="-4"/>
          <a:stretch/>
        </p:blipFill>
        <p:spPr bwMode="auto">
          <a:xfrm>
            <a:off x="6787290" y="2696608"/>
            <a:ext cx="490981" cy="654642"/>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pic>
        <p:nvPicPr>
          <p:cNvPr id="22" name="Picture 2" descr="demon squad - Clip Art Library">
            <a:extLst>
              <a:ext uri="{FF2B5EF4-FFF2-40B4-BE49-F238E27FC236}">
                <a16:creationId xmlns:a16="http://schemas.microsoft.com/office/drawing/2014/main" id="{F5EDE228-CEA8-4D5E-8AC6-D50E0333ADF0}"/>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323" r="7959" b="-4"/>
          <a:stretch/>
        </p:blipFill>
        <p:spPr bwMode="auto">
          <a:xfrm>
            <a:off x="7770711" y="2352515"/>
            <a:ext cx="490981" cy="654642"/>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pic>
        <p:nvPicPr>
          <p:cNvPr id="23" name="Picture 2" descr="demon squad - Clip Art Library">
            <a:extLst>
              <a:ext uri="{FF2B5EF4-FFF2-40B4-BE49-F238E27FC236}">
                <a16:creationId xmlns:a16="http://schemas.microsoft.com/office/drawing/2014/main" id="{2CB09396-048D-4208-A5C9-08EA05C10E8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323" r="7959" b="-4"/>
          <a:stretch/>
        </p:blipFill>
        <p:spPr bwMode="auto">
          <a:xfrm>
            <a:off x="6891341" y="1382986"/>
            <a:ext cx="490981" cy="654642"/>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pic>
        <p:nvPicPr>
          <p:cNvPr id="24" name="Picture 2" descr="demon squad - Clip Art Library">
            <a:extLst>
              <a:ext uri="{FF2B5EF4-FFF2-40B4-BE49-F238E27FC236}">
                <a16:creationId xmlns:a16="http://schemas.microsoft.com/office/drawing/2014/main" id="{41C8DA16-A357-481B-BC64-D7F3750865D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323" r="7959" b="-4"/>
          <a:stretch/>
        </p:blipFill>
        <p:spPr bwMode="auto">
          <a:xfrm>
            <a:off x="7214966" y="3227356"/>
            <a:ext cx="490981" cy="654642"/>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pic>
        <p:nvPicPr>
          <p:cNvPr id="25" name="Picture 2" descr="demon squad - Clip Art Library">
            <a:extLst>
              <a:ext uri="{FF2B5EF4-FFF2-40B4-BE49-F238E27FC236}">
                <a16:creationId xmlns:a16="http://schemas.microsoft.com/office/drawing/2014/main" id="{73AC8B14-FBAD-4719-A8C4-3B3C082EB63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323" r="7959" b="-4"/>
          <a:stretch/>
        </p:blipFill>
        <p:spPr bwMode="auto">
          <a:xfrm>
            <a:off x="7742028" y="3058769"/>
            <a:ext cx="490981" cy="654642"/>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pic>
        <p:nvPicPr>
          <p:cNvPr id="26" name="Picture 2" descr="demon squad - Clip Art Library">
            <a:extLst>
              <a:ext uri="{FF2B5EF4-FFF2-40B4-BE49-F238E27FC236}">
                <a16:creationId xmlns:a16="http://schemas.microsoft.com/office/drawing/2014/main" id="{DEB830FF-7E19-4DE4-8081-5224F250F3E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323" r="7959" b="-4"/>
          <a:stretch/>
        </p:blipFill>
        <p:spPr bwMode="auto">
          <a:xfrm>
            <a:off x="8166889" y="2461801"/>
            <a:ext cx="490981" cy="654642"/>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5B1ADD81-21F0-49A5-BD7E-BDEEAEA40DC0}"/>
              </a:ext>
            </a:extLst>
          </p:cNvPr>
          <p:cNvSpPr txBox="1"/>
          <p:nvPr/>
        </p:nvSpPr>
        <p:spPr>
          <a:xfrm>
            <a:off x="5491459" y="1851920"/>
            <a:ext cx="940511" cy="1044301"/>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en-US" sz="4200" b="1" dirty="0">
                <a:solidFill>
                  <a:prstClr val="white"/>
                </a:solidFill>
                <a:latin typeface="Calibri Light" panose="020F0302020204030204"/>
              </a:rPr>
              <a:t>+</a:t>
            </a:r>
          </a:p>
        </p:txBody>
      </p:sp>
      <p:sp>
        <p:nvSpPr>
          <p:cNvPr id="28" name="TextBox 27">
            <a:extLst>
              <a:ext uri="{FF2B5EF4-FFF2-40B4-BE49-F238E27FC236}">
                <a16:creationId xmlns:a16="http://schemas.microsoft.com/office/drawing/2014/main" id="{15A010E3-9680-45D5-9916-D5895E186098}"/>
              </a:ext>
            </a:extLst>
          </p:cNvPr>
          <p:cNvSpPr txBox="1"/>
          <p:nvPr/>
        </p:nvSpPr>
        <p:spPr>
          <a:xfrm>
            <a:off x="6632419" y="5663708"/>
            <a:ext cx="2085087" cy="1044301"/>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ar-JO" sz="2400" b="1" dirty="0">
                <a:solidFill>
                  <a:prstClr val="white"/>
                </a:solidFill>
                <a:latin typeface="Calibri Light" panose="020F0302020204030204"/>
              </a:rPr>
              <a:t>مرقس 5: 9       ولوقا 8: 30</a:t>
            </a:r>
            <a:endParaRPr lang="en-US" sz="2400" b="1" dirty="0">
              <a:solidFill>
                <a:prstClr val="white"/>
              </a:solidFill>
              <a:latin typeface="Calibri Light" panose="020F0302020204030204"/>
            </a:endParaRPr>
          </a:p>
        </p:txBody>
      </p:sp>
    </p:spTree>
    <p:extLst>
      <p:ext uri="{BB962C8B-B14F-4D97-AF65-F5344CB8AC3E}">
        <p14:creationId xmlns:p14="http://schemas.microsoft.com/office/powerpoint/2010/main" val="1086940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i="0" dirty="0">
                <a:solidFill>
                  <a:srgbClr val="000000"/>
                </a:solidFill>
                <a:effectLst/>
                <a:latin typeface="Arial" panose="020B0604020202020204" pitchFamily="34" charset="0"/>
                <a:cs typeface="Arial" panose="020B0604020202020204" pitchFamily="34" charset="0"/>
              </a:rPr>
              <a:t>مت 8: 30-32</a:t>
            </a:r>
            <a:endParaRPr lang="en-US" sz="32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B5C28C8-CD43-459C-809B-7B7BB1443A68}"/>
              </a:ext>
            </a:extLst>
          </p:cNvPr>
          <p:cNvSpPr txBox="1"/>
          <p:nvPr/>
        </p:nvSpPr>
        <p:spPr>
          <a:xfrm>
            <a:off x="629082" y="401221"/>
            <a:ext cx="8095818" cy="2554545"/>
          </a:xfrm>
          <a:prstGeom prst="rect">
            <a:avLst/>
          </a:prstGeom>
          <a:noFill/>
        </p:spPr>
        <p:txBody>
          <a:bodyPr wrap="square">
            <a:spAutoFit/>
          </a:bodyPr>
          <a:lstStyle/>
          <a:p>
            <a:pPr algn="r"/>
            <a:r>
              <a:rPr lang="ar-JO" sz="3200" dirty="0">
                <a:latin typeface="Arial" panose="020B0604020202020204" pitchFamily="34" charset="0"/>
                <a:cs typeface="Arial" panose="020B0604020202020204" pitchFamily="34" charset="0"/>
              </a:rPr>
              <a:t>30 وكان بعيداً منهم قطيع خنازير كثيرة ترعى 31 فالشياطين طلبوا إليه قائلين إن كنت تخرجنا فأذن لنا أن نذهب إلى قطيع الخنازير </a:t>
            </a:r>
            <a:r>
              <a:rPr lang="ar-JO" sz="3200" dirty="0">
                <a:solidFill>
                  <a:schemeClr val="bg1">
                    <a:lumMod val="65000"/>
                  </a:schemeClr>
                </a:solidFill>
                <a:latin typeface="Arial" panose="020B0604020202020204" pitchFamily="34" charset="0"/>
                <a:cs typeface="Arial" panose="020B0604020202020204" pitchFamily="34" charset="0"/>
              </a:rPr>
              <a:t>32 فقال لهم امضوا فخرجوا ومضوا إلى قطيع الخنازير وإذا قطيع الخنازير كله قد اندفع من على الجرف إلى البحر ومات في المياه</a:t>
            </a:r>
            <a:endParaRPr lang="en-US" sz="32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3769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i="0" dirty="0">
                <a:solidFill>
                  <a:srgbClr val="000000"/>
                </a:solidFill>
                <a:effectLst/>
                <a:latin typeface="Arial" panose="020B0604020202020204" pitchFamily="34" charset="0"/>
                <a:cs typeface="Arial" panose="020B0604020202020204" pitchFamily="34" charset="0"/>
              </a:rPr>
              <a:t>مت 8: 30-32</a:t>
            </a:r>
            <a:endParaRPr lang="en-US" sz="32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B5C28C8-CD43-459C-809B-7B7BB1443A68}"/>
              </a:ext>
            </a:extLst>
          </p:cNvPr>
          <p:cNvSpPr txBox="1"/>
          <p:nvPr/>
        </p:nvSpPr>
        <p:spPr>
          <a:xfrm>
            <a:off x="629082" y="401221"/>
            <a:ext cx="8095818" cy="3046988"/>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3200" b="0" i="0" u="none" strike="noStrike" kern="1200" cap="none" spc="0" normalizeH="0" baseline="0" noProof="0" dirty="0">
                <a:ln>
                  <a:noFill/>
                </a:ln>
                <a:solidFill>
                  <a:schemeClr val="bg1">
                    <a:lumMod val="75000"/>
                  </a:schemeClr>
                </a:solidFill>
                <a:effectLst/>
                <a:uLnTx/>
                <a:uFillTx/>
                <a:latin typeface="Arial" panose="020B0604020202020204" pitchFamily="34" charset="0"/>
                <a:cs typeface="Arial" panose="020B0604020202020204" pitchFamily="34" charset="0"/>
              </a:rPr>
              <a:t>30 وكان بعيداً منهم قطيع خنازير كثيرة ترعى 31 فالشياطين طلبوا إليه قائلين إن كنت تخرجنا فأذن لنا أن نذهب إلى قطيع الخنازير </a:t>
            </a:r>
            <a:r>
              <a:rPr kumimoji="0" lang="ar-JO" sz="3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32 فقال لهم امضوا فخرجوا ومضوا إلى قطيع الخنازير </a:t>
            </a:r>
            <a:r>
              <a:rPr kumimoji="0" lang="ar-JO" sz="3200" b="0" i="0" u="none" strike="noStrike" kern="1200" cap="none" spc="0" normalizeH="0" baseline="0" noProof="0" dirty="0">
                <a:ln>
                  <a:noFill/>
                </a:ln>
                <a:solidFill>
                  <a:prstClr val="white">
                    <a:lumMod val="65000"/>
                  </a:prstClr>
                </a:solidFill>
                <a:effectLst/>
                <a:uLnTx/>
                <a:uFillTx/>
                <a:latin typeface="Arial" panose="020B0604020202020204" pitchFamily="34" charset="0"/>
                <a:cs typeface="Arial" panose="020B0604020202020204" pitchFamily="34" charset="0"/>
              </a:rPr>
              <a:t>وإذا قطيع الخنازير كله قد اندفع من على الجرف إلى البحر ومات في المياه</a:t>
            </a:r>
            <a:endParaRPr kumimoji="0" lang="en-US" sz="3200" b="0" i="0" u="none" strike="noStrike" kern="1200" cap="none" spc="0" normalizeH="0" baseline="0" noProof="0" dirty="0">
              <a:ln>
                <a:noFill/>
              </a:ln>
              <a:solidFill>
                <a:prstClr val="white">
                  <a:lumMod val="65000"/>
                </a:prstClr>
              </a:solidFill>
              <a:effectLst/>
              <a:uLnTx/>
              <a:uFillTx/>
              <a:latin typeface="Arial" panose="020B0604020202020204" pitchFamily="34" charset="0"/>
              <a:cs typeface="Arial" panose="020B0604020202020204" pitchFamily="34" charset="0"/>
            </a:endParaRPr>
          </a:p>
          <a:p>
            <a:endParaRPr lang="en-US" sz="32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9498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Box 1">
            <a:extLst>
              <a:ext uri="{FF2B5EF4-FFF2-40B4-BE49-F238E27FC236}">
                <a16:creationId xmlns:a16="http://schemas.microsoft.com/office/drawing/2014/main" id="{BBEADEBC-53EA-4BFC-8CD3-69D96FCFA13D}"/>
              </a:ext>
            </a:extLst>
          </p:cNvPr>
          <p:cNvSpPr txBox="1"/>
          <p:nvPr/>
        </p:nvSpPr>
        <p:spPr>
          <a:xfrm>
            <a:off x="1799425" y="2073715"/>
            <a:ext cx="5201819" cy="2993042"/>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ar-JO" sz="7700" b="1" i="0" kern="1200" dirty="0">
                <a:solidFill>
                  <a:schemeClr val="bg1"/>
                </a:solidFill>
                <a:effectLst/>
                <a:latin typeface="+mj-lt"/>
                <a:ea typeface="+mj-ea"/>
                <a:cs typeface="+mj-cs"/>
              </a:rPr>
              <a:t>قوة </a:t>
            </a:r>
          </a:p>
          <a:p>
            <a:pPr algn="ctr" defTabSz="914400">
              <a:lnSpc>
                <a:spcPct val="90000"/>
              </a:lnSpc>
              <a:spcBef>
                <a:spcPct val="0"/>
              </a:spcBef>
              <a:spcAft>
                <a:spcPts val="600"/>
              </a:spcAft>
            </a:pPr>
            <a:r>
              <a:rPr lang="ar-JO" sz="7700" b="1" dirty="0">
                <a:solidFill>
                  <a:schemeClr val="bg1"/>
                </a:solidFill>
                <a:latin typeface="+mj-lt"/>
                <a:ea typeface="+mj-ea"/>
                <a:cs typeface="+mj-cs"/>
              </a:rPr>
              <a:t>كلمة يسوع</a:t>
            </a:r>
            <a:endParaRPr lang="en-US" sz="7700" b="1" kern="1200" dirty="0">
              <a:solidFill>
                <a:schemeClr val="bg1"/>
              </a:solidFill>
              <a:latin typeface="+mj-lt"/>
              <a:ea typeface="+mj-ea"/>
              <a:cs typeface="+mj-cs"/>
            </a:endParaRPr>
          </a:p>
        </p:txBody>
      </p:sp>
      <p:sp>
        <p:nvSpPr>
          <p:cNvPr id="20" name="Rectangle 19">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4" y="115193"/>
            <a:ext cx="8954691"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9424" y="1883640"/>
            <a:ext cx="5201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9424" y="5066757"/>
            <a:ext cx="5201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809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64391"/>
            <a:ext cx="3581674" cy="584775"/>
          </a:xfrm>
          <a:prstGeom prst="rect">
            <a:avLst/>
          </a:prstGeom>
          <a:noFill/>
        </p:spPr>
        <p:txBody>
          <a:bodyPr wrap="square">
            <a:spAutoFit/>
          </a:bodyPr>
          <a:lstStyle/>
          <a:p>
            <a:r>
              <a:rPr lang="ar-JO" sz="3200" b="1" i="0" dirty="0">
                <a:solidFill>
                  <a:srgbClr val="000000"/>
                </a:solidFill>
                <a:effectLst/>
                <a:latin typeface="Arial" panose="020B0604020202020204" pitchFamily="34" charset="0"/>
                <a:cs typeface="Arial" panose="020B0604020202020204" pitchFamily="34" charset="0"/>
              </a:rPr>
              <a:t>مت 8: 30-32</a:t>
            </a:r>
            <a:endParaRPr lang="en-US" sz="32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B5C28C8-CD43-459C-809B-7B7BB1443A68}"/>
              </a:ext>
            </a:extLst>
          </p:cNvPr>
          <p:cNvSpPr txBox="1"/>
          <p:nvPr/>
        </p:nvSpPr>
        <p:spPr>
          <a:xfrm>
            <a:off x="629082" y="401221"/>
            <a:ext cx="8095818" cy="3539430"/>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3200" b="0" i="0" dirty="0">
                <a:solidFill>
                  <a:srgbClr val="000000"/>
                </a:solidFill>
                <a:effectLst/>
                <a:latin typeface="Arial" panose="020B0604020202020204" pitchFamily="34" charset="0"/>
                <a:cs typeface="Arial" panose="020B0604020202020204" pitchFamily="34" charset="0"/>
              </a:rPr>
              <a:t> </a:t>
            </a:r>
            <a:r>
              <a:rPr kumimoji="0" lang="ar-JO" sz="3200" b="0" i="0" u="none" strike="noStrike" kern="1200" cap="none" spc="0" normalizeH="0" baseline="0" noProof="0" dirty="0">
                <a:ln>
                  <a:noFill/>
                </a:ln>
                <a:solidFill>
                  <a:prstClr val="white">
                    <a:lumMod val="75000"/>
                  </a:prstClr>
                </a:solidFill>
                <a:effectLst/>
                <a:uLnTx/>
                <a:uFillTx/>
                <a:latin typeface="Arial" panose="020B0604020202020204" pitchFamily="34" charset="0"/>
                <a:cs typeface="Arial" panose="020B0604020202020204" pitchFamily="34" charset="0"/>
              </a:rPr>
              <a:t>30 وكان بعيداً منهم قطيع خنازير كثيرة ترعى 31 فالشياطين طلبوا إليه قائلين إن كنت تخرجنا فأذن لنا أن نذهب إلى قطيع الخنازي</a:t>
            </a:r>
            <a:r>
              <a:rPr kumimoji="0" lang="ar-JO" sz="3200" b="0" i="0" u="none" strike="noStrike" kern="1200" cap="none" spc="0" normalizeH="0" baseline="0" noProof="0" dirty="0">
                <a:ln>
                  <a:noFill/>
                </a:ln>
                <a:solidFill>
                  <a:schemeClr val="bg1">
                    <a:lumMod val="75000"/>
                  </a:schemeClr>
                </a:solidFill>
                <a:effectLst/>
                <a:uLnTx/>
                <a:uFillTx/>
                <a:latin typeface="Arial" panose="020B0604020202020204" pitchFamily="34" charset="0"/>
                <a:cs typeface="Arial" panose="020B0604020202020204" pitchFamily="34" charset="0"/>
              </a:rPr>
              <a:t>ر 32 فقال لهم امضوا فخرجوا ومضوا إلى قطيع الخنازير </a:t>
            </a:r>
            <a:r>
              <a:rPr kumimoji="0" lang="ar-JO" sz="3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وإذا قطيع الخنازير كله قد اندفع من على الجرف إلى البحر ومات في المياه</a:t>
            </a:r>
            <a:endParaRPr kumimoji="0" lang="en-US" sz="32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lumMod val="65000"/>
                </a:prstClr>
              </a:solidFill>
              <a:effectLst/>
              <a:uLnTx/>
              <a:uFillTx/>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2029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extBox 1">
            <a:extLst>
              <a:ext uri="{FF2B5EF4-FFF2-40B4-BE49-F238E27FC236}">
                <a16:creationId xmlns:a16="http://schemas.microsoft.com/office/drawing/2014/main" id="{70380290-0958-40A9-895B-8C4887C095F8}"/>
              </a:ext>
            </a:extLst>
          </p:cNvPr>
          <p:cNvGraphicFramePr/>
          <p:nvPr>
            <p:extLst>
              <p:ext uri="{D42A27DB-BD31-4B8C-83A1-F6EECF244321}">
                <p14:modId xmlns:p14="http://schemas.microsoft.com/office/powerpoint/2010/main" val="384501277"/>
              </p:ext>
            </p:extLst>
          </p:nvPr>
        </p:nvGraphicFramePr>
        <p:xfrm>
          <a:off x="3678789" y="58056"/>
          <a:ext cx="5000124" cy="3526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a:extLst>
              <a:ext uri="{FF2B5EF4-FFF2-40B4-BE49-F238E27FC236}">
                <a16:creationId xmlns:a16="http://schemas.microsoft.com/office/drawing/2014/main" id="{61264C99-843B-4A47-B1BD-88CAE7C093F5}"/>
              </a:ext>
            </a:extLst>
          </p:cNvPr>
          <p:cNvGrpSpPr/>
          <p:nvPr/>
        </p:nvGrpSpPr>
        <p:grpSpPr>
          <a:xfrm>
            <a:off x="3968095" y="4407332"/>
            <a:ext cx="4334075" cy="1512246"/>
            <a:chOff x="289307" y="445480"/>
            <a:chExt cx="3500086" cy="767520"/>
          </a:xfrm>
        </p:grpSpPr>
        <p:sp>
          <p:nvSpPr>
            <p:cNvPr id="13" name="Rectangle: Rounded Corners 12">
              <a:extLst>
                <a:ext uri="{FF2B5EF4-FFF2-40B4-BE49-F238E27FC236}">
                  <a16:creationId xmlns:a16="http://schemas.microsoft.com/office/drawing/2014/main" id="{D640C473-1848-4AC4-98F9-E724C3C87EDB}"/>
                </a:ext>
              </a:extLst>
            </p:cNvPr>
            <p:cNvSpPr/>
            <p:nvPr/>
          </p:nvSpPr>
          <p:spPr>
            <a:xfrm>
              <a:off x="289307" y="445480"/>
              <a:ext cx="3500086" cy="76752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latin typeface="Arial" panose="020B0604020202020204" pitchFamily="34" charset="0"/>
                <a:cs typeface="Arial" panose="020B0604020202020204" pitchFamily="34" charset="0"/>
              </a:endParaRPr>
            </a:p>
          </p:txBody>
        </p:sp>
        <p:sp>
          <p:nvSpPr>
            <p:cNvPr id="15" name="Rectangle: Rounded Corners 4">
              <a:extLst>
                <a:ext uri="{FF2B5EF4-FFF2-40B4-BE49-F238E27FC236}">
                  <a16:creationId xmlns:a16="http://schemas.microsoft.com/office/drawing/2014/main" id="{D362020D-10DD-4D44-BF54-F90684ECC82E}"/>
                </a:ext>
              </a:extLst>
            </p:cNvPr>
            <p:cNvSpPr txBox="1"/>
            <p:nvPr/>
          </p:nvSpPr>
          <p:spPr>
            <a:xfrm>
              <a:off x="331315" y="482947"/>
              <a:ext cx="3458078" cy="6925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2295" tIns="0" rIns="132295" bIns="0"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ar-JO"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الخنازير عازمة على الدمار</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2767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descr="A picture containing tree, outdoor&#10;&#10;Description automatically generated">
            <a:extLst>
              <a:ext uri="{FF2B5EF4-FFF2-40B4-BE49-F238E27FC236}">
                <a16:creationId xmlns:a16="http://schemas.microsoft.com/office/drawing/2014/main" id="{F9DDD57F-EC4A-42D2-9BD9-581915FDFC9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858001"/>
          </a:xfrm>
          <a:prstGeom prst="rect">
            <a:avLst/>
          </a:prstGeom>
        </p:spPr>
      </p:pic>
      <p:sp>
        <p:nvSpPr>
          <p:cNvPr id="5" name="TextBox 4">
            <a:extLst>
              <a:ext uri="{FF2B5EF4-FFF2-40B4-BE49-F238E27FC236}">
                <a16:creationId xmlns:a16="http://schemas.microsoft.com/office/drawing/2014/main" id="{1DBB0F28-D536-4A1C-B1D1-8A88D3E06969}"/>
              </a:ext>
            </a:extLst>
          </p:cNvPr>
          <p:cNvSpPr txBox="1"/>
          <p:nvPr/>
        </p:nvSpPr>
        <p:spPr>
          <a:xfrm>
            <a:off x="275771" y="163285"/>
            <a:ext cx="8592457" cy="2336024"/>
          </a:xfrm>
          <a:prstGeom prst="rect">
            <a:avLst/>
          </a:prstGeom>
          <a:noFill/>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ar-JO" sz="5400" b="1" i="0" u="none" strike="noStrike" kern="1200" cap="none" spc="0" normalizeH="0" baseline="0" noProof="0" dirty="0">
                <a:ln>
                  <a:noFill/>
                </a:ln>
                <a:solidFill>
                  <a:prstClr val="white"/>
                </a:solidFill>
                <a:effectLst>
                  <a:glow rad="254000">
                    <a:prstClr val="black"/>
                  </a:glow>
                </a:effectLst>
                <a:uLnTx/>
                <a:uFillTx/>
                <a:latin typeface="Arial" panose="020B0604020202020204" pitchFamily="34" charset="0"/>
                <a:cs typeface="Arial" panose="020B0604020202020204" pitchFamily="34" charset="0"/>
              </a:rPr>
              <a:t>يُظهِر يسوع سلطانًا </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ar-JO" sz="5400" b="1" i="0" u="none" strike="noStrike" kern="1200" cap="none" spc="0" normalizeH="0" baseline="0" noProof="0" dirty="0">
                <a:ln>
                  <a:noFill/>
                </a:ln>
                <a:solidFill>
                  <a:prstClr val="white"/>
                </a:solidFill>
                <a:effectLst>
                  <a:glow rad="254000">
                    <a:prstClr val="black"/>
                  </a:glow>
                </a:effectLst>
                <a:uLnTx/>
                <a:uFillTx/>
                <a:latin typeface="Arial" panose="020B0604020202020204" pitchFamily="34" charset="0"/>
                <a:cs typeface="Arial" panose="020B0604020202020204" pitchFamily="34" charset="0"/>
              </a:rPr>
              <a:t>على عالم روحي شرير </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ar-JO" sz="5400" b="1" i="0" u="none" strike="noStrike" kern="1200" cap="none" spc="0" normalizeH="0" baseline="0" noProof="0" dirty="0">
                <a:ln>
                  <a:noFill/>
                </a:ln>
                <a:solidFill>
                  <a:prstClr val="white"/>
                </a:solidFill>
                <a:effectLst>
                  <a:glow rad="254000">
                    <a:prstClr val="black"/>
                  </a:glow>
                </a:effectLst>
                <a:uLnTx/>
                <a:uFillTx/>
                <a:latin typeface="Arial" panose="020B0604020202020204" pitchFamily="34" charset="0"/>
                <a:cs typeface="Arial" panose="020B0604020202020204" pitchFamily="34" charset="0"/>
              </a:rPr>
              <a:t>عازم على الدمار</a:t>
            </a:r>
            <a:endParaRPr kumimoji="0" lang="en-US" sz="5400" b="1" i="0" u="none" strike="noStrike" kern="1200" cap="none" spc="0" normalizeH="0" baseline="0" noProof="0" dirty="0">
              <a:ln>
                <a:noFill/>
              </a:ln>
              <a:solidFill>
                <a:prstClr val="white"/>
              </a:solidFill>
              <a:effectLst>
                <a:glow rad="254000">
                  <a:prstClr val="black"/>
                </a:glow>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5FEE8D6-99D8-4A64-A10C-CFCD36756760}"/>
              </a:ext>
            </a:extLst>
          </p:cNvPr>
          <p:cNvSpPr txBox="1"/>
          <p:nvPr/>
        </p:nvSpPr>
        <p:spPr>
          <a:xfrm>
            <a:off x="232660" y="6110476"/>
            <a:ext cx="4136572" cy="584775"/>
          </a:xfrm>
          <a:prstGeom prst="rect">
            <a:avLst/>
          </a:prstGeom>
          <a:noFill/>
        </p:spPr>
        <p:txBody>
          <a:bodyPr wrap="square">
            <a:spAutoFit/>
          </a:bodyPr>
          <a:lstStyle/>
          <a:p>
            <a:pPr algn="ctr"/>
            <a:r>
              <a:rPr lang="ar-JO" sz="3200" b="1" i="0" dirty="0">
                <a:solidFill>
                  <a:schemeClr val="bg1"/>
                </a:solidFill>
                <a:effectLst>
                  <a:glow rad="127000">
                    <a:schemeClr val="tx1"/>
                  </a:glow>
                </a:effectLst>
                <a:latin typeface="Arial" panose="020B0604020202020204" pitchFamily="34" charset="0"/>
                <a:cs typeface="Arial" panose="020B0604020202020204" pitchFamily="34" charset="0"/>
              </a:rPr>
              <a:t>مت 8: 30-32</a:t>
            </a:r>
            <a:endParaRPr lang="en-US" sz="3200" b="1" i="0" dirty="0">
              <a:solidFill>
                <a:schemeClr val="bg1"/>
              </a:solidFill>
              <a:effectLst>
                <a:glow rad="127000">
                  <a:schemeClr val="tx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0673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tack of newspaper">
            <a:extLst>
              <a:ext uri="{FF2B5EF4-FFF2-40B4-BE49-F238E27FC236}">
                <a16:creationId xmlns:a16="http://schemas.microsoft.com/office/drawing/2014/main" id="{A0812178-0E2D-4D17-B4D1-4290787334CD}"/>
              </a:ext>
            </a:extLst>
          </p:cNvPr>
          <p:cNvPicPr>
            <a:picLocks noChangeAspect="1"/>
          </p:cNvPicPr>
          <p:nvPr/>
        </p:nvPicPr>
        <p:blipFill rotWithShape="1">
          <a:blip r:embed="rId2" cstate="email">
            <a:clrChange>
              <a:clrFrom>
                <a:srgbClr val="FFFFFF"/>
              </a:clrFrom>
              <a:clrTo>
                <a:srgbClr val="FFFFFF">
                  <a:alpha val="0"/>
                </a:srgbClr>
              </a:clrTo>
            </a:clrChange>
            <a:alphaModFix amt="50000"/>
            <a:extLst>
              <a:ext uri="{28A0092B-C50C-407E-A947-70E740481C1C}">
                <a14:useLocalDpi xmlns:a14="http://schemas.microsoft.com/office/drawing/2010/main"/>
              </a:ext>
            </a:extLst>
          </a:blip>
          <a:srcRect/>
          <a:stretch/>
        </p:blipFill>
        <p:spPr>
          <a:xfrm>
            <a:off x="20" y="-1"/>
            <a:ext cx="9143980" cy="6857999"/>
          </a:xfrm>
          <a:prstGeom prst="rect">
            <a:avLst/>
          </a:prstGeom>
        </p:spPr>
      </p:pic>
      <p:pic>
        <p:nvPicPr>
          <p:cNvPr id="15" name="Picture 14" descr="Shape, arrow&#10;&#10;Description automatically generated">
            <a:extLst>
              <a:ext uri="{FF2B5EF4-FFF2-40B4-BE49-F238E27FC236}">
                <a16:creationId xmlns:a16="http://schemas.microsoft.com/office/drawing/2014/main" id="{E9EE14F9-39E2-41D4-855D-39CF7D60F73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1599" y="280447"/>
            <a:ext cx="8451087" cy="6508307"/>
          </a:xfrm>
          <a:prstGeom prst="rect">
            <a:avLst/>
          </a:prstGeom>
        </p:spPr>
      </p:pic>
      <p:sp>
        <p:nvSpPr>
          <p:cNvPr id="17" name="TextBox 16">
            <a:extLst>
              <a:ext uri="{FF2B5EF4-FFF2-40B4-BE49-F238E27FC236}">
                <a16:creationId xmlns:a16="http://schemas.microsoft.com/office/drawing/2014/main" id="{422400A7-39E1-4A2B-94ED-ADBCD2763D8C}"/>
              </a:ext>
            </a:extLst>
          </p:cNvPr>
          <p:cNvSpPr txBox="1"/>
          <p:nvPr/>
        </p:nvSpPr>
        <p:spPr>
          <a:xfrm>
            <a:off x="0" y="280447"/>
            <a:ext cx="3222172" cy="1424823"/>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ar-JO" sz="6000" b="1" i="0" dirty="0">
                <a:solidFill>
                  <a:srgbClr val="FFFFFF"/>
                </a:solidFill>
                <a:effectLst/>
                <a:latin typeface="Arial" panose="020B0604020202020204" pitchFamily="34" charset="0"/>
                <a:ea typeface="+mj-ea"/>
                <a:cs typeface="Arial" panose="020B0604020202020204" pitchFamily="34" charset="0"/>
              </a:rPr>
              <a:t>نشر الأخبار</a:t>
            </a:r>
            <a:endParaRPr lang="en-US" sz="6000" b="1" dirty="0">
              <a:solidFill>
                <a:srgbClr val="FFFFFF"/>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2425558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5" cy="6858000"/>
          </a:xfrm>
          <a:prstGeom prst="rect">
            <a:avLst/>
          </a:prstGeom>
          <a:solidFill>
            <a:srgbClr val="755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964" y="484068"/>
            <a:ext cx="5173521"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Search">
            <a:extLst>
              <a:ext uri="{FF2B5EF4-FFF2-40B4-BE49-F238E27FC236}">
                <a16:creationId xmlns:a16="http://schemas.microsoft.com/office/drawing/2014/main" id="{3DBFC51E-91CE-488F-9559-B0FC512AB63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20231" y="1224515"/>
            <a:ext cx="4689794" cy="4408406"/>
          </a:xfrm>
          <a:prstGeom prst="rect">
            <a:avLst/>
          </a:prstGeom>
          <a:solidFill>
            <a:schemeClr val="bg1"/>
          </a:solidFill>
        </p:spPr>
      </p:pic>
      <p:sp>
        <p:nvSpPr>
          <p:cNvPr id="143" name="Rectangle 142">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1044" y="484069"/>
            <a:ext cx="3109482"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ingapore Land Authority - Wikipedia">
            <a:extLst>
              <a:ext uri="{FF2B5EF4-FFF2-40B4-BE49-F238E27FC236}">
                <a16:creationId xmlns:a16="http://schemas.microsoft.com/office/drawing/2014/main" id="{DD8B6E3D-8AAD-4E49-B73C-F0D1CDC89E0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912294" y="1361326"/>
            <a:ext cx="2626982" cy="1745384"/>
          </a:xfrm>
          <a:prstGeom prst="rect">
            <a:avLst/>
          </a:prstGeom>
          <a:noFill/>
          <a:extLst>
            <a:ext uri="{909E8E84-426E-40DD-AFC4-6F175D3DCCD1}">
              <a14:hiddenFill xmlns:a14="http://schemas.microsoft.com/office/drawing/2010/main">
                <a:solidFill>
                  <a:srgbClr val="FFFFFF"/>
                </a:solidFill>
              </a14:hiddenFill>
            </a:ext>
          </a:extLst>
        </p:spPr>
      </p:pic>
      <p:sp>
        <p:nvSpPr>
          <p:cNvPr id="145" name="Rectangle 144">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1044" y="4144834"/>
            <a:ext cx="3109482"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AAS - CANSO">
            <a:extLst>
              <a:ext uri="{FF2B5EF4-FFF2-40B4-BE49-F238E27FC236}">
                <a16:creationId xmlns:a16="http://schemas.microsoft.com/office/drawing/2014/main" id="{E800368D-8837-4B0E-9028-9E70EBB42A9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912294" y="4704180"/>
            <a:ext cx="2626982" cy="109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13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dirty="0">
                <a:solidFill>
                  <a:srgbClr val="000000"/>
                </a:solidFill>
                <a:latin typeface="Arial" panose="020B0604020202020204" pitchFamily="34" charset="0"/>
                <a:cs typeface="Arial" panose="020B0604020202020204" pitchFamily="34" charset="0"/>
              </a:rPr>
              <a:t>مت 8: 28-34</a:t>
            </a:r>
            <a:endParaRPr lang="en-US" sz="32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B5C28C8-CD43-459C-809B-7B7BB1443A68}"/>
              </a:ext>
            </a:extLst>
          </p:cNvPr>
          <p:cNvSpPr txBox="1"/>
          <p:nvPr/>
        </p:nvSpPr>
        <p:spPr>
          <a:xfrm>
            <a:off x="629082" y="401221"/>
            <a:ext cx="8095818" cy="1569660"/>
          </a:xfrm>
          <a:prstGeom prst="rect">
            <a:avLst/>
          </a:prstGeom>
          <a:noFill/>
        </p:spPr>
        <p:txBody>
          <a:bodyPr wrap="square">
            <a:spAutoFit/>
          </a:bodyPr>
          <a:lstStyle/>
          <a:p>
            <a:pPr algn="r"/>
            <a:r>
              <a:rPr lang="ar-JO" sz="3200" dirty="0">
                <a:latin typeface="Arial" panose="020B0604020202020204" pitchFamily="34" charset="0"/>
                <a:cs typeface="Arial" panose="020B0604020202020204" pitchFamily="34" charset="0"/>
              </a:rPr>
              <a:t>33 أما الرعاة فهربوا ومضوا إلى المدينة وأخبروا عن كل شيء وعن أمر المدنونين </a:t>
            </a:r>
            <a:r>
              <a:rPr lang="ar-JO" sz="3200" dirty="0">
                <a:solidFill>
                  <a:schemeClr val="bg1">
                    <a:lumMod val="65000"/>
                  </a:schemeClr>
                </a:solidFill>
                <a:latin typeface="Arial" panose="020B0604020202020204" pitchFamily="34" charset="0"/>
                <a:cs typeface="Arial" panose="020B0604020202020204" pitchFamily="34" charset="0"/>
              </a:rPr>
              <a:t>34 فإذا كل المدينة قد خرجت لملاقاة يسوع ولما أبصروه طلبوا أن ينصرف عن تخومهم</a:t>
            </a:r>
            <a:endParaRPr lang="en-US" sz="32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112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i="0" dirty="0">
                <a:solidFill>
                  <a:srgbClr val="000000"/>
                </a:solidFill>
                <a:effectLst/>
                <a:latin typeface="Arial" panose="020B0604020202020204" pitchFamily="34" charset="0"/>
                <a:cs typeface="Arial" panose="020B0604020202020204" pitchFamily="34" charset="0"/>
              </a:rPr>
              <a:t>مت 8: 28-34</a:t>
            </a:r>
            <a:endParaRPr lang="en-US" sz="32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B5C28C8-CD43-459C-809B-7B7BB1443A68}"/>
              </a:ext>
            </a:extLst>
          </p:cNvPr>
          <p:cNvSpPr txBox="1"/>
          <p:nvPr/>
        </p:nvSpPr>
        <p:spPr>
          <a:xfrm>
            <a:off x="629082" y="401221"/>
            <a:ext cx="8095818" cy="2062103"/>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3200" b="0" i="0" u="none" strike="noStrike" kern="1200" cap="none" spc="0" normalizeH="0" baseline="0" noProof="0" dirty="0">
                <a:ln>
                  <a:noFill/>
                </a:ln>
                <a:solidFill>
                  <a:schemeClr val="bg1">
                    <a:lumMod val="75000"/>
                  </a:schemeClr>
                </a:solidFill>
                <a:effectLst/>
                <a:uLnTx/>
                <a:uFillTx/>
                <a:latin typeface="Arial" panose="020B0604020202020204" pitchFamily="34" charset="0"/>
                <a:cs typeface="Arial" panose="020B0604020202020204" pitchFamily="34" charset="0"/>
              </a:rPr>
              <a:t>33 أما الرعاة فهربوا ومضوا إلى المدينة وأخبروا عن كل شيء وعن أمر المدنونين </a:t>
            </a:r>
            <a:r>
              <a:rPr kumimoji="0" lang="ar-JO" sz="3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34 فإذا كل المدينة قد خرجت لملاقاة يسوع </a:t>
            </a:r>
            <a:r>
              <a:rPr kumimoji="0" lang="ar-JO" sz="3200" b="0" i="0" u="none" strike="noStrike" kern="1200" cap="none" spc="0" normalizeH="0" baseline="0" noProof="0" dirty="0">
                <a:ln>
                  <a:noFill/>
                </a:ln>
                <a:solidFill>
                  <a:prstClr val="white">
                    <a:lumMod val="65000"/>
                  </a:prstClr>
                </a:solidFill>
                <a:effectLst/>
                <a:uLnTx/>
                <a:uFillTx/>
                <a:latin typeface="Arial" panose="020B0604020202020204" pitchFamily="34" charset="0"/>
                <a:cs typeface="Arial" panose="020B0604020202020204" pitchFamily="34" charset="0"/>
              </a:rPr>
              <a:t>ولما أبصروه طلبوا أن ينصرف عن تخومهم</a:t>
            </a:r>
            <a:endParaRPr kumimoji="0" lang="en-US" sz="3200" b="0" i="0" u="none" strike="noStrike" kern="1200" cap="none" spc="0" normalizeH="0" baseline="0" noProof="0" dirty="0">
              <a:ln>
                <a:noFill/>
              </a:ln>
              <a:solidFill>
                <a:prstClr val="white">
                  <a:lumMod val="65000"/>
                </a:prstClr>
              </a:solidFill>
              <a:effectLst/>
              <a:uLnTx/>
              <a:uFillTx/>
              <a:latin typeface="Arial" panose="020B0604020202020204" pitchFamily="34" charset="0"/>
              <a:cs typeface="Arial" panose="020B0604020202020204" pitchFamily="34" charset="0"/>
            </a:endParaRPr>
          </a:p>
          <a:p>
            <a:endParaRPr lang="en-US" sz="32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97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 y="2458"/>
            <a:ext cx="9141713"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No photo description available.">
            <a:extLst>
              <a:ext uri="{FF2B5EF4-FFF2-40B4-BE49-F238E27FC236}">
                <a16:creationId xmlns:a16="http://schemas.microsoft.com/office/drawing/2014/main" id="{738ADC51-444A-4023-81B5-97BD0DA45AC5}"/>
              </a:ext>
            </a:extLst>
          </p:cNvPr>
          <p:cNvPicPr>
            <a:picLocks noChangeAspect="1" noChangeArrowheads="1"/>
          </p:cNvPicPr>
          <p:nvPr/>
        </p:nvPicPr>
        <p:blipFill rotWithShape="1">
          <a:blip r:embed="rId2" cstate="email">
            <a:alphaModFix amt="70000"/>
            <a:extLst>
              <a:ext uri="{28A0092B-C50C-407E-A947-70E740481C1C}">
                <a14:useLocalDpi xmlns:a14="http://schemas.microsoft.com/office/drawing/2010/main"/>
              </a:ext>
            </a:extLst>
          </a:blip>
          <a:srcRect/>
          <a:stretch/>
        </p:blipFill>
        <p:spPr bwMode="auto">
          <a:xfrm>
            <a:off x="-127" y="10"/>
            <a:ext cx="633773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8B94EC0-91DE-4461-9E57-C71E7D865B42}"/>
              </a:ext>
            </a:extLst>
          </p:cNvPr>
          <p:cNvSpPr txBox="1"/>
          <p:nvPr/>
        </p:nvSpPr>
        <p:spPr>
          <a:xfrm>
            <a:off x="482601" y="643467"/>
            <a:ext cx="3465438" cy="4567137"/>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ar-JO" sz="3800" b="1" i="0" kern="1200" dirty="0">
                <a:solidFill>
                  <a:srgbClr val="FFFFFF"/>
                </a:solidFill>
                <a:effectLst/>
                <a:latin typeface="Arial" panose="020B0604020202020204" pitchFamily="34" charset="0"/>
                <a:ea typeface="+mj-ea"/>
                <a:cs typeface="Arial" panose="020B0604020202020204" pitchFamily="34" charset="0"/>
              </a:rPr>
              <a:t>الفضول</a:t>
            </a:r>
            <a:endParaRPr lang="en-US" sz="3800" b="1" kern="1200" dirty="0">
              <a:solidFill>
                <a:srgbClr val="FFFFFF"/>
              </a:solidFill>
              <a:latin typeface="Arial" panose="020B0604020202020204" pitchFamily="34" charset="0"/>
              <a:ea typeface="+mj-ea"/>
              <a:cs typeface="Arial" panose="020B0604020202020204" pitchFamily="34" charset="0"/>
            </a:endParaRPr>
          </a:p>
        </p:txBody>
      </p:sp>
      <p:pic>
        <p:nvPicPr>
          <p:cNvPr id="4" name="Picture 3" descr="A picture containing owl, outdoor, bird, tree&#10;&#10;Description automatically generated">
            <a:extLst>
              <a:ext uri="{FF2B5EF4-FFF2-40B4-BE49-F238E27FC236}">
                <a16:creationId xmlns:a16="http://schemas.microsoft.com/office/drawing/2014/main" id="{F4E822A5-F851-4818-A967-A07296349D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69497" y="-2458"/>
            <a:ext cx="4472089"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11947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i="0" dirty="0">
                <a:solidFill>
                  <a:srgbClr val="000000"/>
                </a:solidFill>
                <a:effectLst/>
                <a:latin typeface="system-ui"/>
              </a:rPr>
              <a:t>مت 8: 28-34</a:t>
            </a:r>
            <a:endParaRPr lang="en-US" sz="3200" b="1" dirty="0"/>
          </a:p>
        </p:txBody>
      </p:sp>
      <p:sp>
        <p:nvSpPr>
          <p:cNvPr id="8" name="TextBox 7">
            <a:extLst>
              <a:ext uri="{FF2B5EF4-FFF2-40B4-BE49-F238E27FC236}">
                <a16:creationId xmlns:a16="http://schemas.microsoft.com/office/drawing/2014/main" id="{3B5C28C8-CD43-459C-809B-7B7BB1443A68}"/>
              </a:ext>
            </a:extLst>
          </p:cNvPr>
          <p:cNvSpPr txBox="1"/>
          <p:nvPr/>
        </p:nvSpPr>
        <p:spPr>
          <a:xfrm>
            <a:off x="629082" y="401221"/>
            <a:ext cx="8095818" cy="2554545"/>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320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rPr>
              <a:t>33 أما الرعاة فهربوا ومضوا إلى المدينة وأخبروا عن كل شيء وعن أمر المدنون</a:t>
            </a:r>
            <a:r>
              <a:rPr kumimoji="0" lang="ar-JO" sz="32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mn-ea"/>
                <a:cs typeface="Arial" panose="020B0604020202020204" pitchFamily="34" charset="0"/>
              </a:rPr>
              <a:t>ين 34 فإذا كل المدينة قد خرجت لملاقاة يسوع </a:t>
            </a:r>
            <a:r>
              <a:rPr kumimoji="0" lang="ar-JO"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ولما أبصروه طلبوا أن ينصرف عن تخومهم</a:t>
            </a:r>
            <a:endParaRPr kumimoji="0" lang="en-US"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a:p>
            <a:endParaRPr lang="en-US" sz="3200" dirty="0"/>
          </a:p>
        </p:txBody>
      </p:sp>
    </p:spTree>
    <p:extLst>
      <p:ext uri="{BB962C8B-B14F-4D97-AF65-F5344CB8AC3E}">
        <p14:creationId xmlns:p14="http://schemas.microsoft.com/office/powerpoint/2010/main" val="615053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 name="Rectangle 13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5" name="Rectangle 13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CF039B3-5437-47D0-89B2-8449A73620FB}"/>
              </a:ext>
            </a:extLst>
          </p:cNvPr>
          <p:cNvSpPr txBox="1"/>
          <p:nvPr/>
        </p:nvSpPr>
        <p:spPr>
          <a:xfrm>
            <a:off x="135435" y="3091928"/>
            <a:ext cx="7339421" cy="2387600"/>
          </a:xfrm>
          <a:prstGeom prst="rect">
            <a:avLst/>
          </a:prstGeom>
        </p:spPr>
        <p:txBody>
          <a:bodyPr vert="horz" lIns="91440" tIns="45720" rIns="91440" bIns="45720" rtlCol="0" anchor="b">
            <a:normAutofit fontScale="92500"/>
          </a:bodyPr>
          <a:lstStyle/>
          <a:p>
            <a:pPr algn="ctr" defTabSz="914400">
              <a:lnSpc>
                <a:spcPct val="90000"/>
              </a:lnSpc>
              <a:spcBef>
                <a:spcPct val="0"/>
              </a:spcBef>
              <a:spcAft>
                <a:spcPts val="600"/>
              </a:spcAft>
            </a:pPr>
            <a:r>
              <a:rPr lang="ar-JO" sz="5700" b="1" spc="-80" dirty="0">
                <a:effectLst>
                  <a:glow>
                    <a:schemeClr val="bg1"/>
                  </a:glow>
                </a:effectLst>
                <a:latin typeface="Arial" panose="020B0604020202020204" pitchFamily="34" charset="0"/>
                <a:ea typeface="+mj-ea"/>
                <a:cs typeface="Arial" panose="020B0604020202020204" pitchFamily="34" charset="0"/>
              </a:rPr>
              <a:t>على الرغم من وجود شهود عيان موثوقين على حدوث معجزة، فإن أهل المدينة ينكرون سلطان يسوع</a:t>
            </a:r>
            <a:endParaRPr lang="en-US" sz="5700" b="1" spc="-80" dirty="0">
              <a:effectLst>
                <a:glow>
                  <a:schemeClr val="bg1"/>
                </a:glow>
              </a:effectLst>
              <a:latin typeface="Arial" panose="020B0604020202020204" pitchFamily="34" charset="0"/>
              <a:ea typeface="+mj-ea"/>
              <a:cs typeface="Arial" panose="020B0604020202020204" pitchFamily="34" charset="0"/>
            </a:endParaRPr>
          </a:p>
        </p:txBody>
      </p:sp>
      <p:sp>
        <p:nvSpPr>
          <p:cNvPr id="5126" name="Rectangle: Rounded Corners 13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4038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lose up image of hands applauding">
            <a:extLst>
              <a:ext uri="{FF2B5EF4-FFF2-40B4-BE49-F238E27FC236}">
                <a16:creationId xmlns:a16="http://schemas.microsoft.com/office/drawing/2014/main" id="{B9A2DE1E-BB52-4D14-A2A8-DF75F719BA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0" y="431"/>
            <a:ext cx="4673580" cy="6418340"/>
          </a:xfrm>
          <a:prstGeom prst="rect">
            <a:avLst/>
          </a:prstGeom>
        </p:spPr>
      </p:pic>
      <p:sp>
        <p:nvSpPr>
          <p:cNvPr id="5" name="TextBox 4">
            <a:extLst>
              <a:ext uri="{FF2B5EF4-FFF2-40B4-BE49-F238E27FC236}">
                <a16:creationId xmlns:a16="http://schemas.microsoft.com/office/drawing/2014/main" id="{B7D1512E-C33E-40FF-93D5-306F80F63D2F}"/>
              </a:ext>
            </a:extLst>
          </p:cNvPr>
          <p:cNvSpPr txBox="1"/>
          <p:nvPr/>
        </p:nvSpPr>
        <p:spPr>
          <a:xfrm>
            <a:off x="5212256" y="197725"/>
            <a:ext cx="3393085" cy="1369820"/>
          </a:xfrm>
          <a:prstGeom prst="rect">
            <a:avLst/>
          </a:prstGeom>
        </p:spPr>
        <p:txBody>
          <a:bodyPr vert="horz" lIns="91440" tIns="45720" rIns="91440" bIns="45720" rtlCol="0">
            <a:normAutofit/>
          </a:bodyPr>
          <a:lstStyle/>
          <a:p>
            <a:pPr algn="ctr" defTabSz="914400">
              <a:lnSpc>
                <a:spcPct val="90000"/>
              </a:lnSpc>
              <a:spcAft>
                <a:spcPts val="600"/>
              </a:spcAft>
            </a:pPr>
            <a:r>
              <a:rPr lang="ar-JO" sz="2800" dirty="0">
                <a:latin typeface="Arial" panose="020B0604020202020204" pitchFamily="34" charset="0"/>
                <a:cs typeface="Arial" panose="020B0604020202020204" pitchFamily="34" charset="0"/>
              </a:rPr>
              <a:t>ليس الجميع أنكروا     سلطان يسوع</a:t>
            </a:r>
            <a:endParaRPr lang="en-US" sz="28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741"/>
            <a:ext cx="9143997"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8742"/>
            <a:ext cx="6086475"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5D50FC8-974D-442A-8FCE-88AFA390689F}"/>
              </a:ext>
            </a:extLst>
          </p:cNvPr>
          <p:cNvSpPr txBox="1"/>
          <p:nvPr/>
        </p:nvSpPr>
        <p:spPr>
          <a:xfrm>
            <a:off x="4894572" y="2082418"/>
            <a:ext cx="3988172" cy="1938992"/>
          </a:xfrm>
          <a:prstGeom prst="rect">
            <a:avLst/>
          </a:prstGeom>
          <a:noFill/>
        </p:spPr>
        <p:txBody>
          <a:bodyPr wrap="square">
            <a:spAutoFit/>
          </a:bodyPr>
          <a:lstStyle/>
          <a:p>
            <a:pPr algn="r"/>
            <a:r>
              <a:rPr lang="ar-JO" sz="2400" b="1" dirty="0">
                <a:solidFill>
                  <a:srgbClr val="000000"/>
                </a:solidFill>
                <a:latin typeface="Arial" panose="020B0604020202020204" pitchFamily="34" charset="0"/>
                <a:cs typeface="Arial" panose="020B0604020202020204" pitchFamily="34" charset="0"/>
              </a:rPr>
              <a:t>لوقا 8: 38-39</a:t>
            </a:r>
          </a:p>
          <a:p>
            <a:pPr algn="r"/>
            <a:r>
              <a:rPr lang="ar-JO" sz="2400" dirty="0">
                <a:solidFill>
                  <a:srgbClr val="000000"/>
                </a:solidFill>
                <a:latin typeface="Arial" panose="020B0604020202020204" pitchFamily="34" charset="0"/>
                <a:cs typeface="Arial" panose="020B0604020202020204" pitchFamily="34" charset="0"/>
              </a:rPr>
              <a:t>... فطلب إليه أن يكون معه ولكن يسوع صرفه قائلاً 39 ارجع غلى بيتك وحدث بكم صنع الله بك فمضى وهو ينادي في المدينة كلها بكم صنع به يسوع</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975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64B32E6-2F69-4A89-BF42-A28AA8AC2851}"/>
              </a:ext>
            </a:extLst>
          </p:cNvPr>
          <p:cNvSpPr txBox="1"/>
          <p:nvPr/>
        </p:nvSpPr>
        <p:spPr>
          <a:xfrm>
            <a:off x="3296999" y="469094"/>
            <a:ext cx="5576080" cy="2246769"/>
          </a:xfrm>
          <a:prstGeom prst="rect">
            <a:avLst/>
          </a:prstGeom>
          <a:noFill/>
        </p:spPr>
        <p:txBody>
          <a:bodyPr wrap="square">
            <a:spAutoFit/>
          </a:bodyPr>
          <a:lstStyle/>
          <a:p>
            <a:pPr marL="285750" indent="-285750" algn="r" rtl="1">
              <a:spcAft>
                <a:spcPts val="1200"/>
              </a:spcAft>
              <a:buFont typeface="Wingdings" panose="05000000000000000000" pitchFamily="2" charset="2"/>
              <a:buChar char="§"/>
            </a:pPr>
            <a:r>
              <a:rPr lang="ar-JO" sz="3600" dirty="0">
                <a:latin typeface="system-ui"/>
              </a:rPr>
              <a:t>أدرك الشياطين سلطان يسوع</a:t>
            </a:r>
            <a:endParaRPr lang="en-US" sz="3600" dirty="0">
              <a:latin typeface="system-ui"/>
            </a:endParaRPr>
          </a:p>
          <a:p>
            <a:pPr lvl="1" algn="r">
              <a:spcAft>
                <a:spcPts val="1200"/>
              </a:spcAft>
            </a:pPr>
            <a:r>
              <a:rPr lang="ar-JO" sz="2800" b="1" dirty="0">
                <a:latin typeface="system-ui"/>
              </a:rPr>
              <a:t>يعقوب 2: 19</a:t>
            </a:r>
          </a:p>
          <a:p>
            <a:pPr lvl="1" algn="r">
              <a:spcAft>
                <a:spcPts val="1200"/>
              </a:spcAft>
            </a:pPr>
            <a:r>
              <a:rPr lang="ar-JO" sz="2800" dirty="0">
                <a:latin typeface="system-ui"/>
              </a:rPr>
              <a:t>أنت تؤمن أن الله واحد حسناً تفعل والشياطين يؤمنون ويقشعرون</a:t>
            </a:r>
            <a:endParaRPr lang="en-US" sz="2800" dirty="0">
              <a:latin typeface="system-ui"/>
            </a:endParaRPr>
          </a:p>
        </p:txBody>
      </p:sp>
      <p:sp>
        <p:nvSpPr>
          <p:cNvPr id="12" name="Rectangle 11">
            <a:extLst>
              <a:ext uri="{FF2B5EF4-FFF2-40B4-BE49-F238E27FC236}">
                <a16:creationId xmlns:a16="http://schemas.microsoft.com/office/drawing/2014/main" id="{826BDCD0-4955-4D10-B065-8A25C59CF821}"/>
              </a:ext>
            </a:extLst>
          </p:cNvPr>
          <p:cNvSpPr/>
          <p:nvPr/>
        </p:nvSpPr>
        <p:spPr>
          <a:xfrm>
            <a:off x="350041" y="586855"/>
            <a:ext cx="2401025" cy="3387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ar-JO" sz="3600" b="1" spc="-150" dirty="0">
                <a:solidFill>
                  <a:srgbClr val="FFFFFF"/>
                </a:solidFill>
                <a:latin typeface="+mj-lt"/>
                <a:ea typeface="+mj-ea"/>
                <a:cs typeface="+mj-cs"/>
              </a:rPr>
              <a:t>على المؤمنين </a:t>
            </a:r>
          </a:p>
          <a:p>
            <a:pPr algn="ctr" defTabSz="914400">
              <a:lnSpc>
                <a:spcPct val="90000"/>
              </a:lnSpc>
              <a:spcBef>
                <a:spcPct val="0"/>
              </a:spcBef>
              <a:spcAft>
                <a:spcPts val="600"/>
              </a:spcAft>
            </a:pPr>
            <a:r>
              <a:rPr lang="ar-JO" sz="3600" b="1" spc="-150" dirty="0">
                <a:solidFill>
                  <a:srgbClr val="FFFFFF"/>
                </a:solidFill>
                <a:latin typeface="+mj-lt"/>
                <a:ea typeface="+mj-ea"/>
                <a:cs typeface="+mj-cs"/>
              </a:rPr>
              <a:t>أن يظهروا إيمانهم</a:t>
            </a:r>
            <a:endParaRPr lang="en-US" sz="3600" kern="1200" dirty="0">
              <a:solidFill>
                <a:srgbClr val="FFFFFF"/>
              </a:solidFill>
              <a:effectLst/>
              <a:latin typeface="+mj-lt"/>
              <a:ea typeface="+mj-ea"/>
              <a:cs typeface="+mj-cs"/>
            </a:endParaRPr>
          </a:p>
        </p:txBody>
      </p:sp>
    </p:spTree>
    <p:extLst>
      <p:ext uri="{BB962C8B-B14F-4D97-AF65-F5344CB8AC3E}">
        <p14:creationId xmlns:p14="http://schemas.microsoft.com/office/powerpoint/2010/main" val="223724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64B32E6-2F69-4A89-BF42-A28AA8AC2851}"/>
              </a:ext>
            </a:extLst>
          </p:cNvPr>
          <p:cNvSpPr txBox="1"/>
          <p:nvPr/>
        </p:nvSpPr>
        <p:spPr>
          <a:xfrm>
            <a:off x="3296999" y="469094"/>
            <a:ext cx="5576080" cy="3508653"/>
          </a:xfrm>
          <a:prstGeom prst="rect">
            <a:avLst/>
          </a:prstGeom>
          <a:noFill/>
        </p:spPr>
        <p:txBody>
          <a:bodyPr wrap="square">
            <a:spAutoFit/>
          </a:bodyPr>
          <a:lstStyle/>
          <a:p>
            <a:pPr marL="285750" indent="-285750" algn="r" rtl="1">
              <a:spcAft>
                <a:spcPts val="1200"/>
              </a:spcAft>
              <a:buFont typeface="Wingdings" panose="05000000000000000000" pitchFamily="2" charset="2"/>
              <a:buChar char="§"/>
            </a:pPr>
            <a:r>
              <a:rPr lang="ar-JO" sz="3600" dirty="0">
                <a:solidFill>
                  <a:schemeClr val="bg1">
                    <a:lumMod val="65000"/>
                  </a:schemeClr>
                </a:solidFill>
                <a:latin typeface="Arial" panose="020B0604020202020204" pitchFamily="34" charset="0"/>
                <a:cs typeface="Arial" panose="020B0604020202020204" pitchFamily="34" charset="0"/>
              </a:rPr>
              <a:t>أدرك الشياطين سلطان يسوع</a:t>
            </a:r>
            <a:endParaRPr lang="en-US" sz="3600" dirty="0">
              <a:latin typeface="Arial" panose="020B0604020202020204" pitchFamily="34" charset="0"/>
              <a:cs typeface="Arial" panose="020B0604020202020204" pitchFamily="34" charset="0"/>
            </a:endParaRPr>
          </a:p>
          <a:p>
            <a:pPr marL="285750" indent="-285750" algn="r" rtl="1">
              <a:spcAft>
                <a:spcPts val="1200"/>
              </a:spcAft>
              <a:buFont typeface="Wingdings" panose="05000000000000000000" pitchFamily="2" charset="2"/>
              <a:buChar char="§"/>
            </a:pPr>
            <a:r>
              <a:rPr lang="ar-JO" sz="3600" dirty="0">
                <a:latin typeface="Arial" panose="020B0604020202020204" pitchFamily="34" charset="0"/>
                <a:cs typeface="Arial" panose="020B0604020202020204" pitchFamily="34" charset="0"/>
              </a:rPr>
              <a:t>أظهر يسوع سلطاناً على عالم روحي شرير عازم على الدمار</a:t>
            </a:r>
            <a:endParaRPr lang="en-US" sz="2800" dirty="0">
              <a:latin typeface="Arial" panose="020B0604020202020204" pitchFamily="34" charset="0"/>
              <a:cs typeface="Arial" panose="020B0604020202020204" pitchFamily="34" charset="0"/>
            </a:endParaRPr>
          </a:p>
          <a:p>
            <a:pPr lvl="1" algn="r">
              <a:spcAft>
                <a:spcPts val="1200"/>
              </a:spcAft>
            </a:pPr>
            <a:r>
              <a:rPr lang="ar-JO" sz="2800" b="1" dirty="0">
                <a:latin typeface="Arial" panose="020B0604020202020204" pitchFamily="34" charset="0"/>
                <a:cs typeface="Arial" panose="020B0604020202020204" pitchFamily="34" charset="0"/>
              </a:rPr>
              <a:t>1 بطرس 5: 8 </a:t>
            </a:r>
          </a:p>
          <a:p>
            <a:pPr lvl="1" algn="r">
              <a:spcAft>
                <a:spcPts val="1200"/>
              </a:spcAft>
            </a:pPr>
            <a:r>
              <a:rPr lang="ar-JO" sz="2800" dirty="0">
                <a:latin typeface="Arial" panose="020B0604020202020204" pitchFamily="34" charset="0"/>
                <a:cs typeface="Arial" panose="020B0604020202020204" pitchFamily="34" charset="0"/>
              </a:rPr>
              <a:t>اصحوا واسهروا لأن إبليس خصمكم كأسد زائر يجول ملتمساً من يبتلعه هو</a:t>
            </a:r>
            <a:endParaRPr lang="en-US" sz="28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826BDCD0-4955-4D10-B065-8A25C59CF821}"/>
              </a:ext>
            </a:extLst>
          </p:cNvPr>
          <p:cNvSpPr/>
          <p:nvPr/>
        </p:nvSpPr>
        <p:spPr>
          <a:xfrm>
            <a:off x="350041" y="586855"/>
            <a:ext cx="2401025" cy="3387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ar-JO" sz="3600" b="1" kern="1200" spc="-150" dirty="0">
                <a:solidFill>
                  <a:srgbClr val="FFFFFF"/>
                </a:solidFill>
                <a:effectLst/>
                <a:latin typeface="Arial" panose="020B0604020202020204" pitchFamily="34" charset="0"/>
                <a:ea typeface="+mj-ea"/>
                <a:cs typeface="Arial" panose="020B0604020202020204" pitchFamily="34" charset="0"/>
              </a:rPr>
              <a:t>على المؤمنين </a:t>
            </a:r>
          </a:p>
          <a:p>
            <a:pPr algn="ctr" defTabSz="914400">
              <a:lnSpc>
                <a:spcPct val="90000"/>
              </a:lnSpc>
              <a:spcBef>
                <a:spcPct val="0"/>
              </a:spcBef>
              <a:spcAft>
                <a:spcPts val="600"/>
              </a:spcAft>
            </a:pPr>
            <a:r>
              <a:rPr lang="ar-JO" sz="3600" b="1" kern="1200" spc="-150" dirty="0">
                <a:solidFill>
                  <a:srgbClr val="FFFFFF"/>
                </a:solidFill>
                <a:effectLst/>
                <a:latin typeface="Arial" panose="020B0604020202020204" pitchFamily="34" charset="0"/>
                <a:ea typeface="+mj-ea"/>
                <a:cs typeface="Arial" panose="020B0604020202020204" pitchFamily="34" charset="0"/>
              </a:rPr>
              <a:t>أن يثبتوا </a:t>
            </a:r>
          </a:p>
          <a:p>
            <a:pPr algn="ctr" defTabSz="914400">
              <a:lnSpc>
                <a:spcPct val="90000"/>
              </a:lnSpc>
              <a:spcBef>
                <a:spcPct val="0"/>
              </a:spcBef>
              <a:spcAft>
                <a:spcPts val="600"/>
              </a:spcAft>
            </a:pPr>
            <a:r>
              <a:rPr lang="ar-JO" sz="3600" b="1" kern="1200" spc="-150" dirty="0">
                <a:solidFill>
                  <a:srgbClr val="FFFFFF"/>
                </a:solidFill>
                <a:effectLst/>
                <a:latin typeface="Arial" panose="020B0604020202020204" pitchFamily="34" charset="0"/>
                <a:ea typeface="+mj-ea"/>
                <a:cs typeface="Arial" panose="020B0604020202020204" pitchFamily="34" charset="0"/>
              </a:rPr>
              <a:t>في إيمانهم</a:t>
            </a:r>
            <a:endParaRPr lang="en-US" sz="3600" kern="1200" dirty="0">
              <a:solidFill>
                <a:srgbClr val="FFFFFF"/>
              </a:solidFill>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92447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fade">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64B32E6-2F69-4A89-BF42-A28AA8AC2851}"/>
              </a:ext>
            </a:extLst>
          </p:cNvPr>
          <p:cNvSpPr txBox="1"/>
          <p:nvPr/>
        </p:nvSpPr>
        <p:spPr>
          <a:xfrm>
            <a:off x="3296999" y="469094"/>
            <a:ext cx="5576080" cy="3724096"/>
          </a:xfrm>
          <a:prstGeom prst="rect">
            <a:avLst/>
          </a:prstGeom>
          <a:noFill/>
        </p:spPr>
        <p:txBody>
          <a:bodyPr wrap="square">
            <a:spAutoFit/>
          </a:bodyPr>
          <a:lstStyle/>
          <a:p>
            <a:pPr marL="285750" marR="0" lvl="0" indent="-285750" algn="r" defTabSz="457200" rtl="1"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ar-JO" sz="36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أدرك الشياطين سلطان يسوع</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r" defTabSz="457200" rtl="1"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ar-JO" sz="36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mn-ea"/>
                <a:cs typeface="Arial" panose="020B0604020202020204" pitchFamily="34" charset="0"/>
              </a:rPr>
              <a:t>أظهر يسوع سلطاناً على عالم روحي شرير عازم على الدمار</a:t>
            </a:r>
            <a:endParaRPr kumimoji="0" lang="en-US" sz="28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mn-ea"/>
              <a:cs typeface="Arial" panose="020B0604020202020204" pitchFamily="34" charset="0"/>
            </a:endParaRPr>
          </a:p>
          <a:p>
            <a:pPr marL="285750" indent="-285750" algn="r" rtl="1">
              <a:spcAft>
                <a:spcPts val="1200"/>
              </a:spcAft>
              <a:buFont typeface="Wingdings" panose="05000000000000000000" pitchFamily="2" charset="2"/>
              <a:buChar char="§"/>
            </a:pPr>
            <a:r>
              <a:rPr lang="ar-JO" sz="3600" dirty="0">
                <a:latin typeface="system-ui"/>
              </a:rPr>
              <a:t>على الرغم من وجود شهود عيان موثوقين على حدوث معجزة، فإن أهل المدينة ينكرون سلطان يسوع</a:t>
            </a:r>
          </a:p>
        </p:txBody>
      </p:sp>
      <p:sp>
        <p:nvSpPr>
          <p:cNvPr id="12" name="Rectangle 11">
            <a:extLst>
              <a:ext uri="{FF2B5EF4-FFF2-40B4-BE49-F238E27FC236}">
                <a16:creationId xmlns:a16="http://schemas.microsoft.com/office/drawing/2014/main" id="{826BDCD0-4955-4D10-B065-8A25C59CF821}"/>
              </a:ext>
            </a:extLst>
          </p:cNvPr>
          <p:cNvSpPr/>
          <p:nvPr/>
        </p:nvSpPr>
        <p:spPr>
          <a:xfrm>
            <a:off x="350041" y="586855"/>
            <a:ext cx="2401025" cy="3387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ar-JO" sz="3600" b="1" spc="-150" dirty="0">
                <a:solidFill>
                  <a:srgbClr val="FFFFFF"/>
                </a:solidFill>
                <a:latin typeface="+mj-lt"/>
                <a:ea typeface="+mj-ea"/>
                <a:cs typeface="+mj-cs"/>
              </a:rPr>
              <a:t>على المؤمنين أن يقبلوا يسوع كصاحب سلطان في حياتهم</a:t>
            </a:r>
            <a:endParaRPr lang="en-US" sz="3600" kern="1200" dirty="0">
              <a:solidFill>
                <a:srgbClr val="FFFFFF"/>
              </a:solidFill>
              <a:effectLst/>
              <a:latin typeface="+mj-lt"/>
              <a:ea typeface="+mj-ea"/>
              <a:cs typeface="+mj-cs"/>
            </a:endParaRPr>
          </a:p>
        </p:txBody>
      </p:sp>
    </p:spTree>
    <p:extLst>
      <p:ext uri="{BB962C8B-B14F-4D97-AF65-F5344CB8AC3E}">
        <p14:creationId xmlns:p14="http://schemas.microsoft.com/office/powerpoint/2010/main" val="61921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8"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pPr algn="ctr"/>
              <a:endParaRPr lang="en-US">
                <a:latin typeface="Arial" panose="020B0604020202020204" pitchFamily="34" charset="0"/>
                <a:cs typeface="Arial" panose="020B0604020202020204" pitchFamily="34" charset="0"/>
              </a:endParaRPr>
            </a:p>
          </p:txBody>
        </p:sp>
        <p:sp>
          <p:nvSpPr>
            <p:cNvPr id="29"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pPr algn="ctr"/>
              <a:endParaRPr lang="en-US">
                <a:latin typeface="Arial" panose="020B0604020202020204" pitchFamily="34" charset="0"/>
                <a:cs typeface="Arial" panose="020B0604020202020204" pitchFamily="34" charset="0"/>
              </a:endParaRPr>
            </a:p>
          </p:txBody>
        </p:sp>
        <p:sp>
          <p:nvSpPr>
            <p:cNvPr id="30"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pPr algn="ctr"/>
              <a:endParaRPr lang="en-US">
                <a:latin typeface="Arial" panose="020B0604020202020204" pitchFamily="34" charset="0"/>
                <a:cs typeface="Arial" panose="020B0604020202020204" pitchFamily="34" charset="0"/>
              </a:endParaRPr>
            </a:p>
          </p:txBody>
        </p:sp>
        <p:sp>
          <p:nvSpPr>
            <p:cNvPr id="31"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pPr algn="ctr"/>
              <a:endParaRPr lang="en-US">
                <a:latin typeface="Arial" panose="020B0604020202020204" pitchFamily="34" charset="0"/>
                <a:cs typeface="Arial" panose="020B0604020202020204" pitchFamily="34" charset="0"/>
              </a:endParaRPr>
            </a:p>
          </p:txBody>
        </p:sp>
        <p:sp>
          <p:nvSpPr>
            <p:cNvPr id="32"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pPr algn="ctr"/>
              <a:endParaRPr lang="en-US">
                <a:latin typeface="Arial" panose="020B0604020202020204" pitchFamily="34" charset="0"/>
                <a:cs typeface="Arial" panose="020B0604020202020204" pitchFamily="34" charset="0"/>
              </a:endParaRPr>
            </a:p>
          </p:txBody>
        </p:sp>
        <p:sp>
          <p:nvSpPr>
            <p:cNvPr id="33"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pPr algn="ctr"/>
              <a:endParaRPr lang="en-US">
                <a:latin typeface="Arial" panose="020B0604020202020204" pitchFamily="34" charset="0"/>
                <a:cs typeface="Arial" panose="020B0604020202020204" pitchFamily="34" charset="0"/>
              </a:endParaRPr>
            </a:p>
          </p:txBody>
        </p:sp>
      </p:grpSp>
      <p:graphicFrame>
        <p:nvGraphicFramePr>
          <p:cNvPr id="4" name="TextBox 1">
            <a:extLst>
              <a:ext uri="{FF2B5EF4-FFF2-40B4-BE49-F238E27FC236}">
                <a16:creationId xmlns:a16="http://schemas.microsoft.com/office/drawing/2014/main" id="{412F92B2-7008-4B19-A980-FBAA787F0E36}"/>
              </a:ext>
            </a:extLst>
          </p:cNvPr>
          <p:cNvGraphicFramePr/>
          <p:nvPr>
            <p:extLst>
              <p:ext uri="{D42A27DB-BD31-4B8C-83A1-F6EECF244321}">
                <p14:modId xmlns:p14="http://schemas.microsoft.com/office/powerpoint/2010/main" val="3745910589"/>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4914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lowchart: Document 7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rgbClr val="212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7">
            <a:extLst>
              <a:ext uri="{FF2B5EF4-FFF2-40B4-BE49-F238E27FC236}">
                <a16:creationId xmlns:a16="http://schemas.microsoft.com/office/drawing/2014/main" id="{0454C3D9-3F76-466C-A895-FC6D29557081}"/>
              </a:ext>
            </a:extLst>
          </p:cNvPr>
          <p:cNvSpPr txBox="1"/>
          <p:nvPr/>
        </p:nvSpPr>
        <p:spPr>
          <a:xfrm>
            <a:off x="508000" y="250184"/>
            <a:ext cx="2527299" cy="2371148"/>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ar-JO" sz="2800" b="1" u="sng" kern="1200" spc="-80" dirty="0">
                <a:solidFill>
                  <a:srgbClr val="FFFFFF"/>
                </a:solidFill>
                <a:effectLst>
                  <a:glow>
                    <a:schemeClr val="bg1"/>
                  </a:glow>
                </a:effectLst>
                <a:latin typeface="+mj-lt"/>
                <a:ea typeface="+mj-ea"/>
                <a:cs typeface="+mj-cs"/>
              </a:rPr>
              <a:t>هيئة الهجرة </a:t>
            </a:r>
          </a:p>
          <a:p>
            <a:pPr algn="ctr" defTabSz="914400">
              <a:lnSpc>
                <a:spcPct val="90000"/>
              </a:lnSpc>
              <a:spcBef>
                <a:spcPct val="0"/>
              </a:spcBef>
              <a:spcAft>
                <a:spcPts val="600"/>
              </a:spcAft>
            </a:pPr>
            <a:r>
              <a:rPr lang="ar-JO" sz="2800" b="1" u="sng" kern="1200" spc="-80" dirty="0">
                <a:solidFill>
                  <a:srgbClr val="FFFFFF"/>
                </a:solidFill>
                <a:effectLst>
                  <a:glow>
                    <a:schemeClr val="bg1"/>
                  </a:glow>
                </a:effectLst>
                <a:latin typeface="+mj-lt"/>
                <a:ea typeface="+mj-ea"/>
                <a:cs typeface="+mj-cs"/>
              </a:rPr>
              <a:t>ونقاط التفتيش </a:t>
            </a:r>
          </a:p>
          <a:p>
            <a:pPr algn="ctr" defTabSz="914400">
              <a:lnSpc>
                <a:spcPct val="90000"/>
              </a:lnSpc>
              <a:spcBef>
                <a:spcPct val="0"/>
              </a:spcBef>
              <a:spcAft>
                <a:spcPts val="600"/>
              </a:spcAft>
            </a:pPr>
            <a:r>
              <a:rPr lang="ar-JO" sz="2800" b="1" u="sng" kern="1200" spc="-80" dirty="0">
                <a:solidFill>
                  <a:srgbClr val="FFFFFF"/>
                </a:solidFill>
                <a:effectLst>
                  <a:glow>
                    <a:schemeClr val="bg1"/>
                  </a:glow>
                </a:effectLst>
                <a:latin typeface="+mj-lt"/>
                <a:ea typeface="+mj-ea"/>
                <a:cs typeface="+mj-cs"/>
              </a:rPr>
              <a:t>في سنغافورة</a:t>
            </a:r>
            <a:endParaRPr lang="en-US" sz="2800" b="1" kern="1200" spc="-80" dirty="0">
              <a:solidFill>
                <a:srgbClr val="FFFFFF"/>
              </a:solidFill>
              <a:effectLst>
                <a:glow>
                  <a:schemeClr val="bg1"/>
                </a:glow>
              </a:effectLst>
              <a:latin typeface="+mj-lt"/>
              <a:ea typeface="+mj-ea"/>
              <a:cs typeface="+mj-cs"/>
            </a:endParaRPr>
          </a:p>
        </p:txBody>
      </p:sp>
      <p:pic>
        <p:nvPicPr>
          <p:cNvPr id="2050" name="Picture 2" descr="Immigration and Checkpoints Authority - Wikipedia">
            <a:extLst>
              <a:ext uri="{FF2B5EF4-FFF2-40B4-BE49-F238E27FC236}">
                <a16:creationId xmlns:a16="http://schemas.microsoft.com/office/drawing/2014/main" id="{C0BA24BA-CBC4-4DD0-A54C-9CAC93668E53}"/>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3771277" y="180048"/>
            <a:ext cx="4674852" cy="46748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7">
            <a:extLst>
              <a:ext uri="{FF2B5EF4-FFF2-40B4-BE49-F238E27FC236}">
                <a16:creationId xmlns:a16="http://schemas.microsoft.com/office/drawing/2014/main" id="{D06A7D25-7378-493B-8415-8E7AC1979B1E}"/>
              </a:ext>
            </a:extLst>
          </p:cNvPr>
          <p:cNvSpPr txBox="1"/>
          <p:nvPr/>
        </p:nvSpPr>
        <p:spPr>
          <a:xfrm>
            <a:off x="-121274" y="4558909"/>
            <a:ext cx="5238751" cy="2299091"/>
          </a:xfrm>
          <a:prstGeom prst="rect">
            <a:avLst/>
          </a:prstGeom>
        </p:spPr>
        <p:txBody>
          <a:bodyPr wrap="square" lIns="0" tIns="0" rIns="0" bIns="0" rtlCol="0" anchor="t">
            <a:spAutoFit/>
          </a:bodyPr>
          <a:lstStyle/>
          <a:p>
            <a:pPr>
              <a:lnSpc>
                <a:spcPct val="90000"/>
              </a:lnSpc>
            </a:pPr>
            <a:r>
              <a:rPr lang="en-US" sz="16600" b="1" spc="-80" dirty="0">
                <a:solidFill>
                  <a:srgbClr val="13194D"/>
                </a:solidFill>
                <a:effectLst>
                  <a:glow>
                    <a:schemeClr val="bg1"/>
                  </a:glow>
                </a:effectLst>
                <a:latin typeface="system-ui"/>
                <a:cs typeface="Arial" panose="020B0604020202020204" pitchFamily="34" charset="0"/>
              </a:rPr>
              <a:t>  SICA</a:t>
            </a:r>
          </a:p>
        </p:txBody>
      </p:sp>
      <p:sp>
        <p:nvSpPr>
          <p:cNvPr id="8" name="TextBox 7">
            <a:extLst>
              <a:ext uri="{FF2B5EF4-FFF2-40B4-BE49-F238E27FC236}">
                <a16:creationId xmlns:a16="http://schemas.microsoft.com/office/drawing/2014/main" id="{38236A7C-E6CF-454E-9ED6-BB6EDE8C387C}"/>
              </a:ext>
            </a:extLst>
          </p:cNvPr>
          <p:cNvSpPr txBox="1"/>
          <p:nvPr/>
        </p:nvSpPr>
        <p:spPr>
          <a:xfrm>
            <a:off x="1790077" y="4558908"/>
            <a:ext cx="3962400" cy="2299091"/>
          </a:xfrm>
          <a:prstGeom prst="rect">
            <a:avLst/>
          </a:prstGeom>
        </p:spPr>
        <p:txBody>
          <a:bodyPr wrap="square" lIns="0" tIns="0" rIns="0" bIns="0" rtlCol="0" anchor="t">
            <a:spAutoFit/>
          </a:bodyPr>
          <a:lstStyle/>
          <a:p>
            <a:pPr algn="ctr">
              <a:lnSpc>
                <a:spcPct val="90000"/>
              </a:lnSpc>
            </a:pPr>
            <a:r>
              <a:rPr lang="en-US" sz="16600" b="1" spc="-80" dirty="0">
                <a:solidFill>
                  <a:srgbClr val="13194D"/>
                </a:solidFill>
                <a:effectLst>
                  <a:glow>
                    <a:schemeClr val="bg1"/>
                  </a:glow>
                </a:effectLst>
                <a:latin typeface="system-ui"/>
                <a:cs typeface="Arial" panose="020B0604020202020204" pitchFamily="34" charset="0"/>
              </a:rPr>
              <a:t>ICA </a:t>
            </a:r>
            <a:r>
              <a:rPr lang="en-US" sz="16600" b="1" spc="-80" dirty="0">
                <a:solidFill>
                  <a:schemeClr val="bg1"/>
                </a:solidFill>
                <a:effectLst>
                  <a:glow>
                    <a:schemeClr val="bg1"/>
                  </a:glow>
                </a:effectLst>
                <a:latin typeface="system-ui"/>
                <a:cs typeface="Arial" panose="020B0604020202020204" pitchFamily="34" charset="0"/>
              </a:rPr>
              <a:t>.</a:t>
            </a:r>
            <a:r>
              <a:rPr lang="en-US" sz="16600" b="1" spc="-80" dirty="0">
                <a:solidFill>
                  <a:srgbClr val="13194D"/>
                </a:solidFill>
                <a:effectLst>
                  <a:glow>
                    <a:schemeClr val="bg1"/>
                  </a:glow>
                </a:effectLst>
                <a:latin typeface="system-ui"/>
                <a:cs typeface="Arial" panose="020B0604020202020204" pitchFamily="34" charset="0"/>
              </a:rPr>
              <a:t> </a:t>
            </a:r>
          </a:p>
        </p:txBody>
      </p:sp>
    </p:spTree>
    <p:extLst>
      <p:ext uri="{BB962C8B-B14F-4D97-AF65-F5344CB8AC3E}">
        <p14:creationId xmlns:p14="http://schemas.microsoft.com/office/powerpoint/2010/main" val="128852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98C9BF-2FC8-4DCF-AE86-7D2B1F885FD1}"/>
              </a:ext>
            </a:extLst>
          </p:cNvPr>
          <p:cNvSpPr/>
          <p:nvPr/>
        </p:nvSpPr>
        <p:spPr>
          <a:xfrm rot="10800000">
            <a:off x="321970" y="617786"/>
            <a:ext cx="8476963" cy="1797227"/>
          </a:xfrm>
          <a:prstGeom prst="rect">
            <a:avLst/>
          </a:prstGeom>
          <a:solidFill>
            <a:srgbClr val="C9D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4446CCF-BB54-419F-95C6-4AFA43C66084}"/>
              </a:ext>
            </a:extLst>
          </p:cNvPr>
          <p:cNvSpPr txBox="1"/>
          <p:nvPr/>
        </p:nvSpPr>
        <p:spPr>
          <a:xfrm>
            <a:off x="761093" y="768626"/>
            <a:ext cx="7598718" cy="1272209"/>
          </a:xfrm>
          <a:prstGeom prst="rect">
            <a:avLst/>
          </a:prstGeom>
        </p:spPr>
        <p:txBody>
          <a:bodyPr vert="horz" lIns="91440" tIns="45720" rIns="91440" bIns="45720" rtlCol="0" anchor="b">
            <a:noAutofit/>
          </a:bodyPr>
          <a:lstStyle/>
          <a:p>
            <a:pPr algn="ctr" defTabSz="914400">
              <a:lnSpc>
                <a:spcPct val="90000"/>
              </a:lnSpc>
              <a:spcBef>
                <a:spcPct val="0"/>
              </a:spcBef>
              <a:spcAft>
                <a:spcPts val="600"/>
              </a:spcAft>
            </a:pPr>
            <a:r>
              <a:rPr lang="ar-JO" sz="4400" b="1" dirty="0">
                <a:solidFill>
                  <a:srgbClr val="3C5C26"/>
                </a:solidFill>
                <a:ea typeface="+mj-ea"/>
                <a:cs typeface="+mj-cs"/>
              </a:rPr>
              <a:t>كيف يمكن للمؤمنين أن يظهروا قبولهم ليسوع كصاحب سلطان في حياتهم ؟</a:t>
            </a:r>
            <a:endParaRPr lang="en-US" sz="4400" b="1" dirty="0">
              <a:solidFill>
                <a:srgbClr val="3C5C26"/>
              </a:solidFill>
              <a:ea typeface="+mj-ea"/>
              <a:cs typeface="+mj-cs"/>
            </a:endParaRPr>
          </a:p>
        </p:txBody>
      </p:sp>
      <p:sp>
        <p:nvSpPr>
          <p:cNvPr id="4" name="Rectangle 3">
            <a:extLst>
              <a:ext uri="{FF2B5EF4-FFF2-40B4-BE49-F238E27FC236}">
                <a16:creationId xmlns:a16="http://schemas.microsoft.com/office/drawing/2014/main" id="{93C16579-DB7D-42C1-B0C6-289566143BAA}"/>
              </a:ext>
            </a:extLst>
          </p:cNvPr>
          <p:cNvSpPr/>
          <p:nvPr/>
        </p:nvSpPr>
        <p:spPr>
          <a:xfrm rot="10800000">
            <a:off x="321970" y="4003172"/>
            <a:ext cx="8476963" cy="1797227"/>
          </a:xfrm>
          <a:prstGeom prst="rect">
            <a:avLst/>
          </a:prstGeom>
          <a:solidFill>
            <a:srgbClr val="F4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632DA04-D5BC-4C2C-816F-D0C3A400B2BD}"/>
              </a:ext>
            </a:extLst>
          </p:cNvPr>
          <p:cNvSpPr txBox="1"/>
          <p:nvPr/>
        </p:nvSpPr>
        <p:spPr>
          <a:xfrm>
            <a:off x="502276" y="4388570"/>
            <a:ext cx="7559899" cy="1026435"/>
          </a:xfrm>
          <a:prstGeom prst="rect">
            <a:avLst/>
          </a:prstGeom>
        </p:spPr>
        <p:txBody>
          <a:bodyPr vert="horz" lIns="91440" tIns="45720" rIns="91440" bIns="45720" rtlCol="0" anchor="ctr">
            <a:noAutofit/>
          </a:bodyPr>
          <a:lstStyle/>
          <a:p>
            <a:pPr algn="ctr" defTabSz="914400">
              <a:lnSpc>
                <a:spcPct val="90000"/>
              </a:lnSpc>
              <a:spcBef>
                <a:spcPct val="0"/>
              </a:spcBef>
              <a:spcAft>
                <a:spcPts val="600"/>
              </a:spcAft>
            </a:pPr>
            <a:r>
              <a:rPr lang="ar-JO" sz="4400" b="1" dirty="0">
                <a:solidFill>
                  <a:srgbClr val="3C5C26"/>
                </a:solidFill>
                <a:ea typeface="+mj-ea"/>
                <a:cs typeface="+mj-cs"/>
              </a:rPr>
              <a:t>من خلال إعلان كم صنع الله بهم</a:t>
            </a:r>
            <a:endParaRPr lang="en-US" sz="4400" b="1" i="0" dirty="0">
              <a:solidFill>
                <a:srgbClr val="3C5C26"/>
              </a:solidFill>
              <a:effectLst/>
              <a:ea typeface="+mj-ea"/>
              <a:cs typeface="+mj-cs"/>
            </a:endParaRPr>
          </a:p>
        </p:txBody>
      </p:sp>
    </p:spTree>
    <p:extLst>
      <p:ext uri="{BB962C8B-B14F-4D97-AF65-F5344CB8AC3E}">
        <p14:creationId xmlns:p14="http://schemas.microsoft.com/office/powerpoint/2010/main" val="336560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920480"/>
            <a:ext cx="2678874" cy="1891613"/>
          </a:xfrm>
        </p:spPr>
        <p:txBody>
          <a:bodyPr/>
          <a:lstStyle/>
          <a:p>
            <a:pPr algn="r"/>
            <a:r>
              <a:rPr lang="en-US" dirty="0"/>
              <a:t>Black</a:t>
            </a:r>
          </a:p>
        </p:txBody>
      </p:sp>
    </p:spTree>
    <p:extLst>
      <p:ext uri="{BB962C8B-B14F-4D97-AF65-F5344CB8AC3E}">
        <p14:creationId xmlns:p14="http://schemas.microsoft.com/office/powerpoint/2010/main" val="332084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معجزات يسوع</a:t>
            </a:r>
            <a:r>
              <a:rPr lang="en-US" sz="2400" b="1" dirty="0">
                <a:solidFill>
                  <a:srgbClr val="FFFFFF"/>
                </a:solidFill>
                <a:latin typeface="Arial" panose="020B0604020202020204" pitchFamily="34" charset="0"/>
                <a:ea typeface="ＭＳ Ｐゴシック" charset="0"/>
                <a:cs typeface="Arial" panose="020B0604020202020204" pitchFamily="34" charset="0"/>
              </a:rPr>
              <a:t> at BibleStudyDownloads.org</a:t>
            </a:r>
            <a:endParaRPr lang="en-US" sz="1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العرض التقديمي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58086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916028-2B1A-45AF-B537-DCFB98B8EF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657" y="128339"/>
            <a:ext cx="9144000" cy="5015161"/>
          </a:xfrm>
          <a:prstGeom prst="rect">
            <a:avLst/>
          </a:prstGeom>
        </p:spPr>
      </p:pic>
      <p:sp>
        <p:nvSpPr>
          <p:cNvPr id="5" name="TextBox 4">
            <a:extLst>
              <a:ext uri="{FF2B5EF4-FFF2-40B4-BE49-F238E27FC236}">
                <a16:creationId xmlns:a16="http://schemas.microsoft.com/office/drawing/2014/main" id="{F91DEC66-7C47-4793-A861-35517B073E85}"/>
              </a:ext>
            </a:extLst>
          </p:cNvPr>
          <p:cNvSpPr txBox="1"/>
          <p:nvPr/>
        </p:nvSpPr>
        <p:spPr>
          <a:xfrm>
            <a:off x="155616" y="5261701"/>
            <a:ext cx="8988384" cy="523220"/>
          </a:xfrm>
          <a:prstGeom prst="rect">
            <a:avLst/>
          </a:prstGeom>
          <a:noFill/>
        </p:spPr>
        <p:txBody>
          <a:bodyPr wrap="square">
            <a:spAutoFit/>
          </a:bodyPr>
          <a:lstStyle/>
          <a:p>
            <a:pPr marL="285750" indent="-285750" algn="r" rtl="1">
              <a:buFont typeface="Arial" panose="020B0604020202020204" pitchFamily="34" charset="0"/>
              <a:buChar char="•"/>
            </a:pPr>
            <a:r>
              <a:rPr lang="ar-JO" sz="2800" b="1" dirty="0">
                <a:latin typeface="Arial" panose="020B0604020202020204" pitchFamily="34" charset="0"/>
                <a:cs typeface="Arial" panose="020B0604020202020204" pitchFamily="34" charset="0"/>
              </a:rPr>
              <a:t>تم العثور على 4255 قائمة في الدليل الحكومي</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823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61A4D1-E612-4B77-824D-874ACB1CB899}"/>
              </a:ext>
            </a:extLst>
          </p:cNvPr>
          <p:cNvSpPr txBox="1"/>
          <p:nvPr/>
        </p:nvSpPr>
        <p:spPr>
          <a:xfrm>
            <a:off x="299136" y="708606"/>
            <a:ext cx="8545728" cy="1754326"/>
          </a:xfrm>
          <a:prstGeom prst="rect">
            <a:avLst/>
          </a:prstGeom>
          <a:noFill/>
        </p:spPr>
        <p:txBody>
          <a:bodyPr wrap="square" rtlCol="0">
            <a:spAutoFit/>
          </a:bodyPr>
          <a:lstStyle/>
          <a:p>
            <a:pPr lvl="0" algn="ctr" defTabSz="914400">
              <a:lnSpc>
                <a:spcPct val="90000"/>
              </a:lnSpc>
              <a:spcBef>
                <a:spcPct val="0"/>
              </a:spcBef>
              <a:defRPr/>
            </a:pPr>
            <a:r>
              <a:rPr lang="ar-JO" sz="6000" dirty="0">
                <a:latin typeface="Arial" panose="020B0604020202020204" pitchFamily="34" charset="0"/>
                <a:cs typeface="Arial" panose="020B0604020202020204" pitchFamily="34" charset="0"/>
              </a:rPr>
              <a:t>معجزات</a:t>
            </a:r>
          </a:p>
          <a:p>
            <a:pPr lvl="0" algn="ctr" defTabSz="914400">
              <a:lnSpc>
                <a:spcPct val="90000"/>
              </a:lnSpc>
              <a:spcBef>
                <a:spcPct val="0"/>
              </a:spcBef>
              <a:defRPr/>
            </a:pPr>
            <a:r>
              <a:rPr lang="ar-JO" sz="6000" cap="all" spc="200" dirty="0">
                <a:solidFill>
                  <a:srgbClr val="262626"/>
                </a:solidFill>
                <a:latin typeface="Arial" panose="020B0604020202020204" pitchFamily="34" charset="0"/>
                <a:cs typeface="Arial" panose="020B0604020202020204" pitchFamily="34" charset="0"/>
              </a:rPr>
              <a:t>يسوع</a:t>
            </a:r>
            <a:endParaRPr lang="en-TH" sz="6000" cap="all" spc="200" dirty="0">
              <a:solidFill>
                <a:srgbClr val="2626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409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9C2E4A-5C1D-4CBA-BC09-3F2863289AA7}"/>
              </a:ext>
            </a:extLst>
          </p:cNvPr>
          <p:cNvSpPr txBox="1"/>
          <p:nvPr/>
        </p:nvSpPr>
        <p:spPr>
          <a:xfrm>
            <a:off x="299136" y="302206"/>
            <a:ext cx="8545728" cy="2719527"/>
          </a:xfrm>
          <a:prstGeom prst="rect">
            <a:avLst/>
          </a:prstGeom>
          <a:noFill/>
        </p:spPr>
        <p:txBody>
          <a:bodyPr wrap="square" rtlCol="0">
            <a:spAutoFit/>
          </a:bodyPr>
          <a:lstStyle/>
          <a:p>
            <a:pPr marL="285750" indent="-285750" algn="r" rtl="1">
              <a:lnSpc>
                <a:spcPct val="108000"/>
              </a:lnSpc>
              <a:buFont typeface="Arial" panose="020B0604020202020204" pitchFamily="34" charset="0"/>
              <a:buChar char="•"/>
            </a:pPr>
            <a:r>
              <a:rPr lang="ar-JO" sz="3200" spc="200" dirty="0">
                <a:solidFill>
                  <a:srgbClr val="262626"/>
                </a:solidFill>
                <a:latin typeface="Arial" panose="020B0604020202020204" pitchFamily="34" charset="0"/>
                <a:cs typeface="Arial" panose="020B0604020202020204" pitchFamily="34" charset="0"/>
              </a:rPr>
              <a:t>إطعام الخمسة آلاف        يوحنا 6: 1-15</a:t>
            </a:r>
            <a:endParaRPr lang="en-US" sz="3200" spc="200" dirty="0">
              <a:solidFill>
                <a:srgbClr val="262626"/>
              </a:solidFill>
              <a:latin typeface="Arial" panose="020B0604020202020204" pitchFamily="34" charset="0"/>
              <a:cs typeface="Arial" panose="020B0604020202020204" pitchFamily="34" charset="0"/>
            </a:endParaRPr>
          </a:p>
          <a:p>
            <a:pPr marL="285750" indent="-285750" algn="r" rtl="1">
              <a:lnSpc>
                <a:spcPct val="108000"/>
              </a:lnSpc>
              <a:buFont typeface="Arial" panose="020B0604020202020204" pitchFamily="34" charset="0"/>
              <a:buChar char="•"/>
            </a:pPr>
            <a:r>
              <a:rPr lang="ar-JO" sz="3200" spc="200" dirty="0">
                <a:solidFill>
                  <a:srgbClr val="262626"/>
                </a:solidFill>
                <a:latin typeface="Arial" panose="020B0604020202020204" pitchFamily="34" charset="0"/>
                <a:cs typeface="Arial" panose="020B0604020202020204" pitchFamily="34" charset="0"/>
              </a:rPr>
              <a:t>تحويل الماء إلى خمر      يوحنا 2: 1-11</a:t>
            </a:r>
            <a:endParaRPr lang="en-US" sz="3200" spc="200" dirty="0">
              <a:solidFill>
                <a:srgbClr val="262626"/>
              </a:solidFill>
              <a:latin typeface="Arial" panose="020B0604020202020204" pitchFamily="34" charset="0"/>
              <a:cs typeface="Arial" panose="020B0604020202020204" pitchFamily="34" charset="0"/>
            </a:endParaRPr>
          </a:p>
          <a:p>
            <a:pPr marL="285750" indent="-285750" algn="r" rtl="1">
              <a:lnSpc>
                <a:spcPct val="108000"/>
              </a:lnSpc>
              <a:buFont typeface="Arial" panose="020B0604020202020204" pitchFamily="34" charset="0"/>
              <a:buChar char="•"/>
            </a:pPr>
            <a:r>
              <a:rPr lang="ar-JO" sz="3200" spc="200" dirty="0">
                <a:solidFill>
                  <a:srgbClr val="262626"/>
                </a:solidFill>
                <a:latin typeface="Arial" panose="020B0604020202020204" pitchFamily="34" charset="0"/>
                <a:cs typeface="Arial" panose="020B0604020202020204" pitchFamily="34" charset="0"/>
              </a:rPr>
              <a:t>الصيد المعجزي            لوقا 5: 1-11 </a:t>
            </a:r>
          </a:p>
          <a:p>
            <a:pPr marL="285750" indent="-285750" algn="r" rtl="1">
              <a:lnSpc>
                <a:spcPct val="108000"/>
              </a:lnSpc>
              <a:buFont typeface="Arial" panose="020B0604020202020204" pitchFamily="34" charset="0"/>
              <a:buChar char="•"/>
            </a:pPr>
            <a:r>
              <a:rPr lang="ar-JO" sz="3200" spc="200" dirty="0">
                <a:solidFill>
                  <a:srgbClr val="262626"/>
                </a:solidFill>
                <a:latin typeface="Arial" panose="020B0604020202020204" pitchFamily="34" charset="0"/>
                <a:cs typeface="Arial" panose="020B0604020202020204" pitchFamily="34" charset="0"/>
              </a:rPr>
              <a:t>الميلاد العذراوي           لوقا 1: 26-38 </a:t>
            </a:r>
          </a:p>
          <a:p>
            <a:pPr marL="285750" indent="-285750" algn="r" rtl="1">
              <a:lnSpc>
                <a:spcPct val="108000"/>
              </a:lnSpc>
              <a:buFont typeface="Arial" panose="020B0604020202020204" pitchFamily="34" charset="0"/>
              <a:buChar char="•"/>
            </a:pPr>
            <a:r>
              <a:rPr lang="ar-JO" sz="3200" spc="200" dirty="0">
                <a:solidFill>
                  <a:srgbClr val="262626"/>
                </a:solidFill>
                <a:latin typeface="Arial" panose="020B0604020202020204" pitchFamily="34" charset="0"/>
                <a:cs typeface="Arial" panose="020B0604020202020204" pitchFamily="34" charset="0"/>
              </a:rPr>
              <a:t>شفاء عند البركة            يوحنا 5: 1-17</a:t>
            </a:r>
            <a:endParaRPr lang="en-US" sz="3200" spc="200" dirty="0">
              <a:solidFill>
                <a:srgbClr val="262626"/>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EB67140-057C-4745-872B-8C910447EA66}"/>
              </a:ext>
            </a:extLst>
          </p:cNvPr>
          <p:cNvSpPr txBox="1"/>
          <p:nvPr/>
        </p:nvSpPr>
        <p:spPr>
          <a:xfrm>
            <a:off x="1219391" y="3429000"/>
            <a:ext cx="6443961" cy="923330"/>
          </a:xfrm>
          <a:prstGeom prst="rect">
            <a:avLst/>
          </a:prstGeom>
          <a:solidFill>
            <a:srgbClr val="293F58"/>
          </a:solidFill>
        </p:spPr>
        <p:txBody>
          <a:bodyPr wrap="square">
            <a:spAutoFit/>
          </a:bodyPr>
          <a:lstStyle/>
          <a:p>
            <a:pPr algn="ctr"/>
            <a:r>
              <a:rPr lang="en-US" sz="5400" b="1" i="0" dirty="0">
                <a:solidFill>
                  <a:schemeClr val="bg1"/>
                </a:solidFill>
                <a:effectLst>
                  <a:glow rad="127000">
                    <a:schemeClr val="tx1"/>
                  </a:glow>
                </a:effectLst>
                <a:latin typeface="system-ui"/>
              </a:rPr>
              <a:t>www.cicfamily.com</a:t>
            </a:r>
          </a:p>
        </p:txBody>
      </p:sp>
    </p:spTree>
    <p:extLst>
      <p:ext uri="{BB962C8B-B14F-4D97-AF65-F5344CB8AC3E}">
        <p14:creationId xmlns:p14="http://schemas.microsoft.com/office/powerpoint/2010/main" val="21510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9C2E4A-5C1D-4CBA-BC09-3F2863289AA7}"/>
              </a:ext>
            </a:extLst>
          </p:cNvPr>
          <p:cNvSpPr txBox="1"/>
          <p:nvPr/>
        </p:nvSpPr>
        <p:spPr>
          <a:xfrm>
            <a:off x="299135" y="302206"/>
            <a:ext cx="8709953" cy="1124090"/>
          </a:xfrm>
          <a:prstGeom prst="rect">
            <a:avLst/>
          </a:prstGeom>
          <a:noFill/>
        </p:spPr>
        <p:txBody>
          <a:bodyPr wrap="square" rtlCol="0">
            <a:spAutoFit/>
          </a:bodyPr>
          <a:lstStyle/>
          <a:p>
            <a:pPr marL="285750" indent="-285750" algn="r" rtl="1">
              <a:lnSpc>
                <a:spcPct val="108000"/>
              </a:lnSpc>
              <a:buFont typeface="Arial" panose="020B0604020202020204" pitchFamily="34" charset="0"/>
              <a:buChar char="•"/>
            </a:pPr>
            <a:r>
              <a:rPr lang="ar-JO" sz="3200" spc="200" dirty="0">
                <a:solidFill>
                  <a:srgbClr val="262626"/>
                </a:solidFill>
                <a:latin typeface="Arial" panose="020B0604020202020204" pitchFamily="34" charset="0"/>
                <a:cs typeface="Arial" panose="020B0604020202020204" pitchFamily="34" charset="0"/>
              </a:rPr>
              <a:t>تهدئة العاصفة          مت 8: 23-27</a:t>
            </a:r>
          </a:p>
          <a:p>
            <a:pPr marL="285750" indent="-285750" algn="r" rtl="1">
              <a:lnSpc>
                <a:spcPct val="108000"/>
              </a:lnSpc>
              <a:buFont typeface="Arial" panose="020B0604020202020204" pitchFamily="34" charset="0"/>
              <a:buChar char="•"/>
            </a:pPr>
            <a:r>
              <a:rPr lang="ar-JO" sz="3200" spc="200" dirty="0">
                <a:solidFill>
                  <a:srgbClr val="262626"/>
                </a:solidFill>
                <a:latin typeface="Arial" panose="020B0604020202020204" pitchFamily="34" charset="0"/>
                <a:cs typeface="Arial" panose="020B0604020202020204" pitchFamily="34" charset="0"/>
              </a:rPr>
              <a:t>طرد الشياطين          مت 8: 28-34</a:t>
            </a:r>
            <a:endParaRPr lang="en-US" sz="3200" spc="200" dirty="0">
              <a:solidFill>
                <a:srgbClr val="262626"/>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EB67140-057C-4745-872B-8C910447EA66}"/>
              </a:ext>
            </a:extLst>
          </p:cNvPr>
          <p:cNvSpPr txBox="1"/>
          <p:nvPr/>
        </p:nvSpPr>
        <p:spPr>
          <a:xfrm>
            <a:off x="1219391" y="3429000"/>
            <a:ext cx="6443961" cy="923330"/>
          </a:xfrm>
          <a:prstGeom prst="rect">
            <a:avLst/>
          </a:prstGeom>
          <a:solidFill>
            <a:srgbClr val="293F58"/>
          </a:solidFill>
        </p:spPr>
        <p:txBody>
          <a:bodyPr wrap="square">
            <a:spAutoFit/>
          </a:bodyPr>
          <a:lstStyle/>
          <a:p>
            <a:pPr algn="ctr"/>
            <a:r>
              <a:rPr lang="en-US" sz="5400" b="1" i="0" dirty="0">
                <a:solidFill>
                  <a:schemeClr val="bg1"/>
                </a:solidFill>
                <a:effectLst>
                  <a:glow rad="127000">
                    <a:schemeClr val="tx1"/>
                  </a:glow>
                </a:effectLst>
                <a:latin typeface="system-ui"/>
              </a:rPr>
              <a:t>www.cicfamily.com</a:t>
            </a:r>
          </a:p>
        </p:txBody>
      </p:sp>
    </p:spTree>
    <p:extLst>
      <p:ext uri="{BB962C8B-B14F-4D97-AF65-F5344CB8AC3E}">
        <p14:creationId xmlns:p14="http://schemas.microsoft.com/office/powerpoint/2010/main" val="94447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i="0" dirty="0">
                <a:solidFill>
                  <a:srgbClr val="000000"/>
                </a:solidFill>
                <a:effectLst/>
                <a:latin typeface="Arial" panose="020B0604020202020204" pitchFamily="34" charset="0"/>
                <a:cs typeface="Arial" panose="020B0604020202020204" pitchFamily="34" charset="0"/>
              </a:rPr>
              <a:t>مت 8: 28-29</a:t>
            </a:r>
            <a:endParaRPr lang="en-US" sz="32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B5C28C8-CD43-459C-809B-7B7BB1443A68}"/>
              </a:ext>
            </a:extLst>
          </p:cNvPr>
          <p:cNvSpPr txBox="1"/>
          <p:nvPr/>
        </p:nvSpPr>
        <p:spPr>
          <a:xfrm>
            <a:off x="629082" y="401221"/>
            <a:ext cx="8095818" cy="2062103"/>
          </a:xfrm>
          <a:prstGeom prst="rect">
            <a:avLst/>
          </a:prstGeom>
          <a:noFill/>
        </p:spPr>
        <p:txBody>
          <a:bodyPr wrap="square">
            <a:spAutoFit/>
          </a:bodyPr>
          <a:lstStyle/>
          <a:p>
            <a:pPr algn="r"/>
            <a:r>
              <a:rPr lang="ar-JO" sz="3200" dirty="0">
                <a:latin typeface="Arial" panose="020B0604020202020204" pitchFamily="34" charset="0"/>
                <a:cs typeface="Arial" panose="020B0604020202020204" pitchFamily="34" charset="0"/>
              </a:rPr>
              <a:t>28 ولما جاء إلى العبر إلى كورة الجرجسيين </a:t>
            </a:r>
            <a:r>
              <a:rPr lang="ar-JO" sz="3200" dirty="0">
                <a:solidFill>
                  <a:schemeClr val="bg1">
                    <a:lumMod val="65000"/>
                  </a:schemeClr>
                </a:solidFill>
                <a:latin typeface="Arial" panose="020B0604020202020204" pitchFamily="34" charset="0"/>
                <a:cs typeface="Arial" panose="020B0604020202020204" pitchFamily="34" charset="0"/>
              </a:rPr>
              <a:t>استقبله مجنونان خارجان من القبور هائجان جداً حتى لم يكن أحد يقدر أن يجتاز من تلك الطريق 29 وإذا هما قد صرخا قائلين ما لنا ولك يا يسوع ابن الله أجئت غلى هنا قبل الوقت لتعذبنا</a:t>
            </a:r>
            <a:endParaRPr lang="en-US" sz="32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0879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10812</TotalTime>
  <Words>1282</Words>
  <Application>Microsoft Macintosh PowerPoint</Application>
  <PresentationFormat>On-screen Show (4:3)</PresentationFormat>
  <Paragraphs>169</Paragraphs>
  <Slides>42</Slides>
  <Notes>13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42</vt:i4>
      </vt:variant>
    </vt:vector>
  </HeadingPairs>
  <TitlesOfParts>
    <vt:vector size="52" baseType="lpstr">
      <vt:lpstr>system-ui</vt:lpstr>
      <vt:lpstr>Arial</vt:lpstr>
      <vt:lpstr>Calibri</vt:lpstr>
      <vt:lpstr>Calibri Light</vt:lpstr>
      <vt:lpstr>Chalkduster</vt:lpstr>
      <vt:lpstr>Times New Roman</vt:lpstr>
      <vt:lpstr>Wingdings</vt:lpstr>
      <vt:lpstr>Office Theme</vt:lpstr>
      <vt:lpstr>Orbit</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معجزات يسوع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dc:creator>
  <cp:lastModifiedBy>Rick Griffith</cp:lastModifiedBy>
  <cp:revision>102</cp:revision>
  <dcterms:created xsi:type="dcterms:W3CDTF">2021-12-01T02:13:13Z</dcterms:created>
  <dcterms:modified xsi:type="dcterms:W3CDTF">2023-12-07T15:20:36Z</dcterms:modified>
</cp:coreProperties>
</file>