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31" r:id="rId3"/>
  </p:sldMasterIdLst>
  <p:notesMasterIdLst>
    <p:notesMasterId r:id="rId68"/>
  </p:notesMasterIdLst>
  <p:handoutMasterIdLst>
    <p:handoutMasterId r:id="rId69"/>
  </p:handoutMasterIdLst>
  <p:sldIdLst>
    <p:sldId id="5395" r:id="rId4"/>
    <p:sldId id="4860" r:id="rId5"/>
    <p:sldId id="4800" r:id="rId6"/>
    <p:sldId id="4859" r:id="rId7"/>
    <p:sldId id="4857" r:id="rId8"/>
    <p:sldId id="4864" r:id="rId9"/>
    <p:sldId id="4862" r:id="rId10"/>
    <p:sldId id="4814" r:id="rId11"/>
    <p:sldId id="4825" r:id="rId12"/>
    <p:sldId id="259" r:id="rId13"/>
    <p:sldId id="4858" r:id="rId14"/>
    <p:sldId id="4866" r:id="rId15"/>
    <p:sldId id="4867" r:id="rId16"/>
    <p:sldId id="4855" r:id="rId17"/>
    <p:sldId id="4873" r:id="rId18"/>
    <p:sldId id="4876" r:id="rId19"/>
    <p:sldId id="4856" r:id="rId20"/>
    <p:sldId id="4878" r:id="rId21"/>
    <p:sldId id="4870" r:id="rId22"/>
    <p:sldId id="4871" r:id="rId23"/>
    <p:sldId id="4872" r:id="rId24"/>
    <p:sldId id="4879" r:id="rId25"/>
    <p:sldId id="4863" r:id="rId26"/>
    <p:sldId id="4880" r:id="rId27"/>
    <p:sldId id="4881" r:id="rId28"/>
    <p:sldId id="4805" r:id="rId29"/>
    <p:sldId id="5396" r:id="rId30"/>
    <p:sldId id="5397" r:id="rId31"/>
    <p:sldId id="4885" r:id="rId32"/>
    <p:sldId id="4861" r:id="rId33"/>
    <p:sldId id="4882" r:id="rId34"/>
    <p:sldId id="4891" r:id="rId35"/>
    <p:sldId id="4892" r:id="rId36"/>
    <p:sldId id="4886" r:id="rId37"/>
    <p:sldId id="4893" r:id="rId38"/>
    <p:sldId id="4894" r:id="rId39"/>
    <p:sldId id="4895" r:id="rId40"/>
    <p:sldId id="4887" r:id="rId41"/>
    <p:sldId id="4896" r:id="rId42"/>
    <p:sldId id="4897" r:id="rId43"/>
    <p:sldId id="4899" r:id="rId44"/>
    <p:sldId id="4901" r:id="rId45"/>
    <p:sldId id="4902" r:id="rId46"/>
    <p:sldId id="4889" r:id="rId47"/>
    <p:sldId id="4903" r:id="rId48"/>
    <p:sldId id="4890" r:id="rId49"/>
    <p:sldId id="5398" r:id="rId50"/>
    <p:sldId id="4909" r:id="rId51"/>
    <p:sldId id="5400" r:id="rId52"/>
    <p:sldId id="5401" r:id="rId53"/>
    <p:sldId id="5402" r:id="rId54"/>
    <p:sldId id="5403" r:id="rId55"/>
    <p:sldId id="5404" r:id="rId56"/>
    <p:sldId id="5405" r:id="rId57"/>
    <p:sldId id="5406" r:id="rId58"/>
    <p:sldId id="5407" r:id="rId59"/>
    <p:sldId id="5408" r:id="rId60"/>
    <p:sldId id="5409" r:id="rId61"/>
    <p:sldId id="5410" r:id="rId62"/>
    <p:sldId id="5411" r:id="rId63"/>
    <p:sldId id="4906" r:id="rId64"/>
    <p:sldId id="4907" r:id="rId65"/>
    <p:sldId id="364" r:id="rId66"/>
    <p:sldId id="5394"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844"/>
    <a:srgbClr val="FFFFFF"/>
    <a:srgbClr val="3C5C26"/>
    <a:srgbClr val="F4F0D9"/>
    <a:srgbClr val="000000"/>
    <a:srgbClr val="293F58"/>
    <a:srgbClr val="9BAFB5"/>
    <a:srgbClr val="FBE5D6"/>
    <a:srgbClr val="E6E6E6"/>
    <a:srgbClr val="C9D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86" autoAdjust="0"/>
    <p:restoredTop sz="94249" autoAdjust="0"/>
  </p:normalViewPr>
  <p:slideViewPr>
    <p:cSldViewPr snapToGrid="0">
      <p:cViewPr varScale="1">
        <p:scale>
          <a:sx n="127" d="100"/>
          <a:sy n="127" d="100"/>
        </p:scale>
        <p:origin x="1608" y="184"/>
      </p:cViewPr>
      <p:guideLst/>
    </p:cSldViewPr>
  </p:slideViewPr>
  <p:notesTextViewPr>
    <p:cViewPr>
      <p:scale>
        <a:sx n="125" d="100"/>
        <a:sy n="125" d="100"/>
      </p:scale>
      <p:origin x="0" y="0"/>
    </p:cViewPr>
  </p:notesTextViewPr>
  <p:sorterViewPr>
    <p:cViewPr>
      <p:scale>
        <a:sx n="50" d="100"/>
        <a:sy n="50" d="100"/>
      </p:scale>
      <p:origin x="0" y="-10032"/>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5/16/26</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5/16/26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miracle we will look at today is found in Matthew 8:23-27 and is the miracle where Jesus calms the storm.</a:t>
            </a:r>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1467507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miracle we will look at today is found in Matthew 8:23-27 and is the miracle where Jesus calms the storm.</a:t>
            </a:r>
          </a:p>
        </p:txBody>
      </p:sp>
      <p:sp>
        <p:nvSpPr>
          <p:cNvPr id="4" name="Slide Number Placeholder 3"/>
          <p:cNvSpPr>
            <a:spLocks noGrp="1"/>
          </p:cNvSpPr>
          <p:nvPr>
            <p:ph type="sldNum" sz="quarter" idx="5"/>
          </p:nvPr>
        </p:nvSpPr>
        <p:spPr/>
        <p:txBody>
          <a:bodyPr/>
          <a:lstStyle/>
          <a:p>
            <a:fld id="{116B70DC-70D4-4E47-A650-AEA54912CCC6}" type="slidenum">
              <a:rPr lang="en-US" smtClean="0"/>
              <a:t>10</a:t>
            </a:fld>
            <a:endParaRPr lang="en-US" dirty="0"/>
          </a:p>
        </p:txBody>
      </p:sp>
    </p:spTree>
    <p:extLst>
      <p:ext uri="{BB962C8B-B14F-4D97-AF65-F5344CB8AC3E}">
        <p14:creationId xmlns:p14="http://schemas.microsoft.com/office/powerpoint/2010/main" val="366993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Renaissance painter Rembrandt captures this miracle in his painting </a:t>
            </a:r>
            <a:r>
              <a:rPr lang="en-US" i="1" dirty="0"/>
              <a:t>The Storm on the Sea of Galilee.</a:t>
            </a:r>
          </a:p>
          <a:p>
            <a:endParaRPr lang="en-US" i="1" dirty="0"/>
          </a:p>
          <a:p>
            <a:r>
              <a:rPr lang="en-US" i="0" dirty="0"/>
              <a:t>In his painting Jesus is sitting calmly in the back of the boat, and the 12 disciples all in a panic, </a:t>
            </a:r>
          </a:p>
          <a:p>
            <a:endParaRPr lang="en-US" i="0"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11</a:t>
            </a:fld>
            <a:endParaRPr lang="en-US" dirty="0"/>
          </a:p>
        </p:txBody>
      </p:sp>
    </p:spTree>
    <p:extLst>
      <p:ext uri="{BB962C8B-B14F-4D97-AF65-F5344CB8AC3E}">
        <p14:creationId xmlns:p14="http://schemas.microsoft.com/office/powerpoint/2010/main" val="3645408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disciple is seasick and is leaning over the side of the boat. Some say this is Judas, since he the only one of the 12 not from Galilee, he would not be as comfortable on a boat as the Galileans. </a:t>
            </a:r>
          </a:p>
        </p:txBody>
      </p:sp>
      <p:sp>
        <p:nvSpPr>
          <p:cNvPr id="4" name="Slide Number Placeholder 3"/>
          <p:cNvSpPr>
            <a:spLocks noGrp="1"/>
          </p:cNvSpPr>
          <p:nvPr>
            <p:ph type="sldNum" sz="quarter" idx="5"/>
          </p:nvPr>
        </p:nvSpPr>
        <p:spPr/>
        <p:txBody>
          <a:bodyPr/>
          <a:lstStyle/>
          <a:p>
            <a:fld id="{116B70DC-70D4-4E47-A650-AEA54912CCC6}" type="slidenum">
              <a:rPr lang="en-US" smtClean="0"/>
              <a:t>12</a:t>
            </a:fld>
            <a:endParaRPr lang="en-US" dirty="0"/>
          </a:p>
        </p:txBody>
      </p:sp>
    </p:spTree>
    <p:extLst>
      <p:ext uri="{BB962C8B-B14F-4D97-AF65-F5344CB8AC3E}">
        <p14:creationId xmlns:p14="http://schemas.microsoft.com/office/powerpoint/2010/main" val="373425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the 14</a:t>
            </a:r>
            <a:r>
              <a:rPr lang="en-US" baseline="30000" dirty="0"/>
              <a:t>th</a:t>
            </a:r>
            <a:r>
              <a:rPr lang="en-US" dirty="0"/>
              <a:t> person on the boat is looking directly at the viewer.  Turns out this is a self portrait of the artist, Rembrandt.  This is the original cameo.</a:t>
            </a:r>
          </a:p>
          <a:p>
            <a:endParaRPr lang="en-US" dirty="0"/>
          </a:p>
          <a:p>
            <a:r>
              <a:rPr lang="en-US" dirty="0"/>
              <a:t>To find out why the disciples followed Jesus and were on this boat in the first place, let me first give you a background of Matthew’s gospel account. </a:t>
            </a:r>
          </a:p>
        </p:txBody>
      </p:sp>
      <p:sp>
        <p:nvSpPr>
          <p:cNvPr id="4" name="Slide Number Placeholder 3"/>
          <p:cNvSpPr>
            <a:spLocks noGrp="1"/>
          </p:cNvSpPr>
          <p:nvPr>
            <p:ph type="sldNum" sz="quarter" idx="5"/>
          </p:nvPr>
        </p:nvSpPr>
        <p:spPr/>
        <p:txBody>
          <a:bodyPr/>
          <a:lstStyle/>
          <a:p>
            <a:fld id="{116B70DC-70D4-4E47-A650-AEA54912CCC6}" type="slidenum">
              <a:rPr lang="en-US" smtClean="0"/>
              <a:t>13</a:t>
            </a:fld>
            <a:endParaRPr lang="en-US" dirty="0"/>
          </a:p>
        </p:txBody>
      </p:sp>
    </p:spTree>
    <p:extLst>
      <p:ext uri="{BB962C8B-B14F-4D97-AF65-F5344CB8AC3E}">
        <p14:creationId xmlns:p14="http://schemas.microsoft.com/office/powerpoint/2010/main" val="4257350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23</a:t>
            </a:fld>
            <a:endParaRPr lang="en-US" dirty="0"/>
          </a:p>
        </p:txBody>
      </p:sp>
    </p:spTree>
    <p:extLst>
      <p:ext uri="{BB962C8B-B14F-4D97-AF65-F5344CB8AC3E}">
        <p14:creationId xmlns:p14="http://schemas.microsoft.com/office/powerpoint/2010/main" val="196235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26</a:t>
            </a:fld>
            <a:endParaRPr lang="en-US" dirty="0"/>
          </a:p>
        </p:txBody>
      </p:sp>
    </p:spTree>
    <p:extLst>
      <p:ext uri="{BB962C8B-B14F-4D97-AF65-F5344CB8AC3E}">
        <p14:creationId xmlns:p14="http://schemas.microsoft.com/office/powerpoint/2010/main" val="316645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105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31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36</a:t>
            </a:fld>
            <a:endParaRPr lang="en-US" dirty="0"/>
          </a:p>
        </p:txBody>
      </p:sp>
    </p:spTree>
    <p:extLst>
      <p:ext uri="{BB962C8B-B14F-4D97-AF65-F5344CB8AC3E}">
        <p14:creationId xmlns:p14="http://schemas.microsoft.com/office/powerpoint/2010/main" val="346780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37</a:t>
            </a:fld>
            <a:endParaRPr lang="en-US" dirty="0"/>
          </a:p>
        </p:txBody>
      </p:sp>
    </p:spTree>
    <p:extLst>
      <p:ext uri="{BB962C8B-B14F-4D97-AF65-F5344CB8AC3E}">
        <p14:creationId xmlns:p14="http://schemas.microsoft.com/office/powerpoint/2010/main" val="304990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amazing things about Singapore. One amazing thing you probably </a:t>
            </a:r>
            <a:r>
              <a:rPr lang="en-US" b="1" u="sng" dirty="0"/>
              <a:t>don’t</a:t>
            </a:r>
            <a:r>
              <a:rPr lang="en-US" dirty="0"/>
              <a:t> hear about much ---</a:t>
            </a:r>
          </a:p>
          <a:p>
            <a:r>
              <a:rPr lang="en-US" dirty="0"/>
              <a:t>--- is how easy it is to cross the street.  </a:t>
            </a:r>
          </a:p>
          <a:p>
            <a:r>
              <a:rPr lang="en-US" dirty="0"/>
              <a:t>Of course, there are the standard cross walks with traffic lights.  </a:t>
            </a:r>
          </a:p>
          <a:p>
            <a:r>
              <a:rPr lang="en-US" dirty="0"/>
              <a:t>But then there are overpasses, lined with shrubs and flowers</a:t>
            </a:r>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3180317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41</a:t>
            </a:fld>
            <a:endParaRPr lang="en-US" dirty="0"/>
          </a:p>
        </p:txBody>
      </p:sp>
    </p:spTree>
    <p:extLst>
      <p:ext uri="{BB962C8B-B14F-4D97-AF65-F5344CB8AC3E}">
        <p14:creationId xmlns:p14="http://schemas.microsoft.com/office/powerpoint/2010/main" val="228800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82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even air-conditioned underpasses with walls lined with modern art.</a:t>
            </a:r>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174486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once you’ve been in Singapore for a while, you will come to find out that you don’t need to use a cross walk, overpass, or underpass to cross the street.  </a:t>
            </a:r>
          </a:p>
          <a:p>
            <a:endParaRPr lang="en-US" dirty="0"/>
          </a:p>
          <a:p>
            <a:r>
              <a:rPr lang="en-US" dirty="0"/>
              <a:t>At first, I was hesitant to just cross the street.  But then I see everyone else, so I figure, I will just follow someone.</a:t>
            </a:r>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1414690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 need to be careful about who you follow.  You don’t want to follow someone who is running across the street in front of other cars.  </a:t>
            </a:r>
          </a:p>
          <a:p>
            <a:endParaRPr lang="en-US" dirty="0"/>
          </a:p>
          <a:p>
            <a:r>
              <a:rPr lang="en-US" dirty="0"/>
              <a:t>So who do you follow</a:t>
            </a:r>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177087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crossing the street, I found it best to follow someone who must take it slow, and will only go when it is safe to do so.</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426020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look Matthew 8 and see why we should follow Jesus, not just when crossing the street, but we should follow Jesus through storms.</a:t>
            </a:r>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401523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6 of a 10-part series that Manik and I are preaching on the Miracles of Jesus.</a:t>
            </a:r>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48036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310536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8076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4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1739548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3317140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450736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6232317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0491427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52951147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25600024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52635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254415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33305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2_Blank">
    <p:bg>
      <p:bgPr>
        <a:solidFill>
          <a:srgbClr val="80768F"/>
        </a:solidFill>
        <a:effectLst/>
      </p:bgPr>
    </p:bg>
    <p:spTree>
      <p:nvGrpSpPr>
        <p:cNvPr id="1" name=""/>
        <p:cNvGrpSpPr/>
        <p:nvPr/>
      </p:nvGrpSpPr>
      <p:grpSpPr>
        <a:xfrm>
          <a:off x="0" y="0"/>
          <a:ext cx="0" cy="0"/>
          <a:chOff x="0" y="0"/>
          <a:chExt cx="0" cy="0"/>
        </a:xfrm>
      </p:grpSpPr>
      <p:pic>
        <p:nvPicPr>
          <p:cNvPr id="4" name="Picture 3" descr="A body of water with mountains in the background&#10;&#10;Description automatically generated with medium confidence">
            <a:extLst>
              <a:ext uri="{FF2B5EF4-FFF2-40B4-BE49-F238E27FC236}">
                <a16:creationId xmlns:a16="http://schemas.microsoft.com/office/drawing/2014/main" id="{E3BB658E-6259-49CE-A942-C7A27E6C5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
            <a:ext cx="9144001" cy="6858000"/>
          </a:xfrm>
          <a:prstGeom prst="rect">
            <a:avLst/>
          </a:prstGeom>
        </p:spPr>
      </p:pic>
    </p:spTree>
    <p:extLst>
      <p:ext uri="{BB962C8B-B14F-4D97-AF65-F5344CB8AC3E}">
        <p14:creationId xmlns:p14="http://schemas.microsoft.com/office/powerpoint/2010/main" val="1258146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66842364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6848390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2063151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7641015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36427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3823483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14445413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9870154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251069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0"/>
            <a:ext cx="4572000" cy="6858000"/>
          </a:xfrm>
          <a:prstGeom prst="rect">
            <a:avLst/>
          </a:prstGeom>
          <a:solidFill>
            <a:srgbClr val="638C80">
              <a:alpha val="29804"/>
            </a:srgbClr>
          </a:solidFill>
        </p:spPr>
      </p:sp>
    </p:spTree>
    <p:extLst>
      <p:ext uri="{BB962C8B-B14F-4D97-AF65-F5344CB8AC3E}">
        <p14:creationId xmlns:p14="http://schemas.microsoft.com/office/powerpoint/2010/main" val="219464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3429000"/>
            <a:ext cx="9144000" cy="3429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Blank">
    <p:bg>
      <p:bgPr>
        <a:solidFill>
          <a:srgbClr val="9BAFB5"/>
        </a:solidFill>
        <a:effectLst/>
      </p:bgPr>
    </p:bg>
    <p:spTree>
      <p:nvGrpSpPr>
        <p:cNvPr id="1" name=""/>
        <p:cNvGrpSpPr/>
        <p:nvPr/>
      </p:nvGrpSpPr>
      <p:grpSpPr>
        <a:xfrm>
          <a:off x="0" y="0"/>
          <a:ext cx="0" cy="0"/>
          <a:chOff x="0" y="0"/>
          <a:chExt cx="0" cy="0"/>
        </a:xfrm>
      </p:grpSpPr>
      <p:pic>
        <p:nvPicPr>
          <p:cNvPr id="2" name="Picture 2" descr="Timelapse Photography Off Water Fountain">
            <a:extLst>
              <a:ext uri="{FF2B5EF4-FFF2-40B4-BE49-F238E27FC236}">
                <a16:creationId xmlns:a16="http://schemas.microsoft.com/office/drawing/2014/main" id="{5AAEC7A2-F2B6-42FF-B890-59450FD51E2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ilhouette photo of man on cliff during sunset">
            <a:extLst>
              <a:ext uri="{FF2B5EF4-FFF2-40B4-BE49-F238E27FC236}">
                <a16:creationId xmlns:a16="http://schemas.microsoft.com/office/drawing/2014/main" id="{73C69D56-71A3-495A-882B-D39F75DD1D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lue and brown painted wall">
            <a:extLst>
              <a:ext uri="{FF2B5EF4-FFF2-40B4-BE49-F238E27FC236}">
                <a16:creationId xmlns:a16="http://schemas.microsoft.com/office/drawing/2014/main" id="{B821515F-AAB1-4480-BFB3-9E40227049B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BE9C527-5211-42E1-85BB-B56D3165E4E2}"/>
              </a:ext>
            </a:extLst>
          </p:cNvPr>
          <p:cNvSpPr txBox="1">
            <a:spLocks/>
          </p:cNvSpPr>
          <p:nvPr userDrawn="1"/>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45795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1050272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889529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719" r:id="rId2"/>
    <p:sldLayoutId id="2147483673" r:id="rId3"/>
    <p:sldLayoutId id="2147483709" r:id="rId4"/>
    <p:sldLayoutId id="2147483676" r:id="rId5"/>
    <p:sldLayoutId id="2147483671" r:id="rId6"/>
    <p:sldLayoutId id="2147483717" r:id="rId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2153695895"/>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484090621"/>
      </p:ext>
    </p:extLst>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5492952" y="318575"/>
            <a:ext cx="3065480" cy="2889114"/>
          </a:xfrm>
          <a:prstGeom prst="rect">
            <a:avLst/>
          </a:prstGeom>
        </p:spPr>
        <p:txBody>
          <a:bodyPr vert="horz" lIns="91440" tIns="45720" rIns="91440" bIns="45720" rtlCol="0" anchor="t" anchorCtr="1">
            <a:norm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fontAlgn="auto">
              <a:spcAft>
                <a:spcPts val="600"/>
              </a:spcAft>
              <a:buClrTx/>
              <a:buSzTx/>
              <a:tabLst/>
              <a:defRPr/>
            </a:pPr>
            <a:r>
              <a:rPr kumimoji="0" lang="ar-JO" sz="4700" b="1" i="0" u="none" strike="noStrike" cap="all" spc="200" normalizeH="0" baseline="0" noProof="0" dirty="0">
                <a:ln>
                  <a:noFill/>
                </a:ln>
                <a:solidFill>
                  <a:schemeClr val="bg1"/>
                </a:solidFill>
                <a:effectLst/>
                <a:uLnTx/>
                <a:uFillTx/>
                <a:latin typeface="+mn-lt"/>
                <a:cs typeface="+mn-cs"/>
              </a:rPr>
              <a:t>يسوع</a:t>
            </a:r>
          </a:p>
          <a:p>
            <a:pPr marL="0" marR="0" lvl="0" indent="0" fontAlgn="auto">
              <a:spcAft>
                <a:spcPts val="600"/>
              </a:spcAft>
              <a:buClrTx/>
              <a:buSzTx/>
              <a:tabLst/>
              <a:defRPr/>
            </a:pPr>
            <a:r>
              <a:rPr lang="ar-JO" sz="4700" b="1" dirty="0">
                <a:solidFill>
                  <a:schemeClr val="bg1"/>
                </a:solidFill>
                <a:latin typeface="+mn-lt"/>
                <a:cs typeface="+mn-cs"/>
              </a:rPr>
              <a:t>يهدئ العاصفة</a:t>
            </a:r>
            <a:endParaRPr kumimoji="0" lang="en-US" sz="4700" b="1" i="0" u="none" strike="noStrike" cap="all" spc="200" normalizeH="0" baseline="0" noProof="0" dirty="0">
              <a:ln>
                <a:noFill/>
              </a:ln>
              <a:solidFill>
                <a:schemeClr val="bg1"/>
              </a:solidFill>
              <a:effectLst/>
              <a:uLnTx/>
              <a:uFillTx/>
              <a:latin typeface="+mn-lt"/>
              <a:cs typeface="+mn-cs"/>
            </a:endParaRPr>
          </a:p>
        </p:txBody>
      </p:sp>
      <p:sp>
        <p:nvSpPr>
          <p:cNvPr id="21" name="Freeform: Shape 2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group of people on a boat on fire&#10;&#10;Description automatically generated with low confidence">
            <a:extLst>
              <a:ext uri="{FF2B5EF4-FFF2-40B4-BE49-F238E27FC236}">
                <a16:creationId xmlns:a16="http://schemas.microsoft.com/office/drawing/2014/main" id="{EE768427-8F13-4B8E-B0FA-FE04A5FCA137}"/>
              </a:ext>
            </a:extLst>
          </p:cNvPr>
          <p:cNvPicPr>
            <a:picLocks noChangeAspect="1"/>
          </p:cNvPicPr>
          <p:nvPr/>
        </p:nvPicPr>
        <p:blipFill rotWithShape="1">
          <a:blip r:embed="rId3">
            <a:extLst>
              <a:ext uri="{28A0092B-C50C-407E-A947-70E740481C1C}">
                <a14:useLocalDpi xmlns:a14="http://schemas.microsoft.com/office/drawing/2010/main" val="0"/>
              </a:ext>
            </a:extLst>
          </a:blip>
          <a:srcRect r="4516"/>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7" name="TextBox 16">
            <a:extLst>
              <a:ext uri="{FF2B5EF4-FFF2-40B4-BE49-F238E27FC236}">
                <a16:creationId xmlns:a16="http://schemas.microsoft.com/office/drawing/2014/main" id="{EED20404-B228-4F57-B080-83DAE5A83E8B}"/>
              </a:ext>
            </a:extLst>
          </p:cNvPr>
          <p:cNvSpPr txBox="1"/>
          <p:nvPr/>
        </p:nvSpPr>
        <p:spPr>
          <a:xfrm>
            <a:off x="585568" y="549509"/>
            <a:ext cx="3062133" cy="707886"/>
          </a:xfrm>
          <a:prstGeom prst="rect">
            <a:avLst/>
          </a:prstGeom>
          <a:noFill/>
        </p:spPr>
        <p:txBody>
          <a:bodyPr wrap="square">
            <a:spAutoFit/>
          </a:bodyPr>
          <a:lstStyle/>
          <a:p>
            <a:r>
              <a:rPr lang="ar-JO" sz="4000" b="1" dirty="0">
                <a:solidFill>
                  <a:prstClr val="white"/>
                </a:solidFill>
                <a:effectLst>
                  <a:glow rad="127000">
                    <a:prstClr val="black"/>
                  </a:glow>
                </a:effectLst>
                <a:latin typeface="system-ui"/>
              </a:rPr>
              <a:t>متى 8: 23-27</a:t>
            </a:r>
            <a:endParaRPr lang="en-US" sz="4000" b="1" dirty="0">
              <a:solidFill>
                <a:prstClr val="white"/>
              </a:solidFill>
              <a:effectLst>
                <a:glow rad="127000">
                  <a:prstClr val="black"/>
                </a:glow>
              </a:effectLst>
              <a:latin typeface="system-ui"/>
            </a:endParaRPr>
          </a:p>
        </p:txBody>
      </p:sp>
      <p:sp>
        <p:nvSpPr>
          <p:cNvPr id="6" name="Rectangle 5">
            <a:extLst>
              <a:ext uri="{FF2B5EF4-FFF2-40B4-BE49-F238E27FC236}">
                <a16:creationId xmlns:a16="http://schemas.microsoft.com/office/drawing/2014/main" id="{D1580FAD-401A-3241-A5F9-758A09EFA08C}"/>
              </a:ext>
            </a:extLst>
          </p:cNvPr>
          <p:cNvSpPr>
            <a:spLocks noChangeArrowheads="1"/>
          </p:cNvSpPr>
          <p:nvPr/>
        </p:nvSpPr>
        <p:spPr bwMode="auto">
          <a:xfrm>
            <a:off x="-14502" y="5621060"/>
            <a:ext cx="9158502" cy="123694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fontAlgn="base">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a:ea typeface="ＭＳ Ｐゴシック" charset="0"/>
              </a:rPr>
              <a:t>تم وعظها من قبل مات لايلي</a:t>
            </a:r>
            <a:br>
              <a:rPr lang="en-US" b="1" kern="0" dirty="0">
                <a:solidFill>
                  <a:srgbClr val="FFFFFF"/>
                </a:solidFill>
                <a:effectLst>
                  <a:outerShdw blurRad="38100" dist="38100" dir="2700000" algn="tl">
                    <a:srgbClr val="000000"/>
                  </a:outerShdw>
                </a:effectLst>
                <a:latin typeface="Arial"/>
                <a:ea typeface="ＭＳ Ｐゴシック" charset="0"/>
              </a:rPr>
            </a:br>
            <a:r>
              <a:rPr lang="ar-JO" b="1" kern="0" dirty="0">
                <a:solidFill>
                  <a:srgbClr val="FFFFFF"/>
                </a:solidFill>
                <a:effectLst>
                  <a:outerShdw blurRad="38100" dist="38100" dir="2700000" algn="tl">
                    <a:srgbClr val="000000"/>
                  </a:outerShdw>
                </a:effectLst>
                <a:latin typeface="Arial"/>
                <a:ea typeface="ＭＳ Ｐゴシック" charset="0"/>
              </a:rPr>
              <a:t>في كنيسة الطرق المتقاطعة الدولية سنغافورة</a:t>
            </a:r>
            <a:r>
              <a:rPr lang="en-US" b="1" kern="0" dirty="0">
                <a:solidFill>
                  <a:srgbClr val="FFFFFF"/>
                </a:solidFill>
                <a:effectLst>
                  <a:outerShdw blurRad="38100" dist="38100" dir="2700000" algn="tl">
                    <a:srgbClr val="000000"/>
                  </a:outerShdw>
                </a:effectLst>
                <a:latin typeface="Arial"/>
                <a:ea typeface="ＭＳ Ｐゴシック" charset="0"/>
              </a:rPr>
              <a:t> • CICFamily.com</a:t>
            </a:r>
            <a:br>
              <a:rPr lang="en-US" b="1" kern="0" dirty="0">
                <a:solidFill>
                  <a:srgbClr val="FFFFFF"/>
                </a:solidFill>
                <a:effectLst>
                  <a:outerShdw blurRad="38100" dist="38100" dir="2700000" algn="tl">
                    <a:srgbClr val="000000"/>
                  </a:outerShdw>
                </a:effectLst>
                <a:latin typeface="Arial"/>
                <a:ea typeface="ＭＳ Ｐゴシック" charset="0"/>
              </a:rPr>
            </a:br>
            <a:r>
              <a:rPr lang="ar-JO" b="1" kern="0" dirty="0">
                <a:solidFill>
                  <a:srgbClr val="FFFFFF"/>
                </a:solidFill>
                <a:effectLst>
                  <a:outerShdw blurRad="38100" dist="38100" dir="2700000" algn="tl">
                    <a:srgbClr val="000000"/>
                  </a:outerShdw>
                </a:effectLst>
                <a:latin typeface="Arial"/>
                <a:ea typeface="ＭＳ Ｐゴシック" charset="0"/>
              </a:rPr>
              <a:t>تم تحميلها من قبل د. ريك جريفيث</a:t>
            </a:r>
            <a:r>
              <a:rPr lang="en-US" b="1" kern="0" dirty="0">
                <a:solidFill>
                  <a:srgbClr val="FFFFFF"/>
                </a:solidFill>
                <a:effectLst>
                  <a:outerShdw blurRad="38100" dist="38100" dir="2700000" algn="tl">
                    <a:srgbClr val="000000"/>
                  </a:outerShdw>
                </a:effectLst>
                <a:latin typeface="Arial"/>
                <a:ea typeface="ＭＳ Ｐゴシック" charset="0"/>
              </a:rPr>
              <a:t> • </a:t>
            </a:r>
            <a:r>
              <a:rPr lang="ar-JO" b="1" kern="0" dirty="0">
                <a:solidFill>
                  <a:srgbClr val="FFFFFF"/>
                </a:solidFill>
                <a:effectLst>
                  <a:outerShdw blurRad="38100" dist="38100" dir="2700000" algn="tl">
                    <a:srgbClr val="000000"/>
                  </a:outerShdw>
                </a:effectLst>
                <a:latin typeface="Arial"/>
                <a:ea typeface="ＭＳ Ｐゴシック" charset="0"/>
              </a:rPr>
              <a:t>مؤسسة الدراسات اللاهوتية الأردنية</a:t>
            </a:r>
            <a:br>
              <a:rPr lang="en-US" b="1" kern="0" dirty="0">
                <a:solidFill>
                  <a:srgbClr val="FFFFFF"/>
                </a:solidFill>
                <a:effectLst>
                  <a:outerShdw blurRad="38100" dist="38100" dir="2700000" algn="tl">
                    <a:srgbClr val="000000"/>
                  </a:outerShdw>
                </a:effectLst>
                <a:latin typeface="Arial"/>
                <a:ea typeface="ＭＳ Ｐゴシック" charset="0"/>
              </a:rPr>
            </a:br>
            <a:r>
              <a:rPr lang="ar-JO" b="1" kern="0" dirty="0">
                <a:solidFill>
                  <a:srgbClr val="FFFFFF"/>
                </a:solidFill>
                <a:effectLst>
                  <a:outerShdw blurRad="38100" dist="38100" dir="2700000" algn="tl">
                    <a:srgbClr val="000000"/>
                  </a:outerShdw>
                </a:effectLst>
                <a:latin typeface="Arial"/>
                <a:ea typeface="ＭＳ Ｐゴシック" charset="0"/>
              </a:rPr>
              <a:t>الملفات بلغات عديدة للتحميل المجاني على</a:t>
            </a:r>
            <a:r>
              <a:rPr lang="en-US" b="1" kern="0" dirty="0">
                <a:solidFill>
                  <a:srgbClr val="FFFFFF"/>
                </a:solidFill>
                <a:effectLst>
                  <a:outerShdw blurRad="38100" dist="38100" dir="2700000" algn="tl">
                    <a:srgbClr val="000000"/>
                  </a:outerShdw>
                </a:effectLst>
                <a:latin typeface="Arial"/>
                <a:ea typeface="ＭＳ Ｐゴシック" charset="0"/>
              </a:rPr>
              <a:t> BibleStudyDownloads.org</a:t>
            </a:r>
          </a:p>
        </p:txBody>
      </p:sp>
    </p:spTree>
    <p:extLst>
      <p:ext uri="{BB962C8B-B14F-4D97-AF65-F5344CB8AC3E}">
        <p14:creationId xmlns:p14="http://schemas.microsoft.com/office/powerpoint/2010/main" val="13125846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5492952" y="318575"/>
            <a:ext cx="3065480" cy="2889114"/>
          </a:xfrm>
          <a:prstGeom prst="rect">
            <a:avLst/>
          </a:prstGeom>
        </p:spPr>
        <p:txBody>
          <a:bodyPr vert="horz" lIns="91440" tIns="45720" rIns="91440" bIns="45720" rtlCol="0" anchor="t" anchorCtr="1">
            <a:norm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fontAlgn="auto">
              <a:spcAft>
                <a:spcPts val="600"/>
              </a:spcAft>
              <a:buClrTx/>
              <a:buSzTx/>
              <a:tabLst/>
              <a:defRPr/>
            </a:pPr>
            <a:r>
              <a:rPr kumimoji="0" lang="ar-JO" sz="4700" b="1" i="0" u="none" strike="noStrike" cap="all" spc="200" normalizeH="0" baseline="0" noProof="0" dirty="0">
                <a:ln>
                  <a:noFill/>
                </a:ln>
                <a:solidFill>
                  <a:schemeClr val="bg1"/>
                </a:solidFill>
                <a:effectLst/>
                <a:uLnTx/>
                <a:uFillTx/>
                <a:latin typeface="Arial" panose="020B0604020202020204" pitchFamily="34" charset="0"/>
                <a:cs typeface="Arial" panose="020B0604020202020204" pitchFamily="34" charset="0"/>
              </a:rPr>
              <a:t>يسوع    يهدئ العاصفة</a:t>
            </a:r>
            <a:endParaRPr kumimoji="0" lang="en-US" sz="4700" b="1" i="0" u="none" strike="noStrike" cap="all" spc="20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group of people on a boat on fire&#10;&#10;Description automatically generated with low confidence">
            <a:extLst>
              <a:ext uri="{FF2B5EF4-FFF2-40B4-BE49-F238E27FC236}">
                <a16:creationId xmlns:a16="http://schemas.microsoft.com/office/drawing/2014/main" id="{EE768427-8F13-4B8E-B0FA-FE04A5FCA137}"/>
              </a:ext>
            </a:extLst>
          </p:cNvPr>
          <p:cNvPicPr>
            <a:picLocks noChangeAspect="1"/>
          </p:cNvPicPr>
          <p:nvPr/>
        </p:nvPicPr>
        <p:blipFill rotWithShape="1">
          <a:blip r:embed="rId3">
            <a:extLst>
              <a:ext uri="{28A0092B-C50C-407E-A947-70E740481C1C}">
                <a14:useLocalDpi xmlns:a14="http://schemas.microsoft.com/office/drawing/2010/main" val="0"/>
              </a:ext>
            </a:extLst>
          </a:blip>
          <a:srcRect r="4516"/>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7" name="TextBox 16">
            <a:extLst>
              <a:ext uri="{FF2B5EF4-FFF2-40B4-BE49-F238E27FC236}">
                <a16:creationId xmlns:a16="http://schemas.microsoft.com/office/drawing/2014/main" id="{EED20404-B228-4F57-B080-83DAE5A83E8B}"/>
              </a:ext>
            </a:extLst>
          </p:cNvPr>
          <p:cNvSpPr txBox="1"/>
          <p:nvPr/>
        </p:nvSpPr>
        <p:spPr>
          <a:xfrm>
            <a:off x="232610" y="128269"/>
            <a:ext cx="3062133" cy="707886"/>
          </a:xfrm>
          <a:prstGeom prst="rect">
            <a:avLst/>
          </a:prstGeom>
          <a:noFill/>
        </p:spPr>
        <p:txBody>
          <a:bodyPr wrap="square">
            <a:spAutoFit/>
          </a:bodyPr>
          <a:lstStyle/>
          <a:p>
            <a:r>
              <a:rPr lang="ar-JO" sz="4000" b="1" dirty="0">
                <a:solidFill>
                  <a:prstClr val="white"/>
                </a:solidFill>
                <a:effectLst>
                  <a:glow rad="127000">
                    <a:prstClr val="black"/>
                  </a:glow>
                </a:effectLst>
                <a:latin typeface="Arial" panose="020B0604020202020204" pitchFamily="34" charset="0"/>
                <a:cs typeface="Arial" panose="020B0604020202020204" pitchFamily="34" charset="0"/>
              </a:rPr>
              <a:t>مت 8: 23-27</a:t>
            </a:r>
            <a:endParaRPr lang="en-US" sz="4000" b="1" dirty="0">
              <a:solidFill>
                <a:prstClr val="white"/>
              </a:solidFill>
              <a:effectLst>
                <a:glow rad="127000">
                  <a:prstClr val="black"/>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1847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on a boat on fire&#10;&#10;Description automatically generated with low confidence">
            <a:extLst>
              <a:ext uri="{FF2B5EF4-FFF2-40B4-BE49-F238E27FC236}">
                <a16:creationId xmlns:a16="http://schemas.microsoft.com/office/drawing/2014/main" id="{DE8DC975-3939-4A35-8366-C314067B41E3}"/>
              </a:ext>
            </a:extLst>
          </p:cNvPr>
          <p:cNvPicPr>
            <a:picLocks noChangeAspect="1"/>
          </p:cNvPicPr>
          <p:nvPr/>
        </p:nvPicPr>
        <p:blipFill rotWithShape="1">
          <a:blip r:embed="rId3">
            <a:extLst>
              <a:ext uri="{28A0092B-C50C-407E-A947-70E740481C1C}">
                <a14:useLocalDpi xmlns:a14="http://schemas.microsoft.com/office/drawing/2010/main" val="0"/>
              </a:ext>
            </a:extLst>
          </a:blip>
          <a:srcRect t="36056" r="-2" b="10520"/>
          <a:stretch/>
        </p:blipFill>
        <p:spPr>
          <a:xfrm>
            <a:off x="20" y="1"/>
            <a:ext cx="9143979" cy="6068290"/>
          </a:xfrm>
          <a:prstGeom prst="rect">
            <a:avLst/>
          </a:prstGeom>
        </p:spPr>
      </p:pic>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5029199"/>
            <a:ext cx="9171095"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cs typeface="Arial" panose="020B0604020202020204" pitchFamily="34" charset="0"/>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id="{A5F32CBC-3DD7-4CAD-8E98-3C360FA56B0A}"/>
              </a:ext>
            </a:extLst>
          </p:cNvPr>
          <p:cNvSpPr txBox="1"/>
          <p:nvPr/>
        </p:nvSpPr>
        <p:spPr>
          <a:xfrm>
            <a:off x="1399433" y="5982439"/>
            <a:ext cx="6371771" cy="867930"/>
          </a:xfrm>
          <a:prstGeom prst="rect">
            <a:avLst/>
          </a:prstGeom>
          <a:noFill/>
        </p:spPr>
        <p:txBody>
          <a:bodyPr wrap="square">
            <a:spAutoFit/>
          </a:bodyPr>
          <a:lstStyle/>
          <a:p>
            <a:pPr algn="ctr">
              <a:lnSpc>
                <a:spcPct val="90000"/>
              </a:lnSpc>
            </a:pPr>
            <a:r>
              <a:rPr lang="ar-JO" sz="2800" b="1" i="1" dirty="0">
                <a:solidFill>
                  <a:srgbClr val="000000"/>
                </a:solidFill>
                <a:effectLst/>
                <a:latin typeface="Arial" panose="020B0604020202020204" pitchFamily="34" charset="0"/>
                <a:cs typeface="Arial" panose="020B0604020202020204" pitchFamily="34" charset="0"/>
              </a:rPr>
              <a:t>عاصفة بحر الجليل</a:t>
            </a:r>
            <a:endParaRPr lang="he-IL" sz="2800" b="1" i="1" dirty="0">
              <a:solidFill>
                <a:srgbClr val="000000"/>
              </a:solidFill>
              <a:effectLst/>
              <a:latin typeface="Arial" panose="020B0604020202020204" pitchFamily="34" charset="0"/>
              <a:cs typeface="Arial" panose="020B0604020202020204" pitchFamily="34" charset="0"/>
            </a:endParaRPr>
          </a:p>
          <a:p>
            <a:pPr algn="ctr">
              <a:lnSpc>
                <a:spcPct val="90000"/>
              </a:lnSpc>
            </a:pPr>
            <a:r>
              <a:rPr lang="ar-JO" sz="2800" b="1" dirty="0">
                <a:solidFill>
                  <a:srgbClr val="000000"/>
                </a:solidFill>
                <a:latin typeface="Arial" panose="020B0604020202020204" pitchFamily="34" charset="0"/>
                <a:cs typeface="Arial" panose="020B0604020202020204" pitchFamily="34" charset="0"/>
              </a:rPr>
              <a:t>رسم رمبراندت</a:t>
            </a:r>
            <a:endParaRPr lang="en-US" sz="2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CF1AC4A-40CB-4E22-9B46-46983EE124B8}"/>
              </a:ext>
            </a:extLst>
          </p:cNvPr>
          <p:cNvSpPr txBox="1"/>
          <p:nvPr/>
        </p:nvSpPr>
        <p:spPr>
          <a:xfrm>
            <a:off x="5965753" y="113754"/>
            <a:ext cx="3062133" cy="707886"/>
          </a:xfrm>
          <a:prstGeom prst="rect">
            <a:avLst/>
          </a:prstGeom>
          <a:noFill/>
        </p:spPr>
        <p:txBody>
          <a:bodyPr wrap="square">
            <a:spAutoFit/>
          </a:bodyPr>
          <a:lstStyle/>
          <a:p>
            <a:pPr algn="ctr"/>
            <a:r>
              <a:rPr lang="ar-JO" sz="4000" b="1" i="0" dirty="0">
                <a:solidFill>
                  <a:schemeClr val="bg1"/>
                </a:solidFill>
                <a:effectLst>
                  <a:glow rad="127000">
                    <a:schemeClr val="tx1"/>
                  </a:glow>
                </a:effectLst>
                <a:latin typeface="Arial" panose="020B0604020202020204" pitchFamily="34" charset="0"/>
                <a:cs typeface="Arial" panose="020B0604020202020204" pitchFamily="34" charset="0"/>
              </a:rPr>
              <a:t>متى 8: 23-27</a:t>
            </a:r>
            <a:endParaRPr lang="en-US" sz="40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40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on a boat on fire&#10;&#10;Description automatically generated with low confidence">
            <a:extLst>
              <a:ext uri="{FF2B5EF4-FFF2-40B4-BE49-F238E27FC236}">
                <a16:creationId xmlns:a16="http://schemas.microsoft.com/office/drawing/2014/main" id="{7B2B683A-4B00-4B0D-888C-AC1023A3CFFE}"/>
              </a:ext>
            </a:extLst>
          </p:cNvPr>
          <p:cNvPicPr>
            <a:picLocks noChangeAspect="1"/>
          </p:cNvPicPr>
          <p:nvPr/>
        </p:nvPicPr>
        <p:blipFill rotWithShape="1">
          <a:blip r:embed="rId3">
            <a:extLst>
              <a:ext uri="{28A0092B-C50C-407E-A947-70E740481C1C}">
                <a14:useLocalDpi xmlns:a14="http://schemas.microsoft.com/office/drawing/2010/main" val="0"/>
              </a:ext>
            </a:extLst>
          </a:blip>
          <a:srcRect l="38391" t="65421" r="26790" b="13308"/>
          <a:stretch/>
        </p:blipFill>
        <p:spPr>
          <a:xfrm>
            <a:off x="-1" y="-81116"/>
            <a:ext cx="9144001" cy="6939116"/>
          </a:xfrm>
          <a:prstGeom prst="rect">
            <a:avLst/>
          </a:prstGeom>
        </p:spPr>
      </p:pic>
      <p:sp>
        <p:nvSpPr>
          <p:cNvPr id="3" name="Oval 2">
            <a:extLst>
              <a:ext uri="{FF2B5EF4-FFF2-40B4-BE49-F238E27FC236}">
                <a16:creationId xmlns:a16="http://schemas.microsoft.com/office/drawing/2014/main" id="{843E2502-A5B9-4904-9970-0B4B80CA4ECF}"/>
              </a:ext>
            </a:extLst>
          </p:cNvPr>
          <p:cNvSpPr/>
          <p:nvPr/>
        </p:nvSpPr>
        <p:spPr>
          <a:xfrm>
            <a:off x="2815771" y="3744686"/>
            <a:ext cx="4151086" cy="2336800"/>
          </a:xfrm>
          <a:prstGeom prst="ellipse">
            <a:avLst/>
          </a:prstGeom>
          <a:noFill/>
          <a:ln w="1143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04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on a boat on fire&#10;&#10;Description automatically generated with low confidence">
            <a:extLst>
              <a:ext uri="{FF2B5EF4-FFF2-40B4-BE49-F238E27FC236}">
                <a16:creationId xmlns:a16="http://schemas.microsoft.com/office/drawing/2014/main" id="{7B2B683A-4B00-4B0D-888C-AC1023A3CFFE}"/>
              </a:ext>
            </a:extLst>
          </p:cNvPr>
          <p:cNvPicPr>
            <a:picLocks noChangeAspect="1"/>
          </p:cNvPicPr>
          <p:nvPr/>
        </p:nvPicPr>
        <p:blipFill rotWithShape="1">
          <a:blip r:embed="rId3">
            <a:extLst>
              <a:ext uri="{28A0092B-C50C-407E-A947-70E740481C1C}">
                <a14:useLocalDpi xmlns:a14="http://schemas.microsoft.com/office/drawing/2010/main" val="0"/>
              </a:ext>
            </a:extLst>
          </a:blip>
          <a:srcRect l="38391" t="65421" r="26790" b="13308"/>
          <a:stretch/>
        </p:blipFill>
        <p:spPr>
          <a:xfrm>
            <a:off x="-1" y="-81116"/>
            <a:ext cx="9144001" cy="6939116"/>
          </a:xfrm>
          <a:prstGeom prst="rect">
            <a:avLst/>
          </a:prstGeom>
        </p:spPr>
      </p:pic>
      <p:sp>
        <p:nvSpPr>
          <p:cNvPr id="3" name="Oval 2">
            <a:extLst>
              <a:ext uri="{FF2B5EF4-FFF2-40B4-BE49-F238E27FC236}">
                <a16:creationId xmlns:a16="http://schemas.microsoft.com/office/drawing/2014/main" id="{843E2502-A5B9-4904-9970-0B4B80CA4ECF}"/>
              </a:ext>
            </a:extLst>
          </p:cNvPr>
          <p:cNvSpPr/>
          <p:nvPr/>
        </p:nvSpPr>
        <p:spPr>
          <a:xfrm rot="16200000">
            <a:off x="798286" y="2075544"/>
            <a:ext cx="4151086" cy="2336800"/>
          </a:xfrm>
          <a:prstGeom prst="ellipse">
            <a:avLst/>
          </a:prstGeom>
          <a:noFill/>
          <a:ln w="1143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26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7">
            <a:extLst>
              <a:ext uri="{FF2B5EF4-FFF2-40B4-BE49-F238E27FC236}">
                <a16:creationId xmlns:a16="http://schemas.microsoft.com/office/drawing/2014/main" id="{CA3F449F-EDED-4DD8-BA0D-080628A60EF5}"/>
              </a:ext>
            </a:extLst>
          </p:cNvPr>
          <p:cNvSpPr txBox="1"/>
          <p:nvPr/>
        </p:nvSpPr>
        <p:spPr>
          <a:xfrm>
            <a:off x="1862638" y="233207"/>
            <a:ext cx="5418723"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الرسالة الشاملة</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22" name="TextBox 6">
            <a:extLst>
              <a:ext uri="{FF2B5EF4-FFF2-40B4-BE49-F238E27FC236}">
                <a16:creationId xmlns:a16="http://schemas.microsoft.com/office/drawing/2014/main" id="{16EDF54C-145D-4EC2-BA18-8670D38CAE9E}"/>
              </a:ext>
            </a:extLst>
          </p:cNvPr>
          <p:cNvSpPr txBox="1"/>
          <p:nvPr/>
        </p:nvSpPr>
        <p:spPr>
          <a:xfrm>
            <a:off x="228598" y="4845693"/>
            <a:ext cx="8630969" cy="732958"/>
          </a:xfrm>
          <a:prstGeom prst="rect">
            <a:avLst/>
          </a:prstGeom>
        </p:spPr>
        <p:txBody>
          <a:bodyPr wrap="square" lIns="0" tIns="0" rIns="0" bIns="0" rtlCol="0" anchor="t">
            <a:spAutoFit/>
          </a:bodyPr>
          <a:lstStyle/>
          <a:p>
            <a:pPr algn="r">
              <a:lnSpc>
                <a:spcPct val="85000"/>
              </a:lnSpc>
            </a:pPr>
            <a:r>
              <a:rPr lang="ar-JO" sz="2800" dirty="0">
                <a:solidFill>
                  <a:srgbClr val="3C5C26"/>
                </a:solidFill>
                <a:latin typeface="Arial" panose="020B0604020202020204" pitchFamily="34" charset="0"/>
                <a:cs typeface="Arial" panose="020B0604020202020204" pitchFamily="34" charset="0"/>
              </a:rPr>
              <a:t>17 من ذلك الزمان ابتدأ يسوع يكرز ويقول توبوا لأنه قد اقترب ملكوت السماوات</a:t>
            </a:r>
            <a:endParaRPr lang="en-US" sz="2800" dirty="0">
              <a:solidFill>
                <a:srgbClr val="3C5C26"/>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FB05377-B039-4D1A-8246-B47EDE9BD8E4}"/>
              </a:ext>
            </a:extLst>
          </p:cNvPr>
          <p:cNvSpPr/>
          <p:nvPr/>
        </p:nvSpPr>
        <p:spPr>
          <a:xfrm>
            <a:off x="177800" y="4519074"/>
            <a:ext cx="8757969" cy="1315670"/>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Arial" panose="020B0604020202020204" pitchFamily="34" charset="0"/>
              <a:cs typeface="Arial" panose="020B0604020202020204" pitchFamily="34" charset="0"/>
            </a:endParaRPr>
          </a:p>
        </p:txBody>
      </p:sp>
      <p:sp>
        <p:nvSpPr>
          <p:cNvPr id="24" name="TextBox 7">
            <a:extLst>
              <a:ext uri="{FF2B5EF4-FFF2-40B4-BE49-F238E27FC236}">
                <a16:creationId xmlns:a16="http://schemas.microsoft.com/office/drawing/2014/main" id="{D379F4DD-A863-4897-96DF-B47F128A8FC4}"/>
              </a:ext>
            </a:extLst>
          </p:cNvPr>
          <p:cNvSpPr txBox="1"/>
          <p:nvPr/>
        </p:nvSpPr>
        <p:spPr>
          <a:xfrm>
            <a:off x="3122404" y="4352351"/>
            <a:ext cx="2725664" cy="346249"/>
          </a:xfrm>
          <a:prstGeom prst="rect">
            <a:avLst/>
          </a:prstGeom>
          <a:solidFill>
            <a:srgbClr val="F4F0D9"/>
          </a:solidFill>
          <a:ln>
            <a:noFill/>
          </a:ln>
        </p:spPr>
        <p:txBody>
          <a:bodyPr wrap="square" lIns="0" tIns="0" rIns="0" bIns="0" rtlCol="0" anchor="t">
            <a:spAutoFit/>
          </a:bodyPr>
          <a:lstStyle/>
          <a:p>
            <a:pPr algn="ctr">
              <a:lnSpc>
                <a:spcPct val="90000"/>
              </a:lnSpc>
            </a:pPr>
            <a:r>
              <a:rPr lang="ar-JO" sz="2500" dirty="0">
                <a:solidFill>
                  <a:srgbClr val="3C5C26"/>
                </a:solidFill>
                <a:latin typeface="Arial" panose="020B0604020202020204" pitchFamily="34" charset="0"/>
                <a:cs typeface="Arial" panose="020B0604020202020204" pitchFamily="34" charset="0"/>
              </a:rPr>
              <a:t>متى 4: 17</a:t>
            </a:r>
            <a:endParaRPr lang="en-US" sz="2500" dirty="0">
              <a:solidFill>
                <a:srgbClr val="3C5C2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E4384EA-8779-479D-9675-371AEAC8D3E4}"/>
              </a:ext>
            </a:extLst>
          </p:cNvPr>
          <p:cNvSpPr txBox="1"/>
          <p:nvPr/>
        </p:nvSpPr>
        <p:spPr>
          <a:xfrm>
            <a:off x="304800" y="1522598"/>
            <a:ext cx="8471586" cy="732958"/>
          </a:xfrm>
          <a:prstGeom prst="rect">
            <a:avLst/>
          </a:prstGeom>
        </p:spPr>
        <p:txBody>
          <a:bodyPr wrap="square" lIns="0" tIns="0" rIns="0" bIns="0" rtlCol="0" anchor="t">
            <a:spAutoFit/>
          </a:bodyPr>
          <a:lstStyle/>
          <a:p>
            <a:pPr algn="r">
              <a:lnSpc>
                <a:spcPct val="85000"/>
              </a:lnSpc>
            </a:pPr>
            <a:r>
              <a:rPr lang="ar-JO" sz="2800" dirty="0">
                <a:solidFill>
                  <a:srgbClr val="3C5C26"/>
                </a:solidFill>
                <a:latin typeface="Arial" panose="020B0604020202020204" pitchFamily="34" charset="0"/>
                <a:cs typeface="Arial" panose="020B0604020202020204" pitchFamily="34" charset="0"/>
              </a:rPr>
              <a:t>1 وفي تلك الأيام جاء يوحنا المعمدان يكرز في برية اليهودية</a:t>
            </a:r>
          </a:p>
          <a:p>
            <a:pPr algn="r">
              <a:lnSpc>
                <a:spcPct val="85000"/>
              </a:lnSpc>
            </a:pPr>
            <a:r>
              <a:rPr lang="ar-JO" sz="2800" dirty="0">
                <a:solidFill>
                  <a:srgbClr val="3C5C26"/>
                </a:solidFill>
                <a:latin typeface="Arial" panose="020B0604020202020204" pitchFamily="34" charset="0"/>
                <a:cs typeface="Arial" panose="020B0604020202020204" pitchFamily="34" charset="0"/>
              </a:rPr>
              <a:t>2 قائلاً توبوا لأنه قد اقترب ملكوت السماوات </a:t>
            </a:r>
            <a:endParaRPr lang="en-US" sz="2800" dirty="0">
              <a:solidFill>
                <a:srgbClr val="3C5C26"/>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B49D3C95-6121-4B0E-AE02-D5A135236323}"/>
              </a:ext>
            </a:extLst>
          </p:cNvPr>
          <p:cNvSpPr/>
          <p:nvPr/>
        </p:nvSpPr>
        <p:spPr>
          <a:xfrm>
            <a:off x="177800" y="1280571"/>
            <a:ext cx="8757969" cy="1745511"/>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Arial" panose="020B0604020202020204" pitchFamily="34" charset="0"/>
              <a:cs typeface="Arial" panose="020B0604020202020204" pitchFamily="34" charset="0"/>
            </a:endParaRPr>
          </a:p>
        </p:txBody>
      </p:sp>
      <p:sp>
        <p:nvSpPr>
          <p:cNvPr id="27" name="TextBox 7">
            <a:extLst>
              <a:ext uri="{FF2B5EF4-FFF2-40B4-BE49-F238E27FC236}">
                <a16:creationId xmlns:a16="http://schemas.microsoft.com/office/drawing/2014/main" id="{BD261F81-5EA8-41F5-9BD8-2AB346EA334B}"/>
              </a:ext>
            </a:extLst>
          </p:cNvPr>
          <p:cNvSpPr txBox="1"/>
          <p:nvPr/>
        </p:nvSpPr>
        <p:spPr>
          <a:xfrm>
            <a:off x="2934848" y="1092987"/>
            <a:ext cx="3274301" cy="346249"/>
          </a:xfrm>
          <a:prstGeom prst="rect">
            <a:avLst/>
          </a:prstGeom>
          <a:solidFill>
            <a:srgbClr val="3C5C26"/>
          </a:solidFill>
          <a:ln>
            <a:noFill/>
          </a:ln>
        </p:spPr>
        <p:txBody>
          <a:bodyPr wrap="square" lIns="0" tIns="0" rIns="0" bIns="0" rtlCol="0" anchor="t">
            <a:spAutoFit/>
          </a:bodyPr>
          <a:lstStyle/>
          <a:p>
            <a:pPr algn="ctr">
              <a:lnSpc>
                <a:spcPct val="90000"/>
              </a:lnSpc>
            </a:pPr>
            <a:r>
              <a:rPr lang="ar-JO" sz="2500" dirty="0">
                <a:solidFill>
                  <a:srgbClr val="F4F0D9"/>
                </a:solidFill>
                <a:latin typeface="Arial" panose="020B0604020202020204" pitchFamily="34" charset="0"/>
                <a:cs typeface="Arial" panose="020B0604020202020204" pitchFamily="34" charset="0"/>
              </a:rPr>
              <a:t>متى 3: 1-2</a:t>
            </a:r>
            <a:endParaRPr lang="en-US" sz="2500" dirty="0">
              <a:solidFill>
                <a:srgbClr val="F4F0D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9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8EEC0C4D-6CBE-4DDF-8F0C-CDCDE0D3A8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2"/>
            <a:ext cx="9143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a:noFill/>
          <a:extLst>
            <a:ext uri="{909E8E84-426E-40DD-AFC4-6F175D3DCCD1}">
              <a14:hiddenFill xmlns:a14="http://schemas.microsoft.com/office/drawing/2010/main">
                <a:solidFill>
                  <a:srgbClr val="FFFFFF"/>
                </a:solidFill>
              </a14:hiddenFill>
            </a:ext>
          </a:extLst>
        </p:spPr>
      </p:pic>
      <p:grpSp>
        <p:nvGrpSpPr>
          <p:cNvPr id="193" name="Group 192">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9144000" cy="757168"/>
            <a:chOff x="0" y="2959818"/>
            <a:chExt cx="12192000" cy="757168"/>
          </a:xfrm>
        </p:grpSpPr>
        <p:sp>
          <p:nvSpPr>
            <p:cNvPr id="194" name="Freeform: Shape 193">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195" name="Freeform: Shape 194">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3A449D77-2031-46F8-A29C-A3B2DCDD106C}"/>
              </a:ext>
            </a:extLst>
          </p:cNvPr>
          <p:cNvSpPr txBox="1"/>
          <p:nvPr/>
        </p:nvSpPr>
        <p:spPr>
          <a:xfrm>
            <a:off x="3305907" y="3892292"/>
            <a:ext cx="5268058" cy="2497333"/>
          </a:xfrm>
          <a:prstGeom prst="rect">
            <a:avLst/>
          </a:prstGeom>
        </p:spPr>
        <p:txBody>
          <a:bodyPr vert="horz" lIns="91440" tIns="45720" rIns="91440" bIns="45720" rtlCol="0">
            <a:noAutofit/>
          </a:bodyPr>
          <a:lstStyle/>
          <a:p>
            <a:pPr algn="r" defTabSz="914400">
              <a:lnSpc>
                <a:spcPct val="90000"/>
              </a:lnSpc>
              <a:spcAft>
                <a:spcPts val="600"/>
              </a:spcAft>
            </a:pPr>
            <a:r>
              <a:rPr lang="ar-JO" sz="2800" dirty="0">
                <a:solidFill>
                  <a:schemeClr val="bg1">
                    <a:alpha val="80000"/>
                  </a:schemeClr>
                </a:solidFill>
                <a:latin typeface="Arial" panose="020B0604020202020204" pitchFamily="34" charset="0"/>
                <a:cs typeface="Arial" panose="020B0604020202020204" pitchFamily="34" charset="0"/>
              </a:rPr>
              <a:t>38 فقال لهم بطرس توبوا وليعتمد كل واحد منكم على اسم يسوع المسيح لغفران الخطايا فتقبلوا عطية الروح القدس</a:t>
            </a:r>
            <a:endParaRPr lang="en-US" sz="2800" dirty="0">
              <a:solidFill>
                <a:schemeClr val="bg1">
                  <a:alpha val="8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8AC621A-A949-453C-B86E-C04E7009A9D8}"/>
              </a:ext>
            </a:extLst>
          </p:cNvPr>
          <p:cNvSpPr txBox="1"/>
          <p:nvPr/>
        </p:nvSpPr>
        <p:spPr>
          <a:xfrm>
            <a:off x="351204" y="4019745"/>
            <a:ext cx="2603500" cy="1815882"/>
          </a:xfrm>
          <a:prstGeom prst="rect">
            <a:avLst/>
          </a:prstGeom>
          <a:noFill/>
        </p:spPr>
        <p:txBody>
          <a:bodyPr wrap="square">
            <a:spAutoFit/>
          </a:bodyPr>
          <a:lstStyle/>
          <a:p>
            <a:pPr algn="ctr">
              <a:lnSpc>
                <a:spcPct val="90000"/>
              </a:lnSpc>
            </a:pPr>
            <a:r>
              <a:rPr lang="ar-JO" sz="4000" dirty="0">
                <a:solidFill>
                  <a:schemeClr val="bg1"/>
                </a:solidFill>
                <a:latin typeface="Arial" panose="020B0604020202020204" pitchFamily="34" charset="0"/>
                <a:cs typeface="Arial" panose="020B0604020202020204" pitchFamily="34" charset="0"/>
              </a:rPr>
              <a:t>يتكلم بولس في يوم الخمسين</a:t>
            </a: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r>
              <a:rPr lang="ar-JO" sz="2800" dirty="0">
                <a:solidFill>
                  <a:schemeClr val="bg1"/>
                </a:solidFill>
                <a:latin typeface="Arial" panose="020B0604020202020204" pitchFamily="34" charset="0"/>
                <a:cs typeface="Arial" panose="020B0604020202020204" pitchFamily="34" charset="0"/>
              </a:rPr>
              <a:t>أعمال 2: 38</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36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Paul before Felix Agrippa – THEOLOGY AND THE ARTS">
            <a:extLst>
              <a:ext uri="{FF2B5EF4-FFF2-40B4-BE49-F238E27FC236}">
                <a16:creationId xmlns:a16="http://schemas.microsoft.com/office/drawing/2014/main" id="{A78A059F-233B-4197-BAD4-C1D756D322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3" t="9378" r="6683" b="32517"/>
          <a:stretch/>
        </p:blipFill>
        <p:spPr bwMode="auto">
          <a:xfrm>
            <a:off x="0" y="0"/>
            <a:ext cx="9144000" cy="4152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mountain, silhouette&#10;&#10;Description automatically generated">
            <a:extLst>
              <a:ext uri="{FF2B5EF4-FFF2-40B4-BE49-F238E27FC236}">
                <a16:creationId xmlns:a16="http://schemas.microsoft.com/office/drawing/2014/main" id="{A6F45CFD-A5A3-4632-9632-65BAB1DE376F}"/>
              </a:ext>
            </a:extLst>
          </p:cNvPr>
          <p:cNvPicPr>
            <a:picLocks noChangeAspect="1"/>
          </p:cNvPicPr>
          <p:nvPr/>
        </p:nvPicPr>
        <p:blipFill>
          <a:blip r:embed="rId3">
            <a:clrChange>
              <a:clrFrom>
                <a:srgbClr val="7F7F7F"/>
              </a:clrFrom>
              <a:clrTo>
                <a:srgbClr val="7F7F7F">
                  <a:alpha val="0"/>
                </a:srgbClr>
              </a:clrTo>
            </a:clrChange>
            <a:extLst>
              <a:ext uri="{28A0092B-C50C-407E-A947-70E740481C1C}">
                <a14:useLocalDpi xmlns:a14="http://schemas.microsoft.com/office/drawing/2010/main"/>
              </a:ext>
            </a:extLst>
          </a:blip>
          <a:stretch>
            <a:fillRect/>
          </a:stretch>
        </p:blipFill>
        <p:spPr>
          <a:xfrm>
            <a:off x="571" y="428"/>
            <a:ext cx="9142857" cy="6857143"/>
          </a:xfrm>
          <a:prstGeom prst="rect">
            <a:avLst/>
          </a:prstGeom>
        </p:spPr>
      </p:pic>
      <p:sp>
        <p:nvSpPr>
          <p:cNvPr id="15" name="TextBox 14">
            <a:extLst>
              <a:ext uri="{FF2B5EF4-FFF2-40B4-BE49-F238E27FC236}">
                <a16:creationId xmlns:a16="http://schemas.microsoft.com/office/drawing/2014/main" id="{38F424A4-9CB9-4B1B-9F29-0F6862A6D186}"/>
              </a:ext>
            </a:extLst>
          </p:cNvPr>
          <p:cNvSpPr txBox="1"/>
          <p:nvPr/>
        </p:nvSpPr>
        <p:spPr>
          <a:xfrm>
            <a:off x="3305907" y="3892292"/>
            <a:ext cx="5268058" cy="1648849"/>
          </a:xfrm>
          <a:prstGeom prst="rect">
            <a:avLst/>
          </a:prstGeom>
        </p:spPr>
        <p:txBody>
          <a:bodyPr vert="horz" lIns="91440" tIns="45720" rIns="91440" bIns="45720" rtlCol="0">
            <a:noAutofit/>
          </a:bodyPr>
          <a:lstStyle/>
          <a:p>
            <a:pPr algn="r" defTabSz="914400">
              <a:lnSpc>
                <a:spcPct val="90000"/>
              </a:lnSpc>
              <a:spcAft>
                <a:spcPts val="600"/>
              </a:spcAft>
            </a:pPr>
            <a:r>
              <a:rPr lang="ar-JO" sz="2800" dirty="0">
                <a:solidFill>
                  <a:schemeClr val="bg1">
                    <a:alpha val="80000"/>
                  </a:schemeClr>
                </a:solidFill>
                <a:latin typeface="Arial" panose="020B0604020202020204" pitchFamily="34" charset="0"/>
                <a:cs typeface="Arial" panose="020B0604020202020204" pitchFamily="34" charset="0"/>
              </a:rPr>
              <a:t>20 بل أخبرت أولاً الذين في دمشق وفي أورشليم حتى جميع كورة اليهودية ثم الأمم أن يتوبوا ويرجعوا إلى الله عاملين أعمالاً تليق بالتوبة</a:t>
            </a:r>
            <a:endParaRPr lang="en-US" sz="2800" dirty="0">
              <a:solidFill>
                <a:schemeClr val="bg1">
                  <a:alpha val="8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6304C5A-A41E-4958-AAFB-C3DB897ECE85}"/>
              </a:ext>
            </a:extLst>
          </p:cNvPr>
          <p:cNvSpPr txBox="1"/>
          <p:nvPr/>
        </p:nvSpPr>
        <p:spPr>
          <a:xfrm>
            <a:off x="351489" y="4057392"/>
            <a:ext cx="2603500" cy="1815882"/>
          </a:xfrm>
          <a:prstGeom prst="rect">
            <a:avLst/>
          </a:prstGeom>
          <a:noFill/>
        </p:spPr>
        <p:txBody>
          <a:bodyPr wrap="square">
            <a:spAutoFit/>
          </a:bodyPr>
          <a:lstStyle/>
          <a:p>
            <a:pPr algn="r">
              <a:lnSpc>
                <a:spcPct val="90000"/>
              </a:lnSpc>
            </a:pPr>
            <a:r>
              <a:rPr lang="ar-JO" sz="4000" dirty="0">
                <a:solidFill>
                  <a:schemeClr val="bg1"/>
                </a:solidFill>
                <a:latin typeface="Arial" panose="020B0604020202020204" pitchFamily="34" charset="0"/>
                <a:cs typeface="Arial" panose="020B0604020202020204" pitchFamily="34" charset="0"/>
              </a:rPr>
              <a:t>يتكلم بولس إلى الملك أغريباس</a:t>
            </a: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r"/>
            <a:r>
              <a:rPr lang="ar-JO" sz="2800" dirty="0">
                <a:solidFill>
                  <a:schemeClr val="bg1"/>
                </a:solidFill>
                <a:latin typeface="Arial" panose="020B0604020202020204" pitchFamily="34" charset="0"/>
                <a:cs typeface="Arial" panose="020B0604020202020204" pitchFamily="34" charset="0"/>
              </a:rPr>
              <a:t>أعمال 26: 20</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3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ctr">
              <a:normAutofit fontScale="92500" lnSpcReduction="10000"/>
            </a:bodyPr>
            <a:lstStyle/>
            <a:p>
              <a:pPr algn="ctr" defTabSz="914400">
                <a:lnSpc>
                  <a:spcPct val="90000"/>
                </a:lnSpc>
                <a:spcBef>
                  <a:spcPct val="0"/>
                </a:spcBef>
                <a:spcAft>
                  <a:spcPts val="600"/>
                </a:spcAft>
              </a:pPr>
              <a:r>
                <a:rPr lang="ar-JO" sz="8000" b="1" i="0" dirty="0">
                  <a:solidFill>
                    <a:srgbClr val="F4F0D9"/>
                  </a:solidFill>
                  <a:effectLst/>
                  <a:latin typeface="Arial" panose="020B0604020202020204" pitchFamily="34" charset="0"/>
                  <a:ea typeface="+mj-ea"/>
                  <a:cs typeface="Arial" panose="020B0604020202020204" pitchFamily="34" charset="0"/>
                </a:rPr>
                <a:t>ماذا</a:t>
              </a:r>
              <a:endParaRPr lang="en-US" sz="3200" b="1" i="0" dirty="0">
                <a:solidFill>
                  <a:srgbClr val="F4F0D9"/>
                </a:solidFill>
                <a:effectLst/>
                <a:latin typeface="Arial" panose="020B0604020202020204" pitchFamily="34" charset="0"/>
                <a:ea typeface="+mj-ea"/>
                <a:cs typeface="Arial" panose="020B0604020202020204" pitchFamily="34" charset="0"/>
              </a:endParaRP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FDD5F836-858E-4B62-87FB-6D609DF1C42B}"/>
              </a:ext>
            </a:extLst>
          </p:cNvPr>
          <p:cNvSpPr txBox="1"/>
          <p:nvPr/>
        </p:nvSpPr>
        <p:spPr>
          <a:xfrm>
            <a:off x="4995655" y="1462881"/>
            <a:ext cx="3772730" cy="1026435"/>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ar-JO" sz="4400" b="1" i="0" dirty="0">
                <a:solidFill>
                  <a:srgbClr val="3C5C26"/>
                </a:solidFill>
                <a:effectLst/>
                <a:latin typeface="Arial" panose="020B0604020202020204" pitchFamily="34" charset="0"/>
                <a:ea typeface="+mj-ea"/>
                <a:cs typeface="Arial" panose="020B0604020202020204" pitchFamily="34" charset="0"/>
              </a:rPr>
              <a:t>التوبة والرجوع    إلى الله</a:t>
            </a:r>
            <a:endParaRPr lang="en-US" sz="4400" b="1" i="0" dirty="0">
              <a:solidFill>
                <a:srgbClr val="3C5C26"/>
              </a:solidFill>
              <a:effectLst/>
              <a:latin typeface="Arial" panose="020B0604020202020204" pitchFamily="34" charset="0"/>
              <a:ea typeface="+mj-ea"/>
              <a:cs typeface="Arial" panose="020B0604020202020204" pitchFamily="34" charset="0"/>
            </a:endParaRP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ctr">
              <a:normAutofit fontScale="92500" lnSpcReduction="10000"/>
            </a:bodyPr>
            <a:lstStyle/>
            <a:p>
              <a:pPr algn="ctr" defTabSz="914400">
                <a:lnSpc>
                  <a:spcPct val="90000"/>
                </a:lnSpc>
                <a:spcBef>
                  <a:spcPct val="0"/>
                </a:spcBef>
                <a:spcAft>
                  <a:spcPts val="600"/>
                </a:spcAft>
              </a:pPr>
              <a:r>
                <a:rPr lang="ar-JO" sz="8000" b="1" i="0" dirty="0">
                  <a:solidFill>
                    <a:srgbClr val="F4F0D9"/>
                  </a:solidFill>
                  <a:effectLst/>
                  <a:latin typeface="Arial" panose="020B0604020202020204" pitchFamily="34" charset="0"/>
                  <a:ea typeface="+mj-ea"/>
                  <a:cs typeface="Arial" panose="020B0604020202020204" pitchFamily="34" charset="0"/>
                </a:rPr>
                <a:t>لماذا</a:t>
              </a:r>
              <a:endParaRPr lang="en-US" sz="3200" b="1" i="0" dirty="0">
                <a:solidFill>
                  <a:srgbClr val="F4F0D9"/>
                </a:solidFill>
                <a:effectLst/>
                <a:latin typeface="Arial" panose="020B0604020202020204" pitchFamily="34" charset="0"/>
                <a:ea typeface="+mj-ea"/>
                <a:cs typeface="Arial" panose="020B0604020202020204" pitchFamily="34" charset="0"/>
              </a:endParaRPr>
            </a:p>
          </p:txBody>
        </p:sp>
      </p:grpSp>
      <p:grpSp>
        <p:nvGrpSpPr>
          <p:cNvPr id="33" name="Group 32">
            <a:extLst>
              <a:ext uri="{FF2B5EF4-FFF2-40B4-BE49-F238E27FC236}">
                <a16:creationId xmlns:a16="http://schemas.microsoft.com/office/drawing/2014/main" id="{6ACCCC76-085E-4FDA-99CD-5E4FC777C5CD}"/>
              </a:ext>
            </a:extLst>
          </p:cNvPr>
          <p:cNvGrpSpPr/>
          <p:nvPr/>
        </p:nvGrpSpPr>
        <p:grpSpPr>
          <a:xfrm rot="10800000">
            <a:off x="4201216" y="4442986"/>
            <a:ext cx="4686619" cy="1797228"/>
            <a:chOff x="1418294" y="2063187"/>
            <a:chExt cx="3153706" cy="1365814"/>
          </a:xfrm>
          <a:solidFill>
            <a:srgbClr val="F4F0D9"/>
          </a:solidFill>
        </p:grpSpPr>
        <p:sp>
          <p:nvSpPr>
            <p:cNvPr id="34" name="Isosceles Triangle 33">
              <a:extLst>
                <a:ext uri="{FF2B5EF4-FFF2-40B4-BE49-F238E27FC236}">
                  <a16:creationId xmlns:a16="http://schemas.microsoft.com/office/drawing/2014/main" id="{ED21BFFD-FA21-4F7D-ACE3-DC488B43F7BA}"/>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E163AC0-989E-42B7-878D-024B7C6D905D}"/>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6" name="TextBox 35">
            <a:extLst>
              <a:ext uri="{FF2B5EF4-FFF2-40B4-BE49-F238E27FC236}">
                <a16:creationId xmlns:a16="http://schemas.microsoft.com/office/drawing/2014/main" id="{77A40F21-F371-43EF-893D-96EF22E580FB}"/>
              </a:ext>
            </a:extLst>
          </p:cNvPr>
          <p:cNvSpPr txBox="1"/>
          <p:nvPr/>
        </p:nvSpPr>
        <p:spPr>
          <a:xfrm>
            <a:off x="5084555" y="4828381"/>
            <a:ext cx="3772730" cy="1026435"/>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ar-JO" sz="4400" b="1" dirty="0">
                <a:solidFill>
                  <a:srgbClr val="3C5C26"/>
                </a:solidFill>
                <a:latin typeface="Arial" panose="020B0604020202020204" pitchFamily="34" charset="0"/>
                <a:ea typeface="+mj-ea"/>
                <a:cs typeface="Arial" panose="020B0604020202020204" pitchFamily="34" charset="0"/>
              </a:rPr>
              <a:t>ملكوت الله       قريب</a:t>
            </a:r>
            <a:endParaRPr lang="en-US" sz="4400" b="1" i="0" dirty="0">
              <a:solidFill>
                <a:srgbClr val="3C5C26"/>
              </a:solidFill>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772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C10543-B936-4102-B249-8E2577AD546F}"/>
              </a:ext>
            </a:extLst>
          </p:cNvPr>
          <p:cNvSpPr/>
          <p:nvPr/>
        </p:nvSpPr>
        <p:spPr>
          <a:xfrm>
            <a:off x="0" y="3429000"/>
            <a:ext cx="9144000" cy="3429000"/>
          </a:xfrm>
          <a:prstGeom prst="rect">
            <a:avLst/>
          </a:prstGeom>
          <a:solidFill>
            <a:srgbClr val="3C5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533C274-944C-4FB6-8056-D9BA7B233629}"/>
              </a:ext>
            </a:extLst>
          </p:cNvPr>
          <p:cNvSpPr txBox="1"/>
          <p:nvPr/>
        </p:nvSpPr>
        <p:spPr>
          <a:xfrm>
            <a:off x="479907" y="1622677"/>
            <a:ext cx="8184185" cy="1026435"/>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ar-JO" sz="5400" b="1" i="0" dirty="0">
                <a:solidFill>
                  <a:srgbClr val="3C5C26"/>
                </a:solidFill>
                <a:effectLst/>
                <a:latin typeface="+mj-lt"/>
                <a:ea typeface="+mj-ea"/>
                <a:cs typeface="+mj-cs"/>
              </a:rPr>
              <a:t>يظهر متى لماذا ؟</a:t>
            </a:r>
            <a:endParaRPr lang="en-US" sz="5400" b="1" i="0" dirty="0">
              <a:solidFill>
                <a:srgbClr val="3C5C26"/>
              </a:solidFill>
              <a:effectLst/>
              <a:latin typeface="+mj-lt"/>
              <a:ea typeface="+mj-ea"/>
              <a:cs typeface="+mj-cs"/>
            </a:endParaRPr>
          </a:p>
        </p:txBody>
      </p:sp>
      <p:sp>
        <p:nvSpPr>
          <p:cNvPr id="3" name="TextBox 2">
            <a:extLst>
              <a:ext uri="{FF2B5EF4-FFF2-40B4-BE49-F238E27FC236}">
                <a16:creationId xmlns:a16="http://schemas.microsoft.com/office/drawing/2014/main" id="{99D67D47-D4CA-4A33-A333-B092CC28869A}"/>
              </a:ext>
            </a:extLst>
          </p:cNvPr>
          <p:cNvSpPr txBox="1"/>
          <p:nvPr/>
        </p:nvSpPr>
        <p:spPr>
          <a:xfrm>
            <a:off x="292099" y="3787494"/>
            <a:ext cx="8559799" cy="2895658"/>
          </a:xfrm>
          <a:prstGeom prst="rect">
            <a:avLst/>
          </a:prstGeom>
          <a:noFill/>
        </p:spPr>
        <p:txBody>
          <a:bodyPr vert="horz" lIns="91440" tIns="45720" rIns="91440" bIns="45720" rtlCol="0" anchor="ctr">
            <a:normAutofit lnSpcReduction="10000"/>
          </a:bodyPr>
          <a:lstStyle/>
          <a:p>
            <a:pPr algn="ctr" defTabSz="914400">
              <a:lnSpc>
                <a:spcPct val="90000"/>
              </a:lnSpc>
              <a:spcBef>
                <a:spcPct val="0"/>
              </a:spcBef>
              <a:spcAft>
                <a:spcPts val="600"/>
              </a:spcAft>
            </a:pPr>
            <a:r>
              <a:rPr lang="ar-JO" sz="8000" b="1" i="0" dirty="0">
                <a:solidFill>
                  <a:srgbClr val="F4F0D9"/>
                </a:solidFill>
                <a:effectLst/>
                <a:latin typeface="+mj-lt"/>
                <a:ea typeface="+mj-ea"/>
                <a:cs typeface="+mj-cs"/>
              </a:rPr>
              <a:t>يسوع هو المسيح                           ابن الله الحي</a:t>
            </a:r>
            <a:endParaRPr lang="en-US" sz="8000" b="1" i="0" dirty="0">
              <a:solidFill>
                <a:srgbClr val="F4F0D9"/>
              </a:solidFill>
              <a:effectLst/>
              <a:latin typeface="+mj-lt"/>
              <a:ea typeface="+mj-ea"/>
              <a:cs typeface="+mj-cs"/>
            </a:endParaRPr>
          </a:p>
          <a:p>
            <a:pPr algn="ctr" defTabSz="914400">
              <a:lnSpc>
                <a:spcPct val="90000"/>
              </a:lnSpc>
              <a:spcBef>
                <a:spcPct val="0"/>
              </a:spcBef>
              <a:spcAft>
                <a:spcPts val="600"/>
              </a:spcAft>
            </a:pPr>
            <a:r>
              <a:rPr lang="ar-JO" sz="4800" b="1" dirty="0">
                <a:solidFill>
                  <a:srgbClr val="F4F0D9"/>
                </a:solidFill>
                <a:latin typeface="+mj-lt"/>
                <a:ea typeface="+mj-ea"/>
                <a:cs typeface="+mj-cs"/>
              </a:rPr>
              <a:t>متى 16: 16</a:t>
            </a:r>
            <a:endParaRPr lang="en-US" sz="1500" b="1" i="0" dirty="0">
              <a:solidFill>
                <a:srgbClr val="F4F0D9"/>
              </a:solidFill>
              <a:effectLst/>
              <a:latin typeface="+mj-lt"/>
              <a:ea typeface="+mj-ea"/>
              <a:cs typeface="+mj-cs"/>
            </a:endParaRPr>
          </a:p>
        </p:txBody>
      </p:sp>
    </p:spTree>
    <p:extLst>
      <p:ext uri="{BB962C8B-B14F-4D97-AF65-F5344CB8AC3E}">
        <p14:creationId xmlns:p14="http://schemas.microsoft.com/office/powerpoint/2010/main" val="63672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5E0AED-90C8-479F-A17F-40E5621C5CBF}"/>
              </a:ext>
            </a:extLst>
          </p:cNvPr>
          <p:cNvPicPr>
            <a:picLocks noChangeAspect="1"/>
          </p:cNvPicPr>
          <p:nvPr/>
        </p:nvPicPr>
        <p:blipFill rotWithShape="1">
          <a:blip r:embed="rId2"/>
          <a:srcRect l="3534" r="10719"/>
          <a:stretch/>
        </p:blipFill>
        <p:spPr>
          <a:xfrm>
            <a:off x="190499" y="133350"/>
            <a:ext cx="2311401" cy="1562100"/>
          </a:xfrm>
          <a:prstGeom prst="rect">
            <a:avLst/>
          </a:prstGeom>
        </p:spPr>
      </p:pic>
      <p:pic>
        <p:nvPicPr>
          <p:cNvPr id="13" name="Picture 12">
            <a:extLst>
              <a:ext uri="{FF2B5EF4-FFF2-40B4-BE49-F238E27FC236}">
                <a16:creationId xmlns:a16="http://schemas.microsoft.com/office/drawing/2014/main" id="{87863FF3-8C81-44C6-A35A-415F7FA2B83B}"/>
              </a:ext>
            </a:extLst>
          </p:cNvPr>
          <p:cNvPicPr>
            <a:picLocks noChangeAspect="1"/>
          </p:cNvPicPr>
          <p:nvPr/>
        </p:nvPicPr>
        <p:blipFill>
          <a:blip r:embed="rId3"/>
          <a:stretch>
            <a:fillRect/>
          </a:stretch>
        </p:blipFill>
        <p:spPr>
          <a:xfrm>
            <a:off x="287529" y="2570652"/>
            <a:ext cx="8568939" cy="3109911"/>
          </a:xfrm>
          <a:prstGeom prst="rect">
            <a:avLst/>
          </a:prstGeom>
        </p:spPr>
      </p:pic>
      <p:pic>
        <p:nvPicPr>
          <p:cNvPr id="15" name="Picture 14">
            <a:extLst>
              <a:ext uri="{FF2B5EF4-FFF2-40B4-BE49-F238E27FC236}">
                <a16:creationId xmlns:a16="http://schemas.microsoft.com/office/drawing/2014/main" id="{CAF1632A-8C62-4C05-8D7C-AC3010468E37}"/>
              </a:ext>
            </a:extLst>
          </p:cNvPr>
          <p:cNvPicPr>
            <a:picLocks noChangeAspect="1"/>
          </p:cNvPicPr>
          <p:nvPr/>
        </p:nvPicPr>
        <p:blipFill>
          <a:blip r:embed="rId4"/>
          <a:stretch>
            <a:fillRect/>
          </a:stretch>
        </p:blipFill>
        <p:spPr>
          <a:xfrm>
            <a:off x="3005137" y="265112"/>
            <a:ext cx="5419725" cy="1857375"/>
          </a:xfrm>
          <a:prstGeom prst="rect">
            <a:avLst/>
          </a:prstGeom>
        </p:spPr>
      </p:pic>
      <p:sp>
        <p:nvSpPr>
          <p:cNvPr id="16" name="TextBox 7">
            <a:extLst>
              <a:ext uri="{FF2B5EF4-FFF2-40B4-BE49-F238E27FC236}">
                <a16:creationId xmlns:a16="http://schemas.microsoft.com/office/drawing/2014/main" id="{CE323EA0-3923-40C1-89A3-F8A9EF459442}"/>
              </a:ext>
            </a:extLst>
          </p:cNvPr>
          <p:cNvSpPr txBox="1"/>
          <p:nvPr/>
        </p:nvSpPr>
        <p:spPr>
          <a:xfrm>
            <a:off x="1198019" y="6128728"/>
            <a:ext cx="6747961" cy="498598"/>
          </a:xfrm>
          <a:prstGeom prst="rect">
            <a:avLst/>
          </a:prstGeom>
        </p:spPr>
        <p:txBody>
          <a:bodyPr wrap="square" lIns="0" tIns="0" rIns="0" bIns="0" rtlCol="0" anchor="t">
            <a:spAutoFit/>
          </a:bodyPr>
          <a:lstStyle/>
          <a:p>
            <a:pPr algn="ctr">
              <a:lnSpc>
                <a:spcPct val="90000"/>
              </a:lnSpc>
            </a:pPr>
            <a:r>
              <a:rPr lang="en-US" sz="3600" spc="-80" dirty="0">
                <a:effectLst>
                  <a:glow>
                    <a:schemeClr val="bg1"/>
                  </a:glow>
                </a:effectLst>
                <a:latin typeface="Arial" panose="020B0604020202020204" pitchFamily="34" charset="0"/>
                <a:cs typeface="Arial" panose="020B0604020202020204" pitchFamily="34" charset="0"/>
              </a:rPr>
              <a:t>www.bibleproject.com</a:t>
            </a:r>
          </a:p>
        </p:txBody>
      </p:sp>
      <p:sp>
        <p:nvSpPr>
          <p:cNvPr id="2" name="Rectangle 1">
            <a:extLst>
              <a:ext uri="{FF2B5EF4-FFF2-40B4-BE49-F238E27FC236}">
                <a16:creationId xmlns:a16="http://schemas.microsoft.com/office/drawing/2014/main" id="{2E0C4C5C-FC12-A72A-A914-9F613B50C00E}"/>
              </a:ext>
            </a:extLst>
          </p:cNvPr>
          <p:cNvSpPr/>
          <p:nvPr/>
        </p:nvSpPr>
        <p:spPr>
          <a:xfrm>
            <a:off x="450574" y="265112"/>
            <a:ext cx="1881809" cy="11263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5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1-3</a:t>
            </a:r>
            <a:endParaRPr lang="en-US" sz="5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FCABBA6-9719-5842-1A8B-5E7459903E6B}"/>
              </a:ext>
            </a:extLst>
          </p:cNvPr>
          <p:cNvSpPr>
            <a:spLocks/>
          </p:cNvSpPr>
          <p:nvPr/>
        </p:nvSpPr>
        <p:spPr>
          <a:xfrm>
            <a:off x="3005137" y="265112"/>
            <a:ext cx="5419725" cy="1857375"/>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ar-JO" sz="4800" b="1" dirty="0">
                <a:latin typeface="Arial" panose="020B0604020202020204" pitchFamily="34" charset="0"/>
                <a:cs typeface="Arial" panose="020B0604020202020204" pitchFamily="34" charset="0"/>
              </a:rPr>
              <a:t>ارتباط يسوع بالعهد القديم</a:t>
            </a:r>
            <a:endParaRPr lang="en-US" sz="48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5175590-BAF3-8600-0616-73A86051DD8F}"/>
              </a:ext>
            </a:extLst>
          </p:cNvPr>
          <p:cNvSpPr/>
          <p:nvPr/>
        </p:nvSpPr>
        <p:spPr>
          <a:xfrm>
            <a:off x="622853" y="2570652"/>
            <a:ext cx="1987826" cy="8583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إبراهيم</a:t>
            </a:r>
            <a:endParaRPr lang="en-US" sz="40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7390EC7-18A0-E8D9-78F1-B260872ADE43}"/>
              </a:ext>
            </a:extLst>
          </p:cNvPr>
          <p:cNvSpPr/>
          <p:nvPr/>
        </p:nvSpPr>
        <p:spPr>
          <a:xfrm>
            <a:off x="4068418" y="2703443"/>
            <a:ext cx="1205948" cy="7255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داود</a:t>
            </a:r>
            <a:endParaRPr lang="en-US" sz="4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C2C8E66-E902-9599-E258-808AE24AB89F}"/>
              </a:ext>
            </a:extLst>
          </p:cNvPr>
          <p:cNvSpPr/>
          <p:nvPr/>
        </p:nvSpPr>
        <p:spPr>
          <a:xfrm>
            <a:off x="6917635" y="2703442"/>
            <a:ext cx="1325215" cy="7255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يسوع</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98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3F58"/>
        </a:solidFill>
        <a:effectLst/>
      </p:bgPr>
    </p:bg>
    <p:spTree>
      <p:nvGrpSpPr>
        <p:cNvPr id="1" name=""/>
        <p:cNvGrpSpPr/>
        <p:nvPr/>
      </p:nvGrpSpPr>
      <p:grpSpPr>
        <a:xfrm>
          <a:off x="0" y="0"/>
          <a:ext cx="0" cy="0"/>
          <a:chOff x="0" y="0"/>
          <a:chExt cx="0" cy="0"/>
        </a:xfrm>
      </p:grpSpPr>
      <p:pic>
        <p:nvPicPr>
          <p:cNvPr id="2" name="Picture 6" descr="Where we walk">
            <a:extLst>
              <a:ext uri="{FF2B5EF4-FFF2-40B4-BE49-F238E27FC236}">
                <a16:creationId xmlns:a16="http://schemas.microsoft.com/office/drawing/2014/main" id="{9915CF61-EDF1-4EB7-A8FE-9E57B2E1184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12442" y="658527"/>
            <a:ext cx="3847338" cy="5556005"/>
          </a:xfrm>
          <a:prstGeom prst="rect">
            <a:avLst/>
          </a:prstGeom>
          <a:noFill/>
          <a:ln w="190500">
            <a:solidFill>
              <a:schemeClr val="bg1"/>
            </a:solidFill>
          </a:ln>
          <a:extLst>
            <a:ext uri="{909E8E84-426E-40DD-AFC4-6F175D3DCCD1}">
              <a14:hiddenFill xmlns:a14="http://schemas.microsoft.com/office/drawing/2010/main">
                <a:solidFill>
                  <a:srgbClr val="FFFFFF"/>
                </a:solidFill>
              </a14:hiddenFill>
            </a:ext>
          </a:extLst>
        </p:spPr>
      </p:pic>
      <p:pic>
        <p:nvPicPr>
          <p:cNvPr id="21" name="Picture 12" descr="1,101 new Covid-19 cases in Singapore; weekly infection growth rate up  slightly to 0.7 | The Straits Times">
            <a:extLst>
              <a:ext uri="{FF2B5EF4-FFF2-40B4-BE49-F238E27FC236}">
                <a16:creationId xmlns:a16="http://schemas.microsoft.com/office/drawing/2014/main" id="{13CDDC8F-5146-43B7-A616-3608ED828C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84220" y="643467"/>
            <a:ext cx="3840671" cy="5571065"/>
          </a:xfrm>
          <a:prstGeom prst="rect">
            <a:avLst/>
          </a:prstGeom>
          <a:noFill/>
          <a:ln w="1905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3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5E0AED-90C8-479F-A17F-40E5621C5CBF}"/>
              </a:ext>
            </a:extLst>
          </p:cNvPr>
          <p:cNvPicPr>
            <a:picLocks noChangeAspect="1"/>
          </p:cNvPicPr>
          <p:nvPr/>
        </p:nvPicPr>
        <p:blipFill rotWithShape="1">
          <a:blip r:embed="rId2"/>
          <a:srcRect l="3534" r="10719"/>
          <a:stretch/>
        </p:blipFill>
        <p:spPr>
          <a:xfrm>
            <a:off x="190499" y="133350"/>
            <a:ext cx="2311401" cy="1562100"/>
          </a:xfrm>
          <a:prstGeom prst="rect">
            <a:avLst/>
          </a:prstGeom>
        </p:spPr>
      </p:pic>
      <p:pic>
        <p:nvPicPr>
          <p:cNvPr id="11" name="Picture 10">
            <a:extLst>
              <a:ext uri="{FF2B5EF4-FFF2-40B4-BE49-F238E27FC236}">
                <a16:creationId xmlns:a16="http://schemas.microsoft.com/office/drawing/2014/main" id="{920D69BB-EF73-435B-9132-3E7758FC2C72}"/>
              </a:ext>
            </a:extLst>
          </p:cNvPr>
          <p:cNvPicPr>
            <a:picLocks noChangeAspect="1"/>
          </p:cNvPicPr>
          <p:nvPr/>
        </p:nvPicPr>
        <p:blipFill>
          <a:blip r:embed="rId3"/>
          <a:stretch>
            <a:fillRect/>
          </a:stretch>
        </p:blipFill>
        <p:spPr>
          <a:xfrm>
            <a:off x="2501900" y="252412"/>
            <a:ext cx="6519863" cy="1602023"/>
          </a:xfrm>
          <a:prstGeom prst="rect">
            <a:avLst/>
          </a:prstGeom>
        </p:spPr>
      </p:pic>
      <p:pic>
        <p:nvPicPr>
          <p:cNvPr id="3" name="Picture 2">
            <a:extLst>
              <a:ext uri="{FF2B5EF4-FFF2-40B4-BE49-F238E27FC236}">
                <a16:creationId xmlns:a16="http://schemas.microsoft.com/office/drawing/2014/main" id="{ED98EC42-9C14-47D9-8453-4E42ECCFC305}"/>
              </a:ext>
            </a:extLst>
          </p:cNvPr>
          <p:cNvPicPr>
            <a:picLocks noChangeAspect="1"/>
          </p:cNvPicPr>
          <p:nvPr/>
        </p:nvPicPr>
        <p:blipFill>
          <a:blip r:embed="rId4"/>
          <a:stretch>
            <a:fillRect/>
          </a:stretch>
        </p:blipFill>
        <p:spPr>
          <a:xfrm>
            <a:off x="1338263" y="1854435"/>
            <a:ext cx="6680200" cy="2165251"/>
          </a:xfrm>
          <a:prstGeom prst="rect">
            <a:avLst/>
          </a:prstGeom>
        </p:spPr>
      </p:pic>
      <p:pic>
        <p:nvPicPr>
          <p:cNvPr id="8" name="Picture 7">
            <a:extLst>
              <a:ext uri="{FF2B5EF4-FFF2-40B4-BE49-F238E27FC236}">
                <a16:creationId xmlns:a16="http://schemas.microsoft.com/office/drawing/2014/main" id="{4C6D835C-327C-4725-9185-BDC0D3FE4849}"/>
              </a:ext>
            </a:extLst>
          </p:cNvPr>
          <p:cNvPicPr>
            <a:picLocks noChangeAspect="1"/>
          </p:cNvPicPr>
          <p:nvPr/>
        </p:nvPicPr>
        <p:blipFill>
          <a:blip r:embed="rId5"/>
          <a:stretch>
            <a:fillRect/>
          </a:stretch>
        </p:blipFill>
        <p:spPr>
          <a:xfrm>
            <a:off x="0" y="4319588"/>
            <a:ext cx="5010150" cy="2286000"/>
          </a:xfrm>
          <a:prstGeom prst="rect">
            <a:avLst/>
          </a:prstGeom>
        </p:spPr>
      </p:pic>
      <p:pic>
        <p:nvPicPr>
          <p:cNvPr id="14" name="Picture 13">
            <a:extLst>
              <a:ext uri="{FF2B5EF4-FFF2-40B4-BE49-F238E27FC236}">
                <a16:creationId xmlns:a16="http://schemas.microsoft.com/office/drawing/2014/main" id="{1B7DE233-4384-4679-A516-9E7713BF0A9B}"/>
              </a:ext>
            </a:extLst>
          </p:cNvPr>
          <p:cNvPicPr>
            <a:picLocks noChangeAspect="1"/>
          </p:cNvPicPr>
          <p:nvPr/>
        </p:nvPicPr>
        <p:blipFill>
          <a:blip r:embed="rId6"/>
          <a:stretch>
            <a:fillRect/>
          </a:stretch>
        </p:blipFill>
        <p:spPr>
          <a:xfrm>
            <a:off x="5534336" y="4178671"/>
            <a:ext cx="2758763" cy="2319314"/>
          </a:xfrm>
          <a:prstGeom prst="rect">
            <a:avLst/>
          </a:prstGeom>
        </p:spPr>
      </p:pic>
      <p:sp>
        <p:nvSpPr>
          <p:cNvPr id="9" name="TextBox 7">
            <a:extLst>
              <a:ext uri="{FF2B5EF4-FFF2-40B4-BE49-F238E27FC236}">
                <a16:creationId xmlns:a16="http://schemas.microsoft.com/office/drawing/2014/main" id="{986706C5-0B96-8941-8889-654DD13F2202}"/>
              </a:ext>
            </a:extLst>
          </p:cNvPr>
          <p:cNvSpPr txBox="1"/>
          <p:nvPr/>
        </p:nvSpPr>
        <p:spPr>
          <a:xfrm>
            <a:off x="1304382" y="6465488"/>
            <a:ext cx="6747961" cy="332399"/>
          </a:xfrm>
          <a:prstGeom prst="rect">
            <a:avLst/>
          </a:prstGeom>
        </p:spPr>
        <p:txBody>
          <a:bodyPr wrap="square" lIns="0" tIns="0" rIns="0" bIns="0" rtlCol="0" anchor="t">
            <a:spAutoFit/>
          </a:bodyPr>
          <a:lstStyle/>
          <a:p>
            <a:pPr algn="ctr">
              <a:lnSpc>
                <a:spcPct val="90000"/>
              </a:lnSpc>
            </a:pPr>
            <a:r>
              <a:rPr lang="en-US" sz="2400" spc="-80" dirty="0">
                <a:effectLst>
                  <a:glow>
                    <a:schemeClr val="bg1"/>
                  </a:glow>
                </a:effectLst>
                <a:latin typeface="Arial" panose="020B0604020202020204" pitchFamily="34" charset="0"/>
                <a:cs typeface="Arial" panose="020B0604020202020204" pitchFamily="34" charset="0"/>
              </a:rPr>
              <a:t>www.bibleproject.com</a:t>
            </a:r>
          </a:p>
        </p:txBody>
      </p:sp>
      <p:sp>
        <p:nvSpPr>
          <p:cNvPr id="4" name="Rectangle 3">
            <a:extLst>
              <a:ext uri="{FF2B5EF4-FFF2-40B4-BE49-F238E27FC236}">
                <a16:creationId xmlns:a16="http://schemas.microsoft.com/office/drawing/2014/main" id="{B26246D6-63C2-D980-2377-8B44296D638F}"/>
              </a:ext>
            </a:extLst>
          </p:cNvPr>
          <p:cNvSpPr/>
          <p:nvPr/>
        </p:nvSpPr>
        <p:spPr>
          <a:xfrm>
            <a:off x="463827" y="252412"/>
            <a:ext cx="1868556" cy="11788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JO" sz="6600" b="1" dirty="0">
                <a:latin typeface="Arial" panose="020B0604020202020204" pitchFamily="34" charset="0"/>
                <a:cs typeface="Arial" panose="020B0604020202020204" pitchFamily="34" charset="0"/>
              </a:rPr>
              <a:t>1-3</a:t>
            </a:r>
            <a:endParaRPr lang="en-US" sz="66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C61E590-5629-E59D-DDA8-7A6F5E9E446D}"/>
              </a:ext>
            </a:extLst>
          </p:cNvPr>
          <p:cNvSpPr/>
          <p:nvPr/>
        </p:nvSpPr>
        <p:spPr>
          <a:xfrm>
            <a:off x="2875721" y="252412"/>
            <a:ext cx="6077779" cy="16020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تتميم وعود العهد القديم النبوية</a:t>
            </a:r>
            <a:endParaRPr lang="en-US" sz="4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B007109-1FB7-79C7-4774-64528AE716E6}"/>
              </a:ext>
            </a:extLst>
          </p:cNvPr>
          <p:cNvSpPr/>
          <p:nvPr/>
        </p:nvSpPr>
        <p:spPr>
          <a:xfrm>
            <a:off x="4359966" y="3710609"/>
            <a:ext cx="1073426" cy="3323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b="1" dirty="0">
                <a:latin typeface="Arial" panose="020B0604020202020204" pitchFamily="34" charset="0"/>
                <a:cs typeface="Arial" panose="020B0604020202020204" pitchFamily="34" charset="0"/>
              </a:rPr>
              <a:t>أشعياء 60</a:t>
            </a:r>
            <a:endParaRPr lang="en-US"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CDE44E4-A559-1C31-352D-975346B7F5BB}"/>
              </a:ext>
            </a:extLst>
          </p:cNvPr>
          <p:cNvSpPr/>
          <p:nvPr/>
        </p:nvSpPr>
        <p:spPr>
          <a:xfrm>
            <a:off x="1205947" y="5724938"/>
            <a:ext cx="2504662" cy="4406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3200" b="1" dirty="0">
                <a:latin typeface="Arial" panose="020B0604020202020204" pitchFamily="34" charset="0"/>
                <a:cs typeface="Arial" panose="020B0604020202020204" pitchFamily="34" charset="0"/>
              </a:rPr>
              <a:t>بيت لحم</a:t>
            </a:r>
            <a:endParaRPr lang="en-US" sz="32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5138097-9FB6-ACBD-D1EC-B1C10B5C6462}"/>
              </a:ext>
            </a:extLst>
          </p:cNvPr>
          <p:cNvSpPr/>
          <p:nvPr/>
        </p:nvSpPr>
        <p:spPr>
          <a:xfrm>
            <a:off x="1934817" y="6268278"/>
            <a:ext cx="1060173" cy="3323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b="1" dirty="0">
                <a:latin typeface="Arial" panose="020B0604020202020204" pitchFamily="34" charset="0"/>
                <a:cs typeface="Arial" panose="020B0604020202020204" pitchFamily="34" charset="0"/>
              </a:rPr>
              <a:t>ميخا 5</a:t>
            </a:r>
            <a:endParaRPr lang="en-US"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51FF539-3B72-39F4-0086-2BBA1E733CCE}"/>
              </a:ext>
            </a:extLst>
          </p:cNvPr>
          <p:cNvSpPr/>
          <p:nvPr/>
        </p:nvSpPr>
        <p:spPr>
          <a:xfrm>
            <a:off x="6207980" y="5621709"/>
            <a:ext cx="1491533" cy="4477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b="1" dirty="0">
                <a:latin typeface="Arial" panose="020B0604020202020204" pitchFamily="34" charset="0"/>
                <a:cs typeface="Arial" panose="020B0604020202020204" pitchFamily="34" charset="0"/>
              </a:rPr>
              <a:t>الميلاد العذراوي</a:t>
            </a:r>
            <a:endParaRPr lang="en-US"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AF4F2C4-872A-09A8-CBC0-2FA8D4ACDBE7}"/>
              </a:ext>
            </a:extLst>
          </p:cNvPr>
          <p:cNvSpPr/>
          <p:nvPr/>
        </p:nvSpPr>
        <p:spPr>
          <a:xfrm>
            <a:off x="6453810" y="6069496"/>
            <a:ext cx="1060174" cy="4477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b="1" dirty="0">
                <a:latin typeface="Arial" panose="020B0604020202020204" pitchFamily="34" charset="0"/>
                <a:cs typeface="Arial" panose="020B0604020202020204" pitchFamily="34" charset="0"/>
              </a:rPr>
              <a:t>أشعياء 7</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914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0EEF795-7395-4F8C-9441-BEA0397B5E87}"/>
              </a:ext>
            </a:extLst>
          </p:cNvPr>
          <p:cNvSpPr txBox="1"/>
          <p:nvPr/>
        </p:nvSpPr>
        <p:spPr>
          <a:xfrm>
            <a:off x="0" y="5234880"/>
            <a:ext cx="9144000" cy="954107"/>
          </a:xfrm>
          <a:prstGeom prst="rect">
            <a:avLst/>
          </a:prstGeom>
          <a:noFill/>
        </p:spPr>
        <p:txBody>
          <a:bodyPr wrap="square">
            <a:spAutoFit/>
          </a:bodyPr>
          <a:lstStyle/>
          <a:p>
            <a:pPr algn="ctr"/>
            <a:r>
              <a:rPr lang="ar-JO" sz="2800" dirty="0">
                <a:solidFill>
                  <a:srgbClr val="000000"/>
                </a:solidFill>
                <a:latin typeface="Arial" panose="020B0604020202020204" pitchFamily="34" charset="0"/>
                <a:cs typeface="Arial" panose="020B0604020202020204" pitchFamily="34" charset="0"/>
              </a:rPr>
              <a:t>متى 7: 28 فلما أكمل يسوع هذه الأقوال بهتت الجموع من تعليمه               29 لأنه كان يعلمهم </a:t>
            </a:r>
            <a:r>
              <a:rPr lang="ar-JO" sz="2800" dirty="0">
                <a:solidFill>
                  <a:srgbClr val="000000"/>
                </a:solidFill>
                <a:highlight>
                  <a:srgbClr val="FFFF00"/>
                </a:highlight>
                <a:latin typeface="Arial" panose="020B0604020202020204" pitchFamily="34" charset="0"/>
                <a:cs typeface="Arial" panose="020B0604020202020204" pitchFamily="34" charset="0"/>
              </a:rPr>
              <a:t>كمن</a:t>
            </a:r>
            <a:r>
              <a:rPr lang="ar-JO" sz="2800" dirty="0">
                <a:solidFill>
                  <a:srgbClr val="000000"/>
                </a:solidFill>
                <a:latin typeface="Arial" panose="020B0604020202020204" pitchFamily="34" charset="0"/>
                <a:cs typeface="Arial" panose="020B0604020202020204" pitchFamily="34" charset="0"/>
              </a:rPr>
              <a:t> له سلطان وايس كالكتبة</a:t>
            </a:r>
            <a:endParaRPr lang="en-US"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21117C5-8249-4CD4-B870-F0BAA8D5D23D}"/>
              </a:ext>
            </a:extLst>
          </p:cNvPr>
          <p:cNvPicPr>
            <a:picLocks noChangeAspect="1"/>
          </p:cNvPicPr>
          <p:nvPr/>
        </p:nvPicPr>
        <p:blipFill>
          <a:blip r:embed="rId2"/>
          <a:stretch>
            <a:fillRect/>
          </a:stretch>
        </p:blipFill>
        <p:spPr>
          <a:xfrm>
            <a:off x="190499" y="238125"/>
            <a:ext cx="2343150" cy="1352550"/>
          </a:xfrm>
          <a:prstGeom prst="rect">
            <a:avLst/>
          </a:prstGeom>
        </p:spPr>
      </p:pic>
      <p:pic>
        <p:nvPicPr>
          <p:cNvPr id="10" name="Picture 9">
            <a:extLst>
              <a:ext uri="{FF2B5EF4-FFF2-40B4-BE49-F238E27FC236}">
                <a16:creationId xmlns:a16="http://schemas.microsoft.com/office/drawing/2014/main" id="{350CB139-DDD2-4B2D-99BC-DB23C8F56F0B}"/>
              </a:ext>
            </a:extLst>
          </p:cNvPr>
          <p:cNvPicPr>
            <a:picLocks noChangeAspect="1"/>
          </p:cNvPicPr>
          <p:nvPr/>
        </p:nvPicPr>
        <p:blipFill>
          <a:blip r:embed="rId3"/>
          <a:stretch>
            <a:fillRect/>
          </a:stretch>
        </p:blipFill>
        <p:spPr>
          <a:xfrm>
            <a:off x="190499" y="1908187"/>
            <a:ext cx="3654714" cy="2233436"/>
          </a:xfrm>
          <a:prstGeom prst="rect">
            <a:avLst/>
          </a:prstGeom>
        </p:spPr>
      </p:pic>
      <p:pic>
        <p:nvPicPr>
          <p:cNvPr id="13" name="Picture 12">
            <a:extLst>
              <a:ext uri="{FF2B5EF4-FFF2-40B4-BE49-F238E27FC236}">
                <a16:creationId xmlns:a16="http://schemas.microsoft.com/office/drawing/2014/main" id="{43F50F82-1D69-4190-B94F-CC84DD3E183F}"/>
              </a:ext>
            </a:extLst>
          </p:cNvPr>
          <p:cNvPicPr>
            <a:picLocks noChangeAspect="1"/>
          </p:cNvPicPr>
          <p:nvPr/>
        </p:nvPicPr>
        <p:blipFill>
          <a:blip r:embed="rId4"/>
          <a:stretch>
            <a:fillRect/>
          </a:stretch>
        </p:blipFill>
        <p:spPr>
          <a:xfrm>
            <a:off x="4478337" y="603250"/>
            <a:ext cx="4078577" cy="4314118"/>
          </a:xfrm>
          <a:prstGeom prst="rect">
            <a:avLst/>
          </a:prstGeom>
        </p:spPr>
      </p:pic>
      <p:sp>
        <p:nvSpPr>
          <p:cNvPr id="7" name="TextBox 7">
            <a:extLst>
              <a:ext uri="{FF2B5EF4-FFF2-40B4-BE49-F238E27FC236}">
                <a16:creationId xmlns:a16="http://schemas.microsoft.com/office/drawing/2014/main" id="{59B0BC4D-C911-9F46-835D-092FB3AC4FF6}"/>
              </a:ext>
            </a:extLst>
          </p:cNvPr>
          <p:cNvSpPr txBox="1"/>
          <p:nvPr/>
        </p:nvSpPr>
        <p:spPr>
          <a:xfrm>
            <a:off x="3845213" y="119538"/>
            <a:ext cx="6747961" cy="332399"/>
          </a:xfrm>
          <a:prstGeom prst="rect">
            <a:avLst/>
          </a:prstGeom>
        </p:spPr>
        <p:txBody>
          <a:bodyPr wrap="square" lIns="0" tIns="0" rIns="0" bIns="0" rtlCol="0" anchor="t">
            <a:spAutoFit/>
          </a:bodyPr>
          <a:lstStyle/>
          <a:p>
            <a:pPr algn="ctr">
              <a:lnSpc>
                <a:spcPct val="90000"/>
              </a:lnSpc>
            </a:pPr>
            <a:r>
              <a:rPr lang="en-US" sz="2400" spc="-80" dirty="0">
                <a:effectLst>
                  <a:glow>
                    <a:schemeClr val="bg1"/>
                  </a:glow>
                </a:effectLst>
                <a:latin typeface="Arial" panose="020B0604020202020204" pitchFamily="34" charset="0"/>
                <a:cs typeface="Arial" panose="020B0604020202020204" pitchFamily="34" charset="0"/>
              </a:rPr>
              <a:t>www.bibleproject.com</a:t>
            </a:r>
          </a:p>
        </p:txBody>
      </p:sp>
      <p:sp>
        <p:nvSpPr>
          <p:cNvPr id="2" name="Rectangle 1">
            <a:extLst>
              <a:ext uri="{FF2B5EF4-FFF2-40B4-BE49-F238E27FC236}">
                <a16:creationId xmlns:a16="http://schemas.microsoft.com/office/drawing/2014/main" id="{28929EB2-1211-5161-A7B6-A0F5E7A5F464}"/>
              </a:ext>
            </a:extLst>
          </p:cNvPr>
          <p:cNvSpPr/>
          <p:nvPr/>
        </p:nvSpPr>
        <p:spPr>
          <a:xfrm>
            <a:off x="397565" y="331304"/>
            <a:ext cx="1997287" cy="10866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5400" b="1" dirty="0">
                <a:latin typeface="Arial" panose="020B0604020202020204" pitchFamily="34" charset="0"/>
                <a:cs typeface="Arial" panose="020B0604020202020204" pitchFamily="34" charset="0"/>
              </a:rPr>
              <a:t>4-7</a:t>
            </a:r>
            <a:endParaRPr lang="en-US" sz="54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8506263-31D8-DA68-0A17-6DF04E58295D}"/>
              </a:ext>
            </a:extLst>
          </p:cNvPr>
          <p:cNvSpPr/>
          <p:nvPr/>
        </p:nvSpPr>
        <p:spPr>
          <a:xfrm>
            <a:off x="190499" y="1908187"/>
            <a:ext cx="2473188" cy="7757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إعلان</a:t>
            </a:r>
            <a:endParaRPr lang="en-US" sz="40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E0684F9-B544-7D4F-FBDE-AA8F7704BF17}"/>
              </a:ext>
            </a:extLst>
          </p:cNvPr>
          <p:cNvSpPr/>
          <p:nvPr/>
        </p:nvSpPr>
        <p:spPr>
          <a:xfrm>
            <a:off x="781878" y="2683933"/>
            <a:ext cx="1417983" cy="6423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ملكوت</a:t>
            </a:r>
            <a:endParaRPr lang="en-US" sz="40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7AB989F-5DB6-79C8-93C0-3623731CBAF8}"/>
              </a:ext>
            </a:extLst>
          </p:cNvPr>
          <p:cNvSpPr/>
          <p:nvPr/>
        </p:nvSpPr>
        <p:spPr>
          <a:xfrm>
            <a:off x="1126434" y="3326298"/>
            <a:ext cx="2040835" cy="6423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ar-JO" sz="4000" b="1" dirty="0">
                <a:latin typeface="Arial" panose="020B0604020202020204" pitchFamily="34" charset="0"/>
                <a:cs typeface="Arial" panose="020B0604020202020204" pitchFamily="34" charset="0"/>
              </a:rPr>
              <a:t>الله</a:t>
            </a:r>
            <a:endParaRPr lang="en-US" sz="40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1342D38-74E6-F505-751E-0474D32F6337}"/>
              </a:ext>
            </a:extLst>
          </p:cNvPr>
          <p:cNvSpPr/>
          <p:nvPr/>
        </p:nvSpPr>
        <p:spPr>
          <a:xfrm>
            <a:off x="5118433" y="980662"/>
            <a:ext cx="2899134" cy="7553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الموعظة على</a:t>
            </a:r>
            <a:endParaRPr lang="en-US" sz="40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1DC2A8C-0449-B000-33A4-8236DF184160}"/>
              </a:ext>
            </a:extLst>
          </p:cNvPr>
          <p:cNvSpPr/>
          <p:nvPr/>
        </p:nvSpPr>
        <p:spPr>
          <a:xfrm>
            <a:off x="5789902" y="1736036"/>
            <a:ext cx="2227666" cy="13849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الجبل</a:t>
            </a:r>
          </a:p>
          <a:p>
            <a:pPr algn="ctr"/>
            <a:r>
              <a:rPr lang="ar-JO" sz="2400" b="1" dirty="0">
                <a:latin typeface="Arial" panose="020B0604020202020204" pitchFamily="34" charset="0"/>
                <a:cs typeface="Arial" panose="020B0604020202020204" pitchFamily="34" charset="0"/>
              </a:rPr>
              <a:t>(الإصحاحات 5-7)</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2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D3E81-B3E2-49C0-9900-CCD5A07ECB99}"/>
              </a:ext>
            </a:extLst>
          </p:cNvPr>
          <p:cNvSpPr txBox="1"/>
          <p:nvPr/>
        </p:nvSpPr>
        <p:spPr>
          <a:xfrm>
            <a:off x="299136" y="708606"/>
            <a:ext cx="8545728" cy="2352695"/>
          </a:xfrm>
          <a:prstGeom prst="rect">
            <a:avLst/>
          </a:prstGeom>
          <a:noFill/>
        </p:spPr>
        <p:txBody>
          <a:bodyPr wrap="square" rtlCol="0">
            <a:spAutoFit/>
          </a:bodyPr>
          <a:lstStyle/>
          <a:p>
            <a:pPr marL="857250" lvl="0" indent="-857250" algn="r" defTabSz="914400" rtl="1">
              <a:lnSpc>
                <a:spcPct val="108000"/>
              </a:lnSpc>
              <a:spcBef>
                <a:spcPct val="0"/>
              </a:spcBef>
              <a:buFont typeface="Arial" panose="020B0604020202020204" pitchFamily="34" charset="0"/>
              <a:buChar char="•"/>
              <a:defRPr/>
            </a:pPr>
            <a:r>
              <a:rPr lang="ar-JO" sz="4800" dirty="0">
                <a:latin typeface="Arial" panose="020B0604020202020204" pitchFamily="34" charset="0"/>
                <a:cs typeface="Arial" panose="020B0604020202020204" pitchFamily="34" charset="0"/>
              </a:rPr>
              <a:t>سلطان في التعليم</a:t>
            </a:r>
          </a:p>
          <a:p>
            <a:pPr marL="857250" lvl="0" indent="-857250" algn="r" defTabSz="914400" rtl="1">
              <a:lnSpc>
                <a:spcPct val="108000"/>
              </a:lnSpc>
              <a:spcBef>
                <a:spcPct val="0"/>
              </a:spcBef>
              <a:buFont typeface="Arial" panose="020B0604020202020204" pitchFamily="34" charset="0"/>
              <a:buChar char="•"/>
              <a:defRPr/>
            </a:pPr>
            <a:r>
              <a:rPr lang="ar-JO" sz="4800" dirty="0">
                <a:latin typeface="Arial" panose="020B0604020202020204" pitchFamily="34" charset="0"/>
                <a:cs typeface="Arial" panose="020B0604020202020204" pitchFamily="34" charset="0"/>
              </a:rPr>
              <a:t>سلطان في المعجزات</a:t>
            </a:r>
            <a:r>
              <a:rPr lang="en-US" sz="4800" dirty="0">
                <a:latin typeface="Arial" panose="020B0604020202020204" pitchFamily="34" charset="0"/>
                <a:cs typeface="Arial" panose="020B0604020202020204" pitchFamily="34" charset="0"/>
              </a:rPr>
              <a:t> </a:t>
            </a:r>
          </a:p>
          <a:p>
            <a:pPr marL="857250" lvl="0" indent="-857250" algn="r" defTabSz="914400" rtl="1">
              <a:lnSpc>
                <a:spcPct val="90000"/>
              </a:lnSpc>
              <a:spcBef>
                <a:spcPct val="0"/>
              </a:spcBef>
              <a:buFont typeface="Arial" panose="020B0604020202020204" pitchFamily="34" charset="0"/>
              <a:buChar char="•"/>
              <a:defRPr/>
            </a:pPr>
            <a:endParaRPr lang="en-TH" sz="4800" cap="all" spc="200" dirty="0">
              <a:solidFill>
                <a:srgbClr val="26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42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E8346C92-A41C-4A9F-B2AF-F230FF26845B}"/>
              </a:ext>
            </a:extLst>
          </p:cNvPr>
          <p:cNvSpPr txBox="1"/>
          <p:nvPr/>
        </p:nvSpPr>
        <p:spPr>
          <a:xfrm>
            <a:off x="281150" y="1607193"/>
            <a:ext cx="4057753" cy="942181"/>
          </a:xfrm>
          <a:prstGeom prst="rect">
            <a:avLst/>
          </a:prstGeom>
        </p:spPr>
        <p:txBody>
          <a:bodyPr wrap="square" lIns="0" tIns="0" rIns="0" bIns="0" rtlCol="0" anchor="t">
            <a:spAutoFit/>
          </a:bodyPr>
          <a:lstStyle/>
          <a:p>
            <a:pPr algn="ctr">
              <a:lnSpc>
                <a:spcPct val="85000"/>
              </a:lnSpc>
            </a:pPr>
            <a:r>
              <a:rPr lang="ar-JO" sz="2400" dirty="0">
                <a:solidFill>
                  <a:srgbClr val="3C5C26"/>
                </a:solidFill>
                <a:latin typeface="Arial" panose="020B0604020202020204" pitchFamily="34" charset="0"/>
                <a:cs typeface="Arial" panose="020B0604020202020204" pitchFamily="34" charset="0"/>
              </a:rPr>
              <a:t>وكان يسوع يطوف كل الجليل يعلم في مجامعهم ويكرز ببشارة الملكوت ويشفي كل مرض وكل ضعف في الشعب</a:t>
            </a:r>
            <a:endParaRPr lang="en-US" sz="2400" dirty="0">
              <a:solidFill>
                <a:srgbClr val="3C5C26"/>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35E27B9-3B9F-44E6-82F4-F7BEEDA39726}"/>
              </a:ext>
            </a:extLst>
          </p:cNvPr>
          <p:cNvSpPr/>
          <p:nvPr/>
        </p:nvSpPr>
        <p:spPr>
          <a:xfrm>
            <a:off x="244615" y="1312752"/>
            <a:ext cx="4094289" cy="2180791"/>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3C5C26"/>
              </a:solidFill>
              <a:latin typeface="Arial" panose="020B0604020202020204" pitchFamily="34" charset="0"/>
              <a:cs typeface="Arial" panose="020B0604020202020204" pitchFamily="34" charset="0"/>
            </a:endParaRPr>
          </a:p>
        </p:txBody>
      </p:sp>
      <p:sp>
        <p:nvSpPr>
          <p:cNvPr id="4" name="TextBox 7">
            <a:extLst>
              <a:ext uri="{FF2B5EF4-FFF2-40B4-BE49-F238E27FC236}">
                <a16:creationId xmlns:a16="http://schemas.microsoft.com/office/drawing/2014/main" id="{8DD32F14-8D50-4E12-959F-33A22E19C282}"/>
              </a:ext>
            </a:extLst>
          </p:cNvPr>
          <p:cNvSpPr txBox="1"/>
          <p:nvPr/>
        </p:nvSpPr>
        <p:spPr>
          <a:xfrm>
            <a:off x="910333" y="1121030"/>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ar-JO" sz="2500" dirty="0">
                <a:solidFill>
                  <a:srgbClr val="3C5C26"/>
                </a:solidFill>
                <a:latin typeface="Arial" panose="020B0604020202020204" pitchFamily="34" charset="0"/>
                <a:cs typeface="Arial" panose="020B0604020202020204" pitchFamily="34" charset="0"/>
              </a:rPr>
              <a:t>متى 4: 23</a:t>
            </a:r>
            <a:endParaRPr lang="en-US" sz="2500" dirty="0">
              <a:solidFill>
                <a:srgbClr val="3C5C26"/>
              </a:solidFill>
              <a:latin typeface="Arial" panose="020B0604020202020204" pitchFamily="34" charset="0"/>
              <a:cs typeface="Arial" panose="020B0604020202020204" pitchFamily="34" charset="0"/>
            </a:endParaRPr>
          </a:p>
        </p:txBody>
      </p:sp>
      <p:sp>
        <p:nvSpPr>
          <p:cNvPr id="6" name="TextBox 7">
            <a:extLst>
              <a:ext uri="{FF2B5EF4-FFF2-40B4-BE49-F238E27FC236}">
                <a16:creationId xmlns:a16="http://schemas.microsoft.com/office/drawing/2014/main" id="{0942A2BD-71A8-423C-A67A-0C616B754EDD}"/>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عام</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7" name="TextBox 7">
            <a:extLst>
              <a:ext uri="{FF2B5EF4-FFF2-40B4-BE49-F238E27FC236}">
                <a16:creationId xmlns:a16="http://schemas.microsoft.com/office/drawing/2014/main" id="{E75F403B-7863-483B-BA3B-F3286D53E98D}"/>
              </a:ext>
            </a:extLst>
          </p:cNvPr>
          <p:cNvSpPr txBox="1"/>
          <p:nvPr/>
        </p:nvSpPr>
        <p:spPr>
          <a:xfrm>
            <a:off x="4769661" y="174795"/>
            <a:ext cx="3628098" cy="664797"/>
          </a:xfrm>
          <a:prstGeom prst="rect">
            <a:avLst/>
          </a:prstGeom>
        </p:spPr>
        <p:txBody>
          <a:bodyPr wrap="square" lIns="0" tIns="0" rIns="0" bIns="0" rtlCol="0" anchor="t">
            <a:spAutoFit/>
          </a:bodyPr>
          <a:lstStyle/>
          <a:p>
            <a:pPr algn="ctr">
              <a:lnSpc>
                <a:spcPct val="90000"/>
              </a:lnSpc>
            </a:pPr>
            <a:r>
              <a:rPr lang="ar-JO" sz="4800" b="1" spc="-80" dirty="0">
                <a:solidFill>
                  <a:srgbClr val="3C5C26"/>
                </a:solidFill>
                <a:effectLst>
                  <a:glow>
                    <a:schemeClr val="bg1"/>
                  </a:glow>
                </a:effectLst>
                <a:latin typeface="Arial" panose="020B0604020202020204" pitchFamily="34" charset="0"/>
                <a:cs typeface="Arial" panose="020B0604020202020204" pitchFamily="34" charset="0"/>
              </a:rPr>
              <a:t>محدد</a:t>
            </a:r>
            <a:endParaRPr lang="en-US" sz="48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
        <p:nvSpPr>
          <p:cNvPr id="19" name="TextBox 6">
            <a:extLst>
              <a:ext uri="{FF2B5EF4-FFF2-40B4-BE49-F238E27FC236}">
                <a16:creationId xmlns:a16="http://schemas.microsoft.com/office/drawing/2014/main" id="{D886338C-71DF-473E-BF6E-9AB5B76BAC77}"/>
              </a:ext>
            </a:extLst>
          </p:cNvPr>
          <p:cNvSpPr txBox="1"/>
          <p:nvPr/>
        </p:nvSpPr>
        <p:spPr>
          <a:xfrm>
            <a:off x="423194" y="4168317"/>
            <a:ext cx="3824658" cy="942181"/>
          </a:xfrm>
          <a:prstGeom prst="rect">
            <a:avLst/>
          </a:prstGeom>
        </p:spPr>
        <p:txBody>
          <a:bodyPr wrap="square" lIns="0" tIns="0" rIns="0" bIns="0" rtlCol="0" anchor="t">
            <a:spAutoFit/>
          </a:bodyPr>
          <a:lstStyle/>
          <a:p>
            <a:pPr algn="ctr">
              <a:lnSpc>
                <a:spcPct val="85000"/>
              </a:lnSpc>
            </a:pPr>
            <a:r>
              <a:rPr lang="ar-JO" sz="2400" dirty="0">
                <a:solidFill>
                  <a:srgbClr val="3C5C26"/>
                </a:solidFill>
                <a:latin typeface="Arial" panose="020B0604020202020204" pitchFamily="34" charset="0"/>
                <a:cs typeface="Arial" panose="020B0604020202020204" pitchFamily="34" charset="0"/>
              </a:rPr>
              <a:t>ولما صار المساء قدموا إليه مجانين كثيرين فأخرج الأرواح بكلمة وجميع المرضى شفاهم</a:t>
            </a:r>
            <a:endParaRPr lang="en-US" sz="2400" dirty="0">
              <a:solidFill>
                <a:srgbClr val="3C5C26"/>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B8B52D20-7BAA-44C3-9FC1-C022F5B38D82}"/>
              </a:ext>
            </a:extLst>
          </p:cNvPr>
          <p:cNvSpPr/>
          <p:nvPr/>
        </p:nvSpPr>
        <p:spPr>
          <a:xfrm>
            <a:off x="244615" y="3841697"/>
            <a:ext cx="4094289" cy="1963007"/>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3C5C26"/>
              </a:solidFill>
              <a:latin typeface="Arial" panose="020B0604020202020204" pitchFamily="34" charset="0"/>
              <a:cs typeface="Arial" panose="020B0604020202020204" pitchFamily="34" charset="0"/>
            </a:endParaRPr>
          </a:p>
        </p:txBody>
      </p:sp>
      <p:sp>
        <p:nvSpPr>
          <p:cNvPr id="23" name="TextBox 7">
            <a:extLst>
              <a:ext uri="{FF2B5EF4-FFF2-40B4-BE49-F238E27FC236}">
                <a16:creationId xmlns:a16="http://schemas.microsoft.com/office/drawing/2014/main" id="{C07CFF51-68FB-4DE6-86DF-7136112D7D5B}"/>
              </a:ext>
            </a:extLst>
          </p:cNvPr>
          <p:cNvSpPr txBox="1"/>
          <p:nvPr/>
        </p:nvSpPr>
        <p:spPr>
          <a:xfrm>
            <a:off x="1052376" y="3700751"/>
            <a:ext cx="2478765" cy="346249"/>
          </a:xfrm>
          <a:prstGeom prst="rect">
            <a:avLst/>
          </a:prstGeom>
          <a:solidFill>
            <a:srgbClr val="F4F0D9"/>
          </a:solidFill>
          <a:ln>
            <a:noFill/>
          </a:ln>
        </p:spPr>
        <p:txBody>
          <a:bodyPr wrap="square" lIns="0" tIns="0" rIns="0" bIns="0" rtlCol="0" anchor="t">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2500" b="0" i="0" u="none" strike="noStrike" kern="1200" cap="none" spc="0" normalizeH="0" baseline="0" noProof="0" dirty="0">
                <a:ln>
                  <a:noFill/>
                </a:ln>
                <a:solidFill>
                  <a:srgbClr val="3C5C26"/>
                </a:solidFill>
                <a:effectLst/>
                <a:uLnTx/>
                <a:uFillTx/>
                <a:latin typeface="Arial" panose="020B0604020202020204" pitchFamily="34" charset="0"/>
                <a:cs typeface="Arial" panose="020B0604020202020204" pitchFamily="34" charset="0"/>
              </a:rPr>
              <a:t>متى 8: 16</a:t>
            </a:r>
            <a:endParaRPr kumimoji="0" lang="en-US" sz="2500" b="0" i="0" u="none" strike="noStrike" kern="1200" cap="none" spc="0" normalizeH="0" baseline="0" noProof="0" dirty="0">
              <a:ln>
                <a:noFill/>
              </a:ln>
              <a:solidFill>
                <a:srgbClr val="3C5C26"/>
              </a:solidFill>
              <a:effectLst/>
              <a:uLnTx/>
              <a:uFillTx/>
              <a:latin typeface="Arial" panose="020B0604020202020204" pitchFamily="34" charset="0"/>
              <a:cs typeface="Arial" panose="020B0604020202020204" pitchFamily="34" charset="0"/>
            </a:endParaRPr>
          </a:p>
        </p:txBody>
      </p:sp>
      <p:sp>
        <p:nvSpPr>
          <p:cNvPr id="24" name="TextBox 7">
            <a:extLst>
              <a:ext uri="{FF2B5EF4-FFF2-40B4-BE49-F238E27FC236}">
                <a16:creationId xmlns:a16="http://schemas.microsoft.com/office/drawing/2014/main" id="{488F6474-2B55-47BE-BBB4-165EA1B49D4A}"/>
              </a:ext>
            </a:extLst>
          </p:cNvPr>
          <p:cNvSpPr txBox="1"/>
          <p:nvPr/>
        </p:nvSpPr>
        <p:spPr>
          <a:xfrm>
            <a:off x="5000557" y="1413244"/>
            <a:ext cx="3533843" cy="346249"/>
          </a:xfrm>
          <a:prstGeom prst="rect">
            <a:avLst/>
          </a:prstGeom>
          <a:solidFill>
            <a:srgbClr val="3C5C26"/>
          </a:solidFill>
          <a:ln>
            <a:noFill/>
          </a:ln>
        </p:spPr>
        <p:txBody>
          <a:bodyPr wrap="square" lIns="0" tIns="0" rIns="0" bIns="0" rtlCol="0" anchor="t">
            <a:spAutoFit/>
          </a:bodyPr>
          <a:lstStyle/>
          <a:p>
            <a:pPr algn="ctr">
              <a:lnSpc>
                <a:spcPct val="90000"/>
              </a:lnSpc>
            </a:pPr>
            <a:r>
              <a:rPr lang="ar-JO" sz="2500" dirty="0">
                <a:solidFill>
                  <a:srgbClr val="F4F0D9"/>
                </a:solidFill>
                <a:latin typeface="Arial" panose="020B0604020202020204" pitchFamily="34" charset="0"/>
                <a:cs typeface="Arial" panose="020B0604020202020204" pitchFamily="34" charset="0"/>
              </a:rPr>
              <a:t>متى 8: 1-4</a:t>
            </a:r>
            <a:endParaRPr lang="en-US" sz="2500" dirty="0">
              <a:solidFill>
                <a:srgbClr val="F4F0D9"/>
              </a:solidFill>
              <a:latin typeface="Arial" panose="020B0604020202020204" pitchFamily="34" charset="0"/>
              <a:cs typeface="Arial" panose="020B0604020202020204" pitchFamily="34" charset="0"/>
            </a:endParaRPr>
          </a:p>
        </p:txBody>
      </p:sp>
      <p:sp>
        <p:nvSpPr>
          <p:cNvPr id="28" name="TextBox 7">
            <a:extLst>
              <a:ext uri="{FF2B5EF4-FFF2-40B4-BE49-F238E27FC236}">
                <a16:creationId xmlns:a16="http://schemas.microsoft.com/office/drawing/2014/main" id="{C4DA13A9-050D-4235-987E-D2FE611CA62D}"/>
              </a:ext>
            </a:extLst>
          </p:cNvPr>
          <p:cNvSpPr txBox="1"/>
          <p:nvPr/>
        </p:nvSpPr>
        <p:spPr>
          <a:xfrm>
            <a:off x="5026833" y="2820448"/>
            <a:ext cx="3507567" cy="346249"/>
          </a:xfrm>
          <a:prstGeom prst="rect">
            <a:avLst/>
          </a:prstGeom>
          <a:solidFill>
            <a:srgbClr val="3C5C26"/>
          </a:solidFill>
          <a:ln>
            <a:noFill/>
          </a:ln>
        </p:spPr>
        <p:txBody>
          <a:bodyPr wrap="square" lIns="0" tIns="0" rIns="0" bIns="0" rtlCol="0" anchor="t">
            <a:spAutoFit/>
          </a:bodyPr>
          <a:lstStyle/>
          <a:p>
            <a:pPr algn="ctr">
              <a:lnSpc>
                <a:spcPct val="90000"/>
              </a:lnSpc>
            </a:pPr>
            <a:r>
              <a:rPr lang="ar-JO" sz="2500" dirty="0">
                <a:solidFill>
                  <a:srgbClr val="F4F0D9"/>
                </a:solidFill>
                <a:latin typeface="Arial" panose="020B0604020202020204" pitchFamily="34" charset="0"/>
                <a:cs typeface="Arial" panose="020B0604020202020204" pitchFamily="34" charset="0"/>
              </a:rPr>
              <a:t>متى 8: 5-13</a:t>
            </a:r>
            <a:endParaRPr lang="en-US" sz="2500" dirty="0">
              <a:solidFill>
                <a:srgbClr val="F4F0D9"/>
              </a:solidFill>
              <a:latin typeface="Arial" panose="020B0604020202020204" pitchFamily="34" charset="0"/>
              <a:cs typeface="Arial" panose="020B0604020202020204" pitchFamily="34" charset="0"/>
            </a:endParaRPr>
          </a:p>
        </p:txBody>
      </p:sp>
      <p:sp>
        <p:nvSpPr>
          <p:cNvPr id="29" name="TextBox 7">
            <a:extLst>
              <a:ext uri="{FF2B5EF4-FFF2-40B4-BE49-F238E27FC236}">
                <a16:creationId xmlns:a16="http://schemas.microsoft.com/office/drawing/2014/main" id="{DE40AA28-7818-4CFB-9A9D-AC935EF45A9A}"/>
              </a:ext>
            </a:extLst>
          </p:cNvPr>
          <p:cNvSpPr txBox="1"/>
          <p:nvPr/>
        </p:nvSpPr>
        <p:spPr>
          <a:xfrm>
            <a:off x="5026833" y="4547206"/>
            <a:ext cx="3507567" cy="346249"/>
          </a:xfrm>
          <a:prstGeom prst="rect">
            <a:avLst/>
          </a:prstGeom>
          <a:solidFill>
            <a:srgbClr val="3C5C26"/>
          </a:solidFill>
          <a:ln>
            <a:noFill/>
          </a:ln>
        </p:spPr>
        <p:txBody>
          <a:bodyPr wrap="square" lIns="0" tIns="0" rIns="0" bIns="0" rtlCol="0" anchor="t">
            <a:spAutoFit/>
          </a:bodyPr>
          <a:lstStyle/>
          <a:p>
            <a:pPr algn="ctr">
              <a:lnSpc>
                <a:spcPct val="90000"/>
              </a:lnSpc>
            </a:pPr>
            <a:r>
              <a:rPr lang="ar-JO" sz="2500" dirty="0">
                <a:solidFill>
                  <a:srgbClr val="F4F0D9"/>
                </a:solidFill>
                <a:latin typeface="Arial" panose="020B0604020202020204" pitchFamily="34" charset="0"/>
                <a:cs typeface="Arial" panose="020B0604020202020204" pitchFamily="34" charset="0"/>
              </a:rPr>
              <a:t>متى 8: 14-15</a:t>
            </a:r>
            <a:endParaRPr lang="en-US" sz="2500" dirty="0">
              <a:solidFill>
                <a:srgbClr val="F4F0D9"/>
              </a:solidFill>
              <a:latin typeface="Arial" panose="020B0604020202020204" pitchFamily="34" charset="0"/>
              <a:cs typeface="Arial" panose="020B0604020202020204" pitchFamily="34" charset="0"/>
            </a:endParaRPr>
          </a:p>
        </p:txBody>
      </p:sp>
      <p:sp>
        <p:nvSpPr>
          <p:cNvPr id="30" name="TextBox 6">
            <a:extLst>
              <a:ext uri="{FF2B5EF4-FFF2-40B4-BE49-F238E27FC236}">
                <a16:creationId xmlns:a16="http://schemas.microsoft.com/office/drawing/2014/main" id="{1FC616C4-35A3-414E-83C2-4B4ACF3B4A17}"/>
              </a:ext>
            </a:extLst>
          </p:cNvPr>
          <p:cNvSpPr txBox="1"/>
          <p:nvPr/>
        </p:nvSpPr>
        <p:spPr>
          <a:xfrm>
            <a:off x="5332532" y="1817732"/>
            <a:ext cx="3295856" cy="369460"/>
          </a:xfrm>
          <a:prstGeom prst="rect">
            <a:avLst/>
          </a:prstGeom>
        </p:spPr>
        <p:txBody>
          <a:bodyPr wrap="square" lIns="0" tIns="0" rIns="0" bIns="0" rtlCol="0" anchor="t">
            <a:spAutoFit/>
          </a:bodyPr>
          <a:lstStyle/>
          <a:p>
            <a:pPr algn="ctr">
              <a:lnSpc>
                <a:spcPct val="85000"/>
              </a:lnSpc>
            </a:pPr>
            <a:r>
              <a:rPr lang="ar-JO" sz="2800" dirty="0">
                <a:solidFill>
                  <a:srgbClr val="3C5C26"/>
                </a:solidFill>
                <a:latin typeface="Arial" panose="020B0604020202020204" pitchFamily="34" charset="0"/>
                <a:cs typeface="Arial" panose="020B0604020202020204" pitchFamily="34" charset="0"/>
              </a:rPr>
              <a:t>طهر الأبرص</a:t>
            </a:r>
            <a:endParaRPr lang="en-US" sz="2600" dirty="0">
              <a:solidFill>
                <a:srgbClr val="3C5C26"/>
              </a:solidFill>
              <a:latin typeface="Arial" panose="020B0604020202020204" pitchFamily="34" charset="0"/>
              <a:cs typeface="Arial" panose="020B0604020202020204" pitchFamily="34" charset="0"/>
            </a:endParaRPr>
          </a:p>
        </p:txBody>
      </p:sp>
      <p:sp>
        <p:nvSpPr>
          <p:cNvPr id="31" name="TextBox 6">
            <a:extLst>
              <a:ext uri="{FF2B5EF4-FFF2-40B4-BE49-F238E27FC236}">
                <a16:creationId xmlns:a16="http://schemas.microsoft.com/office/drawing/2014/main" id="{51DF9F72-3A59-48DB-B144-78130EBE84B3}"/>
              </a:ext>
            </a:extLst>
          </p:cNvPr>
          <p:cNvSpPr txBox="1"/>
          <p:nvPr/>
        </p:nvSpPr>
        <p:spPr>
          <a:xfrm>
            <a:off x="5332532" y="3213730"/>
            <a:ext cx="3295856" cy="366703"/>
          </a:xfrm>
          <a:prstGeom prst="rect">
            <a:avLst/>
          </a:prstGeom>
        </p:spPr>
        <p:txBody>
          <a:bodyPr wrap="square" lIns="0" tIns="0" rIns="0" bIns="0" rtlCol="0" anchor="t">
            <a:spAutoFit/>
          </a:bodyPr>
          <a:lstStyle/>
          <a:p>
            <a:pPr algn="ctr">
              <a:lnSpc>
                <a:spcPct val="85000"/>
              </a:lnSpc>
            </a:pPr>
            <a:r>
              <a:rPr lang="ar-JO" sz="2800" dirty="0">
                <a:solidFill>
                  <a:srgbClr val="3C5C26"/>
                </a:solidFill>
                <a:latin typeface="Arial" panose="020B0604020202020204" pitchFamily="34" charset="0"/>
                <a:cs typeface="Arial" panose="020B0604020202020204" pitchFamily="34" charset="0"/>
              </a:rPr>
              <a:t>شفى خادم قائد المئة</a:t>
            </a:r>
            <a:endParaRPr lang="en-US" sz="2600" dirty="0">
              <a:solidFill>
                <a:srgbClr val="3C5C26"/>
              </a:solidFill>
              <a:latin typeface="Arial" panose="020B0604020202020204" pitchFamily="34" charset="0"/>
              <a:cs typeface="Arial" panose="020B0604020202020204" pitchFamily="34" charset="0"/>
            </a:endParaRPr>
          </a:p>
        </p:txBody>
      </p:sp>
      <p:sp>
        <p:nvSpPr>
          <p:cNvPr id="32" name="TextBox 6">
            <a:extLst>
              <a:ext uri="{FF2B5EF4-FFF2-40B4-BE49-F238E27FC236}">
                <a16:creationId xmlns:a16="http://schemas.microsoft.com/office/drawing/2014/main" id="{523706CE-ECBA-4A03-B454-D86F9D176BA1}"/>
              </a:ext>
            </a:extLst>
          </p:cNvPr>
          <p:cNvSpPr txBox="1"/>
          <p:nvPr/>
        </p:nvSpPr>
        <p:spPr>
          <a:xfrm>
            <a:off x="5332532" y="4944958"/>
            <a:ext cx="3295856" cy="366703"/>
          </a:xfrm>
          <a:prstGeom prst="rect">
            <a:avLst/>
          </a:prstGeom>
        </p:spPr>
        <p:txBody>
          <a:bodyPr wrap="square" lIns="0" tIns="0" rIns="0" bIns="0" rtlCol="0" anchor="t">
            <a:spAutoFit/>
          </a:bodyPr>
          <a:lstStyle/>
          <a:p>
            <a:pPr algn="ctr">
              <a:lnSpc>
                <a:spcPct val="85000"/>
              </a:lnSpc>
            </a:pPr>
            <a:r>
              <a:rPr lang="ar-JO" sz="2800" dirty="0">
                <a:solidFill>
                  <a:srgbClr val="3C5C26"/>
                </a:solidFill>
                <a:latin typeface="Arial" panose="020B0604020202020204" pitchFamily="34" charset="0"/>
                <a:cs typeface="Arial" panose="020B0604020202020204" pitchFamily="34" charset="0"/>
              </a:rPr>
              <a:t>شفى حماة بطرس</a:t>
            </a:r>
            <a:endParaRPr lang="en-US" sz="2600" dirty="0">
              <a:solidFill>
                <a:srgbClr val="3C5C26"/>
              </a:solidFill>
              <a:latin typeface="Arial" panose="020B0604020202020204" pitchFamily="34" charset="0"/>
              <a:cs typeface="Arial" panose="020B0604020202020204" pitchFamily="34" charset="0"/>
            </a:endParaRPr>
          </a:p>
        </p:txBody>
      </p:sp>
      <p:sp>
        <p:nvSpPr>
          <p:cNvPr id="16" name="TextBox 7">
            <a:extLst>
              <a:ext uri="{FF2B5EF4-FFF2-40B4-BE49-F238E27FC236}">
                <a16:creationId xmlns:a16="http://schemas.microsoft.com/office/drawing/2014/main" id="{C27F3835-CE97-4107-8FA9-834EE78A9E9B}"/>
              </a:ext>
            </a:extLst>
          </p:cNvPr>
          <p:cNvSpPr txBox="1"/>
          <p:nvPr/>
        </p:nvSpPr>
        <p:spPr>
          <a:xfrm>
            <a:off x="-158045" y="5909506"/>
            <a:ext cx="9460089" cy="914096"/>
          </a:xfrm>
          <a:prstGeom prst="rect">
            <a:avLst/>
          </a:prstGeom>
          <a:solidFill>
            <a:srgbClr val="F4F0D9"/>
          </a:solidFill>
          <a:ln w="76200">
            <a:solidFill>
              <a:srgbClr val="3C5C26"/>
            </a:solidFill>
          </a:ln>
        </p:spPr>
        <p:txBody>
          <a:bodyPr wrap="square" lIns="0" tIns="0" rIns="0" bIns="0" rtlCol="0" anchor="t">
            <a:spAutoFit/>
          </a:bodyPr>
          <a:lstStyle/>
          <a:p>
            <a:pPr algn="ctr">
              <a:lnSpc>
                <a:spcPct val="90000"/>
              </a:lnSpc>
              <a:spcBef>
                <a:spcPts val="600"/>
              </a:spcBef>
            </a:pPr>
            <a:r>
              <a:rPr lang="ar-JO" sz="6600" b="1" spc="-80" dirty="0">
                <a:solidFill>
                  <a:srgbClr val="3C5C26"/>
                </a:solidFill>
                <a:effectLst>
                  <a:glow>
                    <a:schemeClr val="bg1"/>
                  </a:glow>
                </a:effectLst>
                <a:latin typeface="Arial" panose="020B0604020202020204" pitchFamily="34" charset="0"/>
                <a:cs typeface="Arial" panose="020B0604020202020204" pitchFamily="34" charset="0"/>
              </a:rPr>
              <a:t>معجزات الشفاء</a:t>
            </a:r>
            <a:endParaRPr lang="en-US" sz="6600" b="1" spc="-80" dirty="0">
              <a:solidFill>
                <a:srgbClr val="3C5C26"/>
              </a:solidFill>
              <a:effectLst>
                <a:glow>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32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p:bldP spid="7" grpId="0"/>
      <p:bldP spid="19" grpId="0"/>
      <p:bldP spid="20" grpId="0" animBg="1"/>
      <p:bldP spid="23" grpId="0" animBg="1"/>
      <p:bldP spid="24" grpId="0" animBg="1"/>
      <p:bldP spid="28" grpId="0" animBg="1"/>
      <p:bldP spid="29" grpId="0" animBg="1"/>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1D52321-E3E2-4D0E-B9A3-51A1857BF117}"/>
              </a:ext>
            </a:extLst>
          </p:cNvPr>
          <p:cNvGrpSpPr/>
          <p:nvPr/>
        </p:nvGrpSpPr>
        <p:grpSpPr>
          <a:xfrm>
            <a:off x="3542723" y="3008435"/>
            <a:ext cx="4363604" cy="1130300"/>
            <a:chOff x="4845050" y="2609850"/>
            <a:chExt cx="4363604" cy="1130300"/>
          </a:xfrm>
        </p:grpSpPr>
        <p:sp>
          <p:nvSpPr>
            <p:cNvPr id="13" name="Rectangle: Rounded Corners 12">
              <a:extLst>
                <a:ext uri="{FF2B5EF4-FFF2-40B4-BE49-F238E27FC236}">
                  <a16:creationId xmlns:a16="http://schemas.microsoft.com/office/drawing/2014/main" id="{73B99231-4F94-4987-A966-8441C7E50884}"/>
                </a:ext>
              </a:extLst>
            </p:cNvPr>
            <p:cNvSpPr/>
            <p:nvPr/>
          </p:nvSpPr>
          <p:spPr>
            <a:xfrm>
              <a:off x="4845050" y="2609850"/>
              <a:ext cx="4363604" cy="5143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8A676AE2-233F-46D7-B266-762C37C1799A}"/>
                </a:ext>
              </a:extLst>
            </p:cNvPr>
            <p:cNvSpPr/>
            <p:nvPr/>
          </p:nvSpPr>
          <p:spPr>
            <a:xfrm>
              <a:off x="4845050" y="2666999"/>
              <a:ext cx="554998" cy="107315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1" name="Oval 10">
            <a:extLst>
              <a:ext uri="{FF2B5EF4-FFF2-40B4-BE49-F238E27FC236}">
                <a16:creationId xmlns:a16="http://schemas.microsoft.com/office/drawing/2014/main" id="{084F1F88-7825-4929-8F6A-A09A3F268B8B}"/>
              </a:ext>
            </a:extLst>
          </p:cNvPr>
          <p:cNvSpPr/>
          <p:nvPr/>
        </p:nvSpPr>
        <p:spPr>
          <a:xfrm>
            <a:off x="1733950" y="3134708"/>
            <a:ext cx="2145323" cy="19636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032CA0A-B823-4B5B-B02B-FC147FE42D18}"/>
              </a:ext>
            </a:extLst>
          </p:cNvPr>
          <p:cNvPicPr>
            <a:picLocks noChangeAspect="1"/>
          </p:cNvPicPr>
          <p:nvPr/>
        </p:nvPicPr>
        <p:blipFill>
          <a:blip r:embed="rId2"/>
          <a:stretch>
            <a:fillRect/>
          </a:stretch>
        </p:blipFill>
        <p:spPr>
          <a:xfrm>
            <a:off x="190499" y="238125"/>
            <a:ext cx="2457143" cy="1409524"/>
          </a:xfrm>
          <a:prstGeom prst="rect">
            <a:avLst/>
          </a:prstGeom>
        </p:spPr>
      </p:pic>
      <p:pic>
        <p:nvPicPr>
          <p:cNvPr id="8" name="Picture 7">
            <a:extLst>
              <a:ext uri="{FF2B5EF4-FFF2-40B4-BE49-F238E27FC236}">
                <a16:creationId xmlns:a16="http://schemas.microsoft.com/office/drawing/2014/main" id="{9C1DAA8E-E9BF-47B5-AD92-8A2912C7DB8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5327" y="1719629"/>
            <a:ext cx="6005847" cy="4900246"/>
          </a:xfrm>
          <a:prstGeom prst="rect">
            <a:avLst/>
          </a:prstGeom>
        </p:spPr>
      </p:pic>
      <p:pic>
        <p:nvPicPr>
          <p:cNvPr id="17" name="Picture 16">
            <a:extLst>
              <a:ext uri="{FF2B5EF4-FFF2-40B4-BE49-F238E27FC236}">
                <a16:creationId xmlns:a16="http://schemas.microsoft.com/office/drawing/2014/main" id="{A687E210-0684-402B-BBF7-B5998FF189D9}"/>
              </a:ext>
            </a:extLst>
          </p:cNvPr>
          <p:cNvPicPr>
            <a:picLocks noChangeAspect="1"/>
          </p:cNvPicPr>
          <p:nvPr/>
        </p:nvPicPr>
        <p:blipFill>
          <a:blip r:embed="rId4"/>
          <a:stretch>
            <a:fillRect/>
          </a:stretch>
        </p:blipFill>
        <p:spPr>
          <a:xfrm>
            <a:off x="3272538" y="238125"/>
            <a:ext cx="5047619" cy="1219048"/>
          </a:xfrm>
          <a:prstGeom prst="rect">
            <a:avLst/>
          </a:prstGeom>
        </p:spPr>
      </p:pic>
      <p:sp>
        <p:nvSpPr>
          <p:cNvPr id="18" name="TextBox 6">
            <a:extLst>
              <a:ext uri="{FF2B5EF4-FFF2-40B4-BE49-F238E27FC236}">
                <a16:creationId xmlns:a16="http://schemas.microsoft.com/office/drawing/2014/main" id="{F256B56B-1CDE-41D8-8327-91E0913164E9}"/>
              </a:ext>
            </a:extLst>
          </p:cNvPr>
          <p:cNvSpPr txBox="1"/>
          <p:nvPr/>
        </p:nvSpPr>
        <p:spPr>
          <a:xfrm>
            <a:off x="0" y="3801895"/>
            <a:ext cx="1921565" cy="732958"/>
          </a:xfrm>
          <a:prstGeom prst="rect">
            <a:avLst/>
          </a:prstGeom>
        </p:spPr>
        <p:txBody>
          <a:bodyPr wrap="square" lIns="0" tIns="0" rIns="0" bIns="0" rtlCol="0" anchor="t">
            <a:spAutoFit/>
          </a:bodyPr>
          <a:lstStyle/>
          <a:p>
            <a:pPr algn="ctr">
              <a:lnSpc>
                <a:spcPct val="85000"/>
              </a:lnSpc>
            </a:pPr>
            <a:r>
              <a:rPr lang="ar-JO" sz="2800" b="1" dirty="0">
                <a:latin typeface="Arial" panose="020B0604020202020204" pitchFamily="34" charset="0"/>
                <a:cs typeface="Arial" panose="020B0604020202020204" pitchFamily="34" charset="0"/>
              </a:rPr>
              <a:t>متى 8:</a:t>
            </a:r>
          </a:p>
          <a:p>
            <a:pPr algn="ctr">
              <a:lnSpc>
                <a:spcPct val="85000"/>
              </a:lnSpc>
            </a:pPr>
            <a:r>
              <a:rPr lang="ar-JO" sz="2800" b="1" dirty="0">
                <a:latin typeface="Arial" panose="020B0604020202020204" pitchFamily="34" charset="0"/>
                <a:cs typeface="Arial" panose="020B0604020202020204" pitchFamily="34" charset="0"/>
              </a:rPr>
              <a:t> 23-27</a:t>
            </a:r>
            <a:endParaRPr lang="en-US" sz="2600" b="1" dirty="0">
              <a:latin typeface="Arial" panose="020B0604020202020204" pitchFamily="34" charset="0"/>
              <a:cs typeface="Arial" panose="020B0604020202020204" pitchFamily="34" charset="0"/>
            </a:endParaRPr>
          </a:p>
        </p:txBody>
      </p:sp>
      <p:sp>
        <p:nvSpPr>
          <p:cNvPr id="19" name="TextBox 6">
            <a:extLst>
              <a:ext uri="{FF2B5EF4-FFF2-40B4-BE49-F238E27FC236}">
                <a16:creationId xmlns:a16="http://schemas.microsoft.com/office/drawing/2014/main" id="{B3962256-E33F-4B49-88A3-E52C92BAB696}"/>
              </a:ext>
            </a:extLst>
          </p:cNvPr>
          <p:cNvSpPr txBox="1"/>
          <p:nvPr/>
        </p:nvSpPr>
        <p:spPr>
          <a:xfrm>
            <a:off x="5408444" y="3122852"/>
            <a:ext cx="2911713" cy="369460"/>
          </a:xfrm>
          <a:prstGeom prst="rect">
            <a:avLst/>
          </a:prstGeom>
        </p:spPr>
        <p:txBody>
          <a:bodyPr wrap="square" lIns="0" tIns="0" rIns="0" bIns="0" rtlCol="0" anchor="t">
            <a:spAutoFit/>
          </a:bodyPr>
          <a:lstStyle/>
          <a:p>
            <a:pPr algn="ctr">
              <a:lnSpc>
                <a:spcPct val="85000"/>
              </a:lnSpc>
            </a:pPr>
            <a:r>
              <a:rPr lang="ar-JO" sz="2800" b="1" dirty="0">
                <a:latin typeface="Arial" panose="020B0604020202020204" pitchFamily="34" charset="0"/>
                <a:cs typeface="Arial" panose="020B0604020202020204" pitchFamily="34" charset="0"/>
              </a:rPr>
              <a:t>متى 8: 18-22</a:t>
            </a:r>
            <a:endParaRPr lang="en-US" sz="26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AC9BE86-40E5-3E18-DCE4-AEDFC8AEF161}"/>
              </a:ext>
            </a:extLst>
          </p:cNvPr>
          <p:cNvSpPr/>
          <p:nvPr/>
        </p:nvSpPr>
        <p:spPr>
          <a:xfrm>
            <a:off x="331304" y="331304"/>
            <a:ext cx="2173357" cy="11258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8-10</a:t>
            </a:r>
            <a:endParaRPr lang="en-US" sz="40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C98CC77-74BD-8541-CD9B-8A5BBA2DD2C5}"/>
              </a:ext>
            </a:extLst>
          </p:cNvPr>
          <p:cNvSpPr/>
          <p:nvPr/>
        </p:nvSpPr>
        <p:spPr>
          <a:xfrm>
            <a:off x="3272538" y="238125"/>
            <a:ext cx="5047619" cy="1219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000" b="1" dirty="0">
                <a:latin typeface="Arial" panose="020B0604020202020204" pitchFamily="34" charset="0"/>
                <a:cs typeface="Arial" panose="020B0604020202020204" pitchFamily="34" charset="0"/>
              </a:rPr>
              <a:t>يأتي يسوع بالملكوت       إلى حياة الناس</a:t>
            </a:r>
            <a:endParaRPr lang="en-US" sz="40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CE4881-C161-7035-8429-94F5141F88AE}"/>
              </a:ext>
            </a:extLst>
          </p:cNvPr>
          <p:cNvSpPr/>
          <p:nvPr/>
        </p:nvSpPr>
        <p:spPr>
          <a:xfrm>
            <a:off x="2504661" y="2637183"/>
            <a:ext cx="624232" cy="2350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أبرص</a:t>
            </a:r>
            <a:endParaRPr lang="en-US"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15E1DAF-C6F9-0C09-B244-4461A588071A}"/>
              </a:ext>
            </a:extLst>
          </p:cNvPr>
          <p:cNvSpPr/>
          <p:nvPr/>
        </p:nvSpPr>
        <p:spPr>
          <a:xfrm>
            <a:off x="3879273" y="2637183"/>
            <a:ext cx="1766152" cy="2350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عبد قائد المئة</a:t>
            </a:r>
            <a:endParaRPr lang="en-US" sz="16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9B513FC-144F-63D2-0C92-C097F421B0F9}"/>
              </a:ext>
            </a:extLst>
          </p:cNvPr>
          <p:cNvSpPr/>
          <p:nvPr/>
        </p:nvSpPr>
        <p:spPr>
          <a:xfrm>
            <a:off x="6188765" y="2637183"/>
            <a:ext cx="1101987" cy="2350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أم مريضة</a:t>
            </a:r>
            <a:endParaRPr lang="en-US" sz="16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86916F1-546B-1A6C-C8C7-64C7B809F2BD}"/>
              </a:ext>
            </a:extLst>
          </p:cNvPr>
          <p:cNvSpPr/>
          <p:nvPr/>
        </p:nvSpPr>
        <p:spPr>
          <a:xfrm>
            <a:off x="4346713" y="3065584"/>
            <a:ext cx="1341332" cy="260712"/>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ar-JO" sz="1600" b="1" dirty="0">
                <a:solidFill>
                  <a:srgbClr val="FFFF00"/>
                </a:solidFill>
                <a:latin typeface="Arial" panose="020B0604020202020204" pitchFamily="34" charset="0"/>
                <a:cs typeface="Arial" panose="020B0604020202020204" pitchFamily="34" charset="0"/>
              </a:rPr>
              <a:t>اتبعني</a:t>
            </a:r>
            <a:endParaRPr lang="en-US" sz="1600" b="1" dirty="0">
              <a:solidFill>
                <a:srgbClr val="FFFF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CA8F8B8-66CA-DEFA-B172-E4B5CE1B7360}"/>
              </a:ext>
            </a:extLst>
          </p:cNvPr>
          <p:cNvSpPr/>
          <p:nvPr/>
        </p:nvSpPr>
        <p:spPr>
          <a:xfrm>
            <a:off x="2199861" y="4373218"/>
            <a:ext cx="1257426" cy="265044"/>
          </a:xfrm>
          <a:prstGeom prst="rect">
            <a:avLst/>
          </a:prstGeom>
          <a:solidFill>
            <a:srgbClr val="FFFF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ar-JO" sz="1600" b="1" dirty="0">
                <a:solidFill>
                  <a:schemeClr val="tx1"/>
                </a:solidFill>
                <a:latin typeface="Arial" panose="020B0604020202020204" pitchFamily="34" charset="0"/>
                <a:cs typeface="Arial" panose="020B0604020202020204" pitchFamily="34" charset="0"/>
              </a:rPr>
              <a:t>بحار هائجة</a:t>
            </a:r>
            <a:endParaRPr lang="en-US" sz="1600" b="1"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7A06AB7-B223-B4C5-F0B3-806B9D911CEB}"/>
              </a:ext>
            </a:extLst>
          </p:cNvPr>
          <p:cNvSpPr/>
          <p:nvPr/>
        </p:nvSpPr>
        <p:spPr>
          <a:xfrm>
            <a:off x="4157569" y="4373218"/>
            <a:ext cx="1367031" cy="265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رجال مسكونون</a:t>
            </a:r>
            <a:endParaRPr lang="en-US" sz="1600" b="1"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58CD0BF-147B-F2B8-A54D-2910A410A588}"/>
              </a:ext>
            </a:extLst>
          </p:cNvPr>
          <p:cNvSpPr/>
          <p:nvPr/>
        </p:nvSpPr>
        <p:spPr>
          <a:xfrm>
            <a:off x="6042991" y="4373218"/>
            <a:ext cx="1367031" cy="265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رجل مشلول</a:t>
            </a:r>
            <a:endParaRPr lang="en-US" sz="1600" b="1"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C9906D6-1B10-77E5-680D-513E2F3A560A}"/>
              </a:ext>
            </a:extLst>
          </p:cNvPr>
          <p:cNvSpPr/>
          <p:nvPr/>
        </p:nvSpPr>
        <p:spPr>
          <a:xfrm>
            <a:off x="1921565" y="5950226"/>
            <a:ext cx="1855304" cy="2707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فتاة ميتة وامرأة مريضة</a:t>
            </a:r>
            <a:endParaRPr lang="en-US" sz="1600"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5C5A9FB-37EE-C1E5-702D-1E1166CA0E76}"/>
              </a:ext>
            </a:extLst>
          </p:cNvPr>
          <p:cNvSpPr/>
          <p:nvPr/>
        </p:nvSpPr>
        <p:spPr>
          <a:xfrm>
            <a:off x="4157569" y="5950227"/>
            <a:ext cx="1250875" cy="265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أعميين</a:t>
            </a:r>
            <a:endParaRPr lang="en-US" sz="1600" b="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2BCDF078-07C5-9823-035F-5B7D84839A80}"/>
              </a:ext>
            </a:extLst>
          </p:cNvPr>
          <p:cNvSpPr/>
          <p:nvPr/>
        </p:nvSpPr>
        <p:spPr>
          <a:xfrm>
            <a:off x="6188766" y="5950226"/>
            <a:ext cx="1033670" cy="265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600" b="1" dirty="0">
                <a:latin typeface="Arial" panose="020B0604020202020204" pitchFamily="34" charset="0"/>
                <a:cs typeface="Arial" panose="020B0604020202020204" pitchFamily="34" charset="0"/>
              </a:rPr>
              <a:t>رجل أخرس</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4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8" grpId="0"/>
      <p:bldP spid="18" grpId="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3AB43A-216F-4DAD-9B2F-24D26F5409A3}"/>
              </a:ext>
            </a:extLst>
          </p:cNvPr>
          <p:cNvSpPr txBox="1"/>
          <p:nvPr/>
        </p:nvSpPr>
        <p:spPr>
          <a:xfrm>
            <a:off x="6981824" y="6094743"/>
            <a:ext cx="1380453" cy="830997"/>
          </a:xfrm>
          <a:prstGeom prst="rect">
            <a:avLst/>
          </a:prstGeom>
          <a:noFill/>
        </p:spPr>
        <p:txBody>
          <a:bodyPr wrap="square" rtlCol="0">
            <a:spAutoFit/>
          </a:bodyPr>
          <a:lstStyle/>
          <a:p>
            <a:pPr algn="r">
              <a:defRPr/>
            </a:pPr>
            <a:r>
              <a:rPr lang="ar-JO" sz="2400" b="1" i="1" dirty="0">
                <a:solidFill>
                  <a:prstClr val="black"/>
                </a:solidFill>
                <a:latin typeface="Arial" panose="020B0604020202020204" pitchFamily="34" charset="0"/>
                <a:ea typeface="ＭＳ Ｐゴシック" charset="0"/>
                <a:cs typeface="Arial" panose="020B0604020202020204" pitchFamily="34" charset="0"/>
              </a:rPr>
              <a:t>النظر للخلف</a:t>
            </a:r>
            <a:endParaRPr lang="en-US" sz="2400" b="1" i="1" dirty="0">
              <a:solidFill>
                <a:prstClr val="black"/>
              </a:solidFill>
              <a:latin typeface="Arial" panose="020B0604020202020204" pitchFamily="34" charset="0"/>
              <a:ea typeface="ＭＳ Ｐゴシック" charset="0"/>
              <a:cs typeface="Arial" panose="020B0604020202020204" pitchFamily="34" charset="0"/>
            </a:endParaRPr>
          </a:p>
        </p:txBody>
      </p:sp>
      <p:pic>
        <p:nvPicPr>
          <p:cNvPr id="7" name="Picture 2" descr="Free Looking Ahead Cliparts, Download Free Clip Art, Free Clip Art ...">
            <a:extLst>
              <a:ext uri="{FF2B5EF4-FFF2-40B4-BE49-F238E27FC236}">
                <a16:creationId xmlns:a16="http://schemas.microsoft.com/office/drawing/2014/main" id="{86A42385-3B5B-4D7A-809A-ED56AA7DB5AC}"/>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7667771" y="5249155"/>
            <a:ext cx="1389015" cy="15557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algn="r"/>
            <a:r>
              <a:rPr lang="ar-JO" sz="3200" dirty="0">
                <a:latin typeface="Arial" panose="020B0604020202020204" pitchFamily="34" charset="0"/>
                <a:cs typeface="Arial" panose="020B0604020202020204" pitchFamily="34" charset="0"/>
              </a:rPr>
              <a:t>23 ولما دخل السفينة تبعه تلاميذه </a:t>
            </a:r>
            <a:r>
              <a:rPr lang="ar-JO" sz="3200" dirty="0">
                <a:solidFill>
                  <a:schemeClr val="bg1">
                    <a:lumMod val="75000"/>
                  </a:schemeClr>
                </a:solidFill>
                <a:latin typeface="Arial" panose="020B0604020202020204" pitchFamily="34" charset="0"/>
                <a:cs typeface="Arial" panose="020B0604020202020204" pitchFamily="34" charset="0"/>
              </a:rPr>
              <a:t>24 وإذا اضطراب عظيم قد حدث في البحر حتى غطت الأمواج السفينة وكان هو نائماً      25 فتقدم تلاميذه وأيقظوه قائلين يا سيد نجنا فإننا نهلك 26 فقال لهم ما بالكم خائفين يا قليلي الإيمان ثم قام وانتهر الرياح والبحر فصار هدوء عظيم 27 فتعجب الناس قائلين أي إنسان هذا فإن الرياح والبحر جميعاً تطيعه</a:t>
            </a:r>
            <a:endParaRPr lang="en-US" sz="3200" dirty="0">
              <a:solidFill>
                <a:schemeClr val="bg1">
                  <a:lumMod val="7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متى 8: 23-27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0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41914C-0C5F-4C40-AECD-901286FB9102}"/>
              </a:ext>
            </a:extLst>
          </p:cNvPr>
          <p:cNvSpPr txBox="1"/>
          <p:nvPr/>
        </p:nvSpPr>
        <p:spPr>
          <a:xfrm>
            <a:off x="479114" y="5531275"/>
            <a:ext cx="8178799" cy="584775"/>
          </a:xfrm>
          <a:prstGeom prst="rect">
            <a:avLst/>
          </a:prstGeom>
          <a:noFill/>
        </p:spPr>
        <p:txBody>
          <a:bodyPr wrap="square">
            <a:spAutoFit/>
          </a:bodyPr>
          <a:lstStyle/>
          <a:p>
            <a:pPr algn="ctr"/>
            <a:r>
              <a:rPr lang="ar-JO" sz="3200" b="1" dirty="0">
                <a:latin typeface="Arial" panose="020B0604020202020204" pitchFamily="34" charset="0"/>
                <a:cs typeface="Arial" panose="020B0604020202020204" pitchFamily="34" charset="0"/>
              </a:rPr>
              <a:t>تبعية يسوع</a:t>
            </a:r>
            <a:endParaRPr lang="en-US" sz="32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A551FD7-BF13-4C8A-A6B0-8D18C2AD36C4}"/>
              </a:ext>
            </a:extLst>
          </p:cNvPr>
          <p:cNvSpPr txBox="1"/>
          <p:nvPr/>
        </p:nvSpPr>
        <p:spPr>
          <a:xfrm>
            <a:off x="600470" y="662493"/>
            <a:ext cx="7936088" cy="2246769"/>
          </a:xfrm>
          <a:prstGeom prst="rect">
            <a:avLst/>
          </a:prstGeom>
          <a:noFill/>
        </p:spPr>
        <p:txBody>
          <a:bodyPr wrap="square">
            <a:spAutoFit/>
          </a:bodyPr>
          <a:lstStyle/>
          <a:p>
            <a:pPr algn="r"/>
            <a:r>
              <a:rPr lang="ar-JO" sz="2800" dirty="0">
                <a:latin typeface="Arial" panose="020B0604020202020204" pitchFamily="34" charset="0"/>
                <a:cs typeface="Arial" panose="020B0604020202020204" pitchFamily="34" charset="0"/>
              </a:rPr>
              <a:t>18 ولما رأى يسوع جموعاً كثيرة حوله أمر بالذهاب إلى العبر     </a:t>
            </a:r>
            <a:r>
              <a:rPr lang="ar-JO" sz="2800" dirty="0">
                <a:solidFill>
                  <a:schemeClr val="bg1">
                    <a:lumMod val="75000"/>
                  </a:schemeClr>
                </a:solidFill>
                <a:latin typeface="Arial" panose="020B0604020202020204" pitchFamily="34" charset="0"/>
                <a:cs typeface="Arial" panose="020B0604020202020204" pitchFamily="34" charset="0"/>
              </a:rPr>
              <a:t>19 فتقدم كاتب وقال له يا معلم أتبعك أينما تمضي 20 فقال له يسوع للثعالب أوجرة ولطيور السماء أوكار وأما ابن الإنسان فليس له أين يسند رأسه 21 وقال له آخر من تلاميذه يا سيد ائذن لي أن أمضى أولاً وأدفن أبي 22 فقال له يسوع اتبعني ودع الموتى يدفنون موتاهم</a:t>
            </a:r>
            <a:endParaRPr lang="en-US" sz="2800" dirty="0">
              <a:solidFill>
                <a:schemeClr val="bg1">
                  <a:lumMod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D371142-1F5D-47EC-8914-0304C37E70D8}"/>
              </a:ext>
            </a:extLst>
          </p:cNvPr>
          <p:cNvSpPr/>
          <p:nvPr/>
        </p:nvSpPr>
        <p:spPr>
          <a:xfrm rot="20734592">
            <a:off x="1704621" y="2556792"/>
            <a:ext cx="5151469" cy="19205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lnSpc>
                <a:spcPct val="90000"/>
              </a:lnSpc>
            </a:pPr>
            <a:r>
              <a:rPr lang="ar-JO" sz="6600" b="1" cap="none" spc="0" dirty="0">
                <a:ln/>
                <a:solidFill>
                  <a:schemeClr val="accent2">
                    <a:lumMod val="75000"/>
                  </a:schemeClr>
                </a:solidFill>
                <a:effectLst>
                  <a:outerShdw blurRad="50800" dist="50800" dir="5400000" algn="ctr" rotWithShape="0">
                    <a:schemeClr val="tx1"/>
                  </a:outerShdw>
                </a:effectLst>
                <a:latin typeface="Arial" panose="020B0604020202020204" pitchFamily="34" charset="0"/>
                <a:cs typeface="Arial" panose="020B0604020202020204" pitchFamily="34" charset="0"/>
              </a:rPr>
              <a:t>يحتاج التلاميذ  إلى التدريب</a:t>
            </a:r>
            <a:endParaRPr lang="en-US" sz="6600" b="1" cap="none" spc="0" dirty="0">
              <a:ln/>
              <a:solidFill>
                <a:schemeClr val="accent2">
                  <a:lumMod val="75000"/>
                </a:schemeClr>
              </a:solidFill>
              <a:effectLst>
                <a:outerShdw blurRad="50800" dist="50800" dir="5400000" algn="ctr" rotWithShape="0">
                  <a:schemeClr val="tx1"/>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55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141914C-0C5F-4C40-AECD-901286FB9102}"/>
              </a:ext>
            </a:extLst>
          </p:cNvPr>
          <p:cNvSpPr txBox="1"/>
          <p:nvPr/>
        </p:nvSpPr>
        <p:spPr>
          <a:xfrm>
            <a:off x="479114" y="5531275"/>
            <a:ext cx="817879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تبعية يسوع</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5A551FD7-BF13-4C8A-A6B0-8D18C2AD36C4}"/>
              </a:ext>
            </a:extLst>
          </p:cNvPr>
          <p:cNvSpPr txBox="1"/>
          <p:nvPr/>
        </p:nvSpPr>
        <p:spPr>
          <a:xfrm>
            <a:off x="600470" y="662493"/>
            <a:ext cx="7936088" cy="2246769"/>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18 ولما رأى يسوع جموعاً كثيرة حوله أمر بالذهاب إلى العبر     </a:t>
            </a:r>
            <a:r>
              <a:rPr kumimoji="0" lang="ar-JO"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19 فتقدم كاتب وقال له يا معلم أتبعك أينما تمضي 20 فقال له يسوع للثعالب أوجرة ولطيور السماء أوكار وأما ابن الإنسان فليس له أين يسند رأسه </a:t>
            </a:r>
            <a:r>
              <a:rPr kumimoji="0" lang="ar-JO" sz="28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21 وقال له آخر من تلاميذه يا سيد ائذن لي أن أمضى أولاً وأدفن أبي 22 فقال له يسوع اتبعني ودع الموتى يدفنون موتاهم</a:t>
            </a:r>
            <a:endParaRPr kumimoji="0" lang="en-US" sz="28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6D371142-1F5D-47EC-8914-0304C37E70D8}"/>
              </a:ext>
            </a:extLst>
          </p:cNvPr>
          <p:cNvSpPr/>
          <p:nvPr/>
        </p:nvSpPr>
        <p:spPr>
          <a:xfrm rot="20734592">
            <a:off x="1704621" y="2556792"/>
            <a:ext cx="5151469" cy="19205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6600" b="1" i="0" u="none" strike="noStrike" kern="1200" cap="none" spc="0" normalizeH="0" baseline="0" noProof="0" dirty="0">
                <a:ln/>
                <a:solidFill>
                  <a:srgbClr val="ED7D31">
                    <a:lumMod val="75000"/>
                  </a:srgbClr>
                </a:solidFill>
                <a:effectLst>
                  <a:outerShdw blurRad="50800" dist="50800" dir="5400000" algn="ctr" rotWithShape="0">
                    <a:prstClr val="black"/>
                  </a:outerShdw>
                </a:effectLst>
                <a:uLnTx/>
                <a:uFillTx/>
                <a:latin typeface="Arial" panose="020B0604020202020204" pitchFamily="34" charset="0"/>
                <a:ea typeface="+mn-ea"/>
                <a:cs typeface="Arial" panose="020B0604020202020204" pitchFamily="34" charset="0"/>
              </a:rPr>
              <a:t>يتوقع التلاميذ  الصعوبات</a:t>
            </a:r>
            <a:endParaRPr kumimoji="0" lang="en-US" sz="6600" b="1" i="0" u="none" strike="noStrike" kern="1200" cap="none" spc="0" normalizeH="0" baseline="0" noProof="0" dirty="0">
              <a:ln/>
              <a:solidFill>
                <a:srgbClr val="ED7D31">
                  <a:lumMod val="75000"/>
                </a:srgbClr>
              </a:solidFill>
              <a:effectLst>
                <a:outerShdw blurRad="50800" dist="50800" dir="5400000" algn="ctr"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79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141914C-0C5F-4C40-AECD-901286FB9102}"/>
              </a:ext>
            </a:extLst>
          </p:cNvPr>
          <p:cNvSpPr txBox="1"/>
          <p:nvPr/>
        </p:nvSpPr>
        <p:spPr>
          <a:xfrm>
            <a:off x="479114" y="5531275"/>
            <a:ext cx="8178799"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تبعية يسوع</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5A551FD7-BF13-4C8A-A6B0-8D18C2AD36C4}"/>
              </a:ext>
            </a:extLst>
          </p:cNvPr>
          <p:cNvSpPr txBox="1"/>
          <p:nvPr/>
        </p:nvSpPr>
        <p:spPr>
          <a:xfrm>
            <a:off x="600470" y="662493"/>
            <a:ext cx="7936088" cy="2246769"/>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18 ولما رأى يسوع جموعاً كثيرة حوله أمر بالذهاب إلى العبر     19 فتقدم كاتب وقال له يا معلم أتبعك أينما تمضي 20 فقال له يسوع للثعالب أوجرة ولطيور السماء أوكار وأما ابن الإنسان فليس له أين يسند رأسه </a:t>
            </a:r>
            <a:r>
              <a:rPr kumimoji="0" lang="ar-JO"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21 وقال له آخر من تلاميذه يا سيد ائذن لي أن أمضى أولاً وأدفن أبي 22 فقال له يسوع اتبعني ودع الموتى يدفنون موتاهم</a:t>
            </a:r>
            <a:endPar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6D371142-1F5D-47EC-8914-0304C37E70D8}"/>
              </a:ext>
            </a:extLst>
          </p:cNvPr>
          <p:cNvSpPr/>
          <p:nvPr/>
        </p:nvSpPr>
        <p:spPr>
          <a:xfrm rot="20734592">
            <a:off x="1384054" y="2597356"/>
            <a:ext cx="5477170" cy="19205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ar-JO" sz="6600" b="1" i="0" u="none" strike="noStrike" kern="1200" cap="none" spc="0" normalizeH="0" baseline="0" noProof="0" dirty="0">
                <a:ln/>
                <a:solidFill>
                  <a:srgbClr val="ED7D31">
                    <a:lumMod val="75000"/>
                  </a:srgbClr>
                </a:solidFill>
                <a:effectLst>
                  <a:outerShdw blurRad="50800" dist="50800" dir="5400000" algn="ctr" rotWithShape="0">
                    <a:prstClr val="black"/>
                  </a:outerShdw>
                </a:effectLst>
                <a:uLnTx/>
                <a:uFillTx/>
                <a:latin typeface="Arial" panose="020B0604020202020204" pitchFamily="34" charset="0"/>
                <a:ea typeface="+mn-ea"/>
                <a:cs typeface="Arial" panose="020B0604020202020204" pitchFamily="34" charset="0"/>
              </a:rPr>
              <a:t>يتوقع من التلاميذ  أن</a:t>
            </a:r>
            <a:r>
              <a:rPr kumimoji="0" lang="ar-JO" sz="6600" b="1" i="0" u="none" strike="noStrike" kern="1200" cap="none" spc="0" normalizeH="0" noProof="0" dirty="0">
                <a:ln/>
                <a:solidFill>
                  <a:srgbClr val="ED7D31">
                    <a:lumMod val="75000"/>
                  </a:srgbClr>
                </a:solidFill>
                <a:effectLst>
                  <a:outerShdw blurRad="50800" dist="50800" dir="5400000" algn="ctr" rotWithShape="0">
                    <a:prstClr val="black"/>
                  </a:outerShdw>
                </a:effectLst>
                <a:uLnTx/>
                <a:uFillTx/>
                <a:latin typeface="Arial" panose="020B0604020202020204" pitchFamily="34" charset="0"/>
                <a:ea typeface="+mn-ea"/>
                <a:cs typeface="Arial" panose="020B0604020202020204" pitchFamily="34" charset="0"/>
              </a:rPr>
              <a:t> يكونوا مخلصين</a:t>
            </a:r>
            <a:endParaRPr kumimoji="0" lang="en-US" sz="6600" b="1" i="0" u="none" strike="noStrike" kern="1200" cap="none" spc="0" normalizeH="0" baseline="0" noProof="0" dirty="0">
              <a:ln/>
              <a:solidFill>
                <a:srgbClr val="ED7D31">
                  <a:lumMod val="75000"/>
                </a:srgbClr>
              </a:solidFill>
              <a:effectLst>
                <a:outerShdw blurRad="50800" dist="50800" dir="5400000" algn="ctr"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075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23 ولما دخل السفينة تبعه تلاميذه </a:t>
            </a: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24 وإذا اضطراب عظيم قد حدث في البحر حتى غطت الأمواج السفينة وكان هو نائماً      25 فتقدم تلاميذه وأيقظوه قائلين يا سيد نجنا فإننا نهلك 26 فقال لهم ما بالكم خائفين يا قليلي الإيمان ثم قام وانتهر الرياح والبحر فصار هدوء عظيم 27 فتعجب الناس قائلين أي إنسان هذا فإن الرياح والبحر جميعاً تطيعه</a:t>
            </a:r>
            <a:endParaRPr kumimoji="0" lang="en-US"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متى 8: 23-27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039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ovena Underpass Captured In Final Moments By Redditor, S&amp;#39;poreans Bid Their  Last Goodbyes">
            <a:extLst>
              <a:ext uri="{FF2B5EF4-FFF2-40B4-BE49-F238E27FC236}">
                <a16:creationId xmlns:a16="http://schemas.microsoft.com/office/drawing/2014/main" id="{2C474C86-90D6-4B7D-8634-1A39B72A27F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0831" y="261437"/>
            <a:ext cx="8682337" cy="633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1BDEF3-FBAD-4EEF-BB59-0F518662F0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470" y="13252"/>
            <a:ext cx="8875059" cy="6858000"/>
          </a:xfrm>
          <a:prstGeom prst="rect">
            <a:avLst/>
          </a:prstGeom>
        </p:spPr>
      </p:pic>
    </p:spTree>
    <p:extLst>
      <p:ext uri="{BB962C8B-B14F-4D97-AF65-F5344CB8AC3E}">
        <p14:creationId xmlns:p14="http://schemas.microsoft.com/office/powerpoint/2010/main" val="932843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23 ولما دخل السفينة تبعه تلاميذه </a:t>
            </a:r>
            <a:r>
              <a:rPr kumimoji="0" lang="ar-JO"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24 وإذا اضطراب عظيم قد حدث في البحر حتى غطت الأمواج السفينة </a:t>
            </a: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وكان هو نائماً      25 فتقدم تلاميذه وأيقظوه قائلين يا سيد نجنا فإننا نهلك 26 فقال لهم ما بالكم خائفين يا قليلي الإيمان ثم قام وانتهر الرياح والبحر فصار هدوء عظيم 27 فتعجب الناس قائلين أي إنسان هذا فإن الرياح والبحر جميعاً تطيعه</a:t>
            </a:r>
            <a:endParaRPr kumimoji="0" lang="en-US"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متى 8: 23-27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454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smoke, coming&#10;&#10;Description automatically generated">
            <a:extLst>
              <a:ext uri="{FF2B5EF4-FFF2-40B4-BE49-F238E27FC236}">
                <a16:creationId xmlns:a16="http://schemas.microsoft.com/office/drawing/2014/main" id="{5574834B-1354-49DE-B1AD-D3F872B9CAF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FD6F2F3-C8CB-4996-84D8-B0E5F50BA9FB}"/>
              </a:ext>
            </a:extLst>
          </p:cNvPr>
          <p:cNvSpPr txBox="1"/>
          <p:nvPr/>
        </p:nvSpPr>
        <p:spPr>
          <a:xfrm>
            <a:off x="2099734" y="327378"/>
            <a:ext cx="5381575" cy="707886"/>
          </a:xfrm>
          <a:prstGeom prst="rect">
            <a:avLst/>
          </a:prstGeom>
          <a:noFill/>
        </p:spPr>
        <p:txBody>
          <a:bodyPr wrap="square">
            <a:spAutoFit/>
          </a:bodyPr>
          <a:lstStyle/>
          <a:p>
            <a:pPr algn="ctr"/>
            <a:r>
              <a:rPr lang="ar-JO" sz="4000" b="1" i="0" dirty="0">
                <a:solidFill>
                  <a:schemeClr val="bg1"/>
                </a:solidFill>
                <a:effectLst>
                  <a:glow rad="127000">
                    <a:schemeClr val="tx1"/>
                  </a:glow>
                </a:effectLst>
                <a:latin typeface="Arial" panose="020B0604020202020204" pitchFamily="34" charset="0"/>
                <a:cs typeface="Arial" panose="020B0604020202020204" pitchFamily="34" charset="0"/>
              </a:rPr>
              <a:t>عاصفة غير طبيعية</a:t>
            </a:r>
            <a:endParaRPr lang="en-US" sz="40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A2A9A70-FB25-4645-B1E0-EACE064A9BBD}"/>
              </a:ext>
            </a:extLst>
          </p:cNvPr>
          <p:cNvSpPr txBox="1"/>
          <p:nvPr/>
        </p:nvSpPr>
        <p:spPr>
          <a:xfrm>
            <a:off x="539448" y="1464242"/>
            <a:ext cx="2745619" cy="1323439"/>
          </a:xfrm>
          <a:prstGeom prst="rect">
            <a:avLst/>
          </a:prstGeom>
          <a:noFill/>
        </p:spPr>
        <p:txBody>
          <a:bodyPr wrap="square">
            <a:spAutoFit/>
          </a:bodyPr>
          <a:lstStyle/>
          <a:p>
            <a:pPr algn="ctr"/>
            <a:r>
              <a:rPr lang="el-GR" sz="4000" b="1" i="0" dirty="0">
                <a:solidFill>
                  <a:schemeClr val="bg1"/>
                </a:solidFill>
                <a:effectLst>
                  <a:glow rad="127000">
                    <a:schemeClr val="tx1"/>
                  </a:glow>
                </a:effectLst>
                <a:latin typeface="Arial" panose="020B0604020202020204" pitchFamily="34" charset="0"/>
                <a:cs typeface="Arial" panose="020B0604020202020204" pitchFamily="34" charset="0"/>
              </a:rPr>
              <a:t>σεισμός</a:t>
            </a:r>
            <a:endParaRPr lang="en-US" sz="4000" b="1" i="0" dirty="0">
              <a:solidFill>
                <a:schemeClr val="bg1"/>
              </a:solidFill>
              <a:effectLst>
                <a:glow rad="127000">
                  <a:schemeClr val="tx1"/>
                </a:glow>
              </a:effectLst>
              <a:latin typeface="Arial" panose="020B0604020202020204" pitchFamily="34" charset="0"/>
              <a:cs typeface="Arial" panose="020B0604020202020204" pitchFamily="34" charset="0"/>
            </a:endParaRPr>
          </a:p>
          <a:p>
            <a:pPr algn="ctr"/>
            <a:r>
              <a:rPr lang="ar-JO" sz="4000" b="1" i="0" dirty="0">
                <a:solidFill>
                  <a:schemeClr val="bg1"/>
                </a:solidFill>
                <a:effectLst>
                  <a:glow rad="127000">
                    <a:schemeClr val="tx1"/>
                  </a:glow>
                </a:effectLst>
                <a:latin typeface="Arial" panose="020B0604020202020204" pitchFamily="34" charset="0"/>
                <a:cs typeface="Arial" panose="020B0604020202020204" pitchFamily="34" charset="0"/>
              </a:rPr>
              <a:t>سيسموس</a:t>
            </a:r>
            <a:endParaRPr lang="en-US" sz="40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70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smoke, coming&#10;&#10;Description automatically generated">
            <a:extLst>
              <a:ext uri="{FF2B5EF4-FFF2-40B4-BE49-F238E27FC236}">
                <a16:creationId xmlns:a16="http://schemas.microsoft.com/office/drawing/2014/main" id="{5574834B-1354-49DE-B1AD-D3F872B9CAF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FD6F2F3-C8CB-4996-84D8-B0E5F50BA9FB}"/>
              </a:ext>
            </a:extLst>
          </p:cNvPr>
          <p:cNvSpPr txBox="1"/>
          <p:nvPr/>
        </p:nvSpPr>
        <p:spPr>
          <a:xfrm>
            <a:off x="2286000" y="270933"/>
            <a:ext cx="4572000" cy="1323439"/>
          </a:xfrm>
          <a:prstGeom prst="rect">
            <a:avLst/>
          </a:prstGeom>
          <a:noFill/>
        </p:spPr>
        <p:txBody>
          <a:bodyPr wrap="square">
            <a:spAutoFit/>
          </a:bodyPr>
          <a:lstStyle/>
          <a:p>
            <a:pPr algn="ctr"/>
            <a:r>
              <a:rPr lang="ar-JO" sz="4000" b="1" i="0" dirty="0">
                <a:solidFill>
                  <a:schemeClr val="bg1"/>
                </a:solidFill>
                <a:effectLst>
                  <a:glow rad="127000">
                    <a:schemeClr val="tx1"/>
                  </a:glow>
                </a:effectLst>
                <a:latin typeface="system-ui"/>
              </a:rPr>
              <a:t>أتباع يسوع</a:t>
            </a:r>
          </a:p>
          <a:p>
            <a:pPr algn="ctr"/>
            <a:r>
              <a:rPr lang="ar-JO" sz="4000" b="1" dirty="0">
                <a:solidFill>
                  <a:schemeClr val="bg1"/>
                </a:solidFill>
                <a:effectLst>
                  <a:glow rad="127000">
                    <a:schemeClr val="tx1"/>
                  </a:glow>
                </a:effectLst>
                <a:latin typeface="system-ui"/>
              </a:rPr>
              <a:t>يواجهون العاصفة</a:t>
            </a:r>
            <a:endParaRPr lang="en-US" sz="4000" b="1" i="0" dirty="0">
              <a:solidFill>
                <a:schemeClr val="bg1"/>
              </a:solidFill>
              <a:effectLst>
                <a:glow rad="127000">
                  <a:schemeClr val="tx1"/>
                </a:glow>
              </a:effectLst>
              <a:latin typeface="system-ui"/>
            </a:endParaRPr>
          </a:p>
        </p:txBody>
      </p:sp>
      <p:sp>
        <p:nvSpPr>
          <p:cNvPr id="6" name="TextBox 5">
            <a:extLst>
              <a:ext uri="{FF2B5EF4-FFF2-40B4-BE49-F238E27FC236}">
                <a16:creationId xmlns:a16="http://schemas.microsoft.com/office/drawing/2014/main" id="{6FA3F725-5539-4C55-826E-707DDBE52B36}"/>
              </a:ext>
            </a:extLst>
          </p:cNvPr>
          <p:cNvSpPr txBox="1"/>
          <p:nvPr/>
        </p:nvSpPr>
        <p:spPr>
          <a:xfrm>
            <a:off x="149578" y="2125210"/>
            <a:ext cx="8844844" cy="1384995"/>
          </a:xfrm>
          <a:prstGeom prst="rect">
            <a:avLst/>
          </a:prstGeom>
          <a:noFill/>
        </p:spPr>
        <p:txBody>
          <a:bodyPr wrap="square">
            <a:spAutoFit/>
          </a:bodyPr>
          <a:lstStyle/>
          <a:p>
            <a:pPr algn="r"/>
            <a:r>
              <a:rPr lang="ar-JO" sz="2800" b="1" dirty="0">
                <a:solidFill>
                  <a:schemeClr val="bg1"/>
                </a:solidFill>
                <a:effectLst>
                  <a:glow rad="127000">
                    <a:schemeClr val="tx1"/>
                  </a:glow>
                </a:effectLst>
                <a:latin typeface="system-ui"/>
              </a:rPr>
              <a:t>في 1: 29</a:t>
            </a:r>
            <a:endParaRPr lang="en-US" sz="2800" b="1" i="0" dirty="0">
              <a:solidFill>
                <a:schemeClr val="bg1"/>
              </a:solidFill>
              <a:effectLst>
                <a:glow rad="127000">
                  <a:schemeClr val="tx1"/>
                </a:glow>
              </a:effectLst>
              <a:latin typeface="system-ui"/>
            </a:endParaRPr>
          </a:p>
          <a:p>
            <a:pPr algn="r"/>
            <a:r>
              <a:rPr lang="ar-JO" sz="2800" b="1" dirty="0">
                <a:solidFill>
                  <a:schemeClr val="bg1"/>
                </a:solidFill>
                <a:effectLst>
                  <a:glow rad="127000">
                    <a:schemeClr val="tx1"/>
                  </a:glow>
                </a:effectLst>
                <a:latin typeface="system-ui"/>
              </a:rPr>
              <a:t>29 لأنه قد وهب لكم لأجل المسيح لا أن تؤمنوا به فقط بل أيضاً أن تتألموا لأجله</a:t>
            </a:r>
            <a:endParaRPr lang="en-US" sz="2800" b="1" i="0" dirty="0">
              <a:solidFill>
                <a:schemeClr val="bg1"/>
              </a:solidFill>
              <a:effectLst>
                <a:glow rad="127000">
                  <a:schemeClr val="tx1"/>
                </a:glow>
              </a:effectLst>
              <a:latin typeface="system-ui"/>
            </a:endParaRPr>
          </a:p>
        </p:txBody>
      </p:sp>
      <p:sp>
        <p:nvSpPr>
          <p:cNvPr id="9" name="TextBox 8">
            <a:extLst>
              <a:ext uri="{FF2B5EF4-FFF2-40B4-BE49-F238E27FC236}">
                <a16:creationId xmlns:a16="http://schemas.microsoft.com/office/drawing/2014/main" id="{AECFB516-956E-4255-86F1-508F879FB371}"/>
              </a:ext>
            </a:extLst>
          </p:cNvPr>
          <p:cNvSpPr txBox="1"/>
          <p:nvPr/>
        </p:nvSpPr>
        <p:spPr>
          <a:xfrm>
            <a:off x="149578" y="4110693"/>
            <a:ext cx="8641644" cy="1815882"/>
          </a:xfrm>
          <a:prstGeom prst="rect">
            <a:avLst/>
          </a:prstGeom>
          <a:noFill/>
        </p:spPr>
        <p:txBody>
          <a:bodyPr wrap="square">
            <a:spAutoFit/>
          </a:bodyPr>
          <a:lstStyle/>
          <a:p>
            <a:pPr algn="r"/>
            <a:r>
              <a:rPr lang="ar-JO" sz="2800" b="1" dirty="0">
                <a:solidFill>
                  <a:schemeClr val="bg1"/>
                </a:solidFill>
                <a:effectLst>
                  <a:glow rad="127000">
                    <a:schemeClr val="tx1"/>
                  </a:glow>
                </a:effectLst>
                <a:latin typeface="system-ui"/>
              </a:rPr>
              <a:t>يعقوب 1: 2-3</a:t>
            </a:r>
            <a:endParaRPr lang="en-US" sz="2800" b="1" i="0" dirty="0">
              <a:solidFill>
                <a:schemeClr val="bg1"/>
              </a:solidFill>
              <a:effectLst>
                <a:glow rad="127000">
                  <a:schemeClr val="tx1"/>
                </a:glow>
              </a:effectLst>
              <a:latin typeface="system-ui"/>
            </a:endParaRPr>
          </a:p>
          <a:p>
            <a:pPr algn="r"/>
            <a:r>
              <a:rPr lang="ar-JO" sz="2800" b="1" dirty="0">
                <a:solidFill>
                  <a:schemeClr val="bg1"/>
                </a:solidFill>
                <a:effectLst>
                  <a:glow rad="127000">
                    <a:schemeClr val="tx1"/>
                  </a:glow>
                </a:effectLst>
                <a:latin typeface="system-ui"/>
              </a:rPr>
              <a:t>2 احسبوه كل فرح يا إخوتي حينما تقعون في تجارب متنوعة 3 عالمين أن امتحان إيمانكم ينشئ صبراً</a:t>
            </a:r>
            <a:endParaRPr lang="en-US" sz="2800" b="1" i="0" dirty="0">
              <a:solidFill>
                <a:schemeClr val="bg1"/>
              </a:solidFill>
              <a:effectLst>
                <a:glow rad="127000">
                  <a:schemeClr val="tx1"/>
                </a:glow>
              </a:effectLst>
              <a:latin typeface="system-ui"/>
            </a:endParaRPr>
          </a:p>
          <a:p>
            <a:pPr algn="l"/>
            <a:endParaRPr lang="en-US" sz="2800" b="1" i="0" dirty="0">
              <a:solidFill>
                <a:schemeClr val="bg1"/>
              </a:solidFill>
              <a:effectLst>
                <a:glow rad="127000">
                  <a:schemeClr val="tx1"/>
                </a:glow>
              </a:effectLst>
              <a:latin typeface="system-ui"/>
            </a:endParaRPr>
          </a:p>
        </p:txBody>
      </p:sp>
    </p:spTree>
    <p:extLst>
      <p:ext uri="{BB962C8B-B14F-4D97-AF65-F5344CB8AC3E}">
        <p14:creationId xmlns:p14="http://schemas.microsoft.com/office/powerpoint/2010/main" val="94326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23 ولما دخل السفينة تبعه تلاميذه 24 وإذا اضطراب عظيم قد حدث في البحر حتى غطت الأمواج السفينة </a:t>
            </a:r>
            <a:r>
              <a:rPr kumimoji="0" lang="ar-JO"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وكان هو نائماً      </a:t>
            </a: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25 فتقدم تلاميذه وأيقظوه قائلين يا سيد نجنا فإننا نهلك 26 فقال لهم ما بالكم خائفين يا قليلي الإيمان ثم قام وانتهر الرياح والبحر فصار هدوء عظيم 27 فتعجب الناس قائلين أي إنسان هذا فإن الرياح والبحر جميعاً تطيعه</a:t>
            </a:r>
            <a:endParaRPr kumimoji="0" lang="en-US"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متى 8: 23-27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069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E6952FAE-3129-43ED-8758-FDA0DE3002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85878"/>
          </a:xfrm>
          <a:prstGeom prst="rect">
            <a:avLst/>
          </a:prstGeom>
        </p:spPr>
      </p:pic>
      <p:sp>
        <p:nvSpPr>
          <p:cNvPr id="4" name="TextBox 3">
            <a:extLst>
              <a:ext uri="{FF2B5EF4-FFF2-40B4-BE49-F238E27FC236}">
                <a16:creationId xmlns:a16="http://schemas.microsoft.com/office/drawing/2014/main" id="{D767E0AB-7541-4FFE-9490-73415C667874}"/>
              </a:ext>
            </a:extLst>
          </p:cNvPr>
          <p:cNvSpPr txBox="1"/>
          <p:nvPr/>
        </p:nvSpPr>
        <p:spPr>
          <a:xfrm>
            <a:off x="364067" y="5204177"/>
            <a:ext cx="8415866" cy="1323439"/>
          </a:xfrm>
          <a:prstGeom prst="rect">
            <a:avLst/>
          </a:prstGeom>
          <a:noFill/>
        </p:spPr>
        <p:txBody>
          <a:bodyPr wrap="square">
            <a:spAutoFit/>
          </a:bodyPr>
          <a:lstStyle/>
          <a:p>
            <a:pPr algn="r"/>
            <a:r>
              <a:rPr lang="ar-JO" sz="4000" b="1" dirty="0">
                <a:solidFill>
                  <a:schemeClr val="bg1"/>
                </a:solidFill>
                <a:effectLst>
                  <a:glow rad="127000">
                    <a:schemeClr val="tx1"/>
                  </a:glow>
                </a:effectLst>
                <a:latin typeface="Arial" panose="020B0604020202020204" pitchFamily="34" charset="0"/>
                <a:cs typeface="Arial" panose="020B0604020202020204" pitchFamily="34" charset="0"/>
              </a:rPr>
              <a:t>1) كان يسوع إنساناً كاملاً</a:t>
            </a:r>
          </a:p>
          <a:p>
            <a:pPr algn="r"/>
            <a:r>
              <a:rPr lang="ar-JO" sz="4000" b="1" dirty="0">
                <a:solidFill>
                  <a:schemeClr val="bg1"/>
                </a:solidFill>
                <a:effectLst>
                  <a:glow rad="127000">
                    <a:schemeClr val="tx1"/>
                  </a:glow>
                </a:effectLst>
                <a:latin typeface="Arial" panose="020B0604020202020204" pitchFamily="34" charset="0"/>
                <a:cs typeface="Arial" panose="020B0604020202020204" pitchFamily="34" charset="0"/>
              </a:rPr>
              <a:t>2) امتلك يسوع السيطرة الكاملة</a:t>
            </a:r>
            <a:endParaRPr lang="en-US" sz="40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67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8EAFD6-82A8-4B3B-9BB3-169B385141FE}"/>
              </a:ext>
            </a:extLst>
          </p:cNvPr>
          <p:cNvSpPr txBox="1"/>
          <p:nvPr/>
        </p:nvSpPr>
        <p:spPr>
          <a:xfrm>
            <a:off x="149578" y="4622189"/>
            <a:ext cx="8844844" cy="1569660"/>
          </a:xfrm>
          <a:prstGeom prst="rect">
            <a:avLst/>
          </a:prstGeom>
          <a:noFill/>
        </p:spPr>
        <p:txBody>
          <a:bodyPr wrap="square">
            <a:spAutoFit/>
          </a:bodyPr>
          <a:lstStyle/>
          <a:p>
            <a:pPr algn="r"/>
            <a:r>
              <a:rPr lang="ar-JO" sz="3200" b="1" i="0" dirty="0">
                <a:solidFill>
                  <a:schemeClr val="bg1"/>
                </a:solidFill>
                <a:effectLst>
                  <a:glow rad="127000">
                    <a:schemeClr val="tx1"/>
                  </a:glow>
                </a:effectLst>
                <a:latin typeface="Arial" panose="020B0604020202020204" pitchFamily="34" charset="0"/>
                <a:cs typeface="Arial" panose="020B0604020202020204" pitchFamily="34" charset="0"/>
              </a:rPr>
              <a:t>رو 8: 28</a:t>
            </a:r>
            <a:endParaRPr lang="en-US" sz="3200" b="1" dirty="0">
              <a:solidFill>
                <a:schemeClr val="bg1"/>
              </a:solidFill>
              <a:effectLst>
                <a:glow rad="127000">
                  <a:schemeClr val="tx1"/>
                </a:glow>
              </a:effectLst>
              <a:latin typeface="Arial" panose="020B0604020202020204" pitchFamily="34" charset="0"/>
              <a:cs typeface="Arial" panose="020B0604020202020204" pitchFamily="34" charset="0"/>
            </a:endParaRPr>
          </a:p>
          <a:p>
            <a:pPr algn="r"/>
            <a:r>
              <a:rPr lang="ar-JO" sz="3200" b="1" dirty="0">
                <a:solidFill>
                  <a:schemeClr val="bg1"/>
                </a:solidFill>
                <a:effectLst>
                  <a:glow rad="127000">
                    <a:schemeClr val="tx1"/>
                  </a:glow>
                </a:effectLst>
                <a:latin typeface="Arial" panose="020B0604020202020204" pitchFamily="34" charset="0"/>
                <a:cs typeface="Arial" panose="020B0604020202020204" pitchFamily="34" charset="0"/>
              </a:rPr>
              <a:t>28 ونحن نعلم أن كل الأشياء تعمل معاً للخير للذين يحبون الله الذين هم مدعوون حسب قصده</a:t>
            </a:r>
            <a:endParaRPr lang="en-US" sz="32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C5D0146-47AF-46E5-84F2-40DA8AB37A5F}"/>
              </a:ext>
            </a:extLst>
          </p:cNvPr>
          <p:cNvSpPr txBox="1"/>
          <p:nvPr/>
        </p:nvSpPr>
        <p:spPr>
          <a:xfrm>
            <a:off x="364067" y="173708"/>
            <a:ext cx="8415866" cy="769441"/>
          </a:xfrm>
          <a:prstGeom prst="rect">
            <a:avLst/>
          </a:prstGeom>
          <a:noFill/>
        </p:spPr>
        <p:txBody>
          <a:bodyPr wrap="square">
            <a:spAutoFit/>
          </a:bodyPr>
          <a:lstStyle/>
          <a:p>
            <a:pPr algn="ctr"/>
            <a:r>
              <a:rPr lang="ar-JO" sz="4400" b="1" dirty="0">
                <a:solidFill>
                  <a:schemeClr val="bg1"/>
                </a:solidFill>
                <a:effectLst>
                  <a:glow rad="127000">
                    <a:schemeClr val="tx1"/>
                  </a:glow>
                </a:effectLst>
                <a:latin typeface="Arial" panose="020B0604020202020204" pitchFamily="34" charset="0"/>
                <a:cs typeface="Arial" panose="020B0604020202020204" pitchFamily="34" charset="0"/>
              </a:rPr>
              <a:t>الله هو المسيطر</a:t>
            </a:r>
            <a:endParaRPr lang="en-US" sz="44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41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8EAFD6-82A8-4B3B-9BB3-169B385141FE}"/>
              </a:ext>
            </a:extLst>
          </p:cNvPr>
          <p:cNvSpPr txBox="1"/>
          <p:nvPr/>
        </p:nvSpPr>
        <p:spPr>
          <a:xfrm>
            <a:off x="149578" y="5114632"/>
            <a:ext cx="8844844" cy="1077218"/>
          </a:xfrm>
          <a:prstGeom prst="rect">
            <a:avLst/>
          </a:prstGeom>
          <a:noFill/>
        </p:spPr>
        <p:txBody>
          <a:bodyPr wrap="square">
            <a:spAutoFit/>
          </a:bodyPr>
          <a:lstStyle/>
          <a:p>
            <a:pPr algn="r"/>
            <a:r>
              <a:rPr lang="ar-JO" sz="3200" b="1" i="0" dirty="0">
                <a:solidFill>
                  <a:schemeClr val="bg1"/>
                </a:solidFill>
                <a:effectLst>
                  <a:glow rad="127000">
                    <a:schemeClr val="tx1"/>
                  </a:glow>
                </a:effectLst>
                <a:latin typeface="Arial" panose="020B0604020202020204" pitchFamily="34" charset="0"/>
                <a:cs typeface="Arial" panose="020B0604020202020204" pitchFamily="34" charset="0"/>
              </a:rPr>
              <a:t>متى 6: 25-34</a:t>
            </a:r>
            <a:endParaRPr lang="en-US" sz="3200" b="1" dirty="0">
              <a:solidFill>
                <a:schemeClr val="bg1"/>
              </a:solidFill>
              <a:effectLst>
                <a:glow rad="127000">
                  <a:schemeClr val="tx1"/>
                </a:glow>
              </a:effectLst>
              <a:latin typeface="Arial" panose="020B0604020202020204" pitchFamily="34" charset="0"/>
              <a:cs typeface="Arial" panose="020B0604020202020204" pitchFamily="34" charset="0"/>
            </a:endParaRPr>
          </a:p>
          <a:p>
            <a:pPr algn="r"/>
            <a:r>
              <a:rPr lang="ar-JO" sz="3200" b="1" dirty="0">
                <a:solidFill>
                  <a:schemeClr val="bg1"/>
                </a:solidFill>
                <a:effectLst>
                  <a:glow rad="127000">
                    <a:schemeClr val="tx1"/>
                  </a:glow>
                </a:effectLst>
                <a:latin typeface="Arial" panose="020B0604020202020204" pitchFamily="34" charset="0"/>
                <a:cs typeface="Arial" panose="020B0604020202020204" pitchFamily="34" charset="0"/>
              </a:rPr>
              <a:t>لذلك أقول لكم لا تهتموا لحياتكم - ...</a:t>
            </a:r>
            <a:endParaRPr lang="en-US" sz="32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C5D0146-47AF-46E5-84F2-40DA8AB37A5F}"/>
              </a:ext>
            </a:extLst>
          </p:cNvPr>
          <p:cNvSpPr txBox="1"/>
          <p:nvPr/>
        </p:nvSpPr>
        <p:spPr>
          <a:xfrm>
            <a:off x="364067" y="173708"/>
            <a:ext cx="8415866" cy="769441"/>
          </a:xfrm>
          <a:prstGeom prst="rect">
            <a:avLst/>
          </a:prstGeom>
          <a:noFill/>
        </p:spPr>
        <p:txBody>
          <a:bodyPr wrap="square">
            <a:spAutoFit/>
          </a:bodyPr>
          <a:lstStyle/>
          <a:p>
            <a:pPr algn="ctr"/>
            <a:r>
              <a:rPr lang="ar-JO" sz="4400" b="1" dirty="0">
                <a:solidFill>
                  <a:schemeClr val="bg1"/>
                </a:solidFill>
                <a:effectLst>
                  <a:glow rad="127000">
                    <a:schemeClr val="tx1"/>
                  </a:glow>
                </a:effectLst>
                <a:latin typeface="Arial" panose="020B0604020202020204" pitchFamily="34" charset="0"/>
                <a:cs typeface="Arial" panose="020B0604020202020204" pitchFamily="34" charset="0"/>
              </a:rPr>
              <a:t>الله هو المسيطر</a:t>
            </a:r>
            <a:endParaRPr lang="en-US" sz="44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2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23 ولما دخل السفينة تبعه تلاميذه 24 وإذا اضطراب عظيم قد حدث في البحر حتى غطت الأمواج السفينة </a:t>
            </a: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وكان هو نائماً      </a:t>
            </a: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25</a:t>
            </a:r>
            <a:r>
              <a:rPr kumimoji="0" lang="ar-JO"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فتقدم تلاميذه وأيقظوه قائلين يا سيد نجنا فإننا نهلك 26 فقال لهم ما بالكم خائفين يا قليلي الإيمان </a:t>
            </a: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ثم قام وانتهر الرياح والبحر فصار هدوء عظيم 27 فتعجب الناس قائلين أي إنسان هذا فإن الرياح والبحر جميعاً تطيعه</a:t>
            </a:r>
            <a:endParaRPr kumimoji="0" lang="en-US"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متى 8: 23-27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0516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C12204-90FD-4331-8BAE-6C7F8F4FA84F}"/>
              </a:ext>
            </a:extLst>
          </p:cNvPr>
          <p:cNvPicPr>
            <a:picLocks noChangeAspect="1"/>
          </p:cNvPicPr>
          <p:nvPr/>
        </p:nvPicPr>
        <p:blipFill>
          <a:blip r:embed="rId2">
            <a:clrChange>
              <a:clrFrom>
                <a:srgbClr val="F7FDF6"/>
              </a:clrFrom>
              <a:clrTo>
                <a:srgbClr val="F7FDF6">
                  <a:alpha val="0"/>
                </a:srgbClr>
              </a:clrTo>
            </a:clrChange>
          </a:blip>
          <a:stretch>
            <a:fillRect/>
          </a:stretch>
        </p:blipFill>
        <p:spPr>
          <a:xfrm>
            <a:off x="0" y="1180137"/>
            <a:ext cx="9144000" cy="5677863"/>
          </a:xfrm>
          <a:prstGeom prst="rect">
            <a:avLst/>
          </a:prstGeom>
        </p:spPr>
      </p:pic>
      <p:sp>
        <p:nvSpPr>
          <p:cNvPr id="4" name="TextBox 3">
            <a:extLst>
              <a:ext uri="{FF2B5EF4-FFF2-40B4-BE49-F238E27FC236}">
                <a16:creationId xmlns:a16="http://schemas.microsoft.com/office/drawing/2014/main" id="{471B6420-3D38-47AE-8A54-039D29FF2BF0}"/>
              </a:ext>
            </a:extLst>
          </p:cNvPr>
          <p:cNvSpPr txBox="1"/>
          <p:nvPr/>
        </p:nvSpPr>
        <p:spPr>
          <a:xfrm>
            <a:off x="381776" y="287899"/>
            <a:ext cx="8380447" cy="707886"/>
          </a:xfrm>
          <a:prstGeom prst="rect">
            <a:avLst/>
          </a:prstGeom>
          <a:noFill/>
        </p:spPr>
        <p:txBody>
          <a:bodyPr wrap="square">
            <a:spAutoFit/>
          </a:bodyPr>
          <a:lstStyle/>
          <a:p>
            <a:pPr algn="ctr"/>
            <a:r>
              <a:rPr lang="ar-JO" sz="4000" b="1" i="0" dirty="0">
                <a:solidFill>
                  <a:srgbClr val="000000"/>
                </a:solidFill>
                <a:effectLst/>
                <a:latin typeface="Arial" panose="020B0604020202020204" pitchFamily="34" charset="0"/>
                <a:cs typeface="Arial" panose="020B0604020202020204" pitchFamily="34" charset="0"/>
              </a:rPr>
              <a:t>طلب التلاميذ الإنقاذ بدافع الخوف</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elderly know the dangers of jaywalking but..., Singapore News - AsiaOne">
            <a:extLst>
              <a:ext uri="{FF2B5EF4-FFF2-40B4-BE49-F238E27FC236}">
                <a16:creationId xmlns:a16="http://schemas.microsoft.com/office/drawing/2014/main" id="{B6AEF2EC-D0EF-446E-8525-CDA23FAFDE2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628650" y="233807"/>
            <a:ext cx="7851649" cy="588873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5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E55E86-A593-4782-ACF9-531B049072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22" r="5196"/>
          <a:stretch/>
        </p:blipFill>
        <p:spPr>
          <a:xfrm>
            <a:off x="230831" y="261437"/>
            <a:ext cx="8682337" cy="6335126"/>
          </a:xfrm>
          <a:prstGeom prst="rect">
            <a:avLst/>
          </a:prstGeom>
        </p:spPr>
      </p:pic>
      <p:sp>
        <p:nvSpPr>
          <p:cNvPr id="10" name="TextBox 9">
            <a:extLst>
              <a:ext uri="{FF2B5EF4-FFF2-40B4-BE49-F238E27FC236}">
                <a16:creationId xmlns:a16="http://schemas.microsoft.com/office/drawing/2014/main" id="{2285B4A9-D437-4BBE-B6DC-D9CBF4546AE3}"/>
              </a:ext>
            </a:extLst>
          </p:cNvPr>
          <p:cNvSpPr txBox="1"/>
          <p:nvPr/>
        </p:nvSpPr>
        <p:spPr>
          <a:xfrm>
            <a:off x="1333500" y="2443430"/>
            <a:ext cx="2475723" cy="1323439"/>
          </a:xfrm>
          <a:prstGeom prst="rect">
            <a:avLst/>
          </a:prstGeom>
          <a:solidFill>
            <a:srgbClr val="FFFFFF">
              <a:alpha val="50196"/>
            </a:srgbClr>
          </a:solidFill>
        </p:spPr>
        <p:txBody>
          <a:bodyPr wrap="square">
            <a:spAutoFit/>
          </a:bodyPr>
          <a:lstStyle/>
          <a:p>
            <a:pPr algn="ctr"/>
            <a:r>
              <a:rPr lang="ar-JO" sz="4000" b="1" i="0" dirty="0">
                <a:solidFill>
                  <a:srgbClr val="000000"/>
                </a:solidFill>
                <a:effectLst/>
                <a:latin typeface="Arial" panose="020B0604020202020204" pitchFamily="34" charset="0"/>
                <a:cs typeface="Arial" panose="020B0604020202020204" pitchFamily="34" charset="0"/>
              </a:rPr>
              <a:t>إيمان  التلاميذ</a:t>
            </a:r>
            <a:endParaRPr lang="en-US" sz="40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664EA5E-9504-46EC-8959-1F908981A9A6}"/>
              </a:ext>
            </a:extLst>
          </p:cNvPr>
          <p:cNvSpPr txBox="1"/>
          <p:nvPr/>
        </p:nvSpPr>
        <p:spPr>
          <a:xfrm>
            <a:off x="5545832" y="3429000"/>
            <a:ext cx="2683768" cy="1323439"/>
          </a:xfrm>
          <a:prstGeom prst="rect">
            <a:avLst/>
          </a:prstGeom>
          <a:solidFill>
            <a:srgbClr val="FFFFFF">
              <a:alpha val="50196"/>
            </a:srgbClr>
          </a:solidFill>
        </p:spPr>
        <p:txBody>
          <a:bodyPr wrap="square">
            <a:spAutoFit/>
          </a:bodyPr>
          <a:lstStyle/>
          <a:p>
            <a:pPr algn="ctr"/>
            <a:r>
              <a:rPr lang="ar-JO" sz="4000" b="1" i="0" dirty="0">
                <a:solidFill>
                  <a:srgbClr val="000000"/>
                </a:solidFill>
                <a:effectLst/>
                <a:latin typeface="Arial" panose="020B0604020202020204" pitchFamily="34" charset="0"/>
                <a:cs typeface="Arial" panose="020B0604020202020204" pitchFamily="34" charset="0"/>
              </a:rPr>
              <a:t>إيمان        قائد المئة</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71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41914C-0C5F-4C40-AECD-901286FB9102}"/>
              </a:ext>
            </a:extLst>
          </p:cNvPr>
          <p:cNvSpPr txBox="1"/>
          <p:nvPr/>
        </p:nvSpPr>
        <p:spPr>
          <a:xfrm>
            <a:off x="479114" y="5300722"/>
            <a:ext cx="8178799" cy="1077218"/>
          </a:xfrm>
          <a:prstGeom prst="rect">
            <a:avLst/>
          </a:prstGeom>
          <a:noFill/>
        </p:spPr>
        <p:txBody>
          <a:bodyPr wrap="square">
            <a:spAutoFit/>
          </a:bodyPr>
          <a:lstStyle/>
          <a:p>
            <a:pPr algn="ctr"/>
            <a:r>
              <a:rPr lang="ar-JO" sz="3200" b="1" dirty="0">
                <a:latin typeface="Arial" panose="020B0604020202020204" pitchFamily="34" charset="0"/>
                <a:cs typeface="Arial" panose="020B0604020202020204" pitchFamily="34" charset="0"/>
              </a:rPr>
              <a:t>إيمان قائد المئة</a:t>
            </a:r>
            <a:endParaRPr lang="en-US" sz="3200" b="1" dirty="0">
              <a:latin typeface="Arial" panose="020B0604020202020204" pitchFamily="34" charset="0"/>
              <a:cs typeface="Arial" panose="020B0604020202020204" pitchFamily="34" charset="0"/>
            </a:endParaRPr>
          </a:p>
          <a:p>
            <a:pPr algn="ctr"/>
            <a:r>
              <a:rPr lang="ar-JO" sz="3200" b="1" dirty="0">
                <a:latin typeface="Arial" panose="020B0604020202020204" pitchFamily="34" charset="0"/>
                <a:cs typeface="Arial" panose="020B0604020202020204" pitchFamily="34" charset="0"/>
              </a:rPr>
              <a:t>مت 8: 5-13</a:t>
            </a:r>
            <a:endParaRPr lang="en-US"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7EC1315-C767-474B-B549-6E1C36ABB559}"/>
              </a:ext>
            </a:extLst>
          </p:cNvPr>
          <p:cNvSpPr txBox="1"/>
          <p:nvPr/>
        </p:nvSpPr>
        <p:spPr>
          <a:xfrm>
            <a:off x="479114" y="627787"/>
            <a:ext cx="8178798" cy="1384995"/>
          </a:xfrm>
          <a:prstGeom prst="rect">
            <a:avLst/>
          </a:prstGeom>
          <a:noFill/>
        </p:spPr>
        <p:txBody>
          <a:bodyPr wrap="square">
            <a:spAutoFit/>
          </a:bodyPr>
          <a:lstStyle/>
          <a:p>
            <a:pPr algn="r"/>
            <a:r>
              <a:rPr lang="ar-JO" sz="2800" dirty="0">
                <a:solidFill>
                  <a:srgbClr val="000000"/>
                </a:solidFill>
                <a:latin typeface="Arial" panose="020B0604020202020204" pitchFamily="34" charset="0"/>
                <a:cs typeface="Arial" panose="020B0604020202020204" pitchFamily="34" charset="0"/>
              </a:rPr>
              <a:t>6 يا سيد غلامي مطروح في البيت مفلوجاً متعذباً جداً 7 فقال له يسوع أنا آتي وأشفيه 8 فأجاب قائد المئة وقال يا سيد لست مستحقاً أن تدخل تحت سقفي ولكن قل كلمة فقط فيبرأ غلامي </a:t>
            </a:r>
            <a:r>
              <a:rPr lang="en-US" sz="2800" dirty="0">
                <a:solidFill>
                  <a:srgbClr val="000000"/>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21894B6F-7A16-41B6-93CE-5A59BAA5C11D}"/>
              </a:ext>
            </a:extLst>
          </p:cNvPr>
          <p:cNvSpPr txBox="1"/>
          <p:nvPr/>
        </p:nvSpPr>
        <p:spPr>
          <a:xfrm>
            <a:off x="479114" y="3290947"/>
            <a:ext cx="8178798" cy="954107"/>
          </a:xfrm>
          <a:prstGeom prst="rect">
            <a:avLst/>
          </a:prstGeom>
          <a:noFill/>
        </p:spPr>
        <p:txBody>
          <a:bodyPr wrap="square">
            <a:spAutoFit/>
          </a:bodyPr>
          <a:lstStyle/>
          <a:p>
            <a:pPr algn="r"/>
            <a:r>
              <a:rPr lang="ar-JO" sz="2800" dirty="0">
                <a:solidFill>
                  <a:srgbClr val="000000"/>
                </a:solidFill>
                <a:latin typeface="Arial" panose="020B0604020202020204" pitchFamily="34" charset="0"/>
                <a:cs typeface="Arial" panose="020B0604020202020204" pitchFamily="34" charset="0"/>
              </a:rPr>
              <a:t>10 فلما سمع يسوع </a:t>
            </a:r>
            <a:r>
              <a:rPr lang="ar-JO" sz="2800" dirty="0">
                <a:solidFill>
                  <a:srgbClr val="000000"/>
                </a:solidFill>
                <a:highlight>
                  <a:srgbClr val="FFFF00"/>
                </a:highlight>
                <a:latin typeface="Arial" panose="020B0604020202020204" pitchFamily="34" charset="0"/>
                <a:cs typeface="Arial" panose="020B0604020202020204" pitchFamily="34" charset="0"/>
              </a:rPr>
              <a:t>تعجب</a:t>
            </a:r>
            <a:r>
              <a:rPr lang="ar-JO" sz="2800" dirty="0">
                <a:solidFill>
                  <a:srgbClr val="000000"/>
                </a:solidFill>
                <a:latin typeface="Arial" panose="020B0604020202020204" pitchFamily="34" charset="0"/>
                <a:cs typeface="Arial" panose="020B0604020202020204" pitchFamily="34" charset="0"/>
              </a:rPr>
              <a:t> وقال للذين يتبعون الحق أقول لكم لم أجد ولا في إسرائيل إيماناً بمقدار هذا</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5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E55E86-A593-4782-ACF9-531B049072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22" r="5196"/>
          <a:stretch/>
        </p:blipFill>
        <p:spPr>
          <a:xfrm>
            <a:off x="230831" y="261437"/>
            <a:ext cx="8682337" cy="6335126"/>
          </a:xfrm>
          <a:prstGeom prst="rect">
            <a:avLst/>
          </a:prstGeom>
        </p:spPr>
      </p:pic>
      <p:sp>
        <p:nvSpPr>
          <p:cNvPr id="6" name="TextBox 5">
            <a:extLst>
              <a:ext uri="{FF2B5EF4-FFF2-40B4-BE49-F238E27FC236}">
                <a16:creationId xmlns:a16="http://schemas.microsoft.com/office/drawing/2014/main" id="{F8B99C18-E3DD-4E86-903D-B5E14B0903F6}"/>
              </a:ext>
            </a:extLst>
          </p:cNvPr>
          <p:cNvSpPr txBox="1"/>
          <p:nvPr/>
        </p:nvSpPr>
        <p:spPr>
          <a:xfrm>
            <a:off x="5010150" y="2286565"/>
            <a:ext cx="3533462" cy="2062103"/>
          </a:xfrm>
          <a:prstGeom prst="rect">
            <a:avLst/>
          </a:prstGeom>
          <a:solidFill>
            <a:srgbClr val="FFFFFF">
              <a:alpha val="60000"/>
            </a:srgbClr>
          </a:solidFill>
        </p:spPr>
        <p:txBody>
          <a:bodyPr wrap="square">
            <a:spAutoFit/>
          </a:bodyPr>
          <a:lstStyle/>
          <a:p>
            <a:pPr algn="ctr"/>
            <a:r>
              <a:rPr lang="ar-JO" sz="3200" b="1" dirty="0">
                <a:solidFill>
                  <a:srgbClr val="000000"/>
                </a:solidFill>
                <a:latin typeface="Arial" panose="020B0604020202020204" pitchFamily="34" charset="0"/>
                <a:cs typeface="Arial" panose="020B0604020202020204" pitchFamily="34" charset="0"/>
              </a:rPr>
              <a:t>كان إيمان قائد المئة عظيماً حتى أن يسوع شفى الخادم بدون أن يكون حاضراً هناك</a:t>
            </a:r>
            <a:endParaRPr lang="en-US" sz="3200" b="1"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DA73BE4-FFF2-466B-8F89-358592C44D3D}"/>
              </a:ext>
            </a:extLst>
          </p:cNvPr>
          <p:cNvSpPr txBox="1"/>
          <p:nvPr/>
        </p:nvSpPr>
        <p:spPr>
          <a:xfrm>
            <a:off x="853760" y="1994177"/>
            <a:ext cx="3533462" cy="2062103"/>
          </a:xfrm>
          <a:prstGeom prst="rect">
            <a:avLst/>
          </a:prstGeom>
          <a:solidFill>
            <a:srgbClr val="FFFFFF">
              <a:alpha val="60000"/>
            </a:srgbClr>
          </a:solidFill>
        </p:spPr>
        <p:txBody>
          <a:bodyPr wrap="square">
            <a:spAutoFit/>
          </a:bodyPr>
          <a:lstStyle/>
          <a:p>
            <a:pPr algn="ctr"/>
            <a:r>
              <a:rPr lang="ar-JO" sz="3200" b="1" dirty="0">
                <a:solidFill>
                  <a:srgbClr val="000000"/>
                </a:solidFill>
                <a:latin typeface="Arial" panose="020B0604020202020204" pitchFamily="34" charset="0"/>
                <a:cs typeface="Arial" panose="020B0604020202020204" pitchFamily="34" charset="0"/>
              </a:rPr>
              <a:t>كان إيمان </a:t>
            </a:r>
          </a:p>
          <a:p>
            <a:pPr algn="ctr"/>
            <a:r>
              <a:rPr lang="ar-JO" sz="3200" b="1" dirty="0">
                <a:solidFill>
                  <a:srgbClr val="000000"/>
                </a:solidFill>
                <a:latin typeface="Arial" panose="020B0604020202020204" pitchFamily="34" charset="0"/>
                <a:cs typeface="Arial" panose="020B0604020202020204" pitchFamily="34" charset="0"/>
              </a:rPr>
              <a:t>التلاميذ قليلاً </a:t>
            </a:r>
          </a:p>
          <a:p>
            <a:pPr algn="ctr"/>
            <a:r>
              <a:rPr lang="ar-JO" sz="3200" b="1" dirty="0">
                <a:solidFill>
                  <a:srgbClr val="000000"/>
                </a:solidFill>
                <a:latin typeface="Arial" panose="020B0604020202020204" pitchFamily="34" charset="0"/>
                <a:cs typeface="Arial" panose="020B0604020202020204" pitchFamily="34" charset="0"/>
              </a:rPr>
              <a:t>حتى في </a:t>
            </a:r>
          </a:p>
          <a:p>
            <a:pPr algn="ctr"/>
            <a:r>
              <a:rPr lang="ar-JO" sz="3200" b="1" dirty="0">
                <a:solidFill>
                  <a:srgbClr val="000000"/>
                </a:solidFill>
                <a:latin typeface="Arial" panose="020B0604020202020204" pitchFamily="34" charset="0"/>
                <a:cs typeface="Arial" panose="020B0604020202020204" pitchFamily="34" charset="0"/>
              </a:rPr>
              <a:t>محضر يسوع</a:t>
            </a:r>
            <a:endParaRPr lang="en-US" sz="3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43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0A0B3849-7D91-4A26-A2DF-976B7D5B422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B22EBD05-A1BF-43C0-9107-A5A086730721}"/>
              </a:ext>
            </a:extLst>
          </p:cNvPr>
          <p:cNvSpPr txBox="1"/>
          <p:nvPr/>
        </p:nvSpPr>
        <p:spPr>
          <a:xfrm>
            <a:off x="566894" y="414397"/>
            <a:ext cx="8010212" cy="1569660"/>
          </a:xfrm>
          <a:prstGeom prst="rect">
            <a:avLst/>
          </a:prstGeom>
          <a:noFill/>
        </p:spPr>
        <p:txBody>
          <a:bodyPr wrap="square">
            <a:spAutoFit/>
          </a:bodyPr>
          <a:lstStyle/>
          <a:p>
            <a:pPr algn="ctr"/>
            <a:r>
              <a:rPr lang="ar-JO" sz="3200" dirty="0">
                <a:solidFill>
                  <a:srgbClr val="000000"/>
                </a:solidFill>
                <a:latin typeface="Arial" panose="020B0604020202020204" pitchFamily="34" charset="0"/>
                <a:cs typeface="Arial" panose="020B0604020202020204" pitchFamily="34" charset="0"/>
              </a:rPr>
              <a:t>8 لأنكم بالنعمة مخلصون بالإيمان</a:t>
            </a:r>
          </a:p>
          <a:p>
            <a:pPr algn="ctr"/>
            <a:r>
              <a:rPr lang="ar-JO" sz="3200" dirty="0">
                <a:solidFill>
                  <a:srgbClr val="000000"/>
                </a:solidFill>
                <a:latin typeface="Arial" panose="020B0604020202020204" pitchFamily="34" charset="0"/>
                <a:cs typeface="Arial" panose="020B0604020202020204" pitchFamily="34" charset="0"/>
              </a:rPr>
              <a:t> وذلك ليس منكم هو عطية الله</a:t>
            </a:r>
          </a:p>
          <a:p>
            <a:pPr algn="ctr"/>
            <a:r>
              <a:rPr lang="ar-JO" sz="3200" dirty="0">
                <a:solidFill>
                  <a:srgbClr val="000000"/>
                </a:solidFill>
                <a:latin typeface="Arial" panose="020B0604020202020204" pitchFamily="34" charset="0"/>
                <a:cs typeface="Arial" panose="020B0604020202020204" pitchFamily="34" charset="0"/>
              </a:rPr>
              <a:t> 9 ليس من أعمال كيلا يفتخر أحد</a:t>
            </a:r>
            <a:endParaRPr lang="en-US" sz="3200" b="1" dirty="0">
              <a:solidFill>
                <a:srgbClr val="0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7325F06-4660-4709-B583-4609501999F3}"/>
              </a:ext>
            </a:extLst>
          </p:cNvPr>
          <p:cNvSpPr txBox="1"/>
          <p:nvPr/>
        </p:nvSpPr>
        <p:spPr>
          <a:xfrm>
            <a:off x="1323975" y="3343810"/>
            <a:ext cx="6496050" cy="1323439"/>
          </a:xfrm>
          <a:prstGeom prst="rect">
            <a:avLst/>
          </a:prstGeom>
          <a:noFill/>
        </p:spPr>
        <p:txBody>
          <a:bodyPr wrap="square">
            <a:spAutoFit/>
          </a:bodyPr>
          <a:lstStyle/>
          <a:p>
            <a:pPr algn="ctr"/>
            <a:r>
              <a:rPr lang="ar-JO" sz="4000" b="1" dirty="0">
                <a:latin typeface="Arial" panose="020B0604020202020204" pitchFamily="34" charset="0"/>
                <a:cs typeface="Arial" panose="020B0604020202020204" pitchFamily="34" charset="0"/>
              </a:rPr>
              <a:t>نحن محفوظون من العواصف </a:t>
            </a:r>
          </a:p>
          <a:p>
            <a:pPr algn="ctr"/>
            <a:r>
              <a:rPr lang="ar-JO" sz="4000" b="1" dirty="0">
                <a:latin typeface="Arial" panose="020B0604020202020204" pitchFamily="34" charset="0"/>
                <a:cs typeface="Arial" panose="020B0604020202020204" pitchFamily="34" charset="0"/>
              </a:rPr>
              <a:t>بالإيمان</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54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23 ولما دخل السفينة تبعه تلاميذه 24 وإذا اضطراب عظيم قد </a:t>
            </a: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cs typeface="Arial" panose="020B0604020202020204" pitchFamily="34" charset="0"/>
              </a:rPr>
              <a:t>حدث في البحر حتى غطت الأمواج السفينة وكان هو نائماً      25 فتقدم تلاميذه وأيقظوه قائلين يا سيد نجنا فإننا نهلك 26 فقال لهم ما بالكم خائفين يا قليلي الإيمان </a:t>
            </a:r>
            <a:r>
              <a:rPr kumimoji="0" lang="ar-JO"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ثم قام وانتهر الرياح والبحر فصار هدوء عظيم</a:t>
            </a: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rPr>
              <a:t> 27 فتعجب الناس قائلين أي إنسان هذا فإن الرياح والبحر جميعاً تطيعه</a:t>
            </a:r>
            <a:endParaRPr kumimoji="0" lang="en-US" sz="3200" b="0" i="0" u="none" strike="noStrike" kern="1200" cap="none" spc="0" normalizeH="0" baseline="0" noProof="0" dirty="0">
              <a:ln>
                <a:noFill/>
              </a:ln>
              <a:solidFill>
                <a:prstClr val="white">
                  <a:lumMod val="75000"/>
                </a:prst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Arial" panose="020B0604020202020204" pitchFamily="34" charset="0"/>
                <a:cs typeface="Arial" panose="020B0604020202020204" pitchFamily="34" charset="0"/>
              </a:rPr>
              <a:t>مت 8: 23-27</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658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1">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6B0D78B-52F1-4F9D-A273-494913F3445D}"/>
              </a:ext>
            </a:extLst>
          </p:cNvPr>
          <p:cNvPicPr>
            <a:picLocks noChangeAspect="1"/>
          </p:cNvPicPr>
          <p:nvPr/>
        </p:nvPicPr>
        <p:blipFill rotWithShape="1">
          <a:blip r:embed="rId2">
            <a:extLst>
              <a:ext uri="{28A0092B-C50C-407E-A947-70E740481C1C}">
                <a14:useLocalDpi xmlns:a14="http://schemas.microsoft.com/office/drawing/2010/main" val="0"/>
              </a:ext>
            </a:extLst>
          </a:blip>
          <a:srcRect l="8519"/>
          <a:stretch/>
        </p:blipFill>
        <p:spPr>
          <a:xfrm>
            <a:off x="230831" y="261437"/>
            <a:ext cx="8682337" cy="6335126"/>
          </a:xfrm>
          <a:prstGeom prst="rect">
            <a:avLst/>
          </a:prstGeom>
        </p:spPr>
      </p:pic>
      <p:sp>
        <p:nvSpPr>
          <p:cNvPr id="21" name="TextBox 20">
            <a:extLst>
              <a:ext uri="{FF2B5EF4-FFF2-40B4-BE49-F238E27FC236}">
                <a16:creationId xmlns:a16="http://schemas.microsoft.com/office/drawing/2014/main" id="{A0734387-29E8-43EA-9C1B-BF8EE27993CA}"/>
              </a:ext>
            </a:extLst>
          </p:cNvPr>
          <p:cNvSpPr txBox="1"/>
          <p:nvPr/>
        </p:nvSpPr>
        <p:spPr>
          <a:xfrm>
            <a:off x="230831" y="771938"/>
            <a:ext cx="4572000" cy="1569660"/>
          </a:xfrm>
          <a:prstGeom prst="rect">
            <a:avLst/>
          </a:prstGeom>
          <a:noFill/>
        </p:spPr>
        <p:txBody>
          <a:bodyPr wrap="square">
            <a:spAutoFit/>
          </a:bodyPr>
          <a:lstStyle/>
          <a:p>
            <a:pPr algn="ctr"/>
            <a:r>
              <a:rPr lang="ar-JO" sz="4800" b="1" dirty="0">
                <a:latin typeface="Arial" panose="020B0604020202020204" pitchFamily="34" charset="0"/>
              </a:rPr>
              <a:t>عندما يخلص يسوع</a:t>
            </a:r>
          </a:p>
          <a:p>
            <a:pPr algn="ctr"/>
            <a:r>
              <a:rPr lang="ar-JO" sz="4800" b="1" dirty="0">
                <a:latin typeface="Arial" panose="020B0604020202020204" pitchFamily="34" charset="0"/>
              </a:rPr>
              <a:t>فذلك يحدث فوراً</a:t>
            </a:r>
            <a:endParaRPr lang="en-US" sz="4800" b="1" dirty="0"/>
          </a:p>
        </p:txBody>
      </p:sp>
    </p:spTree>
    <p:extLst>
      <p:ext uri="{BB962C8B-B14F-4D97-AF65-F5344CB8AC3E}">
        <p14:creationId xmlns:p14="http://schemas.microsoft.com/office/powerpoint/2010/main" val="4239622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23 ولما دخل السفينة تبعه تلاميذه 24 وإذا اضطراب عظيم قد حدث في البحر حتى غطت الأمواج السفينة وكان هو نائماً      25 فتقدم تلاميذه وأيقظوه قائلين يا سيد نجنا فإننا نهلك 26 فقال لهم ما بالكم خائفين يا قليلي الإيمان ثم قام وانتهر الرياح والبحر فصار هدوء عظيم </a:t>
            </a:r>
            <a:r>
              <a:rPr kumimoji="0" lang="ar-JO"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27 فتعجب الناس قائلين أي إنسان هذا فإن الرياح والبحر جميعاً تطيعه</a:t>
            </a:r>
            <a:endPar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i="0" dirty="0">
                <a:solidFill>
                  <a:srgbClr val="000000"/>
                </a:solidFill>
                <a:effectLst/>
                <a:latin typeface="system-ui"/>
              </a:rPr>
              <a:t>مت 8: 23-27</a:t>
            </a:r>
            <a:endParaRPr lang="en-US" sz="3200" b="1" dirty="0"/>
          </a:p>
        </p:txBody>
      </p:sp>
    </p:spTree>
    <p:extLst>
      <p:ext uri="{BB962C8B-B14F-4D97-AF65-F5344CB8AC3E}">
        <p14:creationId xmlns:p14="http://schemas.microsoft.com/office/powerpoint/2010/main" val="1567644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4BAB53-996F-48B2-8D3A-37C620EF968C}"/>
              </a:ext>
            </a:extLst>
          </p:cNvPr>
          <p:cNvSpPr txBox="1"/>
          <p:nvPr/>
        </p:nvSpPr>
        <p:spPr>
          <a:xfrm>
            <a:off x="451557" y="162749"/>
            <a:ext cx="8514918"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23 ولما دخل السفينة تبعه تلاميذه 24 وإذا اضطراب عظيم قد حدث في البحر حتى غطت الأمواج السفينة وكان هو نائماً      25 فتقدم تلاميذه وأيقظوه قائلين يا سيد نجنا فإننا نهلك 26 فقال لهم ما بالكم خائفين يا قليلي الإيمان ثم قام وانتهر الرياح والبحر فصار هدوء عظيم </a:t>
            </a:r>
            <a:r>
              <a:rPr kumimoji="0" lang="ar-JO"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a:t>
            </a:r>
            <a:r>
              <a:rPr kumimoji="0" lang="ar-JO" sz="32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فتعجب</a:t>
            </a:r>
            <a:r>
              <a:rPr kumimoji="0" lang="ar-JO"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الناس قائلين أي إنسان هذا فإن الرياح والبحر جميعاً تطيعه</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system-ui"/>
                <a:ea typeface="+mn-ea"/>
                <a:cs typeface="Arial" panose="020B0604020202020204" pitchFamily="34" charset="0"/>
              </a:rPr>
              <a:t>مت 8: 23-27</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78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95E1C9-0CB0-49E3-BA72-E8C1B75CDF04}"/>
              </a:ext>
            </a:extLst>
          </p:cNvPr>
          <p:cNvSpPr/>
          <p:nvPr/>
        </p:nvSpPr>
        <p:spPr>
          <a:xfrm>
            <a:off x="-362869" y="403286"/>
            <a:ext cx="9587253" cy="4992136"/>
          </a:xfrm>
          <a:prstGeom prst="rect">
            <a:avLst/>
          </a:prstGeom>
          <a:noFill/>
        </p:spPr>
        <p:txBody>
          <a:bodyPr wrap="square" lIns="91440" tIns="45720" rIns="91440" bIns="45720">
            <a:spAutoFit/>
          </a:bodyPr>
          <a:lstStyle/>
          <a:p>
            <a:pPr algn="ctr">
              <a:lnSpc>
                <a:spcPct val="80000"/>
              </a:lnSpc>
            </a:pPr>
            <a:r>
              <a:rPr lang="en-US" sz="19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
        <p:nvSpPr>
          <p:cNvPr id="20" name="Freeform 6">
            <a:extLst>
              <a:ext uri="{FF2B5EF4-FFF2-40B4-BE49-F238E27FC236}">
                <a16:creationId xmlns:a16="http://schemas.microsoft.com/office/drawing/2014/main" id="{D4F69DD2-C827-454B-B728-D37086403E07}"/>
              </a:ext>
            </a:extLst>
          </p:cNvPr>
          <p:cNvSpPr>
            <a:spLocks/>
          </p:cNvSpPr>
          <p:nvPr/>
        </p:nvSpPr>
        <p:spPr bwMode="auto">
          <a:xfrm>
            <a:off x="6699893" y="2056887"/>
            <a:ext cx="2089020" cy="236559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lnSpc>
                <a:spcPct val="90000"/>
              </a:lnSpc>
              <a:spcAft>
                <a:spcPts val="600"/>
              </a:spcAft>
            </a:pPr>
            <a:br>
              <a:rPr lang="en-GB" sz="4400">
                <a:latin typeface="Arial" panose="020B0604020202020204" pitchFamily="34" charset="0"/>
                <a:cs typeface="Arial" panose="020B0604020202020204" pitchFamily="34" charset="0"/>
              </a:rPr>
            </a:br>
            <a:br>
              <a:rPr lang="en-GB" sz="4400">
                <a:latin typeface="Arial" panose="020B0604020202020204" pitchFamily="34" charset="0"/>
                <a:cs typeface="Arial" panose="020B0604020202020204" pitchFamily="34" charset="0"/>
              </a:rPr>
            </a:br>
            <a:endParaRPr lang="en-GB" sz="4400">
              <a:latin typeface="Arial" panose="020B0604020202020204" pitchFamily="34" charset="0"/>
              <a:cs typeface="Arial" panose="020B0604020202020204" pitchFamily="34" charset="0"/>
            </a:endParaRPr>
          </a:p>
        </p:txBody>
      </p:sp>
      <p:sp>
        <p:nvSpPr>
          <p:cNvPr id="22" name="Freeform 7">
            <a:extLst>
              <a:ext uri="{FF2B5EF4-FFF2-40B4-BE49-F238E27FC236}">
                <a16:creationId xmlns:a16="http://schemas.microsoft.com/office/drawing/2014/main" id="{B7D63647-9576-4FA6-A02A-E8C1F5259CC2}"/>
              </a:ext>
            </a:extLst>
          </p:cNvPr>
          <p:cNvSpPr>
            <a:spLocks/>
          </p:cNvSpPr>
          <p:nvPr/>
        </p:nvSpPr>
        <p:spPr bwMode="auto">
          <a:xfrm>
            <a:off x="4589158" y="4031211"/>
            <a:ext cx="2504713" cy="2369589"/>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4" name="Freeform 8">
            <a:extLst>
              <a:ext uri="{FF2B5EF4-FFF2-40B4-BE49-F238E27FC236}">
                <a16:creationId xmlns:a16="http://schemas.microsoft.com/office/drawing/2014/main" id="{1B4E1A8E-0A70-4AAC-8C6C-7F9772088F87}"/>
              </a:ext>
            </a:extLst>
          </p:cNvPr>
          <p:cNvSpPr>
            <a:spLocks/>
          </p:cNvSpPr>
          <p:nvPr/>
        </p:nvSpPr>
        <p:spPr bwMode="auto">
          <a:xfrm>
            <a:off x="4171354" y="457200"/>
            <a:ext cx="2506824" cy="236759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dirty="0">
              <a:latin typeface="Arial" panose="020B0604020202020204" pitchFamily="34" charset="0"/>
              <a:cs typeface="Arial" panose="020B0604020202020204" pitchFamily="34" charset="0"/>
            </a:endParaRPr>
          </a:p>
        </p:txBody>
      </p:sp>
      <p:sp>
        <p:nvSpPr>
          <p:cNvPr id="26" name="Freeform 12">
            <a:extLst>
              <a:ext uri="{FF2B5EF4-FFF2-40B4-BE49-F238E27FC236}">
                <a16:creationId xmlns:a16="http://schemas.microsoft.com/office/drawing/2014/main" id="{31C05E29-D2EA-4D9F-A4A7-FF9D8CA2E219}"/>
              </a:ext>
            </a:extLst>
          </p:cNvPr>
          <p:cNvSpPr>
            <a:spLocks/>
          </p:cNvSpPr>
          <p:nvPr/>
        </p:nvSpPr>
        <p:spPr bwMode="auto">
          <a:xfrm>
            <a:off x="6279979" y="457200"/>
            <a:ext cx="2508934" cy="1972328"/>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7" name="Freeform 13">
            <a:extLst>
              <a:ext uri="{FF2B5EF4-FFF2-40B4-BE49-F238E27FC236}">
                <a16:creationId xmlns:a16="http://schemas.microsoft.com/office/drawing/2014/main" id="{58281CA7-2868-45EC-9A14-009DE843F398}"/>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8" name="Freeform 5">
            <a:extLst>
              <a:ext uri="{FF2B5EF4-FFF2-40B4-BE49-F238E27FC236}">
                <a16:creationId xmlns:a16="http://schemas.microsoft.com/office/drawing/2014/main" id="{786A7E13-8EEF-4AF2-843F-33B8ED7C71F0}"/>
              </a:ext>
            </a:extLst>
          </p:cNvPr>
          <p:cNvSpPr>
            <a:spLocks/>
          </p:cNvSpPr>
          <p:nvPr/>
        </p:nvSpPr>
        <p:spPr bwMode="auto">
          <a:xfrm>
            <a:off x="375182" y="2452151"/>
            <a:ext cx="2089020" cy="2373581"/>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9" name="Freeform 10">
            <a:extLst>
              <a:ext uri="{FF2B5EF4-FFF2-40B4-BE49-F238E27FC236}">
                <a16:creationId xmlns:a16="http://schemas.microsoft.com/office/drawing/2014/main" id="{F83AFC92-A41F-45EC-B17C-4C64E1532863}"/>
              </a:ext>
            </a:extLst>
          </p:cNvPr>
          <p:cNvSpPr>
            <a:spLocks/>
          </p:cNvSpPr>
          <p:nvPr/>
        </p:nvSpPr>
        <p:spPr bwMode="auto">
          <a:xfrm>
            <a:off x="375182" y="457200"/>
            <a:ext cx="2084800" cy="2371585"/>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0" name="Freeform 11">
            <a:extLst>
              <a:ext uri="{FF2B5EF4-FFF2-40B4-BE49-F238E27FC236}">
                <a16:creationId xmlns:a16="http://schemas.microsoft.com/office/drawing/2014/main" id="{04333AD0-CC6E-42F6-A2ED-C006C0A37416}"/>
              </a:ext>
            </a:extLst>
          </p:cNvPr>
          <p:cNvSpPr>
            <a:spLocks/>
          </p:cNvSpPr>
          <p:nvPr/>
        </p:nvSpPr>
        <p:spPr bwMode="auto">
          <a:xfrm>
            <a:off x="375182" y="4426475"/>
            <a:ext cx="2508934" cy="1974325"/>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1" name="Freeform 7">
            <a:extLst>
              <a:ext uri="{FF2B5EF4-FFF2-40B4-BE49-F238E27FC236}">
                <a16:creationId xmlns:a16="http://schemas.microsoft.com/office/drawing/2014/main" id="{984E079F-8680-4BCE-BD84-ACA89ECF9998}"/>
              </a:ext>
            </a:extLst>
          </p:cNvPr>
          <p:cNvSpPr>
            <a:spLocks/>
          </p:cNvSpPr>
          <p:nvPr/>
        </p:nvSpPr>
        <p:spPr bwMode="auto">
          <a:xfrm>
            <a:off x="2474704" y="4031212"/>
            <a:ext cx="2504713" cy="2369588"/>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a:latin typeface="Arial" panose="020B0604020202020204" pitchFamily="34" charset="0"/>
                <a:cs typeface="Arial" panose="020B0604020202020204" pitchFamily="34" charset="0"/>
              </a:rPr>
            </a:br>
            <a:endParaRPr lang="en-GB" sz="4800">
              <a:latin typeface="Arial" panose="020B0604020202020204" pitchFamily="34" charset="0"/>
              <a:cs typeface="Arial" panose="020B0604020202020204" pitchFamily="34" charset="0"/>
            </a:endParaRPr>
          </a:p>
        </p:txBody>
      </p:sp>
      <p:sp>
        <p:nvSpPr>
          <p:cNvPr id="32" name="Freeform 8">
            <a:extLst>
              <a:ext uri="{FF2B5EF4-FFF2-40B4-BE49-F238E27FC236}">
                <a16:creationId xmlns:a16="http://schemas.microsoft.com/office/drawing/2014/main" id="{38CD871D-C6E9-458D-B26E-F2A6C262D54B}"/>
              </a:ext>
            </a:extLst>
          </p:cNvPr>
          <p:cNvSpPr>
            <a:spLocks/>
          </p:cNvSpPr>
          <p:nvPr/>
        </p:nvSpPr>
        <p:spPr bwMode="auto">
          <a:xfrm>
            <a:off x="2054417" y="457200"/>
            <a:ext cx="2506824" cy="236759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dirty="0">
              <a:latin typeface="Arial" panose="020B0604020202020204" pitchFamily="34" charset="0"/>
              <a:cs typeface="Arial" panose="020B0604020202020204" pitchFamily="34" charset="0"/>
            </a:endParaRPr>
          </a:p>
        </p:txBody>
      </p:sp>
      <p:sp>
        <p:nvSpPr>
          <p:cNvPr id="33" name="Freeform 9">
            <a:extLst>
              <a:ext uri="{FF2B5EF4-FFF2-40B4-BE49-F238E27FC236}">
                <a16:creationId xmlns:a16="http://schemas.microsoft.com/office/drawing/2014/main" id="{049363CC-AAE0-4F10-ABCF-E20C3077C7C3}"/>
              </a:ext>
            </a:extLst>
          </p:cNvPr>
          <p:cNvSpPr>
            <a:spLocks/>
          </p:cNvSpPr>
          <p:nvPr/>
        </p:nvSpPr>
        <p:spPr bwMode="auto">
          <a:xfrm>
            <a:off x="2057452" y="2442169"/>
            <a:ext cx="2924628" cy="1972328"/>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rgbClr val="BADCA2"/>
          </a:solidFill>
          <a:ln w="28575">
            <a:solidFill>
              <a:schemeClr val="bg1">
                <a:lumMod val="50000"/>
              </a:schemeClr>
            </a:solidFill>
            <a:prstDash val="solid"/>
            <a:round/>
            <a:headEnd/>
            <a:tailEnd/>
          </a:ln>
        </p:spPr>
        <p:txBody>
          <a:bodyPr anchor="ctr">
            <a:normAutofit/>
          </a:bodyPr>
          <a:lstStyle/>
          <a:p>
            <a:pPr algn="ctr" eaLnBrk="1" fontAlgn="auto" hangingPunct="1">
              <a:spcBef>
                <a:spcPts val="0"/>
              </a:spcBef>
              <a:spcAft>
                <a:spcPts val="600"/>
              </a:spcAft>
            </a:pPr>
            <a:br>
              <a:rPr lang="en-GB" sz="4800">
                <a:latin typeface="Arial" panose="020B0604020202020204" pitchFamily="34" charset="0"/>
                <a:cs typeface="Arial" panose="020B0604020202020204" pitchFamily="34" charset="0"/>
              </a:rPr>
            </a:br>
            <a:endParaRPr lang="en-GB" sz="4800">
              <a:latin typeface="Arial" panose="020B0604020202020204" pitchFamily="34" charset="0"/>
              <a:cs typeface="Arial" panose="020B0604020202020204" pitchFamily="34" charset="0"/>
            </a:endParaRPr>
          </a:p>
        </p:txBody>
      </p:sp>
      <p:sp>
        <p:nvSpPr>
          <p:cNvPr id="34" name="Freeform 37">
            <a:extLst>
              <a:ext uri="{FF2B5EF4-FFF2-40B4-BE49-F238E27FC236}">
                <a16:creationId xmlns:a16="http://schemas.microsoft.com/office/drawing/2014/main" id="{907FEDD7-C73F-4CD4-9B9E-E7109C1A0FC4}"/>
              </a:ext>
            </a:extLst>
          </p:cNvPr>
          <p:cNvSpPr>
            <a:spLocks/>
          </p:cNvSpPr>
          <p:nvPr/>
        </p:nvSpPr>
        <p:spPr bwMode="auto">
          <a:xfrm>
            <a:off x="4570426" y="2442169"/>
            <a:ext cx="2521444" cy="1972328"/>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rgbClr val="BADCA2"/>
          </a:solidFill>
          <a:ln w="28575">
            <a:solidFill>
              <a:schemeClr val="bg1">
                <a:lumMod val="50000"/>
              </a:schemeClr>
            </a:solidFill>
            <a:prstDash val="solid"/>
            <a:round/>
            <a:headEnd/>
            <a:tailEnd/>
          </a:ln>
        </p:spPr>
        <p:txBody>
          <a:bodyPr wrap="square" anchor="ctr">
            <a:normAutofit/>
          </a:bodyPr>
          <a:lstStyle/>
          <a:p>
            <a:pPr algn="ctr" eaLnBrk="1" hangingPunct="1">
              <a:spcAft>
                <a:spcPts val="600"/>
              </a:spcAft>
            </a:pPr>
            <a:br>
              <a:rPr lang="en-GB" sz="4800">
                <a:latin typeface="Arial" panose="020B0604020202020204" pitchFamily="34" charset="0"/>
                <a:cs typeface="Arial" panose="020B0604020202020204" pitchFamily="34" charset="0"/>
              </a:rPr>
            </a:br>
            <a:endParaRPr lang="en-GB" sz="4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612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AF21A7-D717-8DCA-415F-BFC7EFE2B9CD}"/>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1AD25BB-AC2D-D8E8-4B64-3919B72D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B21548A-C14A-1C6C-BC16-4F447F6A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2B944E-9335-6723-AE11-EAC362657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A5143E3-882C-2944-9113-F4A3200A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67E35C-48E6-669E-9ADA-F15CC007A58E}"/>
              </a:ext>
            </a:extLst>
          </p:cNvPr>
          <p:cNvSpPr/>
          <p:nvPr/>
        </p:nvSpPr>
        <p:spPr>
          <a:xfrm>
            <a:off x="-362869" y="403286"/>
            <a:ext cx="9587253" cy="4992136"/>
          </a:xfrm>
          <a:prstGeom prst="rect">
            <a:avLst/>
          </a:prstGeom>
          <a:noFill/>
        </p:spPr>
        <p:txBody>
          <a:bodyPr wrap="square" lIns="91440" tIns="45720" rIns="91440" bIns="45720">
            <a:spAutoFit/>
          </a:bodyPr>
          <a:lstStyle/>
          <a:p>
            <a:pPr algn="ctr">
              <a:lnSpc>
                <a:spcPct val="80000"/>
              </a:lnSpc>
            </a:pPr>
            <a:r>
              <a:rPr lang="en-US" sz="19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
        <p:nvSpPr>
          <p:cNvPr id="20" name="Freeform 6">
            <a:extLst>
              <a:ext uri="{FF2B5EF4-FFF2-40B4-BE49-F238E27FC236}">
                <a16:creationId xmlns:a16="http://schemas.microsoft.com/office/drawing/2014/main" id="{A478338B-8E6A-2A59-A820-C80B95A65F33}"/>
              </a:ext>
            </a:extLst>
          </p:cNvPr>
          <p:cNvSpPr>
            <a:spLocks/>
          </p:cNvSpPr>
          <p:nvPr/>
        </p:nvSpPr>
        <p:spPr bwMode="auto">
          <a:xfrm>
            <a:off x="6699893" y="2056887"/>
            <a:ext cx="2089020" cy="236559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lnSpc>
                <a:spcPct val="90000"/>
              </a:lnSpc>
              <a:spcAft>
                <a:spcPts val="600"/>
              </a:spcAft>
            </a:pPr>
            <a:br>
              <a:rPr lang="en-GB" sz="4400">
                <a:latin typeface="Arial" panose="020B0604020202020204" pitchFamily="34" charset="0"/>
                <a:cs typeface="Arial" panose="020B0604020202020204" pitchFamily="34" charset="0"/>
              </a:rPr>
            </a:br>
            <a:br>
              <a:rPr lang="en-GB" sz="4400">
                <a:latin typeface="Arial" panose="020B0604020202020204" pitchFamily="34" charset="0"/>
                <a:cs typeface="Arial" panose="020B0604020202020204" pitchFamily="34" charset="0"/>
              </a:rPr>
            </a:br>
            <a:endParaRPr lang="en-GB" sz="4400">
              <a:latin typeface="Arial" panose="020B0604020202020204" pitchFamily="34" charset="0"/>
              <a:cs typeface="Arial" panose="020B0604020202020204" pitchFamily="34" charset="0"/>
            </a:endParaRPr>
          </a:p>
        </p:txBody>
      </p:sp>
      <p:sp>
        <p:nvSpPr>
          <p:cNvPr id="22" name="Freeform 7">
            <a:extLst>
              <a:ext uri="{FF2B5EF4-FFF2-40B4-BE49-F238E27FC236}">
                <a16:creationId xmlns:a16="http://schemas.microsoft.com/office/drawing/2014/main" id="{E20797CA-4896-ADA4-60DA-CBCF4A0B4311}"/>
              </a:ext>
            </a:extLst>
          </p:cNvPr>
          <p:cNvSpPr>
            <a:spLocks/>
          </p:cNvSpPr>
          <p:nvPr/>
        </p:nvSpPr>
        <p:spPr bwMode="auto">
          <a:xfrm>
            <a:off x="4589158" y="4031211"/>
            <a:ext cx="2504713" cy="2369589"/>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4" name="Freeform 8">
            <a:extLst>
              <a:ext uri="{FF2B5EF4-FFF2-40B4-BE49-F238E27FC236}">
                <a16:creationId xmlns:a16="http://schemas.microsoft.com/office/drawing/2014/main" id="{B4685D60-82BE-B9A0-C183-426E8D402143}"/>
              </a:ext>
            </a:extLst>
          </p:cNvPr>
          <p:cNvSpPr>
            <a:spLocks/>
          </p:cNvSpPr>
          <p:nvPr/>
        </p:nvSpPr>
        <p:spPr bwMode="auto">
          <a:xfrm>
            <a:off x="4171354" y="457200"/>
            <a:ext cx="2506824" cy="236759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dirty="0">
              <a:latin typeface="Arial" panose="020B0604020202020204" pitchFamily="34" charset="0"/>
              <a:cs typeface="Arial" panose="020B0604020202020204" pitchFamily="34" charset="0"/>
            </a:endParaRPr>
          </a:p>
        </p:txBody>
      </p:sp>
      <p:sp>
        <p:nvSpPr>
          <p:cNvPr id="26" name="Freeform 12">
            <a:extLst>
              <a:ext uri="{FF2B5EF4-FFF2-40B4-BE49-F238E27FC236}">
                <a16:creationId xmlns:a16="http://schemas.microsoft.com/office/drawing/2014/main" id="{44973608-AE72-191E-9DB8-082463406786}"/>
              </a:ext>
            </a:extLst>
          </p:cNvPr>
          <p:cNvSpPr>
            <a:spLocks/>
          </p:cNvSpPr>
          <p:nvPr/>
        </p:nvSpPr>
        <p:spPr bwMode="auto">
          <a:xfrm>
            <a:off x="6279979" y="457200"/>
            <a:ext cx="2508934" cy="1972328"/>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7" name="Freeform 13">
            <a:extLst>
              <a:ext uri="{FF2B5EF4-FFF2-40B4-BE49-F238E27FC236}">
                <a16:creationId xmlns:a16="http://schemas.microsoft.com/office/drawing/2014/main" id="{B07ECD88-E796-130F-F065-35C01F678C36}"/>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8" name="Freeform 5">
            <a:extLst>
              <a:ext uri="{FF2B5EF4-FFF2-40B4-BE49-F238E27FC236}">
                <a16:creationId xmlns:a16="http://schemas.microsoft.com/office/drawing/2014/main" id="{D267A198-28A8-908B-DB55-0CFEC5BEB689}"/>
              </a:ext>
            </a:extLst>
          </p:cNvPr>
          <p:cNvSpPr>
            <a:spLocks/>
          </p:cNvSpPr>
          <p:nvPr/>
        </p:nvSpPr>
        <p:spPr bwMode="auto">
          <a:xfrm>
            <a:off x="375182" y="2452151"/>
            <a:ext cx="2089020" cy="2373581"/>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9" name="Freeform 10">
            <a:extLst>
              <a:ext uri="{FF2B5EF4-FFF2-40B4-BE49-F238E27FC236}">
                <a16:creationId xmlns:a16="http://schemas.microsoft.com/office/drawing/2014/main" id="{524774E7-89FD-0AF5-C126-40AD72D2EA35}"/>
              </a:ext>
            </a:extLst>
          </p:cNvPr>
          <p:cNvSpPr>
            <a:spLocks/>
          </p:cNvSpPr>
          <p:nvPr/>
        </p:nvSpPr>
        <p:spPr bwMode="auto">
          <a:xfrm>
            <a:off x="375182" y="457200"/>
            <a:ext cx="2084800" cy="2371585"/>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0" name="Freeform 11">
            <a:extLst>
              <a:ext uri="{FF2B5EF4-FFF2-40B4-BE49-F238E27FC236}">
                <a16:creationId xmlns:a16="http://schemas.microsoft.com/office/drawing/2014/main" id="{1D733BB7-598E-4114-F3DD-C6D4CF5069A9}"/>
              </a:ext>
            </a:extLst>
          </p:cNvPr>
          <p:cNvSpPr>
            <a:spLocks/>
          </p:cNvSpPr>
          <p:nvPr/>
        </p:nvSpPr>
        <p:spPr bwMode="auto">
          <a:xfrm>
            <a:off x="375182" y="4426475"/>
            <a:ext cx="2508934" cy="1974325"/>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1" name="Freeform 7">
            <a:extLst>
              <a:ext uri="{FF2B5EF4-FFF2-40B4-BE49-F238E27FC236}">
                <a16:creationId xmlns:a16="http://schemas.microsoft.com/office/drawing/2014/main" id="{5EA5AED3-E72C-80DE-228F-DE6036CE08A6}"/>
              </a:ext>
            </a:extLst>
          </p:cNvPr>
          <p:cNvSpPr>
            <a:spLocks/>
          </p:cNvSpPr>
          <p:nvPr/>
        </p:nvSpPr>
        <p:spPr bwMode="auto">
          <a:xfrm>
            <a:off x="2474704" y="4031212"/>
            <a:ext cx="2504713" cy="2369588"/>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a:latin typeface="Arial" panose="020B0604020202020204" pitchFamily="34" charset="0"/>
                <a:cs typeface="Arial" panose="020B0604020202020204" pitchFamily="34" charset="0"/>
              </a:rPr>
            </a:br>
            <a:endParaRPr lang="en-GB" sz="4800">
              <a:latin typeface="Arial" panose="020B0604020202020204" pitchFamily="34" charset="0"/>
              <a:cs typeface="Arial" panose="020B0604020202020204" pitchFamily="34" charset="0"/>
            </a:endParaRPr>
          </a:p>
        </p:txBody>
      </p:sp>
      <p:sp>
        <p:nvSpPr>
          <p:cNvPr id="32" name="Freeform 8">
            <a:extLst>
              <a:ext uri="{FF2B5EF4-FFF2-40B4-BE49-F238E27FC236}">
                <a16:creationId xmlns:a16="http://schemas.microsoft.com/office/drawing/2014/main" id="{018F8C61-1B33-CD2C-0151-7033C3E5E118}"/>
              </a:ext>
            </a:extLst>
          </p:cNvPr>
          <p:cNvSpPr>
            <a:spLocks/>
          </p:cNvSpPr>
          <p:nvPr/>
        </p:nvSpPr>
        <p:spPr bwMode="auto">
          <a:xfrm>
            <a:off x="2054417" y="457200"/>
            <a:ext cx="2506824" cy="236759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dirty="0">
              <a:latin typeface="Arial" panose="020B0604020202020204" pitchFamily="34" charset="0"/>
              <a:cs typeface="Arial" panose="020B0604020202020204" pitchFamily="34" charset="0"/>
            </a:endParaRPr>
          </a:p>
        </p:txBody>
      </p:sp>
      <p:sp>
        <p:nvSpPr>
          <p:cNvPr id="34" name="Freeform 37">
            <a:extLst>
              <a:ext uri="{FF2B5EF4-FFF2-40B4-BE49-F238E27FC236}">
                <a16:creationId xmlns:a16="http://schemas.microsoft.com/office/drawing/2014/main" id="{27467EE7-FF2B-0C7C-FF6D-ED6A465E1ACE}"/>
              </a:ext>
            </a:extLst>
          </p:cNvPr>
          <p:cNvSpPr>
            <a:spLocks/>
          </p:cNvSpPr>
          <p:nvPr/>
        </p:nvSpPr>
        <p:spPr bwMode="auto">
          <a:xfrm>
            <a:off x="4570426" y="2442169"/>
            <a:ext cx="2521444" cy="1972328"/>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rgbClr val="BADCA2"/>
          </a:solidFill>
          <a:ln w="28575">
            <a:solidFill>
              <a:schemeClr val="bg1">
                <a:lumMod val="50000"/>
              </a:schemeClr>
            </a:solidFill>
            <a:prstDash val="solid"/>
            <a:round/>
            <a:headEnd/>
            <a:tailEnd/>
          </a:ln>
        </p:spPr>
        <p:txBody>
          <a:bodyPr wrap="square" anchor="ctr">
            <a:normAutofit/>
          </a:bodyPr>
          <a:lstStyle/>
          <a:p>
            <a:pPr algn="ctr" eaLnBrk="1" hangingPunct="1">
              <a:spcAft>
                <a:spcPts val="600"/>
              </a:spcAft>
            </a:pPr>
            <a:br>
              <a:rPr lang="en-GB" sz="4800">
                <a:latin typeface="Arial" panose="020B0604020202020204" pitchFamily="34" charset="0"/>
                <a:cs typeface="Arial" panose="020B0604020202020204" pitchFamily="34" charset="0"/>
              </a:rPr>
            </a:br>
            <a:endParaRPr lang="en-GB" sz="4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77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ew Nation | Tag Archive | jaywalking">
            <a:extLst>
              <a:ext uri="{FF2B5EF4-FFF2-40B4-BE49-F238E27FC236}">
                <a16:creationId xmlns:a16="http://schemas.microsoft.com/office/drawing/2014/main" id="{696BF98E-2219-4592-BCFC-D709E2F80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
          <a:stretch/>
        </p:blipFill>
        <p:spPr bwMode="auto">
          <a:xfrm flipH="1">
            <a:off x="628650" y="233807"/>
            <a:ext cx="7851649" cy="588873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007F5A-085D-4576-8251-66F7E3A57212}"/>
              </a:ext>
            </a:extLst>
          </p:cNvPr>
          <p:cNvSpPr txBox="1"/>
          <p:nvPr/>
        </p:nvSpPr>
        <p:spPr>
          <a:xfrm>
            <a:off x="663701" y="273791"/>
            <a:ext cx="7816598" cy="923330"/>
          </a:xfrm>
          <a:prstGeom prst="rect">
            <a:avLst/>
          </a:prstGeom>
          <a:solidFill>
            <a:srgbClr val="000000">
              <a:alpha val="50196"/>
            </a:srgbClr>
          </a:solidFill>
          <a:ln>
            <a:noFill/>
          </a:ln>
        </p:spPr>
        <p:txBody>
          <a:bodyPr wrap="square">
            <a:spAutoFit/>
          </a:bodyPr>
          <a:lstStyle/>
          <a:p>
            <a:pPr algn="ctr"/>
            <a:r>
              <a:rPr lang="ar-JO" sz="5400" b="1" i="0" dirty="0">
                <a:solidFill>
                  <a:schemeClr val="bg1"/>
                </a:solidFill>
                <a:effectLst>
                  <a:glow rad="127000">
                    <a:schemeClr val="tx1"/>
                  </a:glow>
                </a:effectLst>
                <a:latin typeface="Arial" panose="020B0604020202020204" pitchFamily="34" charset="0"/>
                <a:cs typeface="Arial" panose="020B0604020202020204" pitchFamily="34" charset="0"/>
              </a:rPr>
              <a:t>من يجب أن تتبع؟</a:t>
            </a:r>
            <a:endParaRPr lang="en-US" sz="5400" b="1"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58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55CCC1-8F94-F894-E545-BC8CDE46E21F}"/>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80F533D-4FA7-3B5C-A872-EE53D6AD3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12A9D4-A475-3ACA-EA4F-5CFD4DF47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21FB16E-9345-5E54-75DF-49776135DD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67607A3-FA72-F641-52B2-4EF1D20E9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F8042D9-C2FF-30CC-6BFC-D523B1759B51}"/>
              </a:ext>
            </a:extLst>
          </p:cNvPr>
          <p:cNvSpPr/>
          <p:nvPr/>
        </p:nvSpPr>
        <p:spPr>
          <a:xfrm>
            <a:off x="-362869" y="403286"/>
            <a:ext cx="9587253" cy="4992136"/>
          </a:xfrm>
          <a:prstGeom prst="rect">
            <a:avLst/>
          </a:prstGeom>
          <a:noFill/>
        </p:spPr>
        <p:txBody>
          <a:bodyPr wrap="square" lIns="91440" tIns="45720" rIns="91440" bIns="45720">
            <a:spAutoFit/>
          </a:bodyPr>
          <a:lstStyle/>
          <a:p>
            <a:pPr algn="ctr">
              <a:lnSpc>
                <a:spcPct val="80000"/>
              </a:lnSpc>
            </a:pPr>
            <a:r>
              <a:rPr lang="en-US" sz="19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
        <p:nvSpPr>
          <p:cNvPr id="20" name="Freeform 6">
            <a:extLst>
              <a:ext uri="{FF2B5EF4-FFF2-40B4-BE49-F238E27FC236}">
                <a16:creationId xmlns:a16="http://schemas.microsoft.com/office/drawing/2014/main" id="{48178E0A-9278-7731-82F1-820C3CBCBA45}"/>
              </a:ext>
            </a:extLst>
          </p:cNvPr>
          <p:cNvSpPr>
            <a:spLocks/>
          </p:cNvSpPr>
          <p:nvPr/>
        </p:nvSpPr>
        <p:spPr bwMode="auto">
          <a:xfrm>
            <a:off x="6699893" y="2056887"/>
            <a:ext cx="2089020" cy="236559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lnSpc>
                <a:spcPct val="90000"/>
              </a:lnSpc>
              <a:spcAft>
                <a:spcPts val="600"/>
              </a:spcAft>
            </a:pPr>
            <a:br>
              <a:rPr lang="en-GB" sz="4400">
                <a:latin typeface="Arial" panose="020B0604020202020204" pitchFamily="34" charset="0"/>
                <a:cs typeface="Arial" panose="020B0604020202020204" pitchFamily="34" charset="0"/>
              </a:rPr>
            </a:br>
            <a:br>
              <a:rPr lang="en-GB" sz="4400">
                <a:latin typeface="Arial" panose="020B0604020202020204" pitchFamily="34" charset="0"/>
                <a:cs typeface="Arial" panose="020B0604020202020204" pitchFamily="34" charset="0"/>
              </a:rPr>
            </a:br>
            <a:endParaRPr lang="en-GB" sz="4400">
              <a:latin typeface="Arial" panose="020B0604020202020204" pitchFamily="34" charset="0"/>
              <a:cs typeface="Arial" panose="020B0604020202020204" pitchFamily="34" charset="0"/>
            </a:endParaRPr>
          </a:p>
        </p:txBody>
      </p:sp>
      <p:sp>
        <p:nvSpPr>
          <p:cNvPr id="22" name="Freeform 7">
            <a:extLst>
              <a:ext uri="{FF2B5EF4-FFF2-40B4-BE49-F238E27FC236}">
                <a16:creationId xmlns:a16="http://schemas.microsoft.com/office/drawing/2014/main" id="{2F887A6F-3E12-0F13-E5A6-0849F7560A82}"/>
              </a:ext>
            </a:extLst>
          </p:cNvPr>
          <p:cNvSpPr>
            <a:spLocks/>
          </p:cNvSpPr>
          <p:nvPr/>
        </p:nvSpPr>
        <p:spPr bwMode="auto">
          <a:xfrm>
            <a:off x="4589158" y="4031211"/>
            <a:ext cx="2504713" cy="2369589"/>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4" name="Freeform 8">
            <a:extLst>
              <a:ext uri="{FF2B5EF4-FFF2-40B4-BE49-F238E27FC236}">
                <a16:creationId xmlns:a16="http://schemas.microsoft.com/office/drawing/2014/main" id="{0BD20942-8BCB-1815-FD3A-CB4F0381EF3A}"/>
              </a:ext>
            </a:extLst>
          </p:cNvPr>
          <p:cNvSpPr>
            <a:spLocks/>
          </p:cNvSpPr>
          <p:nvPr/>
        </p:nvSpPr>
        <p:spPr bwMode="auto">
          <a:xfrm>
            <a:off x="4171354" y="457200"/>
            <a:ext cx="2506824" cy="236759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dirty="0">
              <a:latin typeface="Arial" panose="020B0604020202020204" pitchFamily="34" charset="0"/>
              <a:cs typeface="Arial" panose="020B0604020202020204" pitchFamily="34" charset="0"/>
            </a:endParaRPr>
          </a:p>
        </p:txBody>
      </p:sp>
      <p:sp>
        <p:nvSpPr>
          <p:cNvPr id="26" name="Freeform 12">
            <a:extLst>
              <a:ext uri="{FF2B5EF4-FFF2-40B4-BE49-F238E27FC236}">
                <a16:creationId xmlns:a16="http://schemas.microsoft.com/office/drawing/2014/main" id="{99C382DF-2763-780A-4088-DD57C0B1A197}"/>
              </a:ext>
            </a:extLst>
          </p:cNvPr>
          <p:cNvSpPr>
            <a:spLocks/>
          </p:cNvSpPr>
          <p:nvPr/>
        </p:nvSpPr>
        <p:spPr bwMode="auto">
          <a:xfrm>
            <a:off x="6279979" y="457200"/>
            <a:ext cx="2508934" cy="1972328"/>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7" name="Freeform 13">
            <a:extLst>
              <a:ext uri="{FF2B5EF4-FFF2-40B4-BE49-F238E27FC236}">
                <a16:creationId xmlns:a16="http://schemas.microsoft.com/office/drawing/2014/main" id="{ADBE9B77-B4E6-22DB-2267-67F41CD453C3}"/>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8" name="Freeform 5">
            <a:extLst>
              <a:ext uri="{FF2B5EF4-FFF2-40B4-BE49-F238E27FC236}">
                <a16:creationId xmlns:a16="http://schemas.microsoft.com/office/drawing/2014/main" id="{98278C93-2CE7-8D4D-155C-278E8E793007}"/>
              </a:ext>
            </a:extLst>
          </p:cNvPr>
          <p:cNvSpPr>
            <a:spLocks/>
          </p:cNvSpPr>
          <p:nvPr/>
        </p:nvSpPr>
        <p:spPr bwMode="auto">
          <a:xfrm>
            <a:off x="375182" y="2452151"/>
            <a:ext cx="2089020" cy="2373581"/>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9" name="Freeform 10">
            <a:extLst>
              <a:ext uri="{FF2B5EF4-FFF2-40B4-BE49-F238E27FC236}">
                <a16:creationId xmlns:a16="http://schemas.microsoft.com/office/drawing/2014/main" id="{114C9141-1B5F-3CF1-E506-64C80C633B90}"/>
              </a:ext>
            </a:extLst>
          </p:cNvPr>
          <p:cNvSpPr>
            <a:spLocks/>
          </p:cNvSpPr>
          <p:nvPr/>
        </p:nvSpPr>
        <p:spPr bwMode="auto">
          <a:xfrm>
            <a:off x="375182" y="457200"/>
            <a:ext cx="2084800" cy="2371585"/>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0" name="Freeform 11">
            <a:extLst>
              <a:ext uri="{FF2B5EF4-FFF2-40B4-BE49-F238E27FC236}">
                <a16:creationId xmlns:a16="http://schemas.microsoft.com/office/drawing/2014/main" id="{F8F82B55-4DD3-4601-577C-F2C29C3C83C6}"/>
              </a:ext>
            </a:extLst>
          </p:cNvPr>
          <p:cNvSpPr>
            <a:spLocks/>
          </p:cNvSpPr>
          <p:nvPr/>
        </p:nvSpPr>
        <p:spPr bwMode="auto">
          <a:xfrm>
            <a:off x="375182" y="4426475"/>
            <a:ext cx="2508934" cy="1974325"/>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1" name="Freeform 7">
            <a:extLst>
              <a:ext uri="{FF2B5EF4-FFF2-40B4-BE49-F238E27FC236}">
                <a16:creationId xmlns:a16="http://schemas.microsoft.com/office/drawing/2014/main" id="{C9B31677-45A7-0049-D32D-3ECDBF38A7AF}"/>
              </a:ext>
            </a:extLst>
          </p:cNvPr>
          <p:cNvSpPr>
            <a:spLocks/>
          </p:cNvSpPr>
          <p:nvPr/>
        </p:nvSpPr>
        <p:spPr bwMode="auto">
          <a:xfrm>
            <a:off x="2474704" y="4031212"/>
            <a:ext cx="2504713" cy="2369588"/>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a:latin typeface="Arial" panose="020B0604020202020204" pitchFamily="34" charset="0"/>
                <a:cs typeface="Arial" panose="020B0604020202020204" pitchFamily="34" charset="0"/>
              </a:rPr>
            </a:br>
            <a:endParaRPr lang="en-GB" sz="4800">
              <a:latin typeface="Arial" panose="020B0604020202020204" pitchFamily="34" charset="0"/>
              <a:cs typeface="Arial" panose="020B0604020202020204" pitchFamily="34" charset="0"/>
            </a:endParaRPr>
          </a:p>
        </p:txBody>
      </p:sp>
      <p:sp>
        <p:nvSpPr>
          <p:cNvPr id="32" name="Freeform 8">
            <a:extLst>
              <a:ext uri="{FF2B5EF4-FFF2-40B4-BE49-F238E27FC236}">
                <a16:creationId xmlns:a16="http://schemas.microsoft.com/office/drawing/2014/main" id="{55D3FB1F-2A58-8A8B-8241-C6067DA58AEB}"/>
              </a:ext>
            </a:extLst>
          </p:cNvPr>
          <p:cNvSpPr>
            <a:spLocks/>
          </p:cNvSpPr>
          <p:nvPr/>
        </p:nvSpPr>
        <p:spPr bwMode="auto">
          <a:xfrm>
            <a:off x="2054417" y="457200"/>
            <a:ext cx="2506824" cy="236759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161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784606-6A8E-BBE8-E0E6-F2D50ACD2E47}"/>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EAA908D-A223-8E93-CAA4-14CD51042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783E42C-BF95-898E-DE31-509EF8C85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E0007B5-D5D8-1036-1069-5DE492600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7A0244A-A6E4-D8A0-468B-D7C1FA4D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044043-BF61-9267-8139-23524664CFDE}"/>
              </a:ext>
            </a:extLst>
          </p:cNvPr>
          <p:cNvSpPr/>
          <p:nvPr/>
        </p:nvSpPr>
        <p:spPr>
          <a:xfrm>
            <a:off x="-362869" y="403286"/>
            <a:ext cx="9587253" cy="4992136"/>
          </a:xfrm>
          <a:prstGeom prst="rect">
            <a:avLst/>
          </a:prstGeom>
          <a:noFill/>
        </p:spPr>
        <p:txBody>
          <a:bodyPr wrap="square" lIns="91440" tIns="45720" rIns="91440" bIns="45720">
            <a:spAutoFit/>
          </a:bodyPr>
          <a:lstStyle/>
          <a:p>
            <a:pPr algn="ctr">
              <a:lnSpc>
                <a:spcPct val="80000"/>
              </a:lnSpc>
            </a:pPr>
            <a:r>
              <a:rPr lang="en-US" sz="19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
        <p:nvSpPr>
          <p:cNvPr id="20" name="Freeform 6">
            <a:extLst>
              <a:ext uri="{FF2B5EF4-FFF2-40B4-BE49-F238E27FC236}">
                <a16:creationId xmlns:a16="http://schemas.microsoft.com/office/drawing/2014/main" id="{6660A5B7-10E9-84E0-F54A-EDA5FE8D7F8E}"/>
              </a:ext>
            </a:extLst>
          </p:cNvPr>
          <p:cNvSpPr>
            <a:spLocks/>
          </p:cNvSpPr>
          <p:nvPr/>
        </p:nvSpPr>
        <p:spPr bwMode="auto">
          <a:xfrm>
            <a:off x="6699893" y="2056887"/>
            <a:ext cx="2089020" cy="236559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lnSpc>
                <a:spcPct val="90000"/>
              </a:lnSpc>
              <a:spcAft>
                <a:spcPts val="600"/>
              </a:spcAft>
            </a:pPr>
            <a:br>
              <a:rPr lang="en-GB" sz="4400">
                <a:latin typeface="Arial" panose="020B0604020202020204" pitchFamily="34" charset="0"/>
                <a:cs typeface="Arial" panose="020B0604020202020204" pitchFamily="34" charset="0"/>
              </a:rPr>
            </a:br>
            <a:br>
              <a:rPr lang="en-GB" sz="4400">
                <a:latin typeface="Arial" panose="020B0604020202020204" pitchFamily="34" charset="0"/>
                <a:cs typeface="Arial" panose="020B0604020202020204" pitchFamily="34" charset="0"/>
              </a:rPr>
            </a:br>
            <a:endParaRPr lang="en-GB" sz="4400">
              <a:latin typeface="Arial" panose="020B0604020202020204" pitchFamily="34" charset="0"/>
              <a:cs typeface="Arial" panose="020B0604020202020204" pitchFamily="34" charset="0"/>
            </a:endParaRPr>
          </a:p>
        </p:txBody>
      </p:sp>
      <p:sp>
        <p:nvSpPr>
          <p:cNvPr id="22" name="Freeform 7">
            <a:extLst>
              <a:ext uri="{FF2B5EF4-FFF2-40B4-BE49-F238E27FC236}">
                <a16:creationId xmlns:a16="http://schemas.microsoft.com/office/drawing/2014/main" id="{BEDED130-A4E9-1E86-D017-E6D7CD5FACF2}"/>
              </a:ext>
            </a:extLst>
          </p:cNvPr>
          <p:cNvSpPr>
            <a:spLocks/>
          </p:cNvSpPr>
          <p:nvPr/>
        </p:nvSpPr>
        <p:spPr bwMode="auto">
          <a:xfrm>
            <a:off x="4589158" y="4031211"/>
            <a:ext cx="2504713" cy="2369589"/>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4" name="Freeform 8">
            <a:extLst>
              <a:ext uri="{FF2B5EF4-FFF2-40B4-BE49-F238E27FC236}">
                <a16:creationId xmlns:a16="http://schemas.microsoft.com/office/drawing/2014/main" id="{427ADECB-0DF0-A1F6-1124-1A74CF71A57F}"/>
              </a:ext>
            </a:extLst>
          </p:cNvPr>
          <p:cNvSpPr>
            <a:spLocks/>
          </p:cNvSpPr>
          <p:nvPr/>
        </p:nvSpPr>
        <p:spPr bwMode="auto">
          <a:xfrm>
            <a:off x="4171354" y="457200"/>
            <a:ext cx="2506824" cy="236759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dirty="0">
              <a:latin typeface="Arial" panose="020B0604020202020204" pitchFamily="34" charset="0"/>
              <a:cs typeface="Arial" panose="020B0604020202020204" pitchFamily="34" charset="0"/>
            </a:endParaRPr>
          </a:p>
        </p:txBody>
      </p:sp>
      <p:sp>
        <p:nvSpPr>
          <p:cNvPr id="26" name="Freeform 12">
            <a:extLst>
              <a:ext uri="{FF2B5EF4-FFF2-40B4-BE49-F238E27FC236}">
                <a16:creationId xmlns:a16="http://schemas.microsoft.com/office/drawing/2014/main" id="{8EABE343-9EA6-51A9-169B-9E2E0022A6E9}"/>
              </a:ext>
            </a:extLst>
          </p:cNvPr>
          <p:cNvSpPr>
            <a:spLocks/>
          </p:cNvSpPr>
          <p:nvPr/>
        </p:nvSpPr>
        <p:spPr bwMode="auto">
          <a:xfrm>
            <a:off x="6279979" y="457200"/>
            <a:ext cx="2508934" cy="1972328"/>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7" name="Freeform 13">
            <a:extLst>
              <a:ext uri="{FF2B5EF4-FFF2-40B4-BE49-F238E27FC236}">
                <a16:creationId xmlns:a16="http://schemas.microsoft.com/office/drawing/2014/main" id="{9F1CC66C-49F7-B0EA-EC1E-B11D389CC84B}"/>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8" name="Freeform 5">
            <a:extLst>
              <a:ext uri="{FF2B5EF4-FFF2-40B4-BE49-F238E27FC236}">
                <a16:creationId xmlns:a16="http://schemas.microsoft.com/office/drawing/2014/main" id="{9D677E87-EEC9-9E2C-5BEE-838E718F264C}"/>
              </a:ext>
            </a:extLst>
          </p:cNvPr>
          <p:cNvSpPr>
            <a:spLocks/>
          </p:cNvSpPr>
          <p:nvPr/>
        </p:nvSpPr>
        <p:spPr bwMode="auto">
          <a:xfrm>
            <a:off x="375182" y="2452151"/>
            <a:ext cx="2089020" cy="2373581"/>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9" name="Freeform 10">
            <a:extLst>
              <a:ext uri="{FF2B5EF4-FFF2-40B4-BE49-F238E27FC236}">
                <a16:creationId xmlns:a16="http://schemas.microsoft.com/office/drawing/2014/main" id="{728C5972-D7DA-776C-D814-23DC553D8978}"/>
              </a:ext>
            </a:extLst>
          </p:cNvPr>
          <p:cNvSpPr>
            <a:spLocks/>
          </p:cNvSpPr>
          <p:nvPr/>
        </p:nvSpPr>
        <p:spPr bwMode="auto">
          <a:xfrm>
            <a:off x="375182" y="457200"/>
            <a:ext cx="2084800" cy="2371585"/>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0" name="Freeform 11">
            <a:extLst>
              <a:ext uri="{FF2B5EF4-FFF2-40B4-BE49-F238E27FC236}">
                <a16:creationId xmlns:a16="http://schemas.microsoft.com/office/drawing/2014/main" id="{3BE22CA9-CD9A-7077-2B84-2106599C340D}"/>
              </a:ext>
            </a:extLst>
          </p:cNvPr>
          <p:cNvSpPr>
            <a:spLocks/>
          </p:cNvSpPr>
          <p:nvPr/>
        </p:nvSpPr>
        <p:spPr bwMode="auto">
          <a:xfrm>
            <a:off x="375182" y="4426475"/>
            <a:ext cx="2508934" cy="1974325"/>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1" name="Freeform 7">
            <a:extLst>
              <a:ext uri="{FF2B5EF4-FFF2-40B4-BE49-F238E27FC236}">
                <a16:creationId xmlns:a16="http://schemas.microsoft.com/office/drawing/2014/main" id="{1533A64E-275F-26C6-54A1-5FEE45192DEF}"/>
              </a:ext>
            </a:extLst>
          </p:cNvPr>
          <p:cNvSpPr>
            <a:spLocks/>
          </p:cNvSpPr>
          <p:nvPr/>
        </p:nvSpPr>
        <p:spPr bwMode="auto">
          <a:xfrm>
            <a:off x="2474704" y="4031212"/>
            <a:ext cx="2504713" cy="2369588"/>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a:latin typeface="Arial" panose="020B0604020202020204" pitchFamily="34" charset="0"/>
                <a:cs typeface="Arial" panose="020B0604020202020204" pitchFamily="34" charset="0"/>
              </a:rPr>
            </a:br>
            <a:endParaRPr lang="en-GB" sz="4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040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2DE38D-35E6-598D-A9D2-562EA3987B1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5CCB132-1159-0D05-4D9B-E45B0B5D6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CBA2F4-031E-A062-2A37-25B6BE0A2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80F3DD4-9D0C-2D6C-51A7-9A5B2EC0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8DA122C-1C34-2A75-903A-A4014B641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39A2629-3819-9C14-F542-AFAA4DAB6F38}"/>
              </a:ext>
            </a:extLst>
          </p:cNvPr>
          <p:cNvSpPr/>
          <p:nvPr/>
        </p:nvSpPr>
        <p:spPr>
          <a:xfrm>
            <a:off x="-362869" y="403286"/>
            <a:ext cx="9587253" cy="4992136"/>
          </a:xfrm>
          <a:prstGeom prst="rect">
            <a:avLst/>
          </a:prstGeom>
          <a:noFill/>
        </p:spPr>
        <p:txBody>
          <a:bodyPr wrap="square" lIns="91440" tIns="45720" rIns="91440" bIns="45720">
            <a:spAutoFit/>
          </a:bodyPr>
          <a:lstStyle/>
          <a:p>
            <a:pPr algn="ctr">
              <a:lnSpc>
                <a:spcPct val="80000"/>
              </a:lnSpc>
            </a:pPr>
            <a:r>
              <a:rPr lang="en-US" sz="19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
        <p:nvSpPr>
          <p:cNvPr id="20" name="Freeform 6">
            <a:extLst>
              <a:ext uri="{FF2B5EF4-FFF2-40B4-BE49-F238E27FC236}">
                <a16:creationId xmlns:a16="http://schemas.microsoft.com/office/drawing/2014/main" id="{AD8DFA55-612C-09A9-9762-2942BA03E72A}"/>
              </a:ext>
            </a:extLst>
          </p:cNvPr>
          <p:cNvSpPr>
            <a:spLocks/>
          </p:cNvSpPr>
          <p:nvPr/>
        </p:nvSpPr>
        <p:spPr bwMode="auto">
          <a:xfrm>
            <a:off x="6699893" y="2056887"/>
            <a:ext cx="2089020" cy="236559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lnSpc>
                <a:spcPct val="90000"/>
              </a:lnSpc>
              <a:spcAft>
                <a:spcPts val="600"/>
              </a:spcAft>
            </a:pPr>
            <a:br>
              <a:rPr lang="en-GB" sz="4400">
                <a:latin typeface="Arial" panose="020B0604020202020204" pitchFamily="34" charset="0"/>
                <a:cs typeface="Arial" panose="020B0604020202020204" pitchFamily="34" charset="0"/>
              </a:rPr>
            </a:br>
            <a:br>
              <a:rPr lang="en-GB" sz="4400">
                <a:latin typeface="Arial" panose="020B0604020202020204" pitchFamily="34" charset="0"/>
                <a:cs typeface="Arial" panose="020B0604020202020204" pitchFamily="34" charset="0"/>
              </a:rPr>
            </a:br>
            <a:endParaRPr lang="en-GB" sz="4400">
              <a:latin typeface="Arial" panose="020B0604020202020204" pitchFamily="34" charset="0"/>
              <a:cs typeface="Arial" panose="020B0604020202020204" pitchFamily="34" charset="0"/>
            </a:endParaRPr>
          </a:p>
        </p:txBody>
      </p:sp>
      <p:sp>
        <p:nvSpPr>
          <p:cNvPr id="22" name="Freeform 7">
            <a:extLst>
              <a:ext uri="{FF2B5EF4-FFF2-40B4-BE49-F238E27FC236}">
                <a16:creationId xmlns:a16="http://schemas.microsoft.com/office/drawing/2014/main" id="{E1013CB1-E6F6-BC2E-BFA1-CA6871F61D66}"/>
              </a:ext>
            </a:extLst>
          </p:cNvPr>
          <p:cNvSpPr>
            <a:spLocks/>
          </p:cNvSpPr>
          <p:nvPr/>
        </p:nvSpPr>
        <p:spPr bwMode="auto">
          <a:xfrm>
            <a:off x="4589158" y="4031211"/>
            <a:ext cx="2504713" cy="2369589"/>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6" name="Freeform 12">
            <a:extLst>
              <a:ext uri="{FF2B5EF4-FFF2-40B4-BE49-F238E27FC236}">
                <a16:creationId xmlns:a16="http://schemas.microsoft.com/office/drawing/2014/main" id="{E6203936-E4A9-8671-7648-B6869313BDA3}"/>
              </a:ext>
            </a:extLst>
          </p:cNvPr>
          <p:cNvSpPr>
            <a:spLocks/>
          </p:cNvSpPr>
          <p:nvPr/>
        </p:nvSpPr>
        <p:spPr bwMode="auto">
          <a:xfrm>
            <a:off x="6279979" y="457200"/>
            <a:ext cx="2508934" cy="1972328"/>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7" name="Freeform 13">
            <a:extLst>
              <a:ext uri="{FF2B5EF4-FFF2-40B4-BE49-F238E27FC236}">
                <a16:creationId xmlns:a16="http://schemas.microsoft.com/office/drawing/2014/main" id="{37BB4FE5-975C-1C9C-93E8-0FFD98154663}"/>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8" name="Freeform 5">
            <a:extLst>
              <a:ext uri="{FF2B5EF4-FFF2-40B4-BE49-F238E27FC236}">
                <a16:creationId xmlns:a16="http://schemas.microsoft.com/office/drawing/2014/main" id="{FD2CB1E4-860F-B73F-186A-C099B3FB03F9}"/>
              </a:ext>
            </a:extLst>
          </p:cNvPr>
          <p:cNvSpPr>
            <a:spLocks/>
          </p:cNvSpPr>
          <p:nvPr/>
        </p:nvSpPr>
        <p:spPr bwMode="auto">
          <a:xfrm>
            <a:off x="375182" y="2452151"/>
            <a:ext cx="2089020" cy="2373581"/>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9" name="Freeform 10">
            <a:extLst>
              <a:ext uri="{FF2B5EF4-FFF2-40B4-BE49-F238E27FC236}">
                <a16:creationId xmlns:a16="http://schemas.microsoft.com/office/drawing/2014/main" id="{94B10DE7-D7C5-5A3E-BB5D-FB3AE57E9BB5}"/>
              </a:ext>
            </a:extLst>
          </p:cNvPr>
          <p:cNvSpPr>
            <a:spLocks/>
          </p:cNvSpPr>
          <p:nvPr/>
        </p:nvSpPr>
        <p:spPr bwMode="auto">
          <a:xfrm>
            <a:off x="375182" y="457200"/>
            <a:ext cx="2084800" cy="2371585"/>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0" name="Freeform 11">
            <a:extLst>
              <a:ext uri="{FF2B5EF4-FFF2-40B4-BE49-F238E27FC236}">
                <a16:creationId xmlns:a16="http://schemas.microsoft.com/office/drawing/2014/main" id="{4096BE9D-B871-7A60-EFC6-7386E7E362FF}"/>
              </a:ext>
            </a:extLst>
          </p:cNvPr>
          <p:cNvSpPr>
            <a:spLocks/>
          </p:cNvSpPr>
          <p:nvPr/>
        </p:nvSpPr>
        <p:spPr bwMode="auto">
          <a:xfrm>
            <a:off x="375182" y="4426475"/>
            <a:ext cx="2508934" cy="1974325"/>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1" name="Freeform 7">
            <a:extLst>
              <a:ext uri="{FF2B5EF4-FFF2-40B4-BE49-F238E27FC236}">
                <a16:creationId xmlns:a16="http://schemas.microsoft.com/office/drawing/2014/main" id="{BADFB0C9-5F05-2755-6492-4A6846249BA4}"/>
              </a:ext>
            </a:extLst>
          </p:cNvPr>
          <p:cNvSpPr>
            <a:spLocks/>
          </p:cNvSpPr>
          <p:nvPr/>
        </p:nvSpPr>
        <p:spPr bwMode="auto">
          <a:xfrm>
            <a:off x="2474704" y="4031212"/>
            <a:ext cx="2504713" cy="2369588"/>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a:latin typeface="Arial" panose="020B0604020202020204" pitchFamily="34" charset="0"/>
                <a:cs typeface="Arial" panose="020B0604020202020204" pitchFamily="34" charset="0"/>
              </a:rPr>
            </a:br>
            <a:endParaRPr lang="en-GB" sz="4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988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EE4677-1312-AB84-1D35-0D541387AE68}"/>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489905-A3FD-A8F5-5A8F-6DA4FBB89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97BE774-768C-DE7E-C6B2-47809E9D4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FE2B870-8A9D-0F22-A112-A3A0791D3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889AC78-4FF4-76A6-5670-937320A16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A4EDDE-4110-1815-A0B6-16D87798A3A3}"/>
              </a:ext>
            </a:extLst>
          </p:cNvPr>
          <p:cNvSpPr/>
          <p:nvPr/>
        </p:nvSpPr>
        <p:spPr>
          <a:xfrm>
            <a:off x="-362869" y="403286"/>
            <a:ext cx="9587253" cy="4992136"/>
          </a:xfrm>
          <a:prstGeom prst="rect">
            <a:avLst/>
          </a:prstGeom>
          <a:noFill/>
        </p:spPr>
        <p:txBody>
          <a:bodyPr wrap="square" lIns="91440" tIns="45720" rIns="91440" bIns="45720">
            <a:spAutoFit/>
          </a:bodyPr>
          <a:lstStyle/>
          <a:p>
            <a:pPr algn="ctr">
              <a:lnSpc>
                <a:spcPct val="80000"/>
              </a:lnSpc>
            </a:pPr>
            <a:r>
              <a:rPr lang="en-US" sz="19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
        <p:nvSpPr>
          <p:cNvPr id="20" name="Freeform 6">
            <a:extLst>
              <a:ext uri="{FF2B5EF4-FFF2-40B4-BE49-F238E27FC236}">
                <a16:creationId xmlns:a16="http://schemas.microsoft.com/office/drawing/2014/main" id="{63861770-F516-55E8-80C0-892DE659BFE9}"/>
              </a:ext>
            </a:extLst>
          </p:cNvPr>
          <p:cNvSpPr>
            <a:spLocks/>
          </p:cNvSpPr>
          <p:nvPr/>
        </p:nvSpPr>
        <p:spPr bwMode="auto">
          <a:xfrm>
            <a:off x="6699893" y="2056887"/>
            <a:ext cx="2089020" cy="236559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lnSpc>
                <a:spcPct val="90000"/>
              </a:lnSpc>
              <a:spcAft>
                <a:spcPts val="600"/>
              </a:spcAft>
            </a:pPr>
            <a:br>
              <a:rPr lang="en-GB" sz="4400">
                <a:latin typeface="Arial" panose="020B0604020202020204" pitchFamily="34" charset="0"/>
                <a:cs typeface="Arial" panose="020B0604020202020204" pitchFamily="34" charset="0"/>
              </a:rPr>
            </a:br>
            <a:br>
              <a:rPr lang="en-GB" sz="4400">
                <a:latin typeface="Arial" panose="020B0604020202020204" pitchFamily="34" charset="0"/>
                <a:cs typeface="Arial" panose="020B0604020202020204" pitchFamily="34" charset="0"/>
              </a:rPr>
            </a:br>
            <a:endParaRPr lang="en-GB" sz="4400">
              <a:latin typeface="Arial" panose="020B0604020202020204" pitchFamily="34" charset="0"/>
              <a:cs typeface="Arial" panose="020B0604020202020204" pitchFamily="34" charset="0"/>
            </a:endParaRPr>
          </a:p>
        </p:txBody>
      </p:sp>
      <p:sp>
        <p:nvSpPr>
          <p:cNvPr id="22" name="Freeform 7">
            <a:extLst>
              <a:ext uri="{FF2B5EF4-FFF2-40B4-BE49-F238E27FC236}">
                <a16:creationId xmlns:a16="http://schemas.microsoft.com/office/drawing/2014/main" id="{409C42EA-AE43-9652-7AED-BD97BFE6A481}"/>
              </a:ext>
            </a:extLst>
          </p:cNvPr>
          <p:cNvSpPr>
            <a:spLocks/>
          </p:cNvSpPr>
          <p:nvPr/>
        </p:nvSpPr>
        <p:spPr bwMode="auto">
          <a:xfrm>
            <a:off x="4589158" y="4031211"/>
            <a:ext cx="2504713" cy="2369589"/>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6" name="Freeform 12">
            <a:extLst>
              <a:ext uri="{FF2B5EF4-FFF2-40B4-BE49-F238E27FC236}">
                <a16:creationId xmlns:a16="http://schemas.microsoft.com/office/drawing/2014/main" id="{6E8F9032-882E-D511-6F86-30435164FB7A}"/>
              </a:ext>
            </a:extLst>
          </p:cNvPr>
          <p:cNvSpPr>
            <a:spLocks/>
          </p:cNvSpPr>
          <p:nvPr/>
        </p:nvSpPr>
        <p:spPr bwMode="auto">
          <a:xfrm>
            <a:off x="6279979" y="457200"/>
            <a:ext cx="2508934" cy="1972328"/>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7" name="Freeform 13">
            <a:extLst>
              <a:ext uri="{FF2B5EF4-FFF2-40B4-BE49-F238E27FC236}">
                <a16:creationId xmlns:a16="http://schemas.microsoft.com/office/drawing/2014/main" id="{826D3F8F-2402-CDB5-06F1-B936E561BB98}"/>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8" name="Freeform 5">
            <a:extLst>
              <a:ext uri="{FF2B5EF4-FFF2-40B4-BE49-F238E27FC236}">
                <a16:creationId xmlns:a16="http://schemas.microsoft.com/office/drawing/2014/main" id="{96CBBB23-E9AB-82BF-5E3B-5A9BAE9347C9}"/>
              </a:ext>
            </a:extLst>
          </p:cNvPr>
          <p:cNvSpPr>
            <a:spLocks/>
          </p:cNvSpPr>
          <p:nvPr/>
        </p:nvSpPr>
        <p:spPr bwMode="auto">
          <a:xfrm>
            <a:off x="375182" y="2452151"/>
            <a:ext cx="2089020" cy="2373581"/>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9" name="Freeform 10">
            <a:extLst>
              <a:ext uri="{FF2B5EF4-FFF2-40B4-BE49-F238E27FC236}">
                <a16:creationId xmlns:a16="http://schemas.microsoft.com/office/drawing/2014/main" id="{20E10948-9491-AF5C-B889-41C87F94C395}"/>
              </a:ext>
            </a:extLst>
          </p:cNvPr>
          <p:cNvSpPr>
            <a:spLocks/>
          </p:cNvSpPr>
          <p:nvPr/>
        </p:nvSpPr>
        <p:spPr bwMode="auto">
          <a:xfrm>
            <a:off x="375182" y="457200"/>
            <a:ext cx="2084800" cy="2371585"/>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0" name="Freeform 11">
            <a:extLst>
              <a:ext uri="{FF2B5EF4-FFF2-40B4-BE49-F238E27FC236}">
                <a16:creationId xmlns:a16="http://schemas.microsoft.com/office/drawing/2014/main" id="{F4D817E6-AE9E-59A2-FE2E-6D26F8F06AC3}"/>
              </a:ext>
            </a:extLst>
          </p:cNvPr>
          <p:cNvSpPr>
            <a:spLocks/>
          </p:cNvSpPr>
          <p:nvPr/>
        </p:nvSpPr>
        <p:spPr bwMode="auto">
          <a:xfrm>
            <a:off x="375182" y="4426475"/>
            <a:ext cx="2508934" cy="1974325"/>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902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4AB2E4-D85B-6A9E-9432-C7E2F6B84BC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48631A3-BB85-D240-2012-1F8AEE05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498EFA0-21F1-8BE7-217D-B067C03FE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99D7160-9418-76E0-DA48-115257F7C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3BF225-2A98-7C8F-BD90-21A1E4C48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8A57C54-BC81-C9F2-EB53-E379F5BA5F5F}"/>
              </a:ext>
            </a:extLst>
          </p:cNvPr>
          <p:cNvSpPr/>
          <p:nvPr/>
        </p:nvSpPr>
        <p:spPr>
          <a:xfrm>
            <a:off x="-362869" y="403286"/>
            <a:ext cx="9587253" cy="4992136"/>
          </a:xfrm>
          <a:prstGeom prst="rect">
            <a:avLst/>
          </a:prstGeom>
          <a:noFill/>
        </p:spPr>
        <p:txBody>
          <a:bodyPr wrap="square" lIns="91440" tIns="45720" rIns="91440" bIns="45720">
            <a:spAutoFit/>
          </a:bodyPr>
          <a:lstStyle/>
          <a:p>
            <a:pPr algn="ctr">
              <a:lnSpc>
                <a:spcPct val="80000"/>
              </a:lnSpc>
            </a:pPr>
            <a:r>
              <a:rPr lang="en-US" sz="19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
        <p:nvSpPr>
          <p:cNvPr id="20" name="Freeform 6">
            <a:extLst>
              <a:ext uri="{FF2B5EF4-FFF2-40B4-BE49-F238E27FC236}">
                <a16:creationId xmlns:a16="http://schemas.microsoft.com/office/drawing/2014/main" id="{00A9ED6C-1CD3-857D-03A0-C3F33B59E29A}"/>
              </a:ext>
            </a:extLst>
          </p:cNvPr>
          <p:cNvSpPr>
            <a:spLocks/>
          </p:cNvSpPr>
          <p:nvPr/>
        </p:nvSpPr>
        <p:spPr bwMode="auto">
          <a:xfrm>
            <a:off x="6699893" y="2056887"/>
            <a:ext cx="2089020" cy="236559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lnSpc>
                <a:spcPct val="90000"/>
              </a:lnSpc>
              <a:spcAft>
                <a:spcPts val="600"/>
              </a:spcAft>
            </a:pPr>
            <a:br>
              <a:rPr lang="en-GB" sz="4400">
                <a:latin typeface="Arial" panose="020B0604020202020204" pitchFamily="34" charset="0"/>
                <a:cs typeface="Arial" panose="020B0604020202020204" pitchFamily="34" charset="0"/>
              </a:rPr>
            </a:br>
            <a:br>
              <a:rPr lang="en-GB" sz="4400">
                <a:latin typeface="Arial" panose="020B0604020202020204" pitchFamily="34" charset="0"/>
                <a:cs typeface="Arial" panose="020B0604020202020204" pitchFamily="34" charset="0"/>
              </a:rPr>
            </a:br>
            <a:endParaRPr lang="en-GB" sz="4400">
              <a:latin typeface="Arial" panose="020B0604020202020204" pitchFamily="34" charset="0"/>
              <a:cs typeface="Arial" panose="020B0604020202020204" pitchFamily="34" charset="0"/>
            </a:endParaRPr>
          </a:p>
        </p:txBody>
      </p:sp>
      <p:sp>
        <p:nvSpPr>
          <p:cNvPr id="26" name="Freeform 12">
            <a:extLst>
              <a:ext uri="{FF2B5EF4-FFF2-40B4-BE49-F238E27FC236}">
                <a16:creationId xmlns:a16="http://schemas.microsoft.com/office/drawing/2014/main" id="{46FC0295-E4D6-D70B-9D87-FCB8467D6500}"/>
              </a:ext>
            </a:extLst>
          </p:cNvPr>
          <p:cNvSpPr>
            <a:spLocks/>
          </p:cNvSpPr>
          <p:nvPr/>
        </p:nvSpPr>
        <p:spPr bwMode="auto">
          <a:xfrm>
            <a:off x="6279979" y="457200"/>
            <a:ext cx="2508934" cy="1972328"/>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7" name="Freeform 13">
            <a:extLst>
              <a:ext uri="{FF2B5EF4-FFF2-40B4-BE49-F238E27FC236}">
                <a16:creationId xmlns:a16="http://schemas.microsoft.com/office/drawing/2014/main" id="{DD242E51-4710-5743-D691-A24016119A2E}"/>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8" name="Freeform 5">
            <a:extLst>
              <a:ext uri="{FF2B5EF4-FFF2-40B4-BE49-F238E27FC236}">
                <a16:creationId xmlns:a16="http://schemas.microsoft.com/office/drawing/2014/main" id="{7E420827-2915-DE05-520D-CDF97E2AC51C}"/>
              </a:ext>
            </a:extLst>
          </p:cNvPr>
          <p:cNvSpPr>
            <a:spLocks/>
          </p:cNvSpPr>
          <p:nvPr/>
        </p:nvSpPr>
        <p:spPr bwMode="auto">
          <a:xfrm>
            <a:off x="375182" y="2452151"/>
            <a:ext cx="2089020" cy="2373581"/>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9" name="Freeform 10">
            <a:extLst>
              <a:ext uri="{FF2B5EF4-FFF2-40B4-BE49-F238E27FC236}">
                <a16:creationId xmlns:a16="http://schemas.microsoft.com/office/drawing/2014/main" id="{44D64BC7-0A6F-E12C-BFD0-A2D9FEC43AC1}"/>
              </a:ext>
            </a:extLst>
          </p:cNvPr>
          <p:cNvSpPr>
            <a:spLocks/>
          </p:cNvSpPr>
          <p:nvPr/>
        </p:nvSpPr>
        <p:spPr bwMode="auto">
          <a:xfrm>
            <a:off x="375182" y="457200"/>
            <a:ext cx="2084800" cy="2371585"/>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0" name="Freeform 11">
            <a:extLst>
              <a:ext uri="{FF2B5EF4-FFF2-40B4-BE49-F238E27FC236}">
                <a16:creationId xmlns:a16="http://schemas.microsoft.com/office/drawing/2014/main" id="{186915A4-151F-0ABB-0A86-16F6AC8ADB14}"/>
              </a:ext>
            </a:extLst>
          </p:cNvPr>
          <p:cNvSpPr>
            <a:spLocks/>
          </p:cNvSpPr>
          <p:nvPr/>
        </p:nvSpPr>
        <p:spPr bwMode="auto">
          <a:xfrm>
            <a:off x="375182" y="4426475"/>
            <a:ext cx="2508934" cy="1974325"/>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970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A1A870-C154-4398-9F4B-A09002939515}"/>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4FC19E1-6F63-D65C-E317-D47C262C4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363B699-E500-3566-1646-185EC5C9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9753618-CA38-1EC8-8242-F8168D81E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F790C2D-1AC7-CB27-5B8F-5F29C88D9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B776B61-0EAB-7038-1FCE-7E5F92654819}"/>
              </a:ext>
            </a:extLst>
          </p:cNvPr>
          <p:cNvSpPr/>
          <p:nvPr/>
        </p:nvSpPr>
        <p:spPr>
          <a:xfrm>
            <a:off x="-362869" y="403286"/>
            <a:ext cx="9587253" cy="4992136"/>
          </a:xfrm>
          <a:prstGeom prst="rect">
            <a:avLst/>
          </a:prstGeom>
          <a:noFill/>
        </p:spPr>
        <p:txBody>
          <a:bodyPr wrap="square" lIns="91440" tIns="45720" rIns="91440" bIns="45720">
            <a:spAutoFit/>
          </a:bodyPr>
          <a:lstStyle/>
          <a:p>
            <a:pPr algn="ctr">
              <a:lnSpc>
                <a:spcPct val="80000"/>
              </a:lnSpc>
            </a:pPr>
            <a:r>
              <a:rPr lang="en-US" sz="19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
        <p:nvSpPr>
          <p:cNvPr id="20" name="Freeform 6">
            <a:extLst>
              <a:ext uri="{FF2B5EF4-FFF2-40B4-BE49-F238E27FC236}">
                <a16:creationId xmlns:a16="http://schemas.microsoft.com/office/drawing/2014/main" id="{0B6F0F73-3BF5-ADA1-23A3-DF55420EFA90}"/>
              </a:ext>
            </a:extLst>
          </p:cNvPr>
          <p:cNvSpPr>
            <a:spLocks/>
          </p:cNvSpPr>
          <p:nvPr/>
        </p:nvSpPr>
        <p:spPr bwMode="auto">
          <a:xfrm>
            <a:off x="6699893" y="2056887"/>
            <a:ext cx="2089020" cy="236559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lnSpc>
                <a:spcPct val="90000"/>
              </a:lnSpc>
              <a:spcAft>
                <a:spcPts val="600"/>
              </a:spcAft>
            </a:pPr>
            <a:br>
              <a:rPr lang="en-GB" sz="4400">
                <a:latin typeface="Arial" panose="020B0604020202020204" pitchFamily="34" charset="0"/>
                <a:cs typeface="Arial" panose="020B0604020202020204" pitchFamily="34" charset="0"/>
              </a:rPr>
            </a:br>
            <a:br>
              <a:rPr lang="en-GB" sz="4400">
                <a:latin typeface="Arial" panose="020B0604020202020204" pitchFamily="34" charset="0"/>
                <a:cs typeface="Arial" panose="020B0604020202020204" pitchFamily="34" charset="0"/>
              </a:rPr>
            </a:br>
            <a:endParaRPr lang="en-GB" sz="4400">
              <a:latin typeface="Arial" panose="020B0604020202020204" pitchFamily="34" charset="0"/>
              <a:cs typeface="Arial" panose="020B0604020202020204" pitchFamily="34" charset="0"/>
            </a:endParaRPr>
          </a:p>
        </p:txBody>
      </p:sp>
      <p:sp>
        <p:nvSpPr>
          <p:cNvPr id="26" name="Freeform 12">
            <a:extLst>
              <a:ext uri="{FF2B5EF4-FFF2-40B4-BE49-F238E27FC236}">
                <a16:creationId xmlns:a16="http://schemas.microsoft.com/office/drawing/2014/main" id="{ACE148CC-1306-2653-95F9-F81E90BC98B6}"/>
              </a:ext>
            </a:extLst>
          </p:cNvPr>
          <p:cNvSpPr>
            <a:spLocks/>
          </p:cNvSpPr>
          <p:nvPr/>
        </p:nvSpPr>
        <p:spPr bwMode="auto">
          <a:xfrm>
            <a:off x="6279979" y="457200"/>
            <a:ext cx="2508934" cy="1972328"/>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27" name="Freeform 13">
            <a:extLst>
              <a:ext uri="{FF2B5EF4-FFF2-40B4-BE49-F238E27FC236}">
                <a16:creationId xmlns:a16="http://schemas.microsoft.com/office/drawing/2014/main" id="{4CC529A8-D89A-1295-4377-9CC0F3EC1698}"/>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8" name="Freeform 5">
            <a:extLst>
              <a:ext uri="{FF2B5EF4-FFF2-40B4-BE49-F238E27FC236}">
                <a16:creationId xmlns:a16="http://schemas.microsoft.com/office/drawing/2014/main" id="{5DD3A605-9D51-00DA-E9EE-BED7F2895F1C}"/>
              </a:ext>
            </a:extLst>
          </p:cNvPr>
          <p:cNvSpPr>
            <a:spLocks/>
          </p:cNvSpPr>
          <p:nvPr/>
        </p:nvSpPr>
        <p:spPr bwMode="auto">
          <a:xfrm>
            <a:off x="375182" y="2452151"/>
            <a:ext cx="2089020" cy="2373581"/>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0" name="Freeform 11">
            <a:extLst>
              <a:ext uri="{FF2B5EF4-FFF2-40B4-BE49-F238E27FC236}">
                <a16:creationId xmlns:a16="http://schemas.microsoft.com/office/drawing/2014/main" id="{5718C8DE-7D0E-6D72-5EB5-53B2E4A93EE0}"/>
              </a:ext>
            </a:extLst>
          </p:cNvPr>
          <p:cNvSpPr>
            <a:spLocks/>
          </p:cNvSpPr>
          <p:nvPr/>
        </p:nvSpPr>
        <p:spPr bwMode="auto">
          <a:xfrm>
            <a:off x="375182" y="4426475"/>
            <a:ext cx="2508934" cy="1974325"/>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895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955036-EECF-5BE5-6CD7-E4193EEA0696}"/>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FC5BC28-698B-2945-6174-FA6E8978A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132671-690F-D73D-BB8A-F1707DDDA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913FED2-B4B1-02BA-F4F1-473E2BE9A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A151DB3-4324-952B-A4DC-0B9D98454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CC3515-A422-D790-E76C-1BDD2EBACE0A}"/>
              </a:ext>
            </a:extLst>
          </p:cNvPr>
          <p:cNvSpPr/>
          <p:nvPr/>
        </p:nvSpPr>
        <p:spPr>
          <a:xfrm>
            <a:off x="-362869" y="403286"/>
            <a:ext cx="9587253" cy="4992136"/>
          </a:xfrm>
          <a:prstGeom prst="rect">
            <a:avLst/>
          </a:prstGeom>
          <a:noFill/>
        </p:spPr>
        <p:txBody>
          <a:bodyPr wrap="square" lIns="91440" tIns="45720" rIns="91440" bIns="45720">
            <a:spAutoFit/>
          </a:bodyPr>
          <a:lstStyle/>
          <a:p>
            <a:pPr algn="ctr">
              <a:lnSpc>
                <a:spcPct val="80000"/>
              </a:lnSpc>
            </a:pPr>
            <a:r>
              <a:rPr lang="en-US" sz="19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
        <p:nvSpPr>
          <p:cNvPr id="20" name="Freeform 6">
            <a:extLst>
              <a:ext uri="{FF2B5EF4-FFF2-40B4-BE49-F238E27FC236}">
                <a16:creationId xmlns:a16="http://schemas.microsoft.com/office/drawing/2014/main" id="{9C4FDAF8-BD4B-0528-B947-E3FD150A887B}"/>
              </a:ext>
            </a:extLst>
          </p:cNvPr>
          <p:cNvSpPr>
            <a:spLocks/>
          </p:cNvSpPr>
          <p:nvPr/>
        </p:nvSpPr>
        <p:spPr bwMode="auto">
          <a:xfrm>
            <a:off x="6699893" y="2056887"/>
            <a:ext cx="2089020" cy="236559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lnSpc>
                <a:spcPct val="90000"/>
              </a:lnSpc>
              <a:spcAft>
                <a:spcPts val="600"/>
              </a:spcAft>
            </a:pPr>
            <a:br>
              <a:rPr lang="en-GB" sz="4400">
                <a:latin typeface="Arial" panose="020B0604020202020204" pitchFamily="34" charset="0"/>
                <a:cs typeface="Arial" panose="020B0604020202020204" pitchFamily="34" charset="0"/>
              </a:rPr>
            </a:br>
            <a:br>
              <a:rPr lang="en-GB" sz="4400">
                <a:latin typeface="Arial" panose="020B0604020202020204" pitchFamily="34" charset="0"/>
                <a:cs typeface="Arial" panose="020B0604020202020204" pitchFamily="34" charset="0"/>
              </a:rPr>
            </a:br>
            <a:endParaRPr lang="en-GB" sz="4400">
              <a:latin typeface="Arial" panose="020B0604020202020204" pitchFamily="34" charset="0"/>
              <a:cs typeface="Arial" panose="020B0604020202020204" pitchFamily="34" charset="0"/>
            </a:endParaRPr>
          </a:p>
        </p:txBody>
      </p:sp>
      <p:sp>
        <p:nvSpPr>
          <p:cNvPr id="27" name="Freeform 13">
            <a:extLst>
              <a:ext uri="{FF2B5EF4-FFF2-40B4-BE49-F238E27FC236}">
                <a16:creationId xmlns:a16="http://schemas.microsoft.com/office/drawing/2014/main" id="{6C9BE0C0-9CB4-D036-3A91-37E24B7F93E7}"/>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28" name="Freeform 5">
            <a:extLst>
              <a:ext uri="{FF2B5EF4-FFF2-40B4-BE49-F238E27FC236}">
                <a16:creationId xmlns:a16="http://schemas.microsoft.com/office/drawing/2014/main" id="{40F3A492-07F2-8528-7727-AB48CC7C67D1}"/>
              </a:ext>
            </a:extLst>
          </p:cNvPr>
          <p:cNvSpPr>
            <a:spLocks/>
          </p:cNvSpPr>
          <p:nvPr/>
        </p:nvSpPr>
        <p:spPr bwMode="auto">
          <a:xfrm>
            <a:off x="375182" y="2452151"/>
            <a:ext cx="2089020" cy="2373581"/>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
        <p:nvSpPr>
          <p:cNvPr id="30" name="Freeform 11">
            <a:extLst>
              <a:ext uri="{FF2B5EF4-FFF2-40B4-BE49-F238E27FC236}">
                <a16:creationId xmlns:a16="http://schemas.microsoft.com/office/drawing/2014/main" id="{D0F4FBD6-6B9C-858B-8376-268704450873}"/>
              </a:ext>
            </a:extLst>
          </p:cNvPr>
          <p:cNvSpPr>
            <a:spLocks/>
          </p:cNvSpPr>
          <p:nvPr/>
        </p:nvSpPr>
        <p:spPr bwMode="auto">
          <a:xfrm>
            <a:off x="375182" y="4426475"/>
            <a:ext cx="2508934" cy="1974325"/>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131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FB8781-25D6-5EBB-9AE5-FB4FEA302F96}"/>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7771E8-E625-1DBD-DB26-D82965F8E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D6F9840-198B-54AF-4BE8-4165410A5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1A79042-ADE4-F7A9-27C2-0BDE3DE23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F13826-E51B-29C8-DDC6-5C248A6C7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EC0126-4FA7-86C8-85F2-16539D384D37}"/>
              </a:ext>
            </a:extLst>
          </p:cNvPr>
          <p:cNvSpPr/>
          <p:nvPr/>
        </p:nvSpPr>
        <p:spPr>
          <a:xfrm>
            <a:off x="-362869" y="403286"/>
            <a:ext cx="9587253" cy="4992136"/>
          </a:xfrm>
          <a:prstGeom prst="rect">
            <a:avLst/>
          </a:prstGeom>
          <a:noFill/>
        </p:spPr>
        <p:txBody>
          <a:bodyPr wrap="square" lIns="91440" tIns="45720" rIns="91440" bIns="45720">
            <a:spAutoFit/>
          </a:bodyPr>
          <a:lstStyle/>
          <a:p>
            <a:pPr algn="ctr">
              <a:lnSpc>
                <a:spcPct val="80000"/>
              </a:lnSpc>
            </a:pPr>
            <a:r>
              <a:rPr lang="en-US" sz="19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
        <p:nvSpPr>
          <p:cNvPr id="20" name="Freeform 6">
            <a:extLst>
              <a:ext uri="{FF2B5EF4-FFF2-40B4-BE49-F238E27FC236}">
                <a16:creationId xmlns:a16="http://schemas.microsoft.com/office/drawing/2014/main" id="{187D8976-2CED-FC7D-9633-FFB738DAE3B1}"/>
              </a:ext>
            </a:extLst>
          </p:cNvPr>
          <p:cNvSpPr>
            <a:spLocks/>
          </p:cNvSpPr>
          <p:nvPr/>
        </p:nvSpPr>
        <p:spPr bwMode="auto">
          <a:xfrm>
            <a:off x="6699893" y="2056887"/>
            <a:ext cx="2089020" cy="236559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lnSpc>
                <a:spcPct val="90000"/>
              </a:lnSpc>
              <a:spcAft>
                <a:spcPts val="600"/>
              </a:spcAft>
            </a:pPr>
            <a:br>
              <a:rPr lang="en-GB" sz="4400">
                <a:latin typeface="Arial" panose="020B0604020202020204" pitchFamily="34" charset="0"/>
                <a:cs typeface="Arial" panose="020B0604020202020204" pitchFamily="34" charset="0"/>
              </a:rPr>
            </a:br>
            <a:br>
              <a:rPr lang="en-GB" sz="4400">
                <a:latin typeface="Arial" panose="020B0604020202020204" pitchFamily="34" charset="0"/>
                <a:cs typeface="Arial" panose="020B0604020202020204" pitchFamily="34" charset="0"/>
              </a:rPr>
            </a:br>
            <a:endParaRPr lang="en-GB" sz="4400">
              <a:latin typeface="Arial" panose="020B0604020202020204" pitchFamily="34" charset="0"/>
              <a:cs typeface="Arial" panose="020B0604020202020204" pitchFamily="34" charset="0"/>
            </a:endParaRPr>
          </a:p>
        </p:txBody>
      </p:sp>
      <p:sp>
        <p:nvSpPr>
          <p:cNvPr id="27" name="Freeform 13">
            <a:extLst>
              <a:ext uri="{FF2B5EF4-FFF2-40B4-BE49-F238E27FC236}">
                <a16:creationId xmlns:a16="http://schemas.microsoft.com/office/drawing/2014/main" id="{AEC958C6-D994-5E74-201B-56C8B49AC74E}"/>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30" name="Freeform 11">
            <a:extLst>
              <a:ext uri="{FF2B5EF4-FFF2-40B4-BE49-F238E27FC236}">
                <a16:creationId xmlns:a16="http://schemas.microsoft.com/office/drawing/2014/main" id="{AF2FB0E3-EF6D-3CD4-AE20-12AB16EFC2D4}"/>
              </a:ext>
            </a:extLst>
          </p:cNvPr>
          <p:cNvSpPr>
            <a:spLocks/>
          </p:cNvSpPr>
          <p:nvPr/>
        </p:nvSpPr>
        <p:spPr bwMode="auto">
          <a:xfrm>
            <a:off x="375182" y="4426475"/>
            <a:ext cx="2508934" cy="1974325"/>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085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76B009-8D14-1CC8-377E-B1DA73685CE7}"/>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83FD290-2326-D09D-1B54-A8810EDA5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B52611E-8C4C-206B-FC1E-1C937DE0C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D0A9E4-8648-73D8-7E2E-6961E9629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AC723DB-D25B-E1DF-A353-6C1C0F0DA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7D5786-EBD4-31F8-CF3D-E4467338677D}"/>
              </a:ext>
            </a:extLst>
          </p:cNvPr>
          <p:cNvSpPr/>
          <p:nvPr/>
        </p:nvSpPr>
        <p:spPr>
          <a:xfrm>
            <a:off x="-362869" y="403286"/>
            <a:ext cx="9587253" cy="4992136"/>
          </a:xfrm>
          <a:prstGeom prst="rect">
            <a:avLst/>
          </a:prstGeom>
          <a:noFill/>
        </p:spPr>
        <p:txBody>
          <a:bodyPr wrap="square" lIns="91440" tIns="45720" rIns="91440" bIns="45720">
            <a:spAutoFit/>
          </a:bodyPr>
          <a:lstStyle/>
          <a:p>
            <a:pPr algn="ctr">
              <a:lnSpc>
                <a:spcPct val="80000"/>
              </a:lnSpc>
            </a:pPr>
            <a:r>
              <a:rPr lang="en-US" sz="19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
        <p:nvSpPr>
          <p:cNvPr id="27" name="Freeform 13">
            <a:extLst>
              <a:ext uri="{FF2B5EF4-FFF2-40B4-BE49-F238E27FC236}">
                <a16:creationId xmlns:a16="http://schemas.microsoft.com/office/drawing/2014/main" id="{00C9C1DB-C18F-E870-80CD-EFE984D8D91C}"/>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
        <p:nvSpPr>
          <p:cNvPr id="30" name="Freeform 11">
            <a:extLst>
              <a:ext uri="{FF2B5EF4-FFF2-40B4-BE49-F238E27FC236}">
                <a16:creationId xmlns:a16="http://schemas.microsoft.com/office/drawing/2014/main" id="{3538511A-C809-C2A9-E7C3-D331DF4DCDE8}"/>
              </a:ext>
            </a:extLst>
          </p:cNvPr>
          <p:cNvSpPr>
            <a:spLocks/>
          </p:cNvSpPr>
          <p:nvPr/>
        </p:nvSpPr>
        <p:spPr bwMode="auto">
          <a:xfrm>
            <a:off x="375182" y="4426475"/>
            <a:ext cx="2508934" cy="1974325"/>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872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BA9FD1-17B1-5DC1-1FD5-5B032BCBA3F5}"/>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C0844E3-CA44-7396-17A0-8341F5FD2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36ECB09-B851-CF8A-9A2A-E523B035C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628EF8-90D1-B94F-4DAD-4F77403B4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56752B8-2EC1-EBB5-CA0B-54A8CD38F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BCA879-E202-9406-7FD7-7E9BE88419EE}"/>
              </a:ext>
            </a:extLst>
          </p:cNvPr>
          <p:cNvSpPr/>
          <p:nvPr/>
        </p:nvSpPr>
        <p:spPr>
          <a:xfrm>
            <a:off x="-362869" y="403286"/>
            <a:ext cx="9587253" cy="4992136"/>
          </a:xfrm>
          <a:prstGeom prst="rect">
            <a:avLst/>
          </a:prstGeom>
          <a:noFill/>
        </p:spPr>
        <p:txBody>
          <a:bodyPr wrap="square" lIns="91440" tIns="45720" rIns="91440" bIns="45720">
            <a:spAutoFit/>
          </a:bodyPr>
          <a:lstStyle/>
          <a:p>
            <a:pPr algn="ctr">
              <a:lnSpc>
                <a:spcPct val="80000"/>
              </a:lnSpc>
            </a:pPr>
            <a:r>
              <a:rPr lang="en-US" sz="19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
        <p:nvSpPr>
          <p:cNvPr id="27" name="Freeform 13">
            <a:extLst>
              <a:ext uri="{FF2B5EF4-FFF2-40B4-BE49-F238E27FC236}">
                <a16:creationId xmlns:a16="http://schemas.microsoft.com/office/drawing/2014/main" id="{5B85B5AC-FB2D-FFDB-2B7F-413F2C0281FF}"/>
              </a:ext>
            </a:extLst>
          </p:cNvPr>
          <p:cNvSpPr>
            <a:spLocks/>
          </p:cNvSpPr>
          <p:nvPr/>
        </p:nvSpPr>
        <p:spPr bwMode="auto">
          <a:xfrm>
            <a:off x="6702004" y="4029215"/>
            <a:ext cx="2086909" cy="237158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solidFill>
          <a:ln w="28575">
            <a:solidFill>
              <a:schemeClr val="bg1">
                <a:lumMod val="50000"/>
              </a:schemeClr>
            </a:solidFill>
            <a:prstDash val="solid"/>
            <a:round/>
            <a:headEnd/>
            <a:tailEnd/>
          </a:ln>
        </p:spPr>
        <p:txBody>
          <a:bodyPr bIns="360000" anchor="ctr">
            <a:normAutofit/>
          </a:bodyPr>
          <a:lstStyle/>
          <a:p>
            <a:pPr algn="ctr" eaLnBrk="1" hangingPunct="1">
              <a:spcAft>
                <a:spcPts val="600"/>
              </a:spcAft>
            </a:pPr>
            <a:br>
              <a:rPr lang="en-GB" sz="4800" dirty="0">
                <a:latin typeface="Arial" panose="020B0604020202020204" pitchFamily="34" charset="0"/>
                <a:cs typeface="Arial" panose="020B0604020202020204" pitchFamily="34" charset="0"/>
              </a:rPr>
            </a:b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95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a:extLst>
              <a:ext uri="{FF2B5EF4-FFF2-40B4-BE49-F238E27FC236}">
                <a16:creationId xmlns:a16="http://schemas.microsoft.com/office/drawing/2014/main" id="{E5480AF6-8AE6-4EDC-BBFB-34ECB679E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47"/>
          <a:stretch/>
        </p:blipFill>
        <p:spPr bwMode="auto">
          <a:xfrm>
            <a:off x="20" y="1"/>
            <a:ext cx="9143979"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5029199"/>
            <a:ext cx="9171095" cy="1828800"/>
            <a:chOff x="-305" y="2987478"/>
            <a:chExt cx="12188952" cy="1828800"/>
          </a:xfrm>
        </p:grpSpPr>
        <p:sp>
          <p:nvSpPr>
            <p:cNvPr id="85" name="Freeform: Shape 84">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86" name="Freeform: Shape 85">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87" name="Freeform: Shape 86">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cs typeface="Arial" panose="020B0604020202020204" pitchFamily="34" charset="0"/>
              </a:endParaRPr>
            </a:p>
          </p:txBody>
        </p:sp>
        <p:sp useBgFill="1">
          <p:nvSpPr>
            <p:cNvPr id="88" name="Freeform: Shape 87">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6890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1AAF45-3FEE-3F83-72AA-BB7BD584B939}"/>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CA10345-A793-59ED-A982-382B591A0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6993F79-9A8D-20B1-340B-CBEB4A862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48CDD4D-13F2-4289-A0D9-E5CD0119F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F686B5B-CA15-27B2-6EBC-2ED696623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92AEEE-4941-93AF-69D9-65012A446E0D}"/>
              </a:ext>
            </a:extLst>
          </p:cNvPr>
          <p:cNvSpPr/>
          <p:nvPr/>
        </p:nvSpPr>
        <p:spPr>
          <a:xfrm>
            <a:off x="-362869" y="403286"/>
            <a:ext cx="9587253" cy="4992136"/>
          </a:xfrm>
          <a:prstGeom prst="rect">
            <a:avLst/>
          </a:prstGeom>
          <a:noFill/>
        </p:spPr>
        <p:txBody>
          <a:bodyPr wrap="square" lIns="91440" tIns="45720" rIns="91440" bIns="45720">
            <a:spAutoFit/>
          </a:bodyPr>
          <a:lstStyle/>
          <a:p>
            <a:pPr algn="ctr">
              <a:lnSpc>
                <a:spcPct val="80000"/>
              </a:lnSpc>
            </a:pPr>
            <a:r>
              <a:rPr lang="en-US" sz="19900" b="1" cap="none" spc="-15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JESUS SAVES</a:t>
            </a:r>
          </a:p>
        </p:txBody>
      </p:sp>
    </p:spTree>
    <p:extLst>
      <p:ext uri="{BB962C8B-B14F-4D97-AF65-F5344CB8AC3E}">
        <p14:creationId xmlns:p14="http://schemas.microsoft.com/office/powerpoint/2010/main" val="3685950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F9DE5D-C497-4939-95F0-7D6B958F137E}"/>
              </a:ext>
            </a:extLst>
          </p:cNvPr>
          <p:cNvSpPr/>
          <p:nvPr/>
        </p:nvSpPr>
        <p:spPr>
          <a:xfrm>
            <a:off x="350041" y="586855"/>
            <a:ext cx="2401025"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ar-JO" sz="4000" b="1" kern="1200" spc="-150" dirty="0">
                <a:solidFill>
                  <a:srgbClr val="FFFFFF"/>
                </a:solidFill>
                <a:effectLst/>
                <a:latin typeface="Arial" panose="020B0604020202020204" pitchFamily="34" charset="0"/>
                <a:ea typeface="+mj-ea"/>
                <a:cs typeface="Arial" panose="020B0604020202020204" pitchFamily="34" charset="0"/>
              </a:rPr>
              <a:t>عندما تتبع يسوع </a:t>
            </a:r>
          </a:p>
          <a:p>
            <a:pPr algn="r" defTabSz="914400">
              <a:lnSpc>
                <a:spcPct val="90000"/>
              </a:lnSpc>
              <a:spcBef>
                <a:spcPct val="0"/>
              </a:spcBef>
              <a:spcAft>
                <a:spcPts val="600"/>
              </a:spcAft>
            </a:pPr>
            <a:r>
              <a:rPr lang="ar-JO" sz="4000" b="1" kern="1200" spc="-150" dirty="0">
                <a:solidFill>
                  <a:srgbClr val="FFFFFF"/>
                </a:solidFill>
                <a:effectLst/>
                <a:latin typeface="Arial" panose="020B0604020202020204" pitchFamily="34" charset="0"/>
                <a:ea typeface="+mj-ea"/>
                <a:cs typeface="Arial" panose="020B0604020202020204" pitchFamily="34" charset="0"/>
              </a:rPr>
              <a:t>توقع أن </a:t>
            </a:r>
          </a:p>
          <a:p>
            <a:pPr algn="r" defTabSz="914400">
              <a:lnSpc>
                <a:spcPct val="90000"/>
              </a:lnSpc>
              <a:spcBef>
                <a:spcPct val="0"/>
              </a:spcBef>
              <a:spcAft>
                <a:spcPts val="600"/>
              </a:spcAft>
            </a:pPr>
            <a:r>
              <a:rPr lang="ar-JO" sz="4000" b="1" kern="1200" spc="-150" dirty="0">
                <a:solidFill>
                  <a:srgbClr val="FFFFFF"/>
                </a:solidFill>
                <a:effectLst/>
                <a:latin typeface="Arial" panose="020B0604020202020204" pitchFamily="34" charset="0"/>
                <a:ea typeface="+mj-ea"/>
                <a:cs typeface="Arial" panose="020B0604020202020204" pitchFamily="34" charset="0"/>
              </a:rPr>
              <a:t>تتعجب</a:t>
            </a:r>
            <a:endParaRPr lang="en-US" sz="4000" kern="1200" dirty="0">
              <a:solidFill>
                <a:srgbClr val="FFFFFF"/>
              </a:solidFill>
              <a:effectLst/>
              <a:latin typeface="Arial" panose="020B0604020202020204" pitchFamily="34" charset="0"/>
              <a:ea typeface="+mj-ea"/>
              <a:cs typeface="Arial" panose="020B0604020202020204" pitchFamily="34" charset="0"/>
            </a:endParaRPr>
          </a:p>
        </p:txBody>
      </p:sp>
      <p:sp>
        <p:nvSpPr>
          <p:cNvPr id="24" name="TextBox 23">
            <a:extLst>
              <a:ext uri="{FF2B5EF4-FFF2-40B4-BE49-F238E27FC236}">
                <a16:creationId xmlns:a16="http://schemas.microsoft.com/office/drawing/2014/main" id="{18C7FEAA-C9D9-4476-922A-E6802DE8D08D}"/>
              </a:ext>
            </a:extLst>
          </p:cNvPr>
          <p:cNvSpPr txBox="1"/>
          <p:nvPr/>
        </p:nvSpPr>
        <p:spPr>
          <a:xfrm>
            <a:off x="3678231" y="225741"/>
            <a:ext cx="4695824" cy="1323439"/>
          </a:xfrm>
          <a:prstGeom prst="rect">
            <a:avLst/>
          </a:prstGeom>
          <a:noFill/>
        </p:spPr>
        <p:txBody>
          <a:bodyPr wrap="square">
            <a:spAutoFit/>
          </a:bodyPr>
          <a:lstStyle/>
          <a:p>
            <a:pPr algn="ctr"/>
            <a:r>
              <a:rPr lang="ar-JO" sz="4000" b="1" dirty="0">
                <a:latin typeface="Arial" panose="020B0604020202020204" pitchFamily="34" charset="0"/>
                <a:cs typeface="Arial" panose="020B0604020202020204" pitchFamily="34" charset="0"/>
              </a:rPr>
              <a:t>اعترف بخطاياك</a:t>
            </a:r>
          </a:p>
          <a:p>
            <a:pPr algn="ctr"/>
            <a:r>
              <a:rPr lang="ar-JO" sz="4000" b="1" dirty="0">
                <a:latin typeface="Arial" panose="020B0604020202020204" pitchFamily="34" charset="0"/>
                <a:cs typeface="Arial" panose="020B0604020202020204" pitchFamily="34" charset="0"/>
              </a:rPr>
              <a:t>وارجع إلى الله</a:t>
            </a:r>
            <a:endParaRPr lang="en-US" sz="400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5D7AAF7-BC85-4EB2-837A-34B48EF0A4CE}"/>
              </a:ext>
            </a:extLst>
          </p:cNvPr>
          <p:cNvSpPr txBox="1"/>
          <p:nvPr/>
        </p:nvSpPr>
        <p:spPr>
          <a:xfrm>
            <a:off x="3252640" y="2079931"/>
            <a:ext cx="5763303" cy="3754874"/>
          </a:xfrm>
          <a:prstGeom prst="rect">
            <a:avLst/>
          </a:prstGeom>
          <a:noFill/>
        </p:spPr>
        <p:txBody>
          <a:bodyPr wrap="square">
            <a:spAutoFit/>
          </a:bodyPr>
          <a:lstStyle/>
          <a:p>
            <a:r>
              <a:rPr lang="el-GR" sz="3200" dirty="0">
                <a:latin typeface="Arial" panose="020B0604020202020204" pitchFamily="34" charset="0"/>
                <a:cs typeface="Arial" panose="020B0604020202020204" pitchFamily="34" charset="0"/>
              </a:rPr>
              <a:t>μετανοέω – </a:t>
            </a:r>
            <a:r>
              <a:rPr lang="ar-JO" sz="3200" dirty="0">
                <a:latin typeface="Arial" panose="020B0604020202020204" pitchFamily="34" charset="0"/>
                <a:cs typeface="Arial" panose="020B0604020202020204" pitchFamily="34" charset="0"/>
              </a:rPr>
              <a:t>أعترف</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algn="r"/>
            <a:r>
              <a:rPr lang="ar-JO" sz="3200" dirty="0">
                <a:latin typeface="Arial" panose="020B0604020202020204" pitchFamily="34" charset="0"/>
                <a:cs typeface="Arial" panose="020B0604020202020204" pitchFamily="34" charset="0"/>
              </a:rPr>
              <a:t>لا تعني فقط تغيير فكر الشخص بل الرجوع إلى الله</a:t>
            </a:r>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a:p>
            <a:pPr algn="r"/>
            <a:r>
              <a:rPr lang="ar-JO" dirty="0">
                <a:latin typeface="Arial" panose="020B0604020202020204" pitchFamily="34" charset="0"/>
                <a:cs typeface="Arial" panose="020B0604020202020204" pitchFamily="34" charset="0"/>
              </a:rPr>
              <a:t>التوبة” دوجلاس مانجوم، ديريك ر. براون، راشيل كليبنشتاين، وريبيكا هيرست، محررون، كتاب ليكسهام اللاهوتي، سلسلة ليكسام للكتاب المقدس المرجعي، (بيلنجهام، واشنطن: مطبعة ليكسام)، 2014.</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662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xEl>
                                              <p:pRg st="4" end="4"/>
                                            </p:txEl>
                                          </p:spTgt>
                                        </p:tgtEl>
                                        <p:attrNameLst>
                                          <p:attrName>style.visibility</p:attrName>
                                        </p:attrNameLst>
                                      </p:cBhvr>
                                      <p:to>
                                        <p:strVal val="visible"/>
                                      </p:to>
                                    </p:set>
                                    <p:animEffect transition="in" filter="fade">
                                      <p:cBhvr>
                                        <p:cTn id="20"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F9DE5D-C497-4939-95F0-7D6B958F137E}"/>
              </a:ext>
            </a:extLst>
          </p:cNvPr>
          <p:cNvSpPr/>
          <p:nvPr/>
        </p:nvSpPr>
        <p:spPr>
          <a:xfrm>
            <a:off x="350041" y="586855"/>
            <a:ext cx="2401025"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ar-JO" sz="4000" b="1" kern="1200" spc="-150" dirty="0">
                <a:solidFill>
                  <a:srgbClr val="FFFFFF"/>
                </a:solidFill>
                <a:effectLst/>
                <a:latin typeface="Arial" panose="020B0604020202020204" pitchFamily="34" charset="0"/>
                <a:ea typeface="+mj-ea"/>
                <a:cs typeface="Arial" panose="020B0604020202020204" pitchFamily="34" charset="0"/>
              </a:rPr>
              <a:t>عندما تتبع يسوع </a:t>
            </a:r>
          </a:p>
          <a:p>
            <a:pPr algn="r" defTabSz="914400">
              <a:lnSpc>
                <a:spcPct val="90000"/>
              </a:lnSpc>
              <a:spcBef>
                <a:spcPct val="0"/>
              </a:spcBef>
              <a:spcAft>
                <a:spcPts val="600"/>
              </a:spcAft>
            </a:pPr>
            <a:r>
              <a:rPr lang="ar-JO" sz="4000" b="1" kern="1200" spc="-150" dirty="0">
                <a:solidFill>
                  <a:srgbClr val="FFFFFF"/>
                </a:solidFill>
                <a:effectLst/>
                <a:latin typeface="Arial" panose="020B0604020202020204" pitchFamily="34" charset="0"/>
                <a:ea typeface="+mj-ea"/>
                <a:cs typeface="Arial" panose="020B0604020202020204" pitchFamily="34" charset="0"/>
              </a:rPr>
              <a:t>توقع أن </a:t>
            </a:r>
          </a:p>
          <a:p>
            <a:pPr algn="r" defTabSz="914400">
              <a:lnSpc>
                <a:spcPct val="90000"/>
              </a:lnSpc>
              <a:spcBef>
                <a:spcPct val="0"/>
              </a:spcBef>
              <a:spcAft>
                <a:spcPts val="600"/>
              </a:spcAft>
            </a:pPr>
            <a:r>
              <a:rPr lang="ar-JO" sz="4000" b="1" kern="1200" spc="-150" dirty="0">
                <a:solidFill>
                  <a:srgbClr val="FFFFFF"/>
                </a:solidFill>
                <a:effectLst/>
                <a:latin typeface="Arial" panose="020B0604020202020204" pitchFamily="34" charset="0"/>
                <a:ea typeface="+mj-ea"/>
                <a:cs typeface="Arial" panose="020B0604020202020204" pitchFamily="34" charset="0"/>
              </a:rPr>
              <a:t>تتعجب</a:t>
            </a:r>
          </a:p>
        </p:txBody>
      </p:sp>
      <p:sp>
        <p:nvSpPr>
          <p:cNvPr id="16" name="TextBox 15">
            <a:extLst>
              <a:ext uri="{FF2B5EF4-FFF2-40B4-BE49-F238E27FC236}">
                <a16:creationId xmlns:a16="http://schemas.microsoft.com/office/drawing/2014/main" id="{A64B32E6-2F69-4A89-BF42-A28AA8AC2851}"/>
              </a:ext>
            </a:extLst>
          </p:cNvPr>
          <p:cNvSpPr txBox="1"/>
          <p:nvPr/>
        </p:nvSpPr>
        <p:spPr>
          <a:xfrm>
            <a:off x="3378411" y="1082690"/>
            <a:ext cx="5576080" cy="3416320"/>
          </a:xfrm>
          <a:prstGeom prst="rect">
            <a:avLst/>
          </a:prstGeom>
          <a:noFill/>
        </p:spPr>
        <p:txBody>
          <a:bodyPr wrap="square">
            <a:spAutoFit/>
          </a:bodyPr>
          <a:lstStyle/>
          <a:p>
            <a:pPr marL="285750" indent="-285750" algn="r" rtl="1">
              <a:buFont typeface="Wingdings" panose="05000000000000000000" pitchFamily="2" charset="2"/>
              <a:buChar char="§"/>
            </a:pPr>
            <a:r>
              <a:rPr lang="ar-JO" sz="3600" dirty="0">
                <a:latin typeface="Arial" panose="020B0604020202020204" pitchFamily="34" charset="0"/>
                <a:cs typeface="Arial" panose="020B0604020202020204" pitchFamily="34" charset="0"/>
              </a:rPr>
              <a:t>يواجه أتباع يسوع العواصف</a:t>
            </a:r>
            <a:endParaRPr lang="en-US" sz="3600" dirty="0">
              <a:latin typeface="Arial" panose="020B0604020202020204" pitchFamily="34" charset="0"/>
              <a:cs typeface="Arial" panose="020B0604020202020204" pitchFamily="34" charset="0"/>
            </a:endParaRPr>
          </a:p>
          <a:p>
            <a:pPr marL="285750" indent="-285750" algn="r" rtl="1">
              <a:buFont typeface="Wingdings" panose="05000000000000000000" pitchFamily="2" charset="2"/>
              <a:buChar char="§"/>
            </a:pPr>
            <a:r>
              <a:rPr lang="ar-JO" sz="3600" dirty="0">
                <a:latin typeface="Arial" panose="020B0604020202020204" pitchFamily="34" charset="0"/>
                <a:cs typeface="Arial" panose="020B0604020202020204" pitchFamily="34" charset="0"/>
              </a:rPr>
              <a:t>في وسط العواصف الله هو المسيطر</a:t>
            </a:r>
            <a:endParaRPr lang="en-US" sz="3600" dirty="0">
              <a:latin typeface="Arial" panose="020B0604020202020204" pitchFamily="34" charset="0"/>
              <a:cs typeface="Arial" panose="020B0604020202020204" pitchFamily="34" charset="0"/>
            </a:endParaRPr>
          </a:p>
          <a:p>
            <a:pPr marL="285750" indent="-285750" algn="r" rtl="1">
              <a:buFont typeface="Wingdings" panose="05000000000000000000" pitchFamily="2" charset="2"/>
              <a:buChar char="§"/>
            </a:pPr>
            <a:r>
              <a:rPr lang="ar-JO" sz="3600" dirty="0">
                <a:latin typeface="Arial" panose="020B0604020202020204" pitchFamily="34" charset="0"/>
                <a:cs typeface="Arial" panose="020B0604020202020204" pitchFamily="34" charset="0"/>
              </a:rPr>
              <a:t>نحن محميون في عواصفنا بالإيمان</a:t>
            </a:r>
            <a:endParaRPr lang="en-US" sz="3600" dirty="0">
              <a:latin typeface="Arial" panose="020B0604020202020204" pitchFamily="34" charset="0"/>
              <a:cs typeface="Arial" panose="020B0604020202020204" pitchFamily="34" charset="0"/>
            </a:endParaRPr>
          </a:p>
          <a:p>
            <a:pPr marL="285750" indent="-285750" algn="r" rtl="1">
              <a:buFont typeface="Wingdings" panose="05000000000000000000" pitchFamily="2" charset="2"/>
              <a:buChar char="§"/>
            </a:pPr>
            <a:r>
              <a:rPr lang="ar-JO" sz="3600" dirty="0">
                <a:latin typeface="Arial" panose="020B0604020202020204" pitchFamily="34" charset="0"/>
                <a:cs typeface="Arial" panose="020B0604020202020204" pitchFamily="34" charset="0"/>
              </a:rPr>
              <a:t>عندما يخلص يسوع فذلك يحدث فوراً</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24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920480"/>
            <a:ext cx="2678874" cy="1891613"/>
          </a:xfrm>
        </p:spPr>
        <p:txBody>
          <a:bodyPr/>
          <a:lstStyle/>
          <a:p>
            <a:pPr algn="r"/>
            <a:r>
              <a:rPr lang="en-US" dirty="0"/>
              <a:t>Black</a:t>
            </a:r>
          </a:p>
        </p:txBody>
      </p:sp>
    </p:spTree>
    <p:extLst>
      <p:ext uri="{BB962C8B-B14F-4D97-AF65-F5344CB8AC3E}">
        <p14:creationId xmlns:p14="http://schemas.microsoft.com/office/powerpoint/2010/main" val="33208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معجزات يسوع</a:t>
            </a:r>
            <a:r>
              <a:rPr lang="en-US" sz="24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العرص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808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13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Jesus is Our Guide and the Ultimate Leader | Watermark Community">
            <a:extLst>
              <a:ext uri="{FF2B5EF4-FFF2-40B4-BE49-F238E27FC236}">
                <a16:creationId xmlns:a16="http://schemas.microsoft.com/office/drawing/2014/main" id="{173F9369-A930-4B77-A0D7-46EF621F377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13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CF039B3-5437-47D0-89B2-8449A73620FB}"/>
              </a:ext>
            </a:extLst>
          </p:cNvPr>
          <p:cNvSpPr txBox="1"/>
          <p:nvPr/>
        </p:nvSpPr>
        <p:spPr>
          <a:xfrm>
            <a:off x="135435" y="3091928"/>
            <a:ext cx="7339421"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ar-JO" sz="5700" b="1" spc="-80" dirty="0">
                <a:effectLst>
                  <a:glow>
                    <a:schemeClr val="bg1"/>
                  </a:glow>
                </a:effectLst>
                <a:latin typeface="Arial" panose="020B0604020202020204" pitchFamily="34" charset="0"/>
                <a:ea typeface="+mj-ea"/>
                <a:cs typeface="Arial" panose="020B0604020202020204" pitchFamily="34" charset="0"/>
              </a:rPr>
              <a:t>لماذا تتبع يسوع؟</a:t>
            </a:r>
            <a:endParaRPr lang="en-US" sz="5700" b="1" spc="300" dirty="0">
              <a:effectLst>
                <a:glow>
                  <a:schemeClr val="bg1"/>
                </a:glow>
              </a:effectLst>
              <a:latin typeface="Arial" panose="020B0604020202020204" pitchFamily="34" charset="0"/>
              <a:ea typeface="+mj-ea"/>
              <a:cs typeface="Arial" panose="020B0604020202020204" pitchFamily="34" charset="0"/>
            </a:endParaRPr>
          </a:p>
        </p:txBody>
      </p:sp>
      <p:sp>
        <p:nvSpPr>
          <p:cNvPr id="5126" name="Rectangle: Rounded Corners 13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403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61A4D1-E612-4B77-824D-874ACB1CB899}"/>
              </a:ext>
            </a:extLst>
          </p:cNvPr>
          <p:cNvSpPr txBox="1"/>
          <p:nvPr/>
        </p:nvSpPr>
        <p:spPr>
          <a:xfrm>
            <a:off x="299136" y="708606"/>
            <a:ext cx="8545728" cy="1754326"/>
          </a:xfrm>
          <a:prstGeom prst="rect">
            <a:avLst/>
          </a:prstGeom>
          <a:noFill/>
        </p:spPr>
        <p:txBody>
          <a:bodyPr wrap="square" rtlCol="0">
            <a:spAutoFit/>
          </a:bodyPr>
          <a:lstStyle/>
          <a:p>
            <a:pPr lvl="0" algn="ctr" defTabSz="914400">
              <a:lnSpc>
                <a:spcPct val="90000"/>
              </a:lnSpc>
              <a:spcBef>
                <a:spcPct val="0"/>
              </a:spcBef>
              <a:defRPr/>
            </a:pPr>
            <a:r>
              <a:rPr lang="ar-JO" sz="6000" dirty="0">
                <a:latin typeface="Arial" panose="020B0604020202020204" pitchFamily="34" charset="0"/>
                <a:cs typeface="Arial" panose="020B0604020202020204" pitchFamily="34" charset="0"/>
              </a:rPr>
              <a:t>معجزات</a:t>
            </a:r>
          </a:p>
          <a:p>
            <a:pPr lvl="0" algn="ctr" defTabSz="914400">
              <a:lnSpc>
                <a:spcPct val="90000"/>
              </a:lnSpc>
              <a:spcBef>
                <a:spcPct val="0"/>
              </a:spcBef>
              <a:defRPr/>
            </a:pPr>
            <a:r>
              <a:rPr lang="ar-JO" sz="6000" cap="all" spc="200" dirty="0">
                <a:solidFill>
                  <a:srgbClr val="262626"/>
                </a:solidFill>
                <a:latin typeface="Arial" panose="020B0604020202020204" pitchFamily="34" charset="0"/>
                <a:cs typeface="Arial" panose="020B0604020202020204" pitchFamily="34" charset="0"/>
              </a:rPr>
              <a:t>يسوع</a:t>
            </a:r>
            <a:endParaRPr lang="en-TH" sz="6000" cap="all" spc="200" dirty="0">
              <a:solidFill>
                <a:srgbClr val="26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0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C2E4A-5C1D-4CBA-BC09-3F2863289AA7}"/>
              </a:ext>
            </a:extLst>
          </p:cNvPr>
          <p:cNvSpPr txBox="1"/>
          <p:nvPr/>
        </p:nvSpPr>
        <p:spPr>
          <a:xfrm>
            <a:off x="299136" y="302206"/>
            <a:ext cx="8545728" cy="2719527"/>
          </a:xfrm>
          <a:prstGeom prst="rect">
            <a:avLst/>
          </a:prstGeom>
          <a:noFill/>
        </p:spPr>
        <p:txBody>
          <a:bodyPr wrap="square" rtlCol="0">
            <a:spAutoFit/>
          </a:bodyPr>
          <a:lstStyle/>
          <a:p>
            <a:pPr marL="285750" indent="-285750" algn="r" rtl="1">
              <a:lnSpc>
                <a:spcPct val="108000"/>
              </a:lnSpc>
              <a:buFont typeface="Arial" panose="020B0604020202020204" pitchFamily="34" charset="0"/>
              <a:buChar char="•"/>
            </a:pPr>
            <a:r>
              <a:rPr kumimoji="0" lang="ar-JO" sz="3200" b="0" i="0" u="none" strike="noStrike" kern="1200" cap="none" spc="200" normalizeH="0" baseline="0" noProof="0" dirty="0">
                <a:ln>
                  <a:noFill/>
                </a:ln>
                <a:solidFill>
                  <a:srgbClr val="262626"/>
                </a:solidFill>
                <a:effectLst/>
                <a:uLnTx/>
                <a:uFillTx/>
                <a:latin typeface="Arial" panose="020B0604020202020204" pitchFamily="34" charset="0"/>
                <a:cs typeface="Arial" panose="020B0604020202020204" pitchFamily="34" charset="0"/>
              </a:rPr>
              <a:t>إطعام </a:t>
            </a:r>
            <a:r>
              <a:rPr lang="ar-JO" sz="3200" spc="200" dirty="0">
                <a:solidFill>
                  <a:srgbClr val="262626"/>
                </a:solidFill>
                <a:latin typeface="Arial" panose="020B0604020202020204" pitchFamily="34" charset="0"/>
                <a:cs typeface="Arial" panose="020B0604020202020204" pitchFamily="34" charset="0"/>
              </a:rPr>
              <a:t>الخمسة آلاف           يوحنا 6: 1-15</a:t>
            </a:r>
          </a:p>
          <a:p>
            <a:pPr marL="285750" indent="-285750" algn="r" rtl="1">
              <a:lnSpc>
                <a:spcPct val="108000"/>
              </a:lnSpc>
              <a:buFont typeface="Arial" panose="020B0604020202020204" pitchFamily="34" charset="0"/>
              <a:buChar char="•"/>
            </a:pPr>
            <a:r>
              <a:rPr kumimoji="0" lang="ar-JO" sz="3200" b="0" i="0" u="none" strike="noStrike" kern="1200" cap="none" spc="200" normalizeH="0" baseline="0" noProof="0" dirty="0">
                <a:ln>
                  <a:noFill/>
                </a:ln>
                <a:solidFill>
                  <a:srgbClr val="262626"/>
                </a:solidFill>
                <a:effectLst/>
                <a:uLnTx/>
                <a:uFillTx/>
                <a:latin typeface="Arial" panose="020B0604020202020204" pitchFamily="34" charset="0"/>
                <a:cs typeface="Arial" panose="020B0604020202020204" pitchFamily="34" charset="0"/>
              </a:rPr>
              <a:t>تحويل الماء إلى خمر         يوحنا 2: 1-11</a:t>
            </a:r>
            <a:endParaRPr lang="en-US" sz="3200" spc="200" dirty="0">
              <a:solidFill>
                <a:srgbClr val="262626"/>
              </a:solidFill>
              <a:latin typeface="Arial" panose="020B0604020202020204" pitchFamily="34" charset="0"/>
              <a:cs typeface="Arial" panose="020B0604020202020204" pitchFamily="34" charset="0"/>
            </a:endParaRPr>
          </a:p>
          <a:p>
            <a:pPr marL="285750" indent="-285750" algn="r" rtl="1">
              <a:lnSpc>
                <a:spcPct val="108000"/>
              </a:lnSpc>
              <a:buFont typeface="Arial" panose="020B0604020202020204" pitchFamily="34" charset="0"/>
              <a:buChar char="•"/>
            </a:pPr>
            <a:r>
              <a:rPr lang="ar-JO" sz="3200" spc="200" dirty="0">
                <a:solidFill>
                  <a:srgbClr val="262626"/>
                </a:solidFill>
                <a:latin typeface="Arial" panose="020B0604020202020204" pitchFamily="34" charset="0"/>
                <a:cs typeface="Arial" panose="020B0604020202020204" pitchFamily="34" charset="0"/>
              </a:rPr>
              <a:t>الصيد المعجزي               لوقا 5: 1-11</a:t>
            </a:r>
            <a:endParaRPr lang="en-US" sz="3200" spc="200" dirty="0">
              <a:solidFill>
                <a:srgbClr val="262626"/>
              </a:solidFill>
              <a:latin typeface="Arial" panose="020B0604020202020204" pitchFamily="34" charset="0"/>
              <a:cs typeface="Arial" panose="020B0604020202020204" pitchFamily="34" charset="0"/>
            </a:endParaRPr>
          </a:p>
          <a:p>
            <a:pPr marL="285750" indent="-285750" algn="r" rtl="1">
              <a:lnSpc>
                <a:spcPct val="108000"/>
              </a:lnSpc>
              <a:buFont typeface="Arial" panose="020B0604020202020204" pitchFamily="34" charset="0"/>
              <a:buChar char="•"/>
            </a:pPr>
            <a:r>
              <a:rPr lang="ar-JO" sz="3200" spc="200" dirty="0">
                <a:solidFill>
                  <a:srgbClr val="262626"/>
                </a:solidFill>
                <a:latin typeface="Arial" panose="020B0604020202020204" pitchFamily="34" charset="0"/>
                <a:cs typeface="Arial" panose="020B0604020202020204" pitchFamily="34" charset="0"/>
              </a:rPr>
              <a:t>الميلاد العذراوي              لوقا 1: 26-38</a:t>
            </a:r>
            <a:endParaRPr lang="en-US" sz="3200" spc="200" dirty="0">
              <a:solidFill>
                <a:srgbClr val="262626"/>
              </a:solidFill>
              <a:latin typeface="Arial" panose="020B0604020202020204" pitchFamily="34" charset="0"/>
              <a:cs typeface="Arial" panose="020B0604020202020204" pitchFamily="34" charset="0"/>
            </a:endParaRPr>
          </a:p>
          <a:p>
            <a:pPr marL="285750" indent="-285750" algn="r" rtl="1">
              <a:lnSpc>
                <a:spcPct val="108000"/>
              </a:lnSpc>
              <a:buFont typeface="Arial" panose="020B0604020202020204" pitchFamily="34" charset="0"/>
              <a:buChar char="•"/>
            </a:pPr>
            <a:r>
              <a:rPr lang="ar-JO" sz="3200" spc="200" dirty="0">
                <a:solidFill>
                  <a:srgbClr val="262626"/>
                </a:solidFill>
                <a:latin typeface="Arial" panose="020B0604020202020204" pitchFamily="34" charset="0"/>
                <a:cs typeface="Arial" panose="020B0604020202020204" pitchFamily="34" charset="0"/>
              </a:rPr>
              <a:t>شفاء عند البركة               يوحنا 5: 1-17</a:t>
            </a:r>
            <a:endParaRPr lang="en-US" sz="3200" spc="200" dirty="0">
              <a:solidFill>
                <a:srgbClr val="262626"/>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EB67140-057C-4745-872B-8C910447EA66}"/>
              </a:ext>
            </a:extLst>
          </p:cNvPr>
          <p:cNvSpPr txBox="1"/>
          <p:nvPr/>
        </p:nvSpPr>
        <p:spPr>
          <a:xfrm>
            <a:off x="1219391" y="3429000"/>
            <a:ext cx="6443961" cy="923330"/>
          </a:xfrm>
          <a:prstGeom prst="rect">
            <a:avLst/>
          </a:prstGeom>
          <a:solidFill>
            <a:srgbClr val="293F58"/>
          </a:solidFill>
        </p:spPr>
        <p:txBody>
          <a:bodyPr wrap="square">
            <a:spAutoFit/>
          </a:bodyPr>
          <a:lstStyle/>
          <a:p>
            <a:pPr algn="ctr"/>
            <a:r>
              <a:rPr lang="en-US" sz="5400" b="1" i="0" dirty="0">
                <a:solidFill>
                  <a:schemeClr val="bg1"/>
                </a:solidFill>
                <a:effectLst>
                  <a:glow rad="127000">
                    <a:schemeClr val="tx1"/>
                  </a:glow>
                </a:effectLst>
                <a:latin typeface="Arial" panose="020B0604020202020204" pitchFamily="34" charset="0"/>
                <a:cs typeface="Arial" panose="020B0604020202020204" pitchFamily="34" charset="0"/>
              </a:rPr>
              <a:t>www.cicfamily.com</a:t>
            </a:r>
          </a:p>
        </p:txBody>
      </p:sp>
    </p:spTree>
    <p:extLst>
      <p:ext uri="{BB962C8B-B14F-4D97-AF65-F5344CB8AC3E}">
        <p14:creationId xmlns:p14="http://schemas.microsoft.com/office/powerpoint/2010/main" val="2151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9536</TotalTime>
  <Words>2008</Words>
  <Application>Microsoft Macintosh PowerPoint</Application>
  <PresentationFormat>On-screen Show (4:3)</PresentationFormat>
  <Paragraphs>270</Paragraphs>
  <Slides>64</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64</vt:i4>
      </vt:variant>
    </vt:vector>
  </HeadingPairs>
  <TitlesOfParts>
    <vt:vector size="74" baseType="lpstr">
      <vt:lpstr>ＭＳ Ｐゴシック</vt:lpstr>
      <vt:lpstr>system-ui</vt:lpstr>
      <vt:lpstr>Arial</vt:lpstr>
      <vt:lpstr>Calibri</vt:lpstr>
      <vt:lpstr>Chalkduster</vt:lpstr>
      <vt:lpstr>Times New Roman</vt:lpstr>
      <vt:lpstr>Wingdings</vt:lpstr>
      <vt:lpstr>Office Theme</vt:lpstr>
      <vt:lpstr>Orbit</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معجزات يسوع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Rick Griffith</cp:lastModifiedBy>
  <cp:revision>99</cp:revision>
  <cp:lastPrinted>2026-05-16T05:01:03Z</cp:lastPrinted>
  <dcterms:created xsi:type="dcterms:W3CDTF">2021-12-01T02:13:13Z</dcterms:created>
  <dcterms:modified xsi:type="dcterms:W3CDTF">2026-05-16T05:10:41Z</dcterms:modified>
</cp:coreProperties>
</file>