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 id="2147483720" r:id="rId2"/>
    <p:sldMasterId id="2147483732" r:id="rId3"/>
    <p:sldMasterId id="2147483744" r:id="rId4"/>
  </p:sldMasterIdLst>
  <p:notesMasterIdLst>
    <p:notesMasterId r:id="rId22"/>
  </p:notesMasterIdLst>
  <p:sldIdLst>
    <p:sldId id="27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0" r:id="rId18"/>
    <p:sldId id="269" r:id="rId19"/>
    <p:sldId id="272" r:id="rId20"/>
    <p:sldId id="28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54"/>
    <p:restoredTop sz="96405"/>
  </p:normalViewPr>
  <p:slideViewPr>
    <p:cSldViewPr snapToGrid="0" snapToObjects="1">
      <p:cViewPr varScale="1">
        <p:scale>
          <a:sx n="96" d="100"/>
          <a:sy n="96" d="100"/>
        </p:scale>
        <p:origin x="192" y="1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16D53-7B3D-144C-B5E5-BD17D7EA34CA}" type="datetimeFigureOut">
              <a:rPr lang="en-TH" smtClean="0"/>
              <a:t>12/5/23</a:t>
            </a:fld>
            <a:endParaRPr lang="en-T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C0352-C70F-2447-BEDD-70E38D944864}" type="slidenum">
              <a:rPr lang="en-TH" smtClean="0"/>
              <a:t>‹#›</a:t>
            </a:fld>
            <a:endParaRPr lang="en-TH"/>
          </a:p>
        </p:txBody>
      </p:sp>
    </p:spTree>
    <p:extLst>
      <p:ext uri="{BB962C8B-B14F-4D97-AF65-F5344CB8AC3E}">
        <p14:creationId xmlns:p14="http://schemas.microsoft.com/office/powerpoint/2010/main" val="3326081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6C02E-B721-F848-8792-4BCCDDA6A2F2}" type="slidenum">
              <a:rPr kumimoji="0" lang="en-T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T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84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B2F8470-8A8B-B148-9620-CEAD85EE4C8F}" type="datetimeFigureOut">
              <a:rPr lang="en-TH" smtClean="0"/>
              <a:t>12/5/23</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131278727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F8470-8A8B-B148-9620-CEAD85EE4C8F}" type="datetimeFigureOut">
              <a:rPr lang="en-TH" smtClean="0"/>
              <a:t>12/5/23</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212802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F8470-8A8B-B148-9620-CEAD85EE4C8F}" type="datetimeFigureOut">
              <a:rPr lang="en-TH" smtClean="0"/>
              <a:t>12/5/23</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2671437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B2F8470-8A8B-B148-9620-CEAD85EE4C8F}" type="datetimeFigureOut">
              <a:rPr lang="en-TH" smtClean="0"/>
              <a:t>12/5/23</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395373231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2F8470-8A8B-B148-9620-CEAD85EE4C8F}" type="datetimeFigureOut">
              <a:rPr lang="en-TH" smtClean="0"/>
              <a:t>12/5/23</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521335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B2F8470-8A8B-B148-9620-CEAD85EE4C8F}" type="datetimeFigureOut">
              <a:rPr lang="en-TH" smtClean="0"/>
              <a:t>12/5/23</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25116724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B2F8470-8A8B-B148-9620-CEAD85EE4C8F}" type="datetimeFigureOut">
              <a:rPr lang="en-TH" smtClean="0"/>
              <a:t>12/5/23</a:t>
            </a:fld>
            <a:endParaRPr lang="en-TH"/>
          </a:p>
        </p:txBody>
      </p:sp>
      <p:sp>
        <p:nvSpPr>
          <p:cNvPr id="9" name="Footer Placeholder 8"/>
          <p:cNvSpPr>
            <a:spLocks noGrp="1"/>
          </p:cNvSpPr>
          <p:nvPr>
            <p:ph type="ftr" sz="quarter" idx="11"/>
          </p:nvPr>
        </p:nvSpPr>
        <p:spPr/>
        <p:txBody>
          <a:bodyPr/>
          <a:lstStyle/>
          <a:p>
            <a:endParaRPr lang="en-TH"/>
          </a:p>
        </p:txBody>
      </p:sp>
      <p:sp>
        <p:nvSpPr>
          <p:cNvPr id="10" name="Slide Number Placeholder 9"/>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3420897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B2F8470-8A8B-B148-9620-CEAD85EE4C8F}" type="datetimeFigureOut">
              <a:rPr lang="en-TH" smtClean="0"/>
              <a:t>12/5/23</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90EF3BE9-9F13-2440-9BA5-56F4EAA8DA5C}" type="slidenum">
              <a:rPr lang="en-TH" smtClean="0"/>
              <a:t>‹#›</a:t>
            </a:fld>
            <a:endParaRPr lang="en-TH"/>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64234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2F8470-8A8B-B148-9620-CEAD85EE4C8F}" type="datetimeFigureOut">
              <a:rPr lang="en-TH" smtClean="0"/>
              <a:t>12/5/23</a:t>
            </a:fld>
            <a:endParaRPr lang="en-TH"/>
          </a:p>
        </p:txBody>
      </p:sp>
      <p:sp>
        <p:nvSpPr>
          <p:cNvPr id="4" name="Footer Placeholder 3"/>
          <p:cNvSpPr>
            <a:spLocks noGrp="1"/>
          </p:cNvSpPr>
          <p:nvPr>
            <p:ph type="ftr" sz="quarter" idx="11"/>
          </p:nvPr>
        </p:nvSpPr>
        <p:spPr/>
        <p:txBody>
          <a:bodyPr/>
          <a:lstStyle/>
          <a:p>
            <a:endParaRPr lang="en-TH"/>
          </a:p>
        </p:txBody>
      </p:sp>
      <p:sp>
        <p:nvSpPr>
          <p:cNvPr id="5" name="Slide Number Placeholder 4"/>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2155319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F8470-8A8B-B148-9620-CEAD85EE4C8F}" type="datetimeFigureOut">
              <a:rPr lang="en-TH" smtClean="0"/>
              <a:t>12/5/23</a:t>
            </a:fld>
            <a:endParaRPr lang="en-TH"/>
          </a:p>
        </p:txBody>
      </p:sp>
      <p:sp>
        <p:nvSpPr>
          <p:cNvPr id="3" name="Footer Placeholder 2"/>
          <p:cNvSpPr>
            <a:spLocks noGrp="1"/>
          </p:cNvSpPr>
          <p:nvPr>
            <p:ph type="ftr" sz="quarter" idx="11"/>
          </p:nvPr>
        </p:nvSpPr>
        <p:spPr/>
        <p:txBody>
          <a:bodyPr/>
          <a:lstStyle/>
          <a:p>
            <a:endParaRPr lang="en-TH"/>
          </a:p>
        </p:txBody>
      </p:sp>
      <p:sp>
        <p:nvSpPr>
          <p:cNvPr id="4" name="Slide Number Placeholder 3"/>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158922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8B2F8470-8A8B-B148-9620-CEAD85EE4C8F}" type="datetimeFigureOut">
              <a:rPr lang="en-TH" smtClean="0"/>
              <a:t>12/5/23</a:t>
            </a:fld>
            <a:endParaRPr lang="en-TH"/>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TH"/>
          </a:p>
        </p:txBody>
      </p:sp>
      <p:sp>
        <p:nvSpPr>
          <p:cNvPr id="11" name="Slide Number Placeholder 10"/>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148525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2F8470-8A8B-B148-9620-CEAD85EE4C8F}" type="datetimeFigureOut">
              <a:rPr lang="en-TH" smtClean="0"/>
              <a:t>12/5/23</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3036651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B2F8470-8A8B-B148-9620-CEAD85EE4C8F}" type="datetimeFigureOut">
              <a:rPr lang="en-TH" smtClean="0"/>
              <a:t>12/5/23</a:t>
            </a:fld>
            <a:endParaRPr lang="en-TH"/>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TH"/>
          </a:p>
        </p:txBody>
      </p:sp>
      <p:sp>
        <p:nvSpPr>
          <p:cNvPr id="10" name="Slide Number Placeholder 9"/>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2781333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F8470-8A8B-B148-9620-CEAD85EE4C8F}" type="datetimeFigureOut">
              <a:rPr lang="en-TH" smtClean="0"/>
              <a:t>12/5/23</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3513894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F8470-8A8B-B148-9620-CEAD85EE4C8F}" type="datetimeFigureOut">
              <a:rPr lang="en-TH" smtClean="0"/>
              <a:t>12/5/23</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1273498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D3C1-14BC-574F-AFD1-F64A3FF46F9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TH"/>
          </a:p>
        </p:txBody>
      </p:sp>
      <p:sp>
        <p:nvSpPr>
          <p:cNvPr id="3" name="Subtitle 2">
            <a:extLst>
              <a:ext uri="{FF2B5EF4-FFF2-40B4-BE49-F238E27FC236}">
                <a16:creationId xmlns:a16="http://schemas.microsoft.com/office/drawing/2014/main" id="{C7B6170C-DC96-CB4D-87D7-A3E8536B43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TH"/>
          </a:p>
        </p:txBody>
      </p:sp>
      <p:sp>
        <p:nvSpPr>
          <p:cNvPr id="4" name="Date Placeholder 3">
            <a:extLst>
              <a:ext uri="{FF2B5EF4-FFF2-40B4-BE49-F238E27FC236}">
                <a16:creationId xmlns:a16="http://schemas.microsoft.com/office/drawing/2014/main" id="{070F83C1-0F81-5046-B512-87A83D6661C8}"/>
              </a:ext>
            </a:extLst>
          </p:cNvPr>
          <p:cNvSpPr>
            <a:spLocks noGrp="1"/>
          </p:cNvSpPr>
          <p:nvPr>
            <p:ph type="dt" sz="half" idx="10"/>
          </p:nvPr>
        </p:nvSpPr>
        <p:spPr/>
        <p:txBody>
          <a:bodyPr/>
          <a:lstStyle/>
          <a:p>
            <a:fld id="{8B2F8470-8A8B-B148-9620-CEAD85EE4C8F}" type="datetimeFigureOut">
              <a:rPr lang="en-TH" smtClean="0"/>
              <a:t>12/5/23</a:t>
            </a:fld>
            <a:endParaRPr lang="en-TH"/>
          </a:p>
        </p:txBody>
      </p:sp>
      <p:sp>
        <p:nvSpPr>
          <p:cNvPr id="5" name="Footer Placeholder 4">
            <a:extLst>
              <a:ext uri="{FF2B5EF4-FFF2-40B4-BE49-F238E27FC236}">
                <a16:creationId xmlns:a16="http://schemas.microsoft.com/office/drawing/2014/main" id="{0B70FC98-0B22-1045-8822-5B47EF967DBA}"/>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4989ECD9-81EA-194B-8202-9147DDF91BD3}"/>
              </a:ext>
            </a:extLst>
          </p:cNvPr>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4060925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BFD9-E8DC-D34A-8D5F-EDECF6A785D2}"/>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17E4F918-A172-2848-BC93-0DDF517F25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F8FFA98F-076C-8E42-B2DA-6A19DE9A44DE}"/>
              </a:ext>
            </a:extLst>
          </p:cNvPr>
          <p:cNvSpPr>
            <a:spLocks noGrp="1"/>
          </p:cNvSpPr>
          <p:nvPr>
            <p:ph type="dt" sz="half" idx="10"/>
          </p:nvPr>
        </p:nvSpPr>
        <p:spPr/>
        <p:txBody>
          <a:bodyPr/>
          <a:lstStyle/>
          <a:p>
            <a:fld id="{8B2F8470-8A8B-B148-9620-CEAD85EE4C8F}" type="datetimeFigureOut">
              <a:rPr lang="en-TH" smtClean="0"/>
              <a:t>12/5/23</a:t>
            </a:fld>
            <a:endParaRPr lang="en-TH"/>
          </a:p>
        </p:txBody>
      </p:sp>
      <p:sp>
        <p:nvSpPr>
          <p:cNvPr id="5" name="Footer Placeholder 4">
            <a:extLst>
              <a:ext uri="{FF2B5EF4-FFF2-40B4-BE49-F238E27FC236}">
                <a16:creationId xmlns:a16="http://schemas.microsoft.com/office/drawing/2014/main" id="{3087F737-2FF4-2243-98B4-CDB037626783}"/>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B2EE2CBF-8E41-A446-BA71-BC935E9C348A}"/>
              </a:ext>
            </a:extLst>
          </p:cNvPr>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861626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07196-702A-A74A-9E2C-65BA5AD7AF1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6D0B021B-764A-744B-BB5A-017F4066DB7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7234D-4A11-3744-ACA9-0F59CF0BCE6B}"/>
              </a:ext>
            </a:extLst>
          </p:cNvPr>
          <p:cNvSpPr>
            <a:spLocks noGrp="1"/>
          </p:cNvSpPr>
          <p:nvPr>
            <p:ph type="dt" sz="half" idx="10"/>
          </p:nvPr>
        </p:nvSpPr>
        <p:spPr/>
        <p:txBody>
          <a:bodyPr/>
          <a:lstStyle/>
          <a:p>
            <a:fld id="{8B2F8470-8A8B-B148-9620-CEAD85EE4C8F}" type="datetimeFigureOut">
              <a:rPr lang="en-TH" smtClean="0"/>
              <a:t>12/5/23</a:t>
            </a:fld>
            <a:endParaRPr lang="en-TH"/>
          </a:p>
        </p:txBody>
      </p:sp>
      <p:sp>
        <p:nvSpPr>
          <p:cNvPr id="5" name="Footer Placeholder 4">
            <a:extLst>
              <a:ext uri="{FF2B5EF4-FFF2-40B4-BE49-F238E27FC236}">
                <a16:creationId xmlns:a16="http://schemas.microsoft.com/office/drawing/2014/main" id="{41861257-76FB-354C-954B-176C22283A9F}"/>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8B718E77-D622-BF4D-B283-C58B1D9375F7}"/>
              </a:ext>
            </a:extLst>
          </p:cNvPr>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3079548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42580-8526-B343-91B3-1B140E07C94E}"/>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A43816C1-7B4E-AD42-B2C3-886449CBE14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0217B63D-2904-1E40-9955-25169B8186D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BAF8A82B-BC44-344E-BE23-F881FEBD657C}"/>
              </a:ext>
            </a:extLst>
          </p:cNvPr>
          <p:cNvSpPr>
            <a:spLocks noGrp="1"/>
          </p:cNvSpPr>
          <p:nvPr>
            <p:ph type="dt" sz="half" idx="10"/>
          </p:nvPr>
        </p:nvSpPr>
        <p:spPr/>
        <p:txBody>
          <a:bodyPr/>
          <a:lstStyle/>
          <a:p>
            <a:fld id="{8B2F8470-8A8B-B148-9620-CEAD85EE4C8F}" type="datetimeFigureOut">
              <a:rPr lang="en-TH" smtClean="0"/>
              <a:t>12/5/23</a:t>
            </a:fld>
            <a:endParaRPr lang="en-TH"/>
          </a:p>
        </p:txBody>
      </p:sp>
      <p:sp>
        <p:nvSpPr>
          <p:cNvPr id="6" name="Footer Placeholder 5">
            <a:extLst>
              <a:ext uri="{FF2B5EF4-FFF2-40B4-BE49-F238E27FC236}">
                <a16:creationId xmlns:a16="http://schemas.microsoft.com/office/drawing/2014/main" id="{EE806701-120E-2C40-A42C-5116956A3609}"/>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9A3186A4-1FA9-6349-AFB9-477436A31B62}"/>
              </a:ext>
            </a:extLst>
          </p:cNvPr>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3931999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8DD5-FC00-4D40-BC3F-B32923414BB7}"/>
              </a:ext>
            </a:extLst>
          </p:cNvPr>
          <p:cNvSpPr>
            <a:spLocks noGrp="1"/>
          </p:cNvSpPr>
          <p:nvPr>
            <p:ph type="title"/>
          </p:nvPr>
        </p:nvSpPr>
        <p:spPr>
          <a:xfrm>
            <a:off x="629841" y="365126"/>
            <a:ext cx="78867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95CA915B-3119-1441-BF55-AF47F231315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557D725-B138-AA48-9ED7-430D1FAB8AA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83765465-6EAD-A641-95B1-039F53CD34F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5003132-0A3A-D846-972E-260B60078AF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90FF7BAF-1641-1D43-9B34-C19DEBB42797}"/>
              </a:ext>
            </a:extLst>
          </p:cNvPr>
          <p:cNvSpPr>
            <a:spLocks noGrp="1"/>
          </p:cNvSpPr>
          <p:nvPr>
            <p:ph type="dt" sz="half" idx="10"/>
          </p:nvPr>
        </p:nvSpPr>
        <p:spPr/>
        <p:txBody>
          <a:bodyPr/>
          <a:lstStyle/>
          <a:p>
            <a:fld id="{8B2F8470-8A8B-B148-9620-CEAD85EE4C8F}" type="datetimeFigureOut">
              <a:rPr lang="en-TH" smtClean="0"/>
              <a:t>12/5/23</a:t>
            </a:fld>
            <a:endParaRPr lang="en-TH"/>
          </a:p>
        </p:txBody>
      </p:sp>
      <p:sp>
        <p:nvSpPr>
          <p:cNvPr id="8" name="Footer Placeholder 7">
            <a:extLst>
              <a:ext uri="{FF2B5EF4-FFF2-40B4-BE49-F238E27FC236}">
                <a16:creationId xmlns:a16="http://schemas.microsoft.com/office/drawing/2014/main" id="{C04D98B8-DE6F-8F49-BBC1-A3AF5517B41A}"/>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0D138161-8A02-F544-B147-C422D7219E68}"/>
              </a:ext>
            </a:extLst>
          </p:cNvPr>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1261441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03A07-3590-2248-8759-D313C96F672B}"/>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2088B421-9DA4-0641-8986-691E5A6A7F1D}"/>
              </a:ext>
            </a:extLst>
          </p:cNvPr>
          <p:cNvSpPr>
            <a:spLocks noGrp="1"/>
          </p:cNvSpPr>
          <p:nvPr>
            <p:ph type="dt" sz="half" idx="10"/>
          </p:nvPr>
        </p:nvSpPr>
        <p:spPr/>
        <p:txBody>
          <a:bodyPr/>
          <a:lstStyle/>
          <a:p>
            <a:fld id="{8B2F8470-8A8B-B148-9620-CEAD85EE4C8F}" type="datetimeFigureOut">
              <a:rPr lang="en-TH" smtClean="0"/>
              <a:t>12/5/23</a:t>
            </a:fld>
            <a:endParaRPr lang="en-TH"/>
          </a:p>
        </p:txBody>
      </p:sp>
      <p:sp>
        <p:nvSpPr>
          <p:cNvPr id="4" name="Footer Placeholder 3">
            <a:extLst>
              <a:ext uri="{FF2B5EF4-FFF2-40B4-BE49-F238E27FC236}">
                <a16:creationId xmlns:a16="http://schemas.microsoft.com/office/drawing/2014/main" id="{9CE1317B-A8ED-A844-86B2-D30F381A689C}"/>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ECDD84D1-43BF-A74D-B9C7-D97599FC659C}"/>
              </a:ext>
            </a:extLst>
          </p:cNvPr>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950046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F4E695-F672-2E4D-9A23-CAA121523F9F}"/>
              </a:ext>
            </a:extLst>
          </p:cNvPr>
          <p:cNvSpPr>
            <a:spLocks noGrp="1"/>
          </p:cNvSpPr>
          <p:nvPr>
            <p:ph type="dt" sz="half" idx="10"/>
          </p:nvPr>
        </p:nvSpPr>
        <p:spPr/>
        <p:txBody>
          <a:bodyPr/>
          <a:lstStyle/>
          <a:p>
            <a:fld id="{8B2F8470-8A8B-B148-9620-CEAD85EE4C8F}" type="datetimeFigureOut">
              <a:rPr lang="en-TH" smtClean="0"/>
              <a:t>12/5/23</a:t>
            </a:fld>
            <a:endParaRPr lang="en-TH"/>
          </a:p>
        </p:txBody>
      </p:sp>
      <p:sp>
        <p:nvSpPr>
          <p:cNvPr id="3" name="Footer Placeholder 2">
            <a:extLst>
              <a:ext uri="{FF2B5EF4-FFF2-40B4-BE49-F238E27FC236}">
                <a16:creationId xmlns:a16="http://schemas.microsoft.com/office/drawing/2014/main" id="{215A76E8-989C-BC4A-A42D-5D1B87706452}"/>
              </a:ext>
            </a:extLst>
          </p:cNvPr>
          <p:cNvSpPr>
            <a:spLocks noGrp="1"/>
          </p:cNvSpPr>
          <p:nvPr>
            <p:ph type="ftr" sz="quarter" idx="11"/>
          </p:nvPr>
        </p:nvSpPr>
        <p:spPr/>
        <p:txBody>
          <a:bodyPr/>
          <a:lstStyle/>
          <a:p>
            <a:endParaRPr lang="en-TH"/>
          </a:p>
        </p:txBody>
      </p:sp>
      <p:sp>
        <p:nvSpPr>
          <p:cNvPr id="4" name="Slide Number Placeholder 3">
            <a:extLst>
              <a:ext uri="{FF2B5EF4-FFF2-40B4-BE49-F238E27FC236}">
                <a16:creationId xmlns:a16="http://schemas.microsoft.com/office/drawing/2014/main" id="{A7D2CF99-2DC5-474B-9E39-C9963930820D}"/>
              </a:ext>
            </a:extLst>
          </p:cNvPr>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23251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B2F8470-8A8B-B148-9620-CEAD85EE4C8F}" type="datetimeFigureOut">
              <a:rPr lang="en-TH" smtClean="0"/>
              <a:t>12/5/23</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132702120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227F-10C7-5046-94ED-1D7B83F0C60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2448BAD5-6792-C74F-8CC6-6692A9AD290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28D189FA-5B54-8342-B28B-5EF273AD112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79F1435-6C9F-7E4B-99DC-062D4E7A655F}"/>
              </a:ext>
            </a:extLst>
          </p:cNvPr>
          <p:cNvSpPr>
            <a:spLocks noGrp="1"/>
          </p:cNvSpPr>
          <p:nvPr>
            <p:ph type="dt" sz="half" idx="10"/>
          </p:nvPr>
        </p:nvSpPr>
        <p:spPr/>
        <p:txBody>
          <a:bodyPr/>
          <a:lstStyle/>
          <a:p>
            <a:fld id="{8B2F8470-8A8B-B148-9620-CEAD85EE4C8F}" type="datetimeFigureOut">
              <a:rPr lang="en-TH" smtClean="0"/>
              <a:t>12/5/23</a:t>
            </a:fld>
            <a:endParaRPr lang="en-TH"/>
          </a:p>
        </p:txBody>
      </p:sp>
      <p:sp>
        <p:nvSpPr>
          <p:cNvPr id="6" name="Footer Placeholder 5">
            <a:extLst>
              <a:ext uri="{FF2B5EF4-FFF2-40B4-BE49-F238E27FC236}">
                <a16:creationId xmlns:a16="http://schemas.microsoft.com/office/drawing/2014/main" id="{FF1FD3BB-BD79-7443-B700-6DB5CE810222}"/>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5924918C-0D03-D441-841F-EBCAEFDDDE52}"/>
              </a:ext>
            </a:extLst>
          </p:cNvPr>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1505275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95D2-17D5-1043-84F9-EBDACCFE638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7ECA488C-1E97-0941-8CDF-A18F1B4DACC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TH"/>
          </a:p>
        </p:txBody>
      </p:sp>
      <p:sp>
        <p:nvSpPr>
          <p:cNvPr id="4" name="Text Placeholder 3">
            <a:extLst>
              <a:ext uri="{FF2B5EF4-FFF2-40B4-BE49-F238E27FC236}">
                <a16:creationId xmlns:a16="http://schemas.microsoft.com/office/drawing/2014/main" id="{4CCD33BA-8B16-D442-B197-A70957C4F7A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1C6D8E9-C072-994A-A81F-D708E0A7AE84}"/>
              </a:ext>
            </a:extLst>
          </p:cNvPr>
          <p:cNvSpPr>
            <a:spLocks noGrp="1"/>
          </p:cNvSpPr>
          <p:nvPr>
            <p:ph type="dt" sz="half" idx="10"/>
          </p:nvPr>
        </p:nvSpPr>
        <p:spPr/>
        <p:txBody>
          <a:bodyPr/>
          <a:lstStyle/>
          <a:p>
            <a:fld id="{8B2F8470-8A8B-B148-9620-CEAD85EE4C8F}" type="datetimeFigureOut">
              <a:rPr lang="en-TH" smtClean="0"/>
              <a:t>12/5/23</a:t>
            </a:fld>
            <a:endParaRPr lang="en-TH"/>
          </a:p>
        </p:txBody>
      </p:sp>
      <p:sp>
        <p:nvSpPr>
          <p:cNvPr id="6" name="Footer Placeholder 5">
            <a:extLst>
              <a:ext uri="{FF2B5EF4-FFF2-40B4-BE49-F238E27FC236}">
                <a16:creationId xmlns:a16="http://schemas.microsoft.com/office/drawing/2014/main" id="{4F2174B7-DA11-EC4D-9D33-93648FA867F3}"/>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247B8D13-8408-1E4B-89C8-0B6DD8A49C58}"/>
              </a:ext>
            </a:extLst>
          </p:cNvPr>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336753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FF08-3EB6-4E4A-A5E1-EFD2560E6020}"/>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6DC60B7D-02BF-D34F-95D6-FB128102EC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B48BA39B-677B-E441-8F41-984F57B6023C}"/>
              </a:ext>
            </a:extLst>
          </p:cNvPr>
          <p:cNvSpPr>
            <a:spLocks noGrp="1"/>
          </p:cNvSpPr>
          <p:nvPr>
            <p:ph type="dt" sz="half" idx="10"/>
          </p:nvPr>
        </p:nvSpPr>
        <p:spPr/>
        <p:txBody>
          <a:bodyPr/>
          <a:lstStyle/>
          <a:p>
            <a:fld id="{8B2F8470-8A8B-B148-9620-CEAD85EE4C8F}" type="datetimeFigureOut">
              <a:rPr lang="en-TH" smtClean="0"/>
              <a:t>12/5/23</a:t>
            </a:fld>
            <a:endParaRPr lang="en-TH"/>
          </a:p>
        </p:txBody>
      </p:sp>
      <p:sp>
        <p:nvSpPr>
          <p:cNvPr id="5" name="Footer Placeholder 4">
            <a:extLst>
              <a:ext uri="{FF2B5EF4-FFF2-40B4-BE49-F238E27FC236}">
                <a16:creationId xmlns:a16="http://schemas.microsoft.com/office/drawing/2014/main" id="{9CEB828E-CB9C-5940-8C60-279DBDEC16B4}"/>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E868EB81-E277-FE45-A67A-421F34F6984C}"/>
              </a:ext>
            </a:extLst>
          </p:cNvPr>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2313797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D9BF3D-6ABE-3140-A953-C5808DDDF5D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CFE3FD69-78C8-C44A-B7B1-EAE3AD6148F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B8819E14-2C8F-7E4D-8651-AA1CE628F607}"/>
              </a:ext>
            </a:extLst>
          </p:cNvPr>
          <p:cNvSpPr>
            <a:spLocks noGrp="1"/>
          </p:cNvSpPr>
          <p:nvPr>
            <p:ph type="dt" sz="half" idx="10"/>
          </p:nvPr>
        </p:nvSpPr>
        <p:spPr/>
        <p:txBody>
          <a:bodyPr/>
          <a:lstStyle/>
          <a:p>
            <a:fld id="{8B2F8470-8A8B-B148-9620-CEAD85EE4C8F}" type="datetimeFigureOut">
              <a:rPr lang="en-TH" smtClean="0"/>
              <a:t>12/5/23</a:t>
            </a:fld>
            <a:endParaRPr lang="en-TH"/>
          </a:p>
        </p:txBody>
      </p:sp>
      <p:sp>
        <p:nvSpPr>
          <p:cNvPr id="5" name="Footer Placeholder 4">
            <a:extLst>
              <a:ext uri="{FF2B5EF4-FFF2-40B4-BE49-F238E27FC236}">
                <a16:creationId xmlns:a16="http://schemas.microsoft.com/office/drawing/2014/main" id="{BE727531-08B2-D148-B16F-230B52FBD64C}"/>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A9E4BC3C-8B83-5947-A3CC-6D6EE864AEDF}"/>
              </a:ext>
            </a:extLst>
          </p:cNvPr>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250185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24718978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84313559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86201391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2933510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69693750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08053305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B2F8470-8A8B-B148-9620-CEAD85EE4C8F}" type="datetimeFigureOut">
              <a:rPr lang="en-TH" smtClean="0"/>
              <a:t>12/5/23</a:t>
            </a:fld>
            <a:endParaRPr lang="en-TH"/>
          </a:p>
        </p:txBody>
      </p:sp>
      <p:sp>
        <p:nvSpPr>
          <p:cNvPr id="9" name="Footer Placeholder 8"/>
          <p:cNvSpPr>
            <a:spLocks noGrp="1"/>
          </p:cNvSpPr>
          <p:nvPr>
            <p:ph type="ftr" sz="quarter" idx="11"/>
          </p:nvPr>
        </p:nvSpPr>
        <p:spPr/>
        <p:txBody>
          <a:bodyPr/>
          <a:lstStyle/>
          <a:p>
            <a:endParaRPr lang="en-TH"/>
          </a:p>
        </p:txBody>
      </p:sp>
      <p:sp>
        <p:nvSpPr>
          <p:cNvPr id="10" name="Slide Number Placeholder 9"/>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26110912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14724038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05482842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84225806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4938563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88356108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B2F8470-8A8B-B148-9620-CEAD85EE4C8F}" type="datetimeFigureOut">
              <a:rPr lang="en-TH" smtClean="0"/>
              <a:t>12/5/23</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90EF3BE9-9F13-2440-9BA5-56F4EAA8DA5C}" type="slidenum">
              <a:rPr lang="en-TH" smtClean="0"/>
              <a:t>‹#›</a:t>
            </a:fld>
            <a:endParaRPr lang="en-TH"/>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79163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2F8470-8A8B-B148-9620-CEAD85EE4C8F}" type="datetimeFigureOut">
              <a:rPr lang="en-TH" smtClean="0"/>
              <a:t>12/5/23</a:t>
            </a:fld>
            <a:endParaRPr lang="en-TH"/>
          </a:p>
        </p:txBody>
      </p:sp>
      <p:sp>
        <p:nvSpPr>
          <p:cNvPr id="4" name="Footer Placeholder 3"/>
          <p:cNvSpPr>
            <a:spLocks noGrp="1"/>
          </p:cNvSpPr>
          <p:nvPr>
            <p:ph type="ftr" sz="quarter" idx="11"/>
          </p:nvPr>
        </p:nvSpPr>
        <p:spPr/>
        <p:txBody>
          <a:bodyPr/>
          <a:lstStyle/>
          <a:p>
            <a:endParaRPr lang="en-TH"/>
          </a:p>
        </p:txBody>
      </p:sp>
      <p:sp>
        <p:nvSpPr>
          <p:cNvPr id="5" name="Slide Number Placeholder 4"/>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4229462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F8470-8A8B-B148-9620-CEAD85EE4C8F}" type="datetimeFigureOut">
              <a:rPr lang="en-TH" smtClean="0"/>
              <a:t>12/5/23</a:t>
            </a:fld>
            <a:endParaRPr lang="en-TH"/>
          </a:p>
        </p:txBody>
      </p:sp>
      <p:sp>
        <p:nvSpPr>
          <p:cNvPr id="3" name="Footer Placeholder 2"/>
          <p:cNvSpPr>
            <a:spLocks noGrp="1"/>
          </p:cNvSpPr>
          <p:nvPr>
            <p:ph type="ftr" sz="quarter" idx="11"/>
          </p:nvPr>
        </p:nvSpPr>
        <p:spPr/>
        <p:txBody>
          <a:bodyPr/>
          <a:lstStyle/>
          <a:p>
            <a:endParaRPr lang="en-TH"/>
          </a:p>
        </p:txBody>
      </p:sp>
      <p:sp>
        <p:nvSpPr>
          <p:cNvPr id="4" name="Slide Number Placeholder 3"/>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3473996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8B2F8470-8A8B-B148-9620-CEAD85EE4C8F}" type="datetimeFigureOut">
              <a:rPr lang="en-TH" smtClean="0"/>
              <a:t>12/5/23</a:t>
            </a:fld>
            <a:endParaRPr lang="en-TH"/>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TH"/>
          </a:p>
        </p:txBody>
      </p:sp>
      <p:sp>
        <p:nvSpPr>
          <p:cNvPr id="11" name="Slide Number Placeholder 10"/>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508009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B2F8470-8A8B-B148-9620-CEAD85EE4C8F}" type="datetimeFigureOut">
              <a:rPr lang="en-TH" smtClean="0"/>
              <a:t>12/5/23</a:t>
            </a:fld>
            <a:endParaRPr lang="en-TH"/>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TH"/>
          </a:p>
        </p:txBody>
      </p:sp>
      <p:sp>
        <p:nvSpPr>
          <p:cNvPr id="10" name="Slide Number Placeholder 9"/>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570313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8B2F8470-8A8B-B148-9620-CEAD85EE4C8F}" type="datetimeFigureOut">
              <a:rPr lang="en-TH" smtClean="0"/>
              <a:t>12/5/23</a:t>
            </a:fld>
            <a:endParaRPr lang="en-TH"/>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TH"/>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90EF3BE9-9F13-2440-9BA5-56F4EAA8DA5C}" type="slidenum">
              <a:rPr lang="en-TH" smtClean="0"/>
              <a:t>‹#›</a:t>
            </a:fld>
            <a:endParaRPr lang="en-TH"/>
          </a:p>
        </p:txBody>
      </p:sp>
    </p:spTree>
    <p:extLst>
      <p:ext uri="{BB962C8B-B14F-4D97-AF65-F5344CB8AC3E}">
        <p14:creationId xmlns:p14="http://schemas.microsoft.com/office/powerpoint/2010/main" val="15692111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045" y="964692"/>
            <a:ext cx="5937755"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8B2F8470-8A8B-B148-9620-CEAD85EE4C8F}" type="datetimeFigureOut">
              <a:rPr lang="en-TH" smtClean="0"/>
              <a:t>12/5/23</a:t>
            </a:fld>
            <a:endParaRPr lang="en-TH"/>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TH"/>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90EF3BE9-9F13-2440-9BA5-56F4EAA8DA5C}" type="slidenum">
              <a:rPr lang="en-TH" smtClean="0"/>
              <a:t>‹#›</a:t>
            </a:fld>
            <a:endParaRPr lang="en-TH"/>
          </a:p>
        </p:txBody>
      </p:sp>
    </p:spTree>
    <p:extLst>
      <p:ext uri="{BB962C8B-B14F-4D97-AF65-F5344CB8AC3E}">
        <p14:creationId xmlns:p14="http://schemas.microsoft.com/office/powerpoint/2010/main" val="6686403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6E17D0-7399-C249-9E2D-22B556ADFAB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CFA898EE-5F4B-904F-B0F2-0F15C71A3D3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8E65C969-E44C-754C-BF59-F2AA6D61BC3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B2F8470-8A8B-B148-9620-CEAD85EE4C8F}" type="datetimeFigureOut">
              <a:rPr lang="en-TH" smtClean="0"/>
              <a:t>12/5/23</a:t>
            </a:fld>
            <a:endParaRPr lang="en-TH"/>
          </a:p>
        </p:txBody>
      </p:sp>
      <p:sp>
        <p:nvSpPr>
          <p:cNvPr id="5" name="Footer Placeholder 4">
            <a:extLst>
              <a:ext uri="{FF2B5EF4-FFF2-40B4-BE49-F238E27FC236}">
                <a16:creationId xmlns:a16="http://schemas.microsoft.com/office/drawing/2014/main" id="{FA5009BD-EBB5-9B4A-BD64-230C5BAD43D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0185EBE3-7E86-7845-B555-E68B632875C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EF3BE9-9F13-2440-9BA5-56F4EAA8DA5C}" type="slidenum">
              <a:rPr lang="en-TH" smtClean="0"/>
              <a:t>‹#›</a:t>
            </a:fld>
            <a:endParaRPr lang="en-TH"/>
          </a:p>
        </p:txBody>
      </p:sp>
    </p:spTree>
    <p:extLst>
      <p:ext uri="{BB962C8B-B14F-4D97-AF65-F5344CB8AC3E}">
        <p14:creationId xmlns:p14="http://schemas.microsoft.com/office/powerpoint/2010/main" val="244016684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TH"/>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93107001"/>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hrist Came to Stir the Waters">
            <a:extLst>
              <a:ext uri="{FF2B5EF4-FFF2-40B4-BE49-F238E27FC236}">
                <a16:creationId xmlns:a16="http://schemas.microsoft.com/office/drawing/2014/main" id="{6E2477AF-1086-2B63-F36C-A0B28D72BB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01" y="0"/>
            <a:ext cx="9440364" cy="57281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35714FC-348E-50A2-1BC0-20BDBCC81FAA}"/>
              </a:ext>
            </a:extLst>
          </p:cNvPr>
          <p:cNvSpPr>
            <a:spLocks noChangeArrowheads="1"/>
          </p:cNvSpPr>
          <p:nvPr/>
        </p:nvSpPr>
        <p:spPr bwMode="auto">
          <a:xfrm>
            <a:off x="1" y="5728138"/>
            <a:ext cx="9143999" cy="1129862"/>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ar-JO"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تم وعظها من قبل مانيك كوريا</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في كنيسة الطرق المتقاطعة الدولية في سنغافورة</a:t>
            </a: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CICFamily.com</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تم تحميلها من قبل د. ريك جريفيث</a:t>
            </a: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مؤسسة الدراسات اللاهوتية الأردنية</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كل الملفات بلغات عديدة للتحميل المجاني على</a:t>
            </a: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BibleStudyDownloads.org</a:t>
            </a:r>
          </a:p>
        </p:txBody>
      </p:sp>
      <p:sp>
        <p:nvSpPr>
          <p:cNvPr id="11" name="Title 10">
            <a:extLst>
              <a:ext uri="{FF2B5EF4-FFF2-40B4-BE49-F238E27FC236}">
                <a16:creationId xmlns:a16="http://schemas.microsoft.com/office/drawing/2014/main" id="{0CBF608F-988D-0C1F-C24F-0DC0B0A1603F}"/>
              </a:ext>
            </a:extLst>
          </p:cNvPr>
          <p:cNvSpPr>
            <a:spLocks noGrp="1"/>
          </p:cNvSpPr>
          <p:nvPr>
            <p:ph type="title"/>
          </p:nvPr>
        </p:nvSpPr>
        <p:spPr>
          <a:xfrm>
            <a:off x="2497149" y="3866436"/>
            <a:ext cx="4681330" cy="1463561"/>
          </a:xfr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p>
            <a:r>
              <a:rPr lang="ar-SA" sz="4800" b="1" dirty="0">
                <a:solidFill>
                  <a:srgbClr val="262626"/>
                </a:solidFill>
                <a:latin typeface="Arial" panose="020B0604020202020204" pitchFamily="34" charset="0"/>
                <a:cs typeface="Arial" panose="020B0604020202020204" pitchFamily="34" charset="0"/>
              </a:rPr>
              <a:t>شفاء مشلول</a:t>
            </a:r>
            <a:br>
              <a:rPr lang="en-US" sz="2800" b="1" dirty="0">
                <a:solidFill>
                  <a:srgbClr val="262626"/>
                </a:solidFill>
                <a:latin typeface="Arial" panose="020B0604020202020204" pitchFamily="34" charset="0"/>
                <a:cs typeface="Arial" panose="020B0604020202020204" pitchFamily="34" charset="0"/>
              </a:rPr>
            </a:br>
            <a:r>
              <a:rPr lang="ar-JO" sz="2800" b="1" dirty="0">
                <a:solidFill>
                  <a:srgbClr val="262626"/>
                </a:solidFill>
                <a:latin typeface="Arial" panose="020B0604020202020204" pitchFamily="34" charset="0"/>
                <a:cs typeface="Arial" panose="020B0604020202020204" pitchFamily="34" charset="0"/>
              </a:rPr>
              <a:t>يوحنا 5: 1-17</a:t>
            </a:r>
            <a:endParaRPr lang="en-US" sz="2800" b="1" dirty="0">
              <a:solidFill>
                <a:srgbClr val="2626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79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81BF-CAB1-BE4B-96E4-50BAAFAEDFB5}"/>
              </a:ext>
            </a:extLst>
          </p:cNvPr>
          <p:cNvSpPr>
            <a:spLocks noGrp="1"/>
          </p:cNvSpPr>
          <p:nvPr>
            <p:ph type="title"/>
          </p:nvPr>
        </p:nvSpPr>
        <p:spPr>
          <a:xfrm>
            <a:off x="1606045" y="312938"/>
            <a:ext cx="5937755" cy="1188720"/>
          </a:xfrm>
        </p:spPr>
        <p:txBody>
          <a:bodyPr/>
          <a:lstStyle/>
          <a:p>
            <a:r>
              <a:rPr lang="ar-JO" b="1" dirty="0">
                <a:latin typeface="Arial" panose="020B0604020202020204" pitchFamily="34" charset="0"/>
                <a:cs typeface="Arial" panose="020B0604020202020204" pitchFamily="34" charset="0"/>
              </a:rPr>
              <a:t>يوحنا 5: 1-17 - التكبير</a:t>
            </a:r>
            <a:endParaRPr lang="en-TH"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E5E84C9-90E8-7D4A-A629-422C2E87BC46}"/>
              </a:ext>
            </a:extLst>
          </p:cNvPr>
          <p:cNvSpPr>
            <a:spLocks noGrp="1"/>
          </p:cNvSpPr>
          <p:nvPr>
            <p:ph idx="1"/>
          </p:nvPr>
        </p:nvSpPr>
        <p:spPr>
          <a:xfrm>
            <a:off x="875489" y="1634817"/>
            <a:ext cx="7840493" cy="3101983"/>
          </a:xfrm>
        </p:spPr>
        <p:txBody>
          <a:bodyPr>
            <a:noAutofit/>
          </a:bodyPr>
          <a:lstStyle/>
          <a:p>
            <a:pPr algn="r" rtl="1"/>
            <a:r>
              <a:rPr lang="ar-JO" sz="2800" b="1" dirty="0">
                <a:latin typeface="Arial" panose="020B0604020202020204" pitchFamily="34" charset="0"/>
                <a:cs typeface="Arial" panose="020B0604020202020204" pitchFamily="34" charset="0"/>
              </a:rPr>
              <a:t>عدد 14 – بعد ذلك وجده يسوع في الهيكل وقال له ها أنت قد برئت فلا تخطئ أيضاً لئلا يكون لك أشر</a:t>
            </a:r>
            <a:endParaRPr lang="en-TH" sz="2800" b="1" dirty="0">
              <a:latin typeface="Arial" panose="020B0604020202020204" pitchFamily="34" charset="0"/>
              <a:cs typeface="Arial" panose="020B0604020202020204" pitchFamily="34" charset="0"/>
            </a:endParaRPr>
          </a:p>
          <a:p>
            <a:pPr algn="r" rtl="1"/>
            <a:r>
              <a:rPr lang="ar-JO" sz="2800" b="1" u="sng" dirty="0">
                <a:latin typeface="Arial" panose="020B0604020202020204" pitchFamily="34" charset="0"/>
                <a:cs typeface="Arial" panose="020B0604020202020204" pitchFamily="34" charset="0"/>
              </a:rPr>
              <a:t>معنيين محتملين:</a:t>
            </a:r>
            <a:endParaRPr lang="ar-JO" sz="2800" b="1" dirty="0">
              <a:latin typeface="Arial" panose="020B0604020202020204" pitchFamily="34" charset="0"/>
              <a:cs typeface="Arial" panose="020B0604020202020204" pitchFamily="34" charset="0"/>
            </a:endParaRPr>
          </a:p>
          <a:p>
            <a:pPr algn="r" rtl="1"/>
            <a:r>
              <a:rPr lang="ar-JO" sz="2800" b="1" dirty="0">
                <a:latin typeface="Arial" panose="020B0604020202020204" pitchFamily="34" charset="0"/>
                <a:cs typeface="Arial" panose="020B0604020202020204" pitchFamily="34" charset="0"/>
              </a:rPr>
              <a:t>أ) خطيته كانت سبب مرضه – وكان يسوع يحذره بأن يعترف ويغير طرقه</a:t>
            </a:r>
          </a:p>
          <a:p>
            <a:pPr algn="r" rtl="1"/>
            <a:r>
              <a:rPr lang="ar-JO" sz="2800" b="1" dirty="0">
                <a:latin typeface="Arial" panose="020B0604020202020204" pitchFamily="34" charset="0"/>
                <a:cs typeface="Arial" panose="020B0604020202020204" pitchFamily="34" charset="0"/>
              </a:rPr>
              <a:t>ب) كان سليم جسدياً لكنه كان يحتاج أن يكون سليم روحياً – وإلا سوف يدان</a:t>
            </a:r>
            <a:endParaRPr lang="en-TH"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916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E093-407D-3C49-A293-3D6C3226D187}"/>
              </a:ext>
            </a:extLst>
          </p:cNvPr>
          <p:cNvSpPr>
            <a:spLocks noGrp="1"/>
          </p:cNvSpPr>
          <p:nvPr>
            <p:ph type="title"/>
          </p:nvPr>
        </p:nvSpPr>
        <p:spPr>
          <a:xfrm>
            <a:off x="107003" y="371304"/>
            <a:ext cx="6930957" cy="1525590"/>
          </a:xfrm>
        </p:spPr>
        <p:txBody>
          <a:bodyPr>
            <a:normAutofit/>
          </a:bodyPr>
          <a:lstStyle/>
          <a:p>
            <a:r>
              <a:rPr lang="ar-JO" sz="3000" b="1" dirty="0">
                <a:highlight>
                  <a:srgbClr val="FFFF00"/>
                </a:highlight>
                <a:latin typeface="Arial" panose="020B0604020202020204" pitchFamily="34" charset="0"/>
                <a:cs typeface="Arial" panose="020B0604020202020204" pitchFamily="34" charset="0"/>
              </a:rPr>
              <a:t>سؤال: هل المرض دائماً ناتج عن الخطية؟</a:t>
            </a:r>
            <a:br>
              <a:rPr lang="en-TH" sz="2400" b="1" dirty="0">
                <a:highlight>
                  <a:srgbClr val="FFFF00"/>
                </a:highlight>
                <a:latin typeface="Arial" panose="020B0604020202020204" pitchFamily="34" charset="0"/>
                <a:cs typeface="Arial" panose="020B0604020202020204" pitchFamily="34" charset="0"/>
              </a:rPr>
            </a:br>
            <a:endParaRPr lang="en-TH"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15A2A72-2E7F-0143-B6C4-384A6602FAB4}"/>
              </a:ext>
            </a:extLst>
          </p:cNvPr>
          <p:cNvSpPr>
            <a:spLocks noGrp="1"/>
          </p:cNvSpPr>
          <p:nvPr>
            <p:ph idx="1"/>
          </p:nvPr>
        </p:nvSpPr>
        <p:spPr>
          <a:xfrm>
            <a:off x="252919" y="2638045"/>
            <a:ext cx="8550613" cy="4083768"/>
          </a:xfrm>
        </p:spPr>
        <p:txBody>
          <a:bodyPr>
            <a:normAutofit/>
          </a:bodyPr>
          <a:lstStyle/>
          <a:p>
            <a:pPr marL="0" indent="0" algn="r">
              <a:buNone/>
            </a:pPr>
            <a:r>
              <a:rPr lang="ar-JO" sz="2800" b="1" dirty="0">
                <a:solidFill>
                  <a:srgbClr val="FF0000"/>
                </a:solidFill>
                <a:latin typeface="Arial" panose="020B0604020202020204" pitchFamily="34" charset="0"/>
                <a:cs typeface="Arial" panose="020B0604020202020204" pitchFamily="34" charset="0"/>
              </a:rPr>
              <a:t>نعم</a:t>
            </a:r>
            <a:r>
              <a:rPr lang="ar-JO" sz="2800" b="1" dirty="0">
                <a:latin typeface="Arial" panose="020B0604020202020204" pitchFamily="34" charset="0"/>
                <a:cs typeface="Arial" panose="020B0604020202020204" pitchFamily="34" charset="0"/>
              </a:rPr>
              <a:t> – لأننا نعيش في عالم مكسور  ومبتلى بالخطيئة – فخطايانا وخطايا الآخرين وأعمال العدو تؤدي إلى المرض والسقم. (تثنية 28: 59؛ 29: 22؛ 1 صموئيل 25: 38؛ 2 ملوك 5: 27؛ 2 أي 26: 19-20؛ لوقا 13: 10-13، 16؛ أعمال 13: 6-11).</a:t>
            </a:r>
          </a:p>
          <a:p>
            <a:pPr marL="0" indent="0" algn="r">
              <a:buNone/>
            </a:pPr>
            <a:r>
              <a:rPr lang="ar-JO" sz="2800" b="1" dirty="0">
                <a:solidFill>
                  <a:srgbClr val="00B050"/>
                </a:solidFill>
                <a:latin typeface="Arial" panose="020B0604020202020204" pitchFamily="34" charset="0"/>
                <a:cs typeface="Arial" panose="020B0604020202020204" pitchFamily="34" charset="0"/>
              </a:rPr>
              <a:t>لا</a:t>
            </a:r>
            <a:r>
              <a:rPr lang="ar-JO" sz="2800" b="1" dirty="0">
                <a:latin typeface="Arial" panose="020B0604020202020204" pitchFamily="34" charset="0"/>
                <a:cs typeface="Arial" panose="020B0604020202020204" pitchFamily="34" charset="0"/>
              </a:rPr>
              <a:t> – ليس كل المرض هو نتيجة لخطايانا الشخصية. (يوحنا 9: 1-13)</a:t>
            </a:r>
            <a:endParaRPr lang="en-TH" sz="2800" b="1" dirty="0">
              <a:latin typeface="Arial" panose="020B0604020202020204" pitchFamily="34" charset="0"/>
              <a:cs typeface="Arial" panose="020B0604020202020204" pitchFamily="34" charset="0"/>
            </a:endParaRPr>
          </a:p>
          <a:p>
            <a:pPr marL="0" indent="0">
              <a:buNone/>
            </a:pPr>
            <a:endParaRPr lang="en-TH" dirty="0">
              <a:latin typeface="Arial" panose="020B0604020202020204" pitchFamily="34" charset="0"/>
              <a:cs typeface="Arial" panose="020B0604020202020204" pitchFamily="34" charset="0"/>
            </a:endParaRPr>
          </a:p>
        </p:txBody>
      </p:sp>
      <p:pic>
        <p:nvPicPr>
          <p:cNvPr id="3074" name="Picture 2" descr="Top 10 Diseases That Were Common in World War I">
            <a:extLst>
              <a:ext uri="{FF2B5EF4-FFF2-40B4-BE49-F238E27FC236}">
                <a16:creationId xmlns:a16="http://schemas.microsoft.com/office/drawing/2014/main" id="{42159E06-859C-FA40-BE41-EF201AE65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3876" y="0"/>
            <a:ext cx="2067128" cy="2067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6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81BF-CAB1-BE4B-96E4-50BAAFAEDFB5}"/>
              </a:ext>
            </a:extLst>
          </p:cNvPr>
          <p:cNvSpPr>
            <a:spLocks noGrp="1"/>
          </p:cNvSpPr>
          <p:nvPr>
            <p:ph type="title"/>
          </p:nvPr>
        </p:nvSpPr>
        <p:spPr>
          <a:xfrm>
            <a:off x="1606045" y="312938"/>
            <a:ext cx="5937755" cy="1188720"/>
          </a:xfrm>
        </p:spPr>
        <p:txBody>
          <a:bodyPr/>
          <a:lstStyle/>
          <a:p>
            <a:r>
              <a:rPr lang="ar-JO" b="1" dirty="0">
                <a:latin typeface="Arial" panose="020B0604020202020204" pitchFamily="34" charset="0"/>
                <a:cs typeface="Arial" panose="020B0604020202020204" pitchFamily="34" charset="0"/>
              </a:rPr>
              <a:t>يوحنا 5: 1-17 - التكبير</a:t>
            </a:r>
            <a:endParaRPr lang="en-TH"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E5E84C9-90E8-7D4A-A629-422C2E87BC46}"/>
              </a:ext>
            </a:extLst>
          </p:cNvPr>
          <p:cNvSpPr>
            <a:spLocks noGrp="1"/>
          </p:cNvSpPr>
          <p:nvPr>
            <p:ph idx="1"/>
          </p:nvPr>
        </p:nvSpPr>
        <p:spPr>
          <a:xfrm>
            <a:off x="875489" y="1634817"/>
            <a:ext cx="7840493" cy="3101983"/>
          </a:xfrm>
        </p:spPr>
        <p:txBody>
          <a:bodyPr>
            <a:noAutofit/>
          </a:bodyPr>
          <a:lstStyle/>
          <a:p>
            <a:pPr algn="r" rtl="1"/>
            <a:r>
              <a:rPr lang="ar-JO" sz="2800" b="1" dirty="0">
                <a:latin typeface="Arial" panose="020B0604020202020204" pitchFamily="34" charset="0"/>
                <a:cs typeface="Arial" panose="020B0604020202020204" pitchFamily="34" charset="0"/>
              </a:rPr>
              <a:t>العدد 15 – أخبر الرجل اليهود أن يسوع قد شفاه</a:t>
            </a:r>
          </a:p>
          <a:p>
            <a:pPr algn="r" rtl="1"/>
            <a:r>
              <a:rPr lang="ar-JO" sz="2800" b="1" dirty="0">
                <a:latin typeface="Arial" panose="020B0604020202020204" pitchFamily="34" charset="0"/>
                <a:cs typeface="Arial" panose="020B0604020202020204" pitchFamily="34" charset="0"/>
              </a:rPr>
              <a:t>العدد 16 – اضطهد اليهود يسوع</a:t>
            </a:r>
            <a:endParaRPr lang="en-US" sz="2800" b="1" dirty="0">
              <a:latin typeface="Arial" panose="020B0604020202020204" pitchFamily="34" charset="0"/>
              <a:cs typeface="Arial" panose="020B0604020202020204" pitchFamily="34" charset="0"/>
            </a:endParaRPr>
          </a:p>
          <a:p>
            <a:pPr marL="0" indent="0" algn="r" rtl="1">
              <a:buNone/>
            </a:pPr>
            <a:endParaRPr lang="en-TH"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1752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ohn 5 - Closer Day By Day">
            <a:extLst>
              <a:ext uri="{FF2B5EF4-FFF2-40B4-BE49-F238E27FC236}">
                <a16:creationId xmlns:a16="http://schemas.microsoft.com/office/drawing/2014/main" id="{12C34AED-A7E4-1342-87E1-B0ECF2728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1405"/>
            <a:ext cx="9144000" cy="51995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5B92C7C-BB34-1D8D-0B31-657BAFACCADB}"/>
              </a:ext>
            </a:extLst>
          </p:cNvPr>
          <p:cNvSpPr/>
          <p:nvPr/>
        </p:nvSpPr>
        <p:spPr>
          <a:xfrm>
            <a:off x="4359965" y="1523999"/>
            <a:ext cx="3538331" cy="43125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JO" sz="6600" b="1" dirty="0">
                <a:latin typeface="Arial" panose="020B0604020202020204" pitchFamily="34" charset="0"/>
                <a:cs typeface="Arial" panose="020B0604020202020204" pitchFamily="34" charset="0"/>
              </a:rPr>
              <a:t>أبي يعمل حتى الآن وأنا أعمل</a:t>
            </a:r>
          </a:p>
          <a:p>
            <a:r>
              <a:rPr lang="ar-JO" b="1" dirty="0">
                <a:latin typeface="Arial" panose="020B0604020202020204" pitchFamily="34" charset="0"/>
                <a:cs typeface="Arial" panose="020B0604020202020204" pitchFamily="34" charset="0"/>
              </a:rPr>
              <a:t>يوحنا 5: 17</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492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6CF6-598B-1348-B5F7-74B8912C3BDA}"/>
              </a:ext>
            </a:extLst>
          </p:cNvPr>
          <p:cNvSpPr>
            <a:spLocks noGrp="1"/>
          </p:cNvSpPr>
          <p:nvPr>
            <p:ph type="title"/>
          </p:nvPr>
        </p:nvSpPr>
        <p:spPr>
          <a:xfrm>
            <a:off x="248863" y="320657"/>
            <a:ext cx="8550580" cy="405382"/>
          </a:xfrm>
        </p:spPr>
        <p:txBody>
          <a:bodyPr>
            <a:noAutofit/>
          </a:bodyPr>
          <a:lstStyle/>
          <a:p>
            <a:pPr algn="r"/>
            <a:r>
              <a:rPr lang="ar-JO" sz="4000" b="1" dirty="0">
                <a:latin typeface="Arial" panose="020B0604020202020204" pitchFamily="34" charset="0"/>
                <a:cs typeface="Arial" panose="020B0604020202020204" pitchFamily="34" charset="0"/>
              </a:rPr>
              <a:t>ديفيد ج. أليس</a:t>
            </a:r>
            <a:endParaRPr lang="en-TH"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752C8F7-6AAF-D140-9187-E529E10257DA}"/>
              </a:ext>
            </a:extLst>
          </p:cNvPr>
          <p:cNvSpPr>
            <a:spLocks noGrp="1"/>
          </p:cNvSpPr>
          <p:nvPr>
            <p:ph idx="1"/>
          </p:nvPr>
        </p:nvSpPr>
        <p:spPr>
          <a:xfrm>
            <a:off x="151586" y="1008141"/>
            <a:ext cx="8418482" cy="4351338"/>
          </a:xfrm>
        </p:spPr>
        <p:txBody>
          <a:bodyPr>
            <a:noAutofit/>
          </a:bodyPr>
          <a:lstStyle/>
          <a:p>
            <a:pPr marL="0" indent="0" algn="ctr">
              <a:buNone/>
            </a:pPr>
            <a:r>
              <a:rPr lang="ar-JO" sz="4400" b="1" dirty="0">
                <a:solidFill>
                  <a:schemeClr val="accent1">
                    <a:lumMod val="75000"/>
                  </a:schemeClr>
                </a:solidFill>
                <a:latin typeface="Arial" panose="020B0604020202020204" pitchFamily="34" charset="0"/>
                <a:cs typeface="Arial" panose="020B0604020202020204" pitchFamily="34" charset="0"/>
              </a:rPr>
              <a:t>لم يكن المقصود من حفظ السبت</a:t>
            </a:r>
          </a:p>
          <a:p>
            <a:pPr marL="0" indent="0" algn="ctr">
              <a:buNone/>
            </a:pPr>
            <a:r>
              <a:rPr lang="ar-JO" sz="4400" b="1" dirty="0">
                <a:solidFill>
                  <a:schemeClr val="accent1">
                    <a:lumMod val="75000"/>
                  </a:schemeClr>
                </a:solidFill>
                <a:latin typeface="Arial" panose="020B0604020202020204" pitchFamily="34" charset="0"/>
                <a:cs typeface="Arial" panose="020B0604020202020204" pitchFamily="34" charset="0"/>
              </a:rPr>
              <a:t> أن يكون راحة الخمول، </a:t>
            </a:r>
          </a:p>
          <a:p>
            <a:pPr marL="0" indent="0" algn="ctr">
              <a:buNone/>
            </a:pPr>
            <a:r>
              <a:rPr lang="ar-JO" sz="4400" b="1" dirty="0">
                <a:solidFill>
                  <a:schemeClr val="accent1">
                    <a:lumMod val="75000"/>
                  </a:schemeClr>
                </a:solidFill>
                <a:latin typeface="Arial" panose="020B0604020202020204" pitchFamily="34" charset="0"/>
                <a:cs typeface="Arial" panose="020B0604020202020204" pitchFamily="34" charset="0"/>
              </a:rPr>
              <a:t>بل الراحة التي تأتي من </a:t>
            </a:r>
          </a:p>
          <a:p>
            <a:pPr marL="0" indent="0" algn="ctr">
              <a:buNone/>
            </a:pPr>
            <a:r>
              <a:rPr lang="ar-JO" sz="4400" b="1" dirty="0">
                <a:solidFill>
                  <a:schemeClr val="accent1">
                    <a:lumMod val="75000"/>
                  </a:schemeClr>
                </a:solidFill>
                <a:latin typeface="Arial" panose="020B0604020202020204" pitchFamily="34" charset="0"/>
                <a:cs typeface="Arial" panose="020B0604020202020204" pitchFamily="34" charset="0"/>
              </a:rPr>
              <a:t>الشركة الروحية مع الله، </a:t>
            </a:r>
          </a:p>
          <a:p>
            <a:pPr marL="0" indent="0" algn="ctr">
              <a:buNone/>
            </a:pPr>
            <a:r>
              <a:rPr lang="ar-JO" sz="4400" b="1" dirty="0">
                <a:solidFill>
                  <a:schemeClr val="accent1">
                    <a:lumMod val="75000"/>
                  </a:schemeClr>
                </a:solidFill>
                <a:latin typeface="Arial" panose="020B0604020202020204" pitchFamily="34" charset="0"/>
                <a:cs typeface="Arial" panose="020B0604020202020204" pitchFamily="34" charset="0"/>
              </a:rPr>
              <a:t>الذي يعمل بلا انقطاع </a:t>
            </a:r>
          </a:p>
          <a:p>
            <a:pPr marL="0" indent="0" algn="ctr">
              <a:buNone/>
            </a:pPr>
            <a:r>
              <a:rPr lang="ar-JO" sz="4400" b="1" dirty="0">
                <a:solidFill>
                  <a:schemeClr val="accent1">
                    <a:lumMod val="75000"/>
                  </a:schemeClr>
                </a:solidFill>
                <a:latin typeface="Arial" panose="020B0604020202020204" pitchFamily="34" charset="0"/>
                <a:cs typeface="Arial" panose="020B0604020202020204" pitchFamily="34" charset="0"/>
              </a:rPr>
              <a:t>كخالق الكون وحافظه.</a:t>
            </a:r>
          </a:p>
          <a:p>
            <a:pPr marL="0" indent="0">
              <a:buNone/>
            </a:pPr>
            <a:r>
              <a:rPr lang="ar-JO" sz="1800" b="1" dirty="0">
                <a:latin typeface="Arial" panose="020B0604020202020204" pitchFamily="34" charset="0"/>
                <a:cs typeface="Arial" panose="020B0604020202020204" pitchFamily="34" charset="0"/>
              </a:rPr>
              <a:t>(إنجيل يوحنا، تفسير الكتاب المقدس الدولي الجديد، زوندرفان: 1979)</a:t>
            </a:r>
            <a:endParaRPr lang="en-TH" sz="1800" b="1" dirty="0">
              <a:latin typeface="Arial" panose="020B0604020202020204" pitchFamily="34" charset="0"/>
              <a:cs typeface="Arial" panose="020B0604020202020204" pitchFamily="34" charset="0"/>
            </a:endParaRPr>
          </a:p>
        </p:txBody>
      </p:sp>
      <p:pic>
        <p:nvPicPr>
          <p:cNvPr id="4098" name="Picture 2">
            <a:extLst>
              <a:ext uri="{FF2B5EF4-FFF2-40B4-BE49-F238E27FC236}">
                <a16:creationId xmlns:a16="http://schemas.microsoft.com/office/drawing/2014/main" id="{E5CC3EC7-5C50-4E42-B1C7-8350BBF5C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089" y="5256047"/>
            <a:ext cx="937911" cy="160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129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81BF-CAB1-BE4B-96E4-50BAAFAEDFB5}"/>
              </a:ext>
            </a:extLst>
          </p:cNvPr>
          <p:cNvSpPr>
            <a:spLocks noGrp="1"/>
          </p:cNvSpPr>
          <p:nvPr>
            <p:ph type="title"/>
          </p:nvPr>
        </p:nvSpPr>
        <p:spPr>
          <a:xfrm>
            <a:off x="1606045" y="312938"/>
            <a:ext cx="5937755" cy="1188720"/>
          </a:xfrm>
        </p:spPr>
        <p:txBody>
          <a:bodyPr/>
          <a:lstStyle/>
          <a:p>
            <a:r>
              <a:rPr lang="ar-JO" b="1" dirty="0">
                <a:latin typeface="Arial" panose="020B0604020202020204" pitchFamily="34" charset="0"/>
                <a:cs typeface="Arial" panose="020B0604020202020204" pitchFamily="34" charset="0"/>
              </a:rPr>
              <a:t>يوحنا 5: 17 - التطبيق</a:t>
            </a:r>
            <a:endParaRPr lang="en-TH"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E5E84C9-90E8-7D4A-A629-422C2E87BC46}"/>
              </a:ext>
            </a:extLst>
          </p:cNvPr>
          <p:cNvSpPr>
            <a:spLocks noGrp="1"/>
          </p:cNvSpPr>
          <p:nvPr>
            <p:ph idx="1"/>
          </p:nvPr>
        </p:nvSpPr>
        <p:spPr>
          <a:xfrm>
            <a:off x="875489" y="1634817"/>
            <a:ext cx="7840493" cy="3101983"/>
          </a:xfrm>
        </p:spPr>
        <p:txBody>
          <a:bodyPr>
            <a:noAutofit/>
          </a:bodyPr>
          <a:lstStyle/>
          <a:p>
            <a:pPr marL="0" indent="0" algn="r">
              <a:buNone/>
            </a:pPr>
            <a:r>
              <a:rPr lang="ar-JO" sz="2800" b="1" dirty="0">
                <a:latin typeface="Arial" panose="020B0604020202020204" pitchFamily="34" charset="0"/>
                <a:cs typeface="Arial" panose="020B0604020202020204" pitchFamily="34" charset="0"/>
              </a:rPr>
              <a:t>3 أمور قالها يسوع:</a:t>
            </a:r>
          </a:p>
          <a:p>
            <a:pPr marL="0" indent="0" algn="r">
              <a:buNone/>
            </a:pPr>
            <a:r>
              <a:rPr lang="ar-JO" sz="2800" b="1" dirty="0">
                <a:solidFill>
                  <a:srgbClr val="0070C0"/>
                </a:solidFill>
                <a:latin typeface="Arial" panose="020B0604020202020204" pitchFamily="34" charset="0"/>
                <a:cs typeface="Arial" panose="020B0604020202020204" pitchFamily="34" charset="0"/>
              </a:rPr>
              <a:t>1) </a:t>
            </a:r>
            <a:r>
              <a:rPr lang="ar-JO" sz="2800" b="1" dirty="0">
                <a:latin typeface="Arial" panose="020B0604020202020204" pitchFamily="34" charset="0"/>
                <a:cs typeface="Arial" panose="020B0604020202020204" pitchFamily="34" charset="0"/>
              </a:rPr>
              <a:t>أتريد أن تبرأ - </a:t>
            </a:r>
            <a:r>
              <a:rPr lang="ar-JO" sz="2800" b="1" dirty="0">
                <a:solidFill>
                  <a:srgbClr val="FF0000"/>
                </a:solidFill>
                <a:latin typeface="Arial" panose="020B0604020202020204" pitchFamily="34" charset="0"/>
                <a:cs typeface="Arial" panose="020B0604020202020204" pitchFamily="34" charset="0"/>
              </a:rPr>
              <a:t>دعوة</a:t>
            </a:r>
          </a:p>
          <a:p>
            <a:pPr marL="0" indent="0" algn="r">
              <a:buNone/>
            </a:pPr>
            <a:r>
              <a:rPr lang="ar-JO" sz="2800" b="1" dirty="0">
                <a:latin typeface="Arial" panose="020B0604020202020204" pitchFamily="34" charset="0"/>
                <a:cs typeface="Arial" panose="020B0604020202020204" pitchFamily="34" charset="0"/>
              </a:rPr>
              <a:t>(متى 11: 28-29، يوحنا 1: 12)</a:t>
            </a:r>
          </a:p>
          <a:p>
            <a:pPr marL="0" indent="0" algn="r">
              <a:buNone/>
            </a:pPr>
            <a:r>
              <a:rPr lang="ar-JO" sz="2800" b="1" dirty="0">
                <a:latin typeface="Arial" panose="020B0604020202020204" pitchFamily="34" charset="0"/>
                <a:cs typeface="Arial" panose="020B0604020202020204" pitchFamily="34" charset="0"/>
              </a:rPr>
              <a:t>2) فلا تخطئ أيضاً لئلا يكون لك أشر – </a:t>
            </a:r>
            <a:r>
              <a:rPr lang="ar-JO" sz="2800" b="1" dirty="0">
                <a:solidFill>
                  <a:srgbClr val="0070C0"/>
                </a:solidFill>
                <a:latin typeface="Arial" panose="020B0604020202020204" pitchFamily="34" charset="0"/>
                <a:cs typeface="Arial" panose="020B0604020202020204" pitchFamily="34" charset="0"/>
              </a:rPr>
              <a:t>الخلاص/التقديس</a:t>
            </a:r>
            <a:r>
              <a:rPr lang="ar-JO" sz="2800" b="1" dirty="0">
                <a:latin typeface="Arial" panose="020B0604020202020204" pitchFamily="34" charset="0"/>
                <a:cs typeface="Arial" panose="020B0604020202020204" pitchFamily="34" charset="0"/>
              </a:rPr>
              <a:t> (يوحنا 8: 36، 17: 17)</a:t>
            </a:r>
          </a:p>
          <a:p>
            <a:pPr marL="0" indent="0" algn="r">
              <a:buNone/>
            </a:pPr>
            <a:r>
              <a:rPr lang="ar-JO" sz="2800" b="1" dirty="0">
                <a:latin typeface="Arial" panose="020B0604020202020204" pitchFamily="34" charset="0"/>
                <a:cs typeface="Arial" panose="020B0604020202020204" pitchFamily="34" charset="0"/>
              </a:rPr>
              <a:t>3) أبي يعمل حتى الآن وأنا أعمل – </a:t>
            </a:r>
            <a:r>
              <a:rPr lang="ar-JO" sz="2800" b="1" dirty="0">
                <a:solidFill>
                  <a:srgbClr val="0070C0"/>
                </a:solidFill>
                <a:latin typeface="Arial" panose="020B0604020202020204" pitchFamily="34" charset="0"/>
                <a:cs typeface="Arial" panose="020B0604020202020204" pitchFamily="34" charset="0"/>
              </a:rPr>
              <a:t>الإرسالية</a:t>
            </a:r>
            <a:r>
              <a:rPr lang="ar-JO" sz="2800" b="1" dirty="0">
                <a:latin typeface="Arial" panose="020B0604020202020204" pitchFamily="34" charset="0"/>
                <a:cs typeface="Arial" panose="020B0604020202020204" pitchFamily="34" charset="0"/>
              </a:rPr>
              <a:t> (يوحنا 17: 18، 20: 21)</a:t>
            </a:r>
            <a:endParaRPr lang="en-TH" sz="2800" b="1" dirty="0">
              <a:latin typeface="Arial" panose="020B0604020202020204" pitchFamily="34" charset="0"/>
              <a:cs typeface="Arial" panose="020B0604020202020204" pitchFamily="34" charset="0"/>
            </a:endParaRPr>
          </a:p>
          <a:p>
            <a:pPr marL="0" indent="0">
              <a:buNone/>
            </a:pPr>
            <a:r>
              <a:rPr lang="en-TH" sz="28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0214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800" b="1">
                <a:solidFill>
                  <a:srgbClr val="FFFFFF"/>
                </a:solidFill>
                <a:latin typeface="Arial" panose="020B0604020202020204" pitchFamily="34" charset="0"/>
                <a:ea typeface="ＭＳ Ｐゴシック" charset="0"/>
                <a:cs typeface="Arial" panose="020B0604020202020204" pitchFamily="34" charset="0"/>
              </a:rPr>
              <a:t> معجزات </a:t>
            </a:r>
            <a:r>
              <a:rPr lang="ar-JO" sz="2800" b="1" dirty="0">
                <a:solidFill>
                  <a:srgbClr val="FFFFFF"/>
                </a:solidFill>
                <a:latin typeface="Arial" panose="020B0604020202020204" pitchFamily="34" charset="0"/>
                <a:ea typeface="ＭＳ Ｐゴシック" charset="0"/>
                <a:cs typeface="Arial" panose="020B0604020202020204" pitchFamily="34" charset="0"/>
              </a:rPr>
              <a:t>يسوع</a:t>
            </a:r>
            <a:r>
              <a:rPr lang="en-US" sz="2800" b="1" dirty="0">
                <a:solidFill>
                  <a:srgbClr val="FFFFFF"/>
                </a:solidFill>
                <a:latin typeface="Arial" panose="020B0604020202020204" pitchFamily="34" charset="0"/>
                <a:ea typeface="ＭＳ Ｐゴシック" charset="0"/>
                <a:cs typeface="Arial" panose="020B0604020202020204" pitchFamily="34" charset="0"/>
              </a:rPr>
              <a:t>at BibleStudyDownloads.org</a:t>
            </a:r>
            <a:endParaRPr lang="en-US" sz="11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العرض التقديمي والنص مجاناً</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A86C-6756-B749-9CDE-35BC9CC5CDE9}"/>
              </a:ext>
            </a:extLst>
          </p:cNvPr>
          <p:cNvSpPr>
            <a:spLocks noGrp="1"/>
          </p:cNvSpPr>
          <p:nvPr>
            <p:ph type="ctrTitle"/>
          </p:nvPr>
        </p:nvSpPr>
        <p:spPr>
          <a:xfrm>
            <a:off x="1327935" y="952072"/>
            <a:ext cx="6488130" cy="2401799"/>
          </a:xfr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a:noAutofit/>
          </a:bodyPr>
          <a:lstStyle/>
          <a:p>
            <a:r>
              <a:rPr lang="ar-JO" sz="4500" dirty="0">
                <a:latin typeface="Arial" panose="020B0604020202020204" pitchFamily="34" charset="0"/>
                <a:cs typeface="Arial" panose="020B0604020202020204" pitchFamily="34" charset="0"/>
              </a:rPr>
              <a:t>معجزات</a:t>
            </a:r>
            <a:br>
              <a:rPr lang="ar-JO" sz="4500" dirty="0">
                <a:latin typeface="Arial" panose="020B0604020202020204" pitchFamily="34" charset="0"/>
                <a:cs typeface="Arial" panose="020B0604020202020204" pitchFamily="34" charset="0"/>
              </a:rPr>
            </a:br>
            <a:r>
              <a:rPr lang="ar-JO" sz="4500" dirty="0">
                <a:latin typeface="Arial" panose="020B0604020202020204" pitchFamily="34" charset="0"/>
                <a:cs typeface="Arial" panose="020B0604020202020204" pitchFamily="34" charset="0"/>
              </a:rPr>
              <a:t>يسوع</a:t>
            </a:r>
            <a:endParaRPr lang="en-TH" sz="45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3DB098C-338C-9443-8480-BDDE41F15863}"/>
              </a:ext>
            </a:extLst>
          </p:cNvPr>
          <p:cNvSpPr>
            <a:spLocks noGrp="1"/>
          </p:cNvSpPr>
          <p:nvPr>
            <p:ph type="subTitle" idx="1"/>
          </p:nvPr>
        </p:nvSpPr>
        <p:spPr/>
        <p:txBody>
          <a:bodyPr/>
          <a:lstStyle/>
          <a:p>
            <a:endParaRPr lang="en-TH" dirty="0"/>
          </a:p>
        </p:txBody>
      </p:sp>
      <p:pic>
        <p:nvPicPr>
          <p:cNvPr id="5" name="Picture 2" descr="Timelapse Photography Off Water Fountain">
            <a:extLst>
              <a:ext uri="{FF2B5EF4-FFF2-40B4-BE49-F238E27FC236}">
                <a16:creationId xmlns:a16="http://schemas.microsoft.com/office/drawing/2014/main" id="{5BBC54B6-7ACD-1345-AFE7-FB8E9F06D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827" y="3429000"/>
            <a:ext cx="1748238" cy="24212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silhouette photo of man on cliff during sunset">
            <a:extLst>
              <a:ext uri="{FF2B5EF4-FFF2-40B4-BE49-F238E27FC236}">
                <a16:creationId xmlns:a16="http://schemas.microsoft.com/office/drawing/2014/main" id="{15D248DD-1680-874A-83AC-4FF589A2D2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6174" y="3691671"/>
            <a:ext cx="2861786" cy="19088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lue and brown painted wall">
            <a:extLst>
              <a:ext uri="{FF2B5EF4-FFF2-40B4-BE49-F238E27FC236}">
                <a16:creationId xmlns:a16="http://schemas.microsoft.com/office/drawing/2014/main" id="{027F41E0-7CB0-D241-A3C1-910BF01211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906" y="3429000"/>
            <a:ext cx="1826335" cy="243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249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81BF-CAB1-BE4B-96E4-50BAAFAEDFB5}"/>
              </a:ext>
            </a:extLst>
          </p:cNvPr>
          <p:cNvSpPr>
            <a:spLocks noGrp="1"/>
          </p:cNvSpPr>
          <p:nvPr>
            <p:ph type="title"/>
          </p:nvPr>
        </p:nvSpPr>
        <p:spPr>
          <a:xfrm>
            <a:off x="1603122" y="283756"/>
            <a:ext cx="5937755" cy="1188720"/>
          </a:xfrm>
        </p:spPr>
        <p:txBody>
          <a:bodyPr>
            <a:normAutofit/>
          </a:bodyPr>
          <a:lstStyle/>
          <a:p>
            <a:r>
              <a:rPr lang="ar-JO" b="1" dirty="0">
                <a:latin typeface="Arial" panose="020B0604020202020204" pitchFamily="34" charset="0"/>
                <a:cs typeface="Arial" panose="020B0604020202020204" pitchFamily="34" charset="0"/>
              </a:rPr>
              <a:t>يوحنا 5: 1-17 – الصورة الكبيرة</a:t>
            </a:r>
            <a:endParaRPr lang="en-TH"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E5E84C9-90E8-7D4A-A629-422C2E87BC46}"/>
              </a:ext>
            </a:extLst>
          </p:cNvPr>
          <p:cNvSpPr>
            <a:spLocks noGrp="1"/>
          </p:cNvSpPr>
          <p:nvPr>
            <p:ph idx="1"/>
          </p:nvPr>
        </p:nvSpPr>
        <p:spPr>
          <a:xfrm>
            <a:off x="836579" y="1598936"/>
            <a:ext cx="7013643" cy="3101983"/>
          </a:xfrm>
        </p:spPr>
        <p:txBody>
          <a:bodyPr>
            <a:noAutofit/>
          </a:bodyPr>
          <a:lstStyle/>
          <a:p>
            <a:pPr algn="r" rtl="1"/>
            <a:r>
              <a:rPr lang="ar-JO" sz="2800" b="1" dirty="0">
                <a:latin typeface="Arial" panose="020B0604020202020204" pitchFamily="34" charset="0"/>
                <a:cs typeface="Arial" panose="020B0604020202020204" pitchFamily="34" charset="0"/>
              </a:rPr>
              <a:t>آيات (معجزات) يسوع توضح وتؤكد شخصية يسوع</a:t>
            </a:r>
          </a:p>
          <a:p>
            <a:pPr algn="r" rtl="1"/>
            <a:r>
              <a:rPr lang="ar-JO" sz="2800" b="1" dirty="0">
                <a:latin typeface="Arial" panose="020B0604020202020204" pitchFamily="34" charset="0"/>
                <a:cs typeface="Arial" panose="020B0604020202020204" pitchFamily="34" charset="0"/>
              </a:rPr>
              <a:t>يقوم يوحنا بتقديمها إلى جانب محادثاته مع اليهود الذين يتحدون هوية وعمل يسوع</a:t>
            </a:r>
          </a:p>
          <a:p>
            <a:pPr algn="r" rtl="1"/>
            <a:r>
              <a:rPr lang="ar-JO" sz="2800" b="1" dirty="0">
                <a:latin typeface="Arial" panose="020B0604020202020204" pitchFamily="34" charset="0"/>
                <a:cs typeface="Arial" panose="020B0604020202020204" pitchFamily="34" charset="0"/>
              </a:rPr>
              <a:t>معجزة يوحنا 5: 1-17 تقود إلى نقاش عن أصالة وادعاءات يسوع بأنه ابن الله</a:t>
            </a:r>
            <a:endParaRPr lang="en-TH"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4302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51DC8-FF14-BD40-9119-18787C877F08}"/>
              </a:ext>
            </a:extLst>
          </p:cNvPr>
          <p:cNvSpPr>
            <a:spLocks noGrp="1"/>
          </p:cNvSpPr>
          <p:nvPr>
            <p:ph type="title"/>
          </p:nvPr>
        </p:nvSpPr>
        <p:spPr>
          <a:xfrm>
            <a:off x="1603122" y="310201"/>
            <a:ext cx="5937755" cy="1188720"/>
          </a:xfrm>
        </p:spPr>
        <p:txBody>
          <a:bodyPr/>
          <a:lstStyle/>
          <a:p>
            <a:r>
              <a:rPr lang="ar-JO" b="1" dirty="0">
                <a:latin typeface="Arial" panose="020B0604020202020204" pitchFamily="34" charset="0"/>
                <a:cs typeface="Arial" panose="020B0604020202020204" pitchFamily="34" charset="0"/>
              </a:rPr>
              <a:t>يوحنا 5: 2 – مكان حقيقي</a:t>
            </a:r>
            <a:endParaRPr lang="en-TH" b="1" dirty="0">
              <a:latin typeface="Arial" panose="020B0604020202020204" pitchFamily="34" charset="0"/>
              <a:cs typeface="Arial" panose="020B0604020202020204" pitchFamily="34" charset="0"/>
            </a:endParaRPr>
          </a:p>
        </p:txBody>
      </p:sp>
      <p:pic>
        <p:nvPicPr>
          <p:cNvPr id="1028" name="Picture 4" descr="John 5 – BiblePlaces.com">
            <a:extLst>
              <a:ext uri="{FF2B5EF4-FFF2-40B4-BE49-F238E27FC236}">
                <a16:creationId xmlns:a16="http://schemas.microsoft.com/office/drawing/2014/main" id="{8AE69886-49AC-5244-AD1E-B0CCEC5E34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878" y="1727521"/>
            <a:ext cx="4704122" cy="31517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ol of Bethesda | Brad Beaman">
            <a:extLst>
              <a:ext uri="{FF2B5EF4-FFF2-40B4-BE49-F238E27FC236}">
                <a16:creationId xmlns:a16="http://schemas.microsoft.com/office/drawing/2014/main" id="{2DB366A3-6D52-9749-A5BE-8A87FFEA4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27521"/>
            <a:ext cx="4202349" cy="31517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25C96E6-3E5F-184D-8D50-D20199F5D3A1}"/>
              </a:ext>
            </a:extLst>
          </p:cNvPr>
          <p:cNvSpPr txBox="1"/>
          <p:nvPr/>
        </p:nvSpPr>
        <p:spPr>
          <a:xfrm>
            <a:off x="573930" y="4919008"/>
            <a:ext cx="7996137" cy="1200329"/>
          </a:xfrm>
          <a:prstGeom prst="rect">
            <a:avLst/>
          </a:prstGeom>
          <a:noFill/>
        </p:spPr>
        <p:txBody>
          <a:bodyPr wrap="square" rtlCol="0">
            <a:spAutoFit/>
          </a:bodyPr>
          <a:lstStyle/>
          <a:p>
            <a:pPr algn="ctr"/>
            <a:r>
              <a:rPr lang="ar-JO" sz="2400" b="1" dirty="0">
                <a:latin typeface="Arial" panose="020B0604020202020204" pitchFamily="34" charset="0"/>
                <a:cs typeface="Arial" panose="020B0604020202020204" pitchFamily="34" charset="0"/>
              </a:rPr>
              <a:t>تم اكتشافه في القرن التاسع عشر تحت أنقاض كنيسة بيزنطية. حيث يوجد خزانان كبيران مستطيلان لتجميع مياه الأمطار مع أربعة أروقة ذات أعمدة حول الجوانب وواحد مقابلها مما يؤكد رواية يوحنا عن خمسة أعمدة.</a:t>
            </a:r>
            <a:endParaRPr lang="en-TH"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7152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81BF-CAB1-BE4B-96E4-50BAAFAEDFB5}"/>
              </a:ext>
            </a:extLst>
          </p:cNvPr>
          <p:cNvSpPr>
            <a:spLocks noGrp="1"/>
          </p:cNvSpPr>
          <p:nvPr>
            <p:ph type="title"/>
          </p:nvPr>
        </p:nvSpPr>
        <p:spPr>
          <a:xfrm>
            <a:off x="1606045" y="312938"/>
            <a:ext cx="5937755" cy="1188720"/>
          </a:xfrm>
        </p:spPr>
        <p:txBody>
          <a:bodyPr/>
          <a:lstStyle/>
          <a:p>
            <a:r>
              <a:rPr lang="ar-JO" b="1" dirty="0">
                <a:latin typeface="Arial" panose="020B0604020202020204" pitchFamily="34" charset="0"/>
                <a:cs typeface="Arial" panose="020B0604020202020204" pitchFamily="34" charset="0"/>
              </a:rPr>
              <a:t>يوحنا 5: 1-17 - التكبير</a:t>
            </a:r>
            <a:endParaRPr lang="en-TH"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E5E84C9-90E8-7D4A-A629-422C2E87BC46}"/>
              </a:ext>
            </a:extLst>
          </p:cNvPr>
          <p:cNvSpPr>
            <a:spLocks noGrp="1"/>
          </p:cNvSpPr>
          <p:nvPr>
            <p:ph idx="1"/>
          </p:nvPr>
        </p:nvSpPr>
        <p:spPr>
          <a:xfrm>
            <a:off x="1489313" y="1878008"/>
            <a:ext cx="6633283" cy="3101983"/>
          </a:xfrm>
        </p:spPr>
        <p:txBody>
          <a:bodyPr>
            <a:noAutofit/>
          </a:bodyPr>
          <a:lstStyle/>
          <a:p>
            <a:pPr algn="r" rtl="1"/>
            <a:r>
              <a:rPr lang="ar-JO" sz="2800" b="1" dirty="0">
                <a:latin typeface="Arial" panose="020B0604020202020204" pitchFamily="34" charset="0"/>
                <a:cs typeface="Arial" panose="020B0604020202020204" pitchFamily="34" charset="0"/>
              </a:rPr>
              <a:t>الأعداد 2-5 – جمهور من المرضى والعجزة – بلا مساعدة وبلا رجاء</a:t>
            </a:r>
            <a:endParaRPr lang="en-TH" sz="2800" b="1" dirty="0">
              <a:latin typeface="Arial" panose="020B0604020202020204" pitchFamily="34" charset="0"/>
              <a:cs typeface="Arial" panose="020B0604020202020204" pitchFamily="34" charset="0"/>
            </a:endParaRPr>
          </a:p>
          <a:p>
            <a:pPr algn="r" rtl="1"/>
            <a:r>
              <a:rPr lang="ar-JO" sz="2800" b="1" dirty="0">
                <a:latin typeface="Arial" panose="020B0604020202020204" pitchFamily="34" charset="0"/>
                <a:cs typeface="Arial" panose="020B0604020202020204" pitchFamily="34" charset="0"/>
              </a:rPr>
              <a:t>العدد 4 – إضافة لاحقة من قبل كاتب – يوضح إيمان الشفاء</a:t>
            </a:r>
            <a:endParaRPr lang="en-TH" sz="2800" b="1" dirty="0">
              <a:latin typeface="Arial" panose="020B0604020202020204" pitchFamily="34" charset="0"/>
              <a:cs typeface="Arial" panose="020B0604020202020204" pitchFamily="34" charset="0"/>
            </a:endParaRPr>
          </a:p>
          <a:p>
            <a:pPr algn="r" rtl="1"/>
            <a:r>
              <a:rPr lang="ar-JO" sz="2800" b="1" dirty="0">
                <a:latin typeface="Arial" panose="020B0604020202020204" pitchFamily="34" charset="0"/>
                <a:cs typeface="Arial" panose="020B0604020202020204" pitchFamily="34" charset="0"/>
              </a:rPr>
              <a:t>العدد 6 – يسوع لم يشفِ الجميع.</a:t>
            </a:r>
          </a:p>
          <a:p>
            <a:pPr marL="0" indent="0" algn="r" rtl="1">
              <a:buNone/>
            </a:pPr>
            <a:r>
              <a:rPr lang="ar-JO" sz="2800" b="1" dirty="0">
                <a:latin typeface="Arial" panose="020B0604020202020204" pitchFamily="34" charset="0"/>
                <a:cs typeface="Arial" panose="020B0604020202020204" pitchFamily="34" charset="0"/>
              </a:rPr>
              <a:t> هذا رآه يسوع مضطجعاً وعلم أن له زماناً كثيراً</a:t>
            </a:r>
            <a:endParaRPr lang="en-TH"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022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81BF-CAB1-BE4B-96E4-50BAAFAEDFB5}"/>
              </a:ext>
            </a:extLst>
          </p:cNvPr>
          <p:cNvSpPr>
            <a:spLocks noGrp="1"/>
          </p:cNvSpPr>
          <p:nvPr>
            <p:ph type="title"/>
          </p:nvPr>
        </p:nvSpPr>
        <p:spPr>
          <a:xfrm>
            <a:off x="1683866" y="351849"/>
            <a:ext cx="5937755" cy="1188720"/>
          </a:xfrm>
        </p:spPr>
        <p:txBody>
          <a:bodyPr/>
          <a:lstStyle/>
          <a:p>
            <a:r>
              <a:rPr lang="ar-JO" b="1" dirty="0">
                <a:latin typeface="Arial" panose="020B0604020202020204" pitchFamily="34" charset="0"/>
                <a:cs typeface="Arial" panose="020B0604020202020204" pitchFamily="34" charset="0"/>
              </a:rPr>
              <a:t>يوحنا 5: 1-17 - التكبير</a:t>
            </a:r>
            <a:endParaRPr lang="en-TH"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E5E84C9-90E8-7D4A-A629-422C2E87BC46}"/>
              </a:ext>
            </a:extLst>
          </p:cNvPr>
          <p:cNvSpPr>
            <a:spLocks noGrp="1"/>
          </p:cNvSpPr>
          <p:nvPr>
            <p:ph idx="1"/>
          </p:nvPr>
        </p:nvSpPr>
        <p:spPr>
          <a:xfrm>
            <a:off x="1486880" y="2073840"/>
            <a:ext cx="6331725" cy="3101983"/>
          </a:xfrm>
        </p:spPr>
        <p:txBody>
          <a:bodyPr>
            <a:noAutofit/>
          </a:bodyPr>
          <a:lstStyle/>
          <a:p>
            <a:pPr algn="r" rtl="1"/>
            <a:r>
              <a:rPr lang="ar-JO" sz="2800" b="1" dirty="0">
                <a:latin typeface="Arial" panose="020B0604020202020204" pitchFamily="34" charset="0"/>
                <a:cs typeface="Arial" panose="020B0604020202020204" pitchFamily="34" charset="0"/>
              </a:rPr>
              <a:t>العدد 6ب أتريد أن تبرأ؟</a:t>
            </a:r>
            <a:endParaRPr lang="en-TH"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3954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est 100+ Question Pictures [HD] | Download Free Images &amp;amp; Stock Photos on  Unsplash">
            <a:extLst>
              <a:ext uri="{FF2B5EF4-FFF2-40B4-BE49-F238E27FC236}">
                <a16:creationId xmlns:a16="http://schemas.microsoft.com/office/drawing/2014/main" id="{905E9339-AF19-354F-A21F-926CECBA7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423" y="252919"/>
            <a:ext cx="4653153" cy="25731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E23A71D-452A-F84E-BA1D-BDDB70556A73}"/>
              </a:ext>
            </a:extLst>
          </p:cNvPr>
          <p:cNvSpPr txBox="1"/>
          <p:nvPr/>
        </p:nvSpPr>
        <p:spPr>
          <a:xfrm>
            <a:off x="0" y="3190673"/>
            <a:ext cx="9144000" cy="3785652"/>
          </a:xfrm>
          <a:prstGeom prst="rect">
            <a:avLst/>
          </a:prstGeom>
          <a:noFill/>
        </p:spPr>
        <p:txBody>
          <a:bodyPr wrap="square" rtlCol="0">
            <a:spAutoFit/>
          </a:bodyPr>
          <a:lstStyle/>
          <a:p>
            <a:pPr algn="ctr"/>
            <a:r>
              <a:rPr lang="ar-JO" sz="6000" b="1" dirty="0">
                <a:latin typeface="Arial" panose="020B0604020202020204" pitchFamily="34" charset="0"/>
                <a:cs typeface="Arial" panose="020B0604020202020204" pitchFamily="34" charset="0"/>
              </a:rPr>
              <a:t>سأل يسوع</a:t>
            </a:r>
          </a:p>
          <a:p>
            <a:pPr algn="ctr"/>
            <a:r>
              <a:rPr lang="ar-JO" sz="6000" b="1" dirty="0">
                <a:latin typeface="Arial" panose="020B0604020202020204" pitchFamily="34" charset="0"/>
                <a:cs typeface="Arial" panose="020B0604020202020204" pitchFamily="34" charset="0"/>
              </a:rPr>
              <a:t> 307 أسئلة </a:t>
            </a:r>
          </a:p>
          <a:p>
            <a:pPr algn="ctr"/>
            <a:r>
              <a:rPr lang="ar-JO" sz="6000" b="1" dirty="0">
                <a:latin typeface="Arial" panose="020B0604020202020204" pitchFamily="34" charset="0"/>
                <a:cs typeface="Arial" panose="020B0604020202020204" pitchFamily="34" charset="0"/>
              </a:rPr>
              <a:t>في الأناجيل</a:t>
            </a:r>
            <a:endParaRPr lang="en-TH" sz="6000" b="1" dirty="0">
              <a:latin typeface="Arial" panose="020B0604020202020204" pitchFamily="34" charset="0"/>
              <a:cs typeface="Arial" panose="020B0604020202020204" pitchFamily="34" charset="0"/>
            </a:endParaRPr>
          </a:p>
          <a:p>
            <a:pPr algn="ctr"/>
            <a:endParaRPr lang="en-TH"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27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81BF-CAB1-BE4B-96E4-50BAAFAEDFB5}"/>
              </a:ext>
            </a:extLst>
          </p:cNvPr>
          <p:cNvSpPr>
            <a:spLocks noGrp="1"/>
          </p:cNvSpPr>
          <p:nvPr>
            <p:ph type="title"/>
          </p:nvPr>
        </p:nvSpPr>
        <p:spPr>
          <a:xfrm>
            <a:off x="1440675" y="183825"/>
            <a:ext cx="5937755" cy="1188720"/>
          </a:xfrm>
        </p:spPr>
        <p:txBody>
          <a:bodyPr/>
          <a:lstStyle/>
          <a:p>
            <a:r>
              <a:rPr lang="ar-JO" b="1" dirty="0">
                <a:latin typeface="Arial" panose="020B0604020202020204" pitchFamily="34" charset="0"/>
                <a:cs typeface="Arial" panose="020B0604020202020204" pitchFamily="34" charset="0"/>
              </a:rPr>
              <a:t>يوحنا 5: 1-17 - التكبير</a:t>
            </a:r>
            <a:endParaRPr lang="en-TH"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E5E84C9-90E8-7D4A-A629-422C2E87BC46}"/>
              </a:ext>
            </a:extLst>
          </p:cNvPr>
          <p:cNvSpPr>
            <a:spLocks noGrp="1"/>
          </p:cNvSpPr>
          <p:nvPr>
            <p:ph idx="1"/>
          </p:nvPr>
        </p:nvSpPr>
        <p:spPr>
          <a:xfrm>
            <a:off x="1275304" y="1645823"/>
            <a:ext cx="6905657" cy="4215715"/>
          </a:xfrm>
        </p:spPr>
        <p:txBody>
          <a:bodyPr>
            <a:noAutofit/>
          </a:bodyPr>
          <a:lstStyle/>
          <a:p>
            <a:pPr algn="r" rtl="1"/>
            <a:r>
              <a:rPr lang="ar-JO" sz="2800" b="1" dirty="0">
                <a:latin typeface="Arial" panose="020B0604020202020204" pitchFamily="34" charset="0"/>
                <a:cs typeface="Arial" panose="020B0604020202020204" pitchFamily="34" charset="0"/>
              </a:rPr>
              <a:t>العدد 6   أتريد أن تبرأ؟</a:t>
            </a:r>
          </a:p>
          <a:p>
            <a:pPr algn="r" rtl="1"/>
            <a:r>
              <a:rPr lang="ar-JO" sz="2800" b="1" dirty="0">
                <a:latin typeface="Arial" panose="020B0604020202020204" pitchFamily="34" charset="0"/>
                <a:cs typeface="Arial" panose="020B0604020202020204" pitchFamily="34" charset="0"/>
              </a:rPr>
              <a:t>لماذا سأل هذا السؤال؟</a:t>
            </a:r>
            <a:endParaRPr lang="en-TH" sz="2800" b="1" dirty="0">
              <a:latin typeface="Arial" panose="020B0604020202020204" pitchFamily="34" charset="0"/>
              <a:cs typeface="Arial" panose="020B0604020202020204" pitchFamily="34" charset="0"/>
            </a:endParaRPr>
          </a:p>
          <a:p>
            <a:pPr algn="r" rtl="1"/>
            <a:r>
              <a:rPr lang="ar-JO" sz="2800" b="1" dirty="0">
                <a:latin typeface="Arial" panose="020B0604020202020204" pitchFamily="34" charset="0"/>
                <a:cs typeface="Arial" panose="020B0604020202020204" pitchFamily="34" charset="0"/>
              </a:rPr>
              <a:t>هل لدى المريض الرغبة في أن يكون كاملاً، أم أنه يريد البقاء في حالته البائسة؟ (ملاحظة: هذا السؤال ليس فقط للمرضى، بل للخطاة.)</a:t>
            </a:r>
          </a:p>
          <a:p>
            <a:pPr algn="r" rtl="1"/>
            <a:r>
              <a:rPr lang="ar-JO" sz="2800" b="1" dirty="0">
                <a:latin typeface="Arial" panose="020B0604020202020204" pitchFamily="34" charset="0"/>
                <a:cs typeface="Arial" panose="020B0604020202020204" pitchFamily="34" charset="0"/>
              </a:rPr>
              <a:t>العدد 7 - الرجل المريض مليء بالشفقة على الذات.</a:t>
            </a:r>
            <a:endParaRPr lang="en-TH" sz="2800" b="1" dirty="0">
              <a:latin typeface="Arial" panose="020B0604020202020204" pitchFamily="34" charset="0"/>
              <a:cs typeface="Arial" panose="020B0604020202020204" pitchFamily="34" charset="0"/>
            </a:endParaRPr>
          </a:p>
          <a:p>
            <a:pPr algn="r" rtl="1"/>
            <a:r>
              <a:rPr lang="ar-JO" sz="2800" b="1" dirty="0">
                <a:latin typeface="Arial" panose="020B0604020202020204" pitchFamily="34" charset="0"/>
                <a:cs typeface="Arial" panose="020B0604020202020204" pitchFamily="34" charset="0"/>
              </a:rPr>
              <a:t>الآية 8 – يسوع لا يخاف. أعطاه 3 أوامر: "قم"، "احمل سريرك"، "امش"</a:t>
            </a:r>
            <a:endParaRPr lang="en-TH"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57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81BF-CAB1-BE4B-96E4-50BAAFAEDFB5}"/>
              </a:ext>
            </a:extLst>
          </p:cNvPr>
          <p:cNvSpPr>
            <a:spLocks noGrp="1"/>
          </p:cNvSpPr>
          <p:nvPr>
            <p:ph type="title"/>
          </p:nvPr>
        </p:nvSpPr>
        <p:spPr>
          <a:xfrm>
            <a:off x="1606045" y="312938"/>
            <a:ext cx="5937755" cy="1188720"/>
          </a:xfrm>
        </p:spPr>
        <p:txBody>
          <a:bodyPr/>
          <a:lstStyle/>
          <a:p>
            <a:r>
              <a:rPr lang="ar-JO" b="1" dirty="0">
                <a:latin typeface="Arial" panose="020B0604020202020204" pitchFamily="34" charset="0"/>
                <a:cs typeface="Arial" panose="020B0604020202020204" pitchFamily="34" charset="0"/>
              </a:rPr>
              <a:t>يوحنا 5: 1-17 - التكبير</a:t>
            </a:r>
            <a:endParaRPr lang="en-TH"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E5E84C9-90E8-7D4A-A629-422C2E87BC46}"/>
              </a:ext>
            </a:extLst>
          </p:cNvPr>
          <p:cNvSpPr>
            <a:spLocks noGrp="1"/>
          </p:cNvSpPr>
          <p:nvPr>
            <p:ph idx="1"/>
          </p:nvPr>
        </p:nvSpPr>
        <p:spPr>
          <a:xfrm>
            <a:off x="1489313" y="1878008"/>
            <a:ext cx="6633283" cy="3101983"/>
          </a:xfrm>
        </p:spPr>
        <p:txBody>
          <a:bodyPr>
            <a:noAutofit/>
          </a:bodyPr>
          <a:lstStyle/>
          <a:p>
            <a:pPr algn="r" rtl="1"/>
            <a:r>
              <a:rPr lang="ar-JO" sz="2800" b="1" dirty="0">
                <a:latin typeface="Arial" panose="020B0604020202020204" pitchFamily="34" charset="0"/>
                <a:cs typeface="Arial" panose="020B0604020202020204" pitchFamily="34" charset="0"/>
              </a:rPr>
              <a:t>الآية ٩ – في الحال يُشفى الرجل ويفعل كل الأشياء الثلاثة التي قالها يسوع في هذا السبت.</a:t>
            </a:r>
          </a:p>
          <a:p>
            <a:pPr algn="r" rtl="1"/>
            <a:r>
              <a:rPr lang="ar-JO" sz="2800" b="1" dirty="0">
                <a:latin typeface="Arial" panose="020B0604020202020204" pitchFamily="34" charset="0"/>
                <a:cs typeface="Arial" panose="020B0604020202020204" pitchFamily="34" charset="0"/>
              </a:rPr>
              <a:t>العدد 10 – التطور – القادة الدينيون منزعجون من انتهاك قوانين السبت</a:t>
            </a:r>
            <a:endParaRPr lang="en-TH" sz="2800" b="1" dirty="0">
              <a:latin typeface="Arial" panose="020B0604020202020204" pitchFamily="34" charset="0"/>
              <a:cs typeface="Arial" panose="020B0604020202020204" pitchFamily="34" charset="0"/>
            </a:endParaRPr>
          </a:p>
          <a:p>
            <a:pPr algn="r" rtl="1"/>
            <a:r>
              <a:rPr lang="ar-JO" sz="2800" b="1" dirty="0">
                <a:latin typeface="Arial" panose="020B0604020202020204" pitchFamily="34" charset="0"/>
                <a:cs typeface="Arial" panose="020B0604020202020204" pitchFamily="34" charset="0"/>
              </a:rPr>
              <a:t>الآيات 11-13 – الإنسان الذي شُفي يدعي الجهل. لقد غادر يسوع المشهد.</a:t>
            </a:r>
            <a:endParaRPr lang="en-TH"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526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1_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{FF9B9B96-8324-4349-BB28-3B153B1ED9DF}tf10001120</Template>
  <TotalTime>696</TotalTime>
  <Words>655</Words>
  <Application>Microsoft Macintosh PowerPoint</Application>
  <PresentationFormat>On-screen Show (4:3)</PresentationFormat>
  <Paragraphs>63</Paragraphs>
  <Slides>17</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17</vt:i4>
      </vt:variant>
    </vt:vector>
  </HeadingPairs>
  <TitlesOfParts>
    <vt:vector size="27" baseType="lpstr">
      <vt:lpstr>Arial</vt:lpstr>
      <vt:lpstr>Calibri</vt:lpstr>
      <vt:lpstr>Calibri Light</vt:lpstr>
      <vt:lpstr>Gill Sans MT</vt:lpstr>
      <vt:lpstr>Times New Roman</vt:lpstr>
      <vt:lpstr>Wingdings</vt:lpstr>
      <vt:lpstr>Parcel</vt:lpstr>
      <vt:lpstr>1_Parcel</vt:lpstr>
      <vt:lpstr>Office Theme</vt:lpstr>
      <vt:lpstr>Orbit</vt:lpstr>
      <vt:lpstr>شفاء مشلول يوحنا 5: 1-17</vt:lpstr>
      <vt:lpstr>معجزات يسوع</vt:lpstr>
      <vt:lpstr>يوحنا 5: 1-17 – الصورة الكبيرة</vt:lpstr>
      <vt:lpstr>يوحنا 5: 2 – مكان حقيقي</vt:lpstr>
      <vt:lpstr>يوحنا 5: 1-17 - التكبير</vt:lpstr>
      <vt:lpstr>يوحنا 5: 1-17 - التكبير</vt:lpstr>
      <vt:lpstr>PowerPoint Presentation</vt:lpstr>
      <vt:lpstr>يوحنا 5: 1-17 - التكبير</vt:lpstr>
      <vt:lpstr>يوحنا 5: 1-17 - التكبير</vt:lpstr>
      <vt:lpstr>يوحنا 5: 1-17 - التكبير</vt:lpstr>
      <vt:lpstr>سؤال: هل المرض دائماً ناتج عن الخطية؟ </vt:lpstr>
      <vt:lpstr>يوحنا 5: 1-17 - التكبير</vt:lpstr>
      <vt:lpstr>PowerPoint Presentation</vt:lpstr>
      <vt:lpstr>ديفيد ج. أليس</vt:lpstr>
      <vt:lpstr>يوحنا 5: 17 - التطبيق</vt:lpstr>
      <vt:lpstr>Black</vt:lpstr>
      <vt:lpstr> معجزات يسوعat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Miracles of Jesus</dc:title>
  <dc:creator>Microsoft Office User</dc:creator>
  <cp:lastModifiedBy>Rick Griffith</cp:lastModifiedBy>
  <cp:revision>10</cp:revision>
  <cp:lastPrinted>2021-12-25T06:46:50Z</cp:lastPrinted>
  <dcterms:created xsi:type="dcterms:W3CDTF">2021-12-23T06:20:35Z</dcterms:created>
  <dcterms:modified xsi:type="dcterms:W3CDTF">2023-12-05T12:13:13Z</dcterms:modified>
</cp:coreProperties>
</file>