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 id="2147483717" r:id="rId3"/>
    <p:sldMasterId id="2147483719" r:id="rId4"/>
    <p:sldMasterId id="2147483722" r:id="rId5"/>
  </p:sldMasterIdLst>
  <p:notesMasterIdLst>
    <p:notesMasterId r:id="rId74"/>
  </p:notesMasterIdLst>
  <p:handoutMasterIdLst>
    <p:handoutMasterId r:id="rId75"/>
  </p:handoutMasterIdLst>
  <p:sldIdLst>
    <p:sldId id="4879" r:id="rId6"/>
    <p:sldId id="4866" r:id="rId7"/>
    <p:sldId id="4800" r:id="rId8"/>
    <p:sldId id="258" r:id="rId9"/>
    <p:sldId id="4801" r:id="rId10"/>
    <p:sldId id="4802" r:id="rId11"/>
    <p:sldId id="4803" r:id="rId12"/>
    <p:sldId id="4804" r:id="rId13"/>
    <p:sldId id="4805" r:id="rId14"/>
    <p:sldId id="259" r:id="rId15"/>
    <p:sldId id="4825" r:id="rId16"/>
    <p:sldId id="4826" r:id="rId17"/>
    <p:sldId id="4810" r:id="rId18"/>
    <p:sldId id="4813" r:id="rId19"/>
    <p:sldId id="4814" r:id="rId20"/>
    <p:sldId id="256" r:id="rId21"/>
    <p:sldId id="4808" r:id="rId22"/>
    <p:sldId id="4842" r:id="rId23"/>
    <p:sldId id="4867" r:id="rId24"/>
    <p:sldId id="4815" r:id="rId25"/>
    <p:sldId id="4816" r:id="rId26"/>
    <p:sldId id="4817" r:id="rId27"/>
    <p:sldId id="4818" r:id="rId28"/>
    <p:sldId id="4868" r:id="rId29"/>
    <p:sldId id="4869" r:id="rId30"/>
    <p:sldId id="4870" r:id="rId31"/>
    <p:sldId id="4871" r:id="rId32"/>
    <p:sldId id="4872" r:id="rId33"/>
    <p:sldId id="4873" r:id="rId34"/>
    <p:sldId id="4874" r:id="rId35"/>
    <p:sldId id="4811" r:id="rId36"/>
    <p:sldId id="4827" r:id="rId37"/>
    <p:sldId id="4829" r:id="rId38"/>
    <p:sldId id="4831" r:id="rId39"/>
    <p:sldId id="4832" r:id="rId40"/>
    <p:sldId id="4833" r:id="rId41"/>
    <p:sldId id="4834" r:id="rId42"/>
    <p:sldId id="4835" r:id="rId43"/>
    <p:sldId id="4656" r:id="rId44"/>
    <p:sldId id="4841" r:id="rId45"/>
    <p:sldId id="4840" r:id="rId46"/>
    <p:sldId id="4839" r:id="rId47"/>
    <p:sldId id="4845" r:id="rId48"/>
    <p:sldId id="4847" r:id="rId49"/>
    <p:sldId id="4848" r:id="rId50"/>
    <p:sldId id="4875" r:id="rId51"/>
    <p:sldId id="4836" r:id="rId52"/>
    <p:sldId id="4837" r:id="rId53"/>
    <p:sldId id="4838" r:id="rId54"/>
    <p:sldId id="4853" r:id="rId55"/>
    <p:sldId id="4855" r:id="rId56"/>
    <p:sldId id="4876" r:id="rId57"/>
    <p:sldId id="4655" r:id="rId58"/>
    <p:sldId id="257" r:id="rId59"/>
    <p:sldId id="4857" r:id="rId60"/>
    <p:sldId id="4849" r:id="rId61"/>
    <p:sldId id="4852" r:id="rId62"/>
    <p:sldId id="4851" r:id="rId63"/>
    <p:sldId id="4850" r:id="rId64"/>
    <p:sldId id="4860" r:id="rId65"/>
    <p:sldId id="4858" r:id="rId66"/>
    <p:sldId id="4877" r:id="rId67"/>
    <p:sldId id="4862" r:id="rId68"/>
    <p:sldId id="4878" r:id="rId69"/>
    <p:sldId id="4864" r:id="rId70"/>
    <p:sldId id="4865" r:id="rId71"/>
    <p:sldId id="267" r:id="rId72"/>
    <p:sldId id="288"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D6"/>
    <a:srgbClr val="D6DCE5"/>
    <a:srgbClr val="C9D2BE"/>
    <a:srgbClr val="800000"/>
    <a:srgbClr val="FCE5D6"/>
    <a:srgbClr val="3C5C26"/>
    <a:srgbClr val="F4F0D9"/>
    <a:srgbClr val="D9D9D9"/>
    <a:srgbClr val="26262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6" autoAdjust="0"/>
    <p:restoredTop sz="94249" autoAdjust="0"/>
  </p:normalViewPr>
  <p:slideViewPr>
    <p:cSldViewPr snapToGrid="0">
      <p:cViewPr>
        <p:scale>
          <a:sx n="94" d="100"/>
          <a:sy n="94" d="100"/>
        </p:scale>
        <p:origin x="2560" y="832"/>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80" d="100"/>
        <a:sy n="80" d="100"/>
      </p:scale>
      <p:origin x="0" y="0"/>
    </p:cViewPr>
  </p:sorter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00CB8C-860E-4173-84BA-738E63A006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0194C5-2002-4403-89E7-264490E4BD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25E082-E3B8-49A7-BDD8-06F59FAA9BE7}" type="datetimeFigureOut">
              <a:rPr lang="en-US" smtClean="0"/>
              <a:t>12/4/23</a:t>
            </a:fld>
            <a:endParaRPr lang="en-US"/>
          </a:p>
        </p:txBody>
      </p:sp>
      <p:sp>
        <p:nvSpPr>
          <p:cNvPr id="4" name="Footer Placeholder 3">
            <a:extLst>
              <a:ext uri="{FF2B5EF4-FFF2-40B4-BE49-F238E27FC236}">
                <a16:creationId xmlns:a16="http://schemas.microsoft.com/office/drawing/2014/main" id="{82BFB121-6B5C-47ED-AC9C-7AEC4A5A32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6CF9A-5ACF-4D48-9882-18F35C9AF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A599E-D6F6-4749-B848-3CDC19067FB0}" type="slidenum">
              <a:rPr lang="en-US" smtClean="0"/>
              <a:t>‹#›</a:t>
            </a:fld>
            <a:endParaRPr lang="en-US"/>
          </a:p>
        </p:txBody>
      </p:sp>
    </p:spTree>
    <p:extLst>
      <p:ext uri="{BB962C8B-B14F-4D97-AF65-F5344CB8AC3E}">
        <p14:creationId xmlns:p14="http://schemas.microsoft.com/office/powerpoint/2010/main" val="859047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1508E-BEF0-485A-A04B-872E534AD384}" type="datetimeFigureOut">
              <a:rPr lang="en-US" smtClean="0"/>
              <a:t>12/4/23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B70DC-70D4-4E47-A650-AEA54912CCC6}" type="slidenum">
              <a:rPr lang="en-US" smtClean="0"/>
              <a:t>‹#›</a:t>
            </a:fld>
            <a:endParaRPr lang="en-US" dirty="0"/>
          </a:p>
        </p:txBody>
      </p:sp>
    </p:spTree>
    <p:extLst>
      <p:ext uri="{BB962C8B-B14F-4D97-AF65-F5344CB8AC3E}">
        <p14:creationId xmlns:p14="http://schemas.microsoft.com/office/powerpoint/2010/main" val="400170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a:t>
            </a:fld>
            <a:endParaRPr lang="en-US" dirty="0"/>
          </a:p>
        </p:txBody>
      </p:sp>
    </p:spTree>
    <p:extLst>
      <p:ext uri="{BB962C8B-B14F-4D97-AF65-F5344CB8AC3E}">
        <p14:creationId xmlns:p14="http://schemas.microsoft.com/office/powerpoint/2010/main" val="823372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10</a:t>
            </a:fld>
            <a:endParaRPr lang="en-US" dirty="0"/>
          </a:p>
        </p:txBody>
      </p:sp>
    </p:spTree>
    <p:extLst>
      <p:ext uri="{BB962C8B-B14F-4D97-AF65-F5344CB8AC3E}">
        <p14:creationId xmlns:p14="http://schemas.microsoft.com/office/powerpoint/2010/main" val="3669936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11</a:t>
            </a:fld>
            <a:endParaRPr lang="en-US" dirty="0"/>
          </a:p>
        </p:txBody>
      </p:sp>
    </p:spTree>
    <p:extLst>
      <p:ext uri="{BB962C8B-B14F-4D97-AF65-F5344CB8AC3E}">
        <p14:creationId xmlns:p14="http://schemas.microsoft.com/office/powerpoint/2010/main" val="3105361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12</a:t>
            </a:fld>
            <a:endParaRPr lang="en-US" dirty="0"/>
          </a:p>
        </p:txBody>
      </p:sp>
    </p:spTree>
    <p:extLst>
      <p:ext uri="{BB962C8B-B14F-4D97-AF65-F5344CB8AC3E}">
        <p14:creationId xmlns:p14="http://schemas.microsoft.com/office/powerpoint/2010/main" val="2971388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15</a:t>
            </a:fld>
            <a:endParaRPr lang="en-US" dirty="0"/>
          </a:p>
        </p:txBody>
      </p:sp>
    </p:spTree>
    <p:extLst>
      <p:ext uri="{BB962C8B-B14F-4D97-AF65-F5344CB8AC3E}">
        <p14:creationId xmlns:p14="http://schemas.microsoft.com/office/powerpoint/2010/main" val="480365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17</a:t>
            </a:fld>
            <a:endParaRPr lang="en-US" dirty="0"/>
          </a:p>
        </p:txBody>
      </p:sp>
    </p:spTree>
    <p:extLst>
      <p:ext uri="{BB962C8B-B14F-4D97-AF65-F5344CB8AC3E}">
        <p14:creationId xmlns:p14="http://schemas.microsoft.com/office/powerpoint/2010/main" val="2108967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18</a:t>
            </a:fld>
            <a:endParaRPr lang="en-US" dirty="0"/>
          </a:p>
        </p:txBody>
      </p:sp>
    </p:spTree>
    <p:extLst>
      <p:ext uri="{BB962C8B-B14F-4D97-AF65-F5344CB8AC3E}">
        <p14:creationId xmlns:p14="http://schemas.microsoft.com/office/powerpoint/2010/main" val="1341003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6B70DC-70D4-4E47-A650-AEA54912CC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882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Ignacio Campo on </a:t>
            </a:r>
            <a:r>
              <a:rPr lang="en-US" dirty="0" err="1"/>
              <a:t>Unsplash</a:t>
            </a:r>
            <a:endParaRPr lang="en-US" dirty="0"/>
          </a:p>
          <a:p>
            <a:r>
              <a:rPr lang="en-US" dirty="0"/>
              <a:t>https://unsplash.com/photos/tC9boyqy_40</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31</a:t>
            </a:fld>
            <a:endParaRPr lang="en-US" dirty="0"/>
          </a:p>
        </p:txBody>
      </p:sp>
    </p:spTree>
    <p:extLst>
      <p:ext uri="{BB962C8B-B14F-4D97-AF65-F5344CB8AC3E}">
        <p14:creationId xmlns:p14="http://schemas.microsoft.com/office/powerpoint/2010/main" val="1236262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A61AB-9C18-4190-8FF1-7E37A27047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580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A61AB-9C18-4190-8FF1-7E37A27047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37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a:t>
            </a:fld>
            <a:endParaRPr lang="en-US" dirty="0"/>
          </a:p>
        </p:txBody>
      </p:sp>
    </p:spTree>
    <p:extLst>
      <p:ext uri="{BB962C8B-B14F-4D97-AF65-F5344CB8AC3E}">
        <p14:creationId xmlns:p14="http://schemas.microsoft.com/office/powerpoint/2010/main" val="818994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A61AB-9C18-4190-8FF1-7E37A27047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40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https://coconuts.co/singapore/news/singapore-slips-from-obstructed-to-repressed-in-global-civic-freedoms-report/</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43</a:t>
            </a:fld>
            <a:endParaRPr lang="en-US" dirty="0"/>
          </a:p>
        </p:txBody>
      </p:sp>
    </p:spTree>
    <p:extLst>
      <p:ext uri="{BB962C8B-B14F-4D97-AF65-F5344CB8AC3E}">
        <p14:creationId xmlns:p14="http://schemas.microsoft.com/office/powerpoint/2010/main" val="179586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https://monitor.civicus.org/</a:t>
            </a:r>
          </a:p>
        </p:txBody>
      </p:sp>
      <p:sp>
        <p:nvSpPr>
          <p:cNvPr id="4" name="Slide Number Placeholder 3"/>
          <p:cNvSpPr>
            <a:spLocks noGrp="1"/>
          </p:cNvSpPr>
          <p:nvPr>
            <p:ph type="sldNum" sz="quarter" idx="5"/>
          </p:nvPr>
        </p:nvSpPr>
        <p:spPr/>
        <p:txBody>
          <a:bodyPr/>
          <a:lstStyle/>
          <a:p>
            <a:fld id="{116B70DC-70D4-4E47-A650-AEA54912CCC6}" type="slidenum">
              <a:rPr lang="en-US" smtClean="0"/>
              <a:t>44</a:t>
            </a:fld>
            <a:endParaRPr lang="en-US" dirty="0"/>
          </a:p>
        </p:txBody>
      </p:sp>
    </p:spTree>
    <p:extLst>
      <p:ext uri="{BB962C8B-B14F-4D97-AF65-F5344CB8AC3E}">
        <p14:creationId xmlns:p14="http://schemas.microsoft.com/office/powerpoint/2010/main" val="34746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56</a:t>
            </a:fld>
            <a:endParaRPr lang="en-US" dirty="0"/>
          </a:p>
        </p:txBody>
      </p:sp>
    </p:spTree>
    <p:extLst>
      <p:ext uri="{BB962C8B-B14F-4D97-AF65-F5344CB8AC3E}">
        <p14:creationId xmlns:p14="http://schemas.microsoft.com/office/powerpoint/2010/main" val="3270170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58</a:t>
            </a:fld>
            <a:endParaRPr lang="en-US" dirty="0"/>
          </a:p>
        </p:txBody>
      </p:sp>
    </p:spTree>
    <p:extLst>
      <p:ext uri="{BB962C8B-B14F-4D97-AF65-F5344CB8AC3E}">
        <p14:creationId xmlns:p14="http://schemas.microsoft.com/office/powerpoint/2010/main" val="2334642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59</a:t>
            </a:fld>
            <a:endParaRPr lang="en-US" dirty="0"/>
          </a:p>
        </p:txBody>
      </p:sp>
    </p:spTree>
    <p:extLst>
      <p:ext uri="{BB962C8B-B14F-4D97-AF65-F5344CB8AC3E}">
        <p14:creationId xmlns:p14="http://schemas.microsoft.com/office/powerpoint/2010/main" val="3258444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61</a:t>
            </a:fld>
            <a:endParaRPr lang="en-US" dirty="0"/>
          </a:p>
        </p:txBody>
      </p:sp>
    </p:spTree>
    <p:extLst>
      <p:ext uri="{BB962C8B-B14F-4D97-AF65-F5344CB8AC3E}">
        <p14:creationId xmlns:p14="http://schemas.microsoft.com/office/powerpoint/2010/main" val="1227795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6B70DC-70D4-4E47-A650-AEA54912CC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375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6B70DC-70D4-4E47-A650-AEA54912CC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697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err="1"/>
              <a:t>Guneet</a:t>
            </a:r>
            <a:r>
              <a:rPr lang="en-US" dirty="0"/>
              <a:t> </a:t>
            </a:r>
            <a:r>
              <a:rPr lang="en-US" dirty="0" err="1"/>
              <a:t>Jassal</a:t>
            </a:r>
            <a:r>
              <a:rPr lang="en-US" dirty="0"/>
              <a:t> on </a:t>
            </a:r>
            <a:r>
              <a:rPr lang="en-US" dirty="0" err="1"/>
              <a:t>Unsplash</a:t>
            </a:r>
            <a:endParaRPr lang="en-US" dirty="0"/>
          </a:p>
          <a:p>
            <a:r>
              <a:rPr lang="en-US" dirty="0"/>
              <a:t> https://unsplash.com/photos/6gMrc3eeWUw</a:t>
            </a:r>
          </a:p>
          <a:p>
            <a:endParaRPr lang="en-US" dirty="0"/>
          </a:p>
          <a:p>
            <a:r>
              <a:rPr lang="en-US" dirty="0"/>
              <a:t>What comes to mind when you think about the month of December?</a:t>
            </a:r>
          </a:p>
        </p:txBody>
      </p:sp>
      <p:sp>
        <p:nvSpPr>
          <p:cNvPr id="4" name="Slide Number Placeholder 3"/>
          <p:cNvSpPr>
            <a:spLocks noGrp="1"/>
          </p:cNvSpPr>
          <p:nvPr>
            <p:ph type="sldNum" sz="quarter" idx="5"/>
          </p:nvPr>
        </p:nvSpPr>
        <p:spPr/>
        <p:txBody>
          <a:bodyPr/>
          <a:lstStyle/>
          <a:p>
            <a:fld id="{116B70DC-70D4-4E47-A650-AEA54912CCC6}" type="slidenum">
              <a:rPr lang="en-US" smtClean="0"/>
              <a:t>3</a:t>
            </a:fld>
            <a:endParaRPr lang="en-US" dirty="0"/>
          </a:p>
        </p:txBody>
      </p:sp>
    </p:spTree>
    <p:extLst>
      <p:ext uri="{BB962C8B-B14F-4D97-AF65-F5344CB8AC3E}">
        <p14:creationId xmlns:p14="http://schemas.microsoft.com/office/powerpoint/2010/main" val="1744866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you are sitting in Church or if you are listening to this sermon online: Christmas</a:t>
            </a:r>
          </a:p>
          <a:p>
            <a:r>
              <a:rPr lang="en-US" dirty="0"/>
              <a:t>Kids: no school</a:t>
            </a:r>
          </a:p>
          <a:p>
            <a:r>
              <a:rPr lang="en-US" dirty="0"/>
              <a:t>Adults: clearing leave</a:t>
            </a:r>
          </a:p>
          <a:p>
            <a:r>
              <a:rPr lang="en-US" dirty="0"/>
              <a:t>Travelling, visiting family, meals, </a:t>
            </a:r>
          </a:p>
          <a:p>
            <a:r>
              <a:rPr lang="en-US" dirty="0"/>
              <a:t>Starbucks: Peppermint Mocha</a:t>
            </a:r>
          </a:p>
          <a:p>
            <a:r>
              <a:rPr lang="en-US" dirty="0"/>
              <a:t>December is also known for Blockbuster movies.</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a:t>
            </a:fld>
            <a:endParaRPr lang="en-US" dirty="0"/>
          </a:p>
        </p:txBody>
      </p:sp>
    </p:spTree>
    <p:extLst>
      <p:ext uri="{BB962C8B-B14F-4D97-AF65-F5344CB8AC3E}">
        <p14:creationId xmlns:p14="http://schemas.microsoft.com/office/powerpoint/2010/main" val="1062412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remake of a classic</a:t>
            </a:r>
          </a:p>
          <a:p>
            <a:endParaRPr lang="en-US" dirty="0"/>
          </a:p>
          <a:p>
            <a:r>
              <a:rPr lang="en-US" dirty="0"/>
              <a:t>West Side Story picture courtesy of:</a:t>
            </a:r>
          </a:p>
          <a:p>
            <a:r>
              <a:rPr lang="en-US" dirty="0"/>
              <a:t>https://www.cnet.com/news/new-movies-coming-out-in-2021-netflix-marvel-postponed-blockbusters/</a:t>
            </a:r>
          </a:p>
        </p:txBody>
      </p:sp>
      <p:sp>
        <p:nvSpPr>
          <p:cNvPr id="4" name="Slide Number Placeholder 3"/>
          <p:cNvSpPr>
            <a:spLocks noGrp="1"/>
          </p:cNvSpPr>
          <p:nvPr>
            <p:ph type="sldNum" sz="quarter" idx="5"/>
          </p:nvPr>
        </p:nvSpPr>
        <p:spPr/>
        <p:txBody>
          <a:bodyPr/>
          <a:lstStyle/>
          <a:p>
            <a:fld id="{116B70DC-70D4-4E47-A650-AEA54912CCC6}" type="slidenum">
              <a:rPr lang="en-US" smtClean="0"/>
              <a:t>5</a:t>
            </a:fld>
            <a:endParaRPr lang="en-US" dirty="0"/>
          </a:p>
        </p:txBody>
      </p:sp>
    </p:spTree>
    <p:extLst>
      <p:ext uri="{BB962C8B-B14F-4D97-AF65-F5344CB8AC3E}">
        <p14:creationId xmlns:p14="http://schemas.microsoft.com/office/powerpoint/2010/main" val="1745540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prequel to the series of Kings Men movies</a:t>
            </a:r>
          </a:p>
          <a:p>
            <a:endParaRPr lang="en-US" dirty="0"/>
          </a:p>
          <a:p>
            <a:r>
              <a:rPr lang="en-US" dirty="0"/>
              <a:t>The Kings Man movie poster courtesy of:</a:t>
            </a:r>
          </a:p>
          <a:p>
            <a:r>
              <a:rPr lang="en-US" dirty="0"/>
              <a:t>https://www.20thcenturystudios.com/movies/the-kings-man</a:t>
            </a:r>
          </a:p>
        </p:txBody>
      </p:sp>
      <p:sp>
        <p:nvSpPr>
          <p:cNvPr id="4" name="Slide Number Placeholder 3"/>
          <p:cNvSpPr>
            <a:spLocks noGrp="1"/>
          </p:cNvSpPr>
          <p:nvPr>
            <p:ph type="sldNum" sz="quarter" idx="5"/>
          </p:nvPr>
        </p:nvSpPr>
        <p:spPr/>
        <p:txBody>
          <a:bodyPr/>
          <a:lstStyle/>
          <a:p>
            <a:fld id="{116B70DC-70D4-4E47-A650-AEA54912CCC6}" type="slidenum">
              <a:rPr lang="en-US" smtClean="0"/>
              <a:t>6</a:t>
            </a:fld>
            <a:endParaRPr lang="en-US" dirty="0"/>
          </a:p>
        </p:txBody>
      </p:sp>
    </p:spTree>
    <p:extLst>
      <p:ext uri="{BB962C8B-B14F-4D97-AF65-F5344CB8AC3E}">
        <p14:creationId xmlns:p14="http://schemas.microsoft.com/office/powerpoint/2010/main" val="208973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sequel to a 2019 version of Spiderman, itself a remake or reboot of another version.</a:t>
            </a:r>
          </a:p>
          <a:p>
            <a:endParaRPr lang="en-US" dirty="0"/>
          </a:p>
          <a:p>
            <a:r>
              <a:rPr lang="en-US" dirty="0"/>
              <a:t>Spider man movie poster courtesy of</a:t>
            </a:r>
          </a:p>
          <a:p>
            <a:r>
              <a:rPr lang="en-US" dirty="0"/>
              <a:t>https://www.flickeringmyth.com/2021/11/new-posters-and-tv-spots-for-spider-man-no-way-home/</a:t>
            </a:r>
          </a:p>
        </p:txBody>
      </p:sp>
      <p:sp>
        <p:nvSpPr>
          <p:cNvPr id="4" name="Slide Number Placeholder 3"/>
          <p:cNvSpPr>
            <a:spLocks noGrp="1"/>
          </p:cNvSpPr>
          <p:nvPr>
            <p:ph type="sldNum" sz="quarter" idx="5"/>
          </p:nvPr>
        </p:nvSpPr>
        <p:spPr/>
        <p:txBody>
          <a:bodyPr/>
          <a:lstStyle/>
          <a:p>
            <a:fld id="{116B70DC-70D4-4E47-A650-AEA54912CCC6}" type="slidenum">
              <a:rPr lang="en-US" smtClean="0"/>
              <a:t>7</a:t>
            </a:fld>
            <a:endParaRPr lang="en-US" dirty="0"/>
          </a:p>
        </p:txBody>
      </p:sp>
    </p:spTree>
    <p:extLst>
      <p:ext uri="{BB962C8B-B14F-4D97-AF65-F5344CB8AC3E}">
        <p14:creationId xmlns:p14="http://schemas.microsoft.com/office/powerpoint/2010/main" val="2119108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one is really sure what to call the Matrix</a:t>
            </a:r>
          </a:p>
          <a:p>
            <a:endParaRPr lang="en-US" dirty="0"/>
          </a:p>
          <a:p>
            <a:r>
              <a:rPr lang="en-US" dirty="0"/>
              <a:t>Matrix Resurrections movie poster courtesy of:</a:t>
            </a:r>
          </a:p>
          <a:p>
            <a:r>
              <a:rPr lang="en-US" dirty="0"/>
              <a:t>https://www.diraxe.com/2021/11/17/matrix-resurrections-neo-trinity-and-morpheus-re-emerge-in-a-new-official-poster/</a:t>
            </a:r>
          </a:p>
        </p:txBody>
      </p:sp>
      <p:sp>
        <p:nvSpPr>
          <p:cNvPr id="4" name="Slide Number Placeholder 3"/>
          <p:cNvSpPr>
            <a:spLocks noGrp="1"/>
          </p:cNvSpPr>
          <p:nvPr>
            <p:ph type="sldNum" sz="quarter" idx="5"/>
          </p:nvPr>
        </p:nvSpPr>
        <p:spPr/>
        <p:txBody>
          <a:bodyPr/>
          <a:lstStyle/>
          <a:p>
            <a:fld id="{116B70DC-70D4-4E47-A650-AEA54912CCC6}" type="slidenum">
              <a:rPr lang="en-US" smtClean="0"/>
              <a:t>8</a:t>
            </a:fld>
            <a:endParaRPr lang="en-US" dirty="0"/>
          </a:p>
        </p:txBody>
      </p:sp>
    </p:spTree>
    <p:extLst>
      <p:ext uri="{BB962C8B-B14F-4D97-AF65-F5344CB8AC3E}">
        <p14:creationId xmlns:p14="http://schemas.microsoft.com/office/powerpoint/2010/main" val="3620457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Leonardo da Vinci - http://www.marysrosaries.com/collaboration/index.php?title=File:Annunciation_-_Leonardo_Da_Vinci_-_Annunciazione.jpeg, Public Domain, https://commons.wikimedia.org/w/index.php?curid=13126265</a:t>
            </a:r>
          </a:p>
        </p:txBody>
      </p:sp>
      <p:sp>
        <p:nvSpPr>
          <p:cNvPr id="4" name="Slide Number Placeholder 3"/>
          <p:cNvSpPr>
            <a:spLocks noGrp="1"/>
          </p:cNvSpPr>
          <p:nvPr>
            <p:ph type="sldNum" sz="quarter" idx="5"/>
          </p:nvPr>
        </p:nvSpPr>
        <p:spPr/>
        <p:txBody>
          <a:bodyPr/>
          <a:lstStyle/>
          <a:p>
            <a:fld id="{116B70DC-70D4-4E47-A650-AEA54912CCC6}" type="slidenum">
              <a:rPr lang="en-US" smtClean="0"/>
              <a:t>9</a:t>
            </a:fld>
            <a:endParaRPr lang="en-US" dirty="0"/>
          </a:p>
        </p:txBody>
      </p:sp>
    </p:spTree>
    <p:extLst>
      <p:ext uri="{BB962C8B-B14F-4D97-AF65-F5344CB8AC3E}">
        <p14:creationId xmlns:p14="http://schemas.microsoft.com/office/powerpoint/2010/main" val="3166451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80768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9F5D43-812D-4EE3-9030-74A2AB053E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246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93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356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8_Blank">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59B92F1-FC0C-48FC-AC06-E334AC901BD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3708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0_Blank">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59B92F1-FC0C-48FC-AC06-E334AC901BD4}"/>
              </a:ext>
            </a:extLst>
          </p:cNvPr>
          <p:cNvPicPr>
            <a:picLocks noChangeAspect="1"/>
          </p:cNvPicPr>
          <p:nvPr userDrawn="1"/>
        </p:nvPicPr>
        <p:blipFill>
          <a:blip r:embed="rId2">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285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9_Blank">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59B92F1-FC0C-48FC-AC06-E334AC901BD4}"/>
              </a:ext>
            </a:extLst>
          </p:cNvPr>
          <p:cNvPicPr>
            <a:picLocks noChangeAspect="1"/>
          </p:cNvPicPr>
          <p:nvPr userDrawn="1"/>
        </p:nvPicPr>
        <p:blipFill>
          <a:blip r:embed="rId2">
            <a:duotone>
              <a:prstClr val="black"/>
              <a:schemeClr val="accent5">
                <a:lumMod val="75000"/>
                <a:tint val="45000"/>
                <a:satMod val="400000"/>
              </a:schemeClr>
            </a:duotone>
            <a:extLst>
              <a:ext uri="{BEBA8EAE-BF5A-486C-A8C5-ECC9F3942E4B}">
                <a14:imgProps xmlns:a14="http://schemas.microsoft.com/office/drawing/2010/main">
                  <a14:imgLayer r:embed="rId3">
                    <a14:imgEffect>
                      <a14:colorTemperature colorTemp="1500"/>
                    </a14:imgEffect>
                    <a14:imgEffect>
                      <a14:brightnessContrast bright="15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0995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7_Blank">
    <p:bg>
      <p:bgPr>
        <a:solidFill>
          <a:schemeClr val="bg1"/>
        </a:solidFill>
        <a:effectLst/>
      </p:bgPr>
    </p:bg>
    <p:spTree>
      <p:nvGrpSpPr>
        <p:cNvPr id="1" name=""/>
        <p:cNvGrpSpPr/>
        <p:nvPr/>
      </p:nvGrpSpPr>
      <p:grpSpPr>
        <a:xfrm>
          <a:off x="0" y="0"/>
          <a:ext cx="0" cy="0"/>
          <a:chOff x="0" y="0"/>
          <a:chExt cx="0" cy="0"/>
        </a:xfrm>
      </p:grpSpPr>
      <p:pic>
        <p:nvPicPr>
          <p:cNvPr id="3" name="Picture 2" descr="A pair of feet on a bed&#10;&#10;Description automatically generated with low confidence">
            <a:extLst>
              <a:ext uri="{FF2B5EF4-FFF2-40B4-BE49-F238E27FC236}">
                <a16:creationId xmlns:a16="http://schemas.microsoft.com/office/drawing/2014/main" id="{45708330-0C2A-4D56-AB17-D00BE5183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231745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768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734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029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728ED7"/>
        </a:solidFill>
        <a:effectLst/>
      </p:bgPr>
    </p:bg>
    <p:spTree>
      <p:nvGrpSpPr>
        <p:cNvPr id="1" name=""/>
        <p:cNvGrpSpPr/>
        <p:nvPr/>
      </p:nvGrpSpPr>
      <p:grpSpPr>
        <a:xfrm>
          <a:off x="0" y="0"/>
          <a:ext cx="0" cy="0"/>
          <a:chOff x="0" y="0"/>
          <a:chExt cx="0" cy="0"/>
        </a:xfrm>
      </p:grpSpPr>
      <p:pic>
        <p:nvPicPr>
          <p:cNvPr id="3" name="Picture 2" descr="What Is Sin? | Wesley Methodist Church Klang">
            <a:extLst>
              <a:ext uri="{FF2B5EF4-FFF2-40B4-BE49-F238E27FC236}">
                <a16:creationId xmlns:a16="http://schemas.microsoft.com/office/drawing/2014/main" id="{001CE65B-C592-44ED-97AF-680DE38CE7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1" cy="68661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03D40B9-48B4-4053-A08A-D2CE8BBDACD1}"/>
              </a:ext>
            </a:extLst>
          </p:cNvPr>
          <p:cNvSpPr/>
          <p:nvPr userDrawn="1"/>
        </p:nvSpPr>
        <p:spPr bwMode="auto">
          <a:xfrm>
            <a:off x="-1" y="5185611"/>
            <a:ext cx="2779296" cy="1672389"/>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28" charset="0"/>
            </a:endParaRPr>
          </a:p>
        </p:txBody>
      </p:sp>
      <p:sp>
        <p:nvSpPr>
          <p:cNvPr id="6" name="Rectangle 5">
            <a:extLst>
              <a:ext uri="{FF2B5EF4-FFF2-40B4-BE49-F238E27FC236}">
                <a16:creationId xmlns:a16="http://schemas.microsoft.com/office/drawing/2014/main" id="{9F488EFE-6688-474C-AF5B-45866741B4CA}"/>
              </a:ext>
            </a:extLst>
          </p:cNvPr>
          <p:cNvSpPr/>
          <p:nvPr userDrawn="1"/>
        </p:nvSpPr>
        <p:spPr bwMode="auto">
          <a:xfrm>
            <a:off x="5919537" y="5185611"/>
            <a:ext cx="3224463" cy="1672389"/>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28" charset="0"/>
            </a:endParaRPr>
          </a:p>
        </p:txBody>
      </p:sp>
    </p:spTree>
    <p:extLst>
      <p:ext uri="{BB962C8B-B14F-4D97-AF65-F5344CB8AC3E}">
        <p14:creationId xmlns:p14="http://schemas.microsoft.com/office/powerpoint/2010/main" val="413509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5CF105-FCEC-4BF4-93CE-8625296854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33A1D86D-41DE-435B-B45F-3B00762772C9}"/>
              </a:ext>
            </a:extLst>
          </p:cNvPr>
          <p:cNvSpPr/>
          <p:nvPr userDrawn="1"/>
        </p:nvSpPr>
        <p:spPr>
          <a:xfrm>
            <a:off x="0" y="0"/>
            <a:ext cx="9144000" cy="68580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2445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62237010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15768365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00036816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49958928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34253076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60608774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43267399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62212904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38316744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592071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A64502-697E-4E8F-86AD-D1F69B2BB3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615266" cy="6858000"/>
          </a:xfrm>
          <a:prstGeom prst="rect">
            <a:avLst/>
          </a:prstGeom>
        </p:spPr>
      </p:pic>
      <p:pic>
        <p:nvPicPr>
          <p:cNvPr id="7" name="Picture 6">
            <a:extLst>
              <a:ext uri="{FF2B5EF4-FFF2-40B4-BE49-F238E27FC236}">
                <a16:creationId xmlns:a16="http://schemas.microsoft.com/office/drawing/2014/main" id="{9462F863-1FDC-4D96-9AE2-A234B33CAE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571066" y="0"/>
            <a:ext cx="3572934" cy="6858000"/>
          </a:xfrm>
          <a:prstGeom prst="rect">
            <a:avLst/>
          </a:prstGeom>
        </p:spPr>
      </p:pic>
      <p:pic>
        <p:nvPicPr>
          <p:cNvPr id="5" name="Picture 4">
            <a:extLst>
              <a:ext uri="{FF2B5EF4-FFF2-40B4-BE49-F238E27FC236}">
                <a16:creationId xmlns:a16="http://schemas.microsoft.com/office/drawing/2014/main" id="{DBE11D85-A008-4B1E-9592-9BD273D06A3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615266" y="0"/>
            <a:ext cx="1955801" cy="6858000"/>
          </a:xfrm>
          <a:prstGeom prst="rect">
            <a:avLst/>
          </a:prstGeom>
        </p:spPr>
      </p:pic>
    </p:spTree>
    <p:extLst>
      <p:ext uri="{BB962C8B-B14F-4D97-AF65-F5344CB8AC3E}">
        <p14:creationId xmlns:p14="http://schemas.microsoft.com/office/powerpoint/2010/main" val="3327571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4966089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0"/>
            <a:ext cx="4324350" cy="6858000"/>
          </a:xfrm>
          <a:prstGeom prst="rect">
            <a:avLst/>
          </a:prstGeom>
          <a:solidFill>
            <a:srgbClr val="638C80">
              <a:alpha val="29804"/>
            </a:srgbClr>
          </a:solidFill>
        </p:spPr>
      </p:sp>
    </p:spTree>
    <p:extLst>
      <p:ext uri="{BB962C8B-B14F-4D97-AF65-F5344CB8AC3E}">
        <p14:creationId xmlns:p14="http://schemas.microsoft.com/office/powerpoint/2010/main" val="219464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1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3429000"/>
            <a:ext cx="9144000" cy="3429000"/>
          </a:xfrm>
          <a:prstGeom prst="rect">
            <a:avLst/>
          </a:prstGeom>
          <a:solidFill>
            <a:srgbClr val="638C80">
              <a:alpha val="29804"/>
            </a:srgbClr>
          </a:solidFill>
        </p:spPr>
      </p:sp>
    </p:spTree>
    <p:extLst>
      <p:ext uri="{BB962C8B-B14F-4D97-AF65-F5344CB8AC3E}">
        <p14:creationId xmlns:p14="http://schemas.microsoft.com/office/powerpoint/2010/main" val="143263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A300F-48A0-4D18-BA43-2742EBE29E4B}"/>
              </a:ext>
            </a:extLst>
          </p:cNvPr>
          <p:cNvSpPr/>
          <p:nvPr userDrawn="1"/>
        </p:nvSpPr>
        <p:spPr>
          <a:xfrm>
            <a:off x="0" y="0"/>
            <a:ext cx="9144000" cy="6858000"/>
          </a:xfrm>
          <a:prstGeom prst="rect">
            <a:avLst/>
          </a:prstGeom>
          <a:solidFill>
            <a:srgbClr val="638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7417CD1-5C05-4B8E-AF50-37A438502EFD}"/>
              </a:ext>
            </a:extLst>
          </p:cNvPr>
          <p:cNvSpPr/>
          <p:nvPr userDrawn="1"/>
        </p:nvSpPr>
        <p:spPr>
          <a:xfrm>
            <a:off x="905934" y="0"/>
            <a:ext cx="8238066" cy="6858000"/>
          </a:xfrm>
          <a:prstGeom prst="rect">
            <a:avLst/>
          </a:prstGeom>
          <a:solidFill>
            <a:srgbClr val="F4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661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A300F-48A0-4D18-BA43-2742EBE29E4B}"/>
              </a:ext>
            </a:extLst>
          </p:cNvPr>
          <p:cNvSpPr/>
          <p:nvPr userDrawn="1"/>
        </p:nvSpPr>
        <p:spPr>
          <a:xfrm>
            <a:off x="905934" y="0"/>
            <a:ext cx="8238066" cy="6858000"/>
          </a:xfrm>
          <a:prstGeom prst="rect">
            <a:avLst/>
          </a:prstGeom>
          <a:solidFill>
            <a:srgbClr val="638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29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A300F-48A0-4D18-BA43-2742EBE29E4B}"/>
              </a:ext>
            </a:extLst>
          </p:cNvPr>
          <p:cNvSpPr/>
          <p:nvPr userDrawn="1"/>
        </p:nvSpPr>
        <p:spPr>
          <a:xfrm>
            <a:off x="905934" y="0"/>
            <a:ext cx="8238066" cy="6858000"/>
          </a:xfrm>
          <a:prstGeom prst="rect">
            <a:avLst/>
          </a:prstGeom>
          <a:solidFill>
            <a:srgbClr val="638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99DB8CC-45B0-4656-A2D1-5383F0B2262B}"/>
              </a:ext>
            </a:extLst>
          </p:cNvPr>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730" y="2282031"/>
            <a:ext cx="788294" cy="2293937"/>
          </a:xfrm>
          <a:prstGeom prst="rect">
            <a:avLst/>
          </a:prstGeom>
        </p:spPr>
      </p:pic>
    </p:spTree>
    <p:extLst>
      <p:ext uri="{BB962C8B-B14F-4D97-AF65-F5344CB8AC3E}">
        <p14:creationId xmlns:p14="http://schemas.microsoft.com/office/powerpoint/2010/main" val="336395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BB576F-054B-4BA4-8073-B089207B68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 y="0"/>
            <a:ext cx="255447" cy="6858000"/>
          </a:xfrm>
          <a:prstGeom prst="rect">
            <a:avLst/>
          </a:prstGeom>
        </p:spPr>
      </p:pic>
    </p:spTree>
    <p:extLst>
      <p:ext uri="{BB962C8B-B14F-4D97-AF65-F5344CB8AC3E}">
        <p14:creationId xmlns:p14="http://schemas.microsoft.com/office/powerpoint/2010/main" val="1282570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274635"/>
      </p:ext>
    </p:extLst>
  </p:cSld>
  <p:clrMap bg1="lt1" tx1="dk1" bg2="lt2" tx2="dk2" accent1="accent1" accent2="accent2" accent3="accent3" accent4="accent4" accent5="accent5" accent6="accent6" hlink="hlink" folHlink="folHlink"/>
  <p:sldLayoutIdLst>
    <p:sldLayoutId id="2147483669" r:id="rId1"/>
    <p:sldLayoutId id="2147483679" r:id="rId2"/>
    <p:sldLayoutId id="2147483682" r:id="rId3"/>
    <p:sldLayoutId id="2147483673" r:id="rId4"/>
    <p:sldLayoutId id="2147483709" r:id="rId5"/>
    <p:sldLayoutId id="2147483674" r:id="rId6"/>
    <p:sldLayoutId id="2147483710" r:id="rId7"/>
    <p:sldLayoutId id="2147483684" r:id="rId8"/>
    <p:sldLayoutId id="2147483676" r:id="rId9"/>
    <p:sldLayoutId id="2147483670" r:id="rId10"/>
    <p:sldLayoutId id="2147483671" r:id="rId11"/>
    <p:sldLayoutId id="2147483714" r:id="rId12"/>
    <p:sldLayoutId id="2147483716" r:id="rId13"/>
    <p:sldLayoutId id="2147483715" r:id="rId14"/>
    <p:sldLayoutId id="2147483713" r:id="rId15"/>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86956120"/>
      </p:ext>
    </p:extLst>
  </p:cSld>
  <p:clrMap bg1="dk1" tx1="lt1" bg2="dk2" tx2="lt2" accent1="accent1" accent2="accent2" accent3="accent3" accent4="accent4" accent5="accent5" accent6="accent6" hlink="hlink" folHlink="folHlink"/>
  <p:sldLayoutIdLst>
    <p:sldLayoutId id="2147483712"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068768"/>
      </p:ext>
    </p:extLst>
  </p:cSld>
  <p:clrMap bg1="lt1" tx1="dk1" bg2="lt2" tx2="dk2" accent1="accent1" accent2="accent2" accent3="accent3" accent4="accent4" accent5="accent5" accent6="accent6" hlink="hlink" folHlink="folHlink"/>
  <p:sldLayoutIdLst>
    <p:sldLayoutId id="214748371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466717"/>
      </p:ext>
    </p:extLst>
  </p:cSld>
  <p:clrMap bg1="lt1" tx1="dk1" bg2="lt2" tx2="dk2" accent1="accent1" accent2="accent2" accent3="accent3" accent4="accent4" accent5="accent5" accent6="accent6" hlink="hlink" folHlink="folHlink"/>
  <p:sldLayoutIdLst>
    <p:sldLayoutId id="2147483720" r:id="rId1"/>
    <p:sldLayoutId id="214748372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468311143"/>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CD84991-CD22-36B4-79E1-2834F82F0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38"/>
            <a:ext cx="9144000" cy="56808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25FEF9-8B84-0E42-9BC4-993C51A1FE25}"/>
              </a:ext>
            </a:extLst>
          </p:cNvPr>
          <p:cNvSpPr>
            <a:spLocks noGrp="1"/>
          </p:cNvSpPr>
          <p:nvPr>
            <p:ph type="title" idx="4294967295"/>
          </p:nvPr>
        </p:nvSpPr>
        <p:spPr>
          <a:xfrm>
            <a:off x="1900859" y="126429"/>
            <a:ext cx="7243141" cy="1490082"/>
          </a:xfrm>
          <a:prstGeom prst="rect">
            <a:avLst/>
          </a:prstGeom>
        </p:spPr>
        <p:txBody>
          <a:bodyPr/>
          <a:lstStyle/>
          <a:p>
            <a:pPr algn="ctr"/>
            <a:r>
              <a:rPr lang="ar-JO" sz="5400" b="1" dirty="0">
                <a:latin typeface="Arial" panose="020B0604020202020204" pitchFamily="34" charset="0"/>
                <a:cs typeface="Arial" panose="020B0604020202020204" pitchFamily="34" charset="0"/>
              </a:rPr>
              <a:t>نعمة لدى الله</a:t>
            </a: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لوقا 1: 26-38</a:t>
            </a: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0237142-25F2-9E43-8DDA-E44650A33E63}"/>
              </a:ext>
            </a:extLst>
          </p:cNvPr>
          <p:cNvSpPr>
            <a:spLocks noChangeArrowheads="1"/>
          </p:cNvSpPr>
          <p:nvPr/>
        </p:nvSpPr>
        <p:spPr bwMode="auto">
          <a:xfrm>
            <a:off x="0" y="5570008"/>
            <a:ext cx="9144000" cy="1287992"/>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تم وعظها من قبل مات لايلي</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a:t>
            </a: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19 كانون أول 2021</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في كنيسة الطرق المتقاطعة الدولية في سنغافورة</a:t>
            </a: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CICFamily.com</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تم تحميلها من قبل د. ريك جريفيث</a:t>
            </a: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الملفات بلغات عدة للتحميل المجاني على</a:t>
            </a: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BibleStudyDownloads.org</a:t>
            </a:r>
          </a:p>
        </p:txBody>
      </p:sp>
      <p:sp>
        <p:nvSpPr>
          <p:cNvPr id="4" name="Title 1">
            <a:extLst>
              <a:ext uri="{FF2B5EF4-FFF2-40B4-BE49-F238E27FC236}">
                <a16:creationId xmlns:a16="http://schemas.microsoft.com/office/drawing/2014/main" id="{CAD7A038-020A-4D96-4F01-2E9BB6337904}"/>
              </a:ext>
            </a:extLst>
          </p:cNvPr>
          <p:cNvSpPr txBox="1">
            <a:spLocks/>
          </p:cNvSpPr>
          <p:nvPr/>
        </p:nvSpPr>
        <p:spPr>
          <a:xfrm>
            <a:off x="3215952" y="3301144"/>
            <a:ext cx="7243141" cy="14900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ar-JO" sz="5400" b="0" i="0" u="none" strike="noStrike" kern="1200" cap="all" spc="200" normalizeH="0" baseline="0" noProof="0" dirty="0">
                <a:ln>
                  <a:noFill/>
                </a:ln>
                <a:solidFill>
                  <a:srgbClr val="262626"/>
                </a:solidFill>
                <a:effectLst/>
                <a:uLnTx/>
                <a:uFillTx/>
                <a:latin typeface="Arial" panose="020B0604020202020204" pitchFamily="34" charset="0"/>
                <a:cs typeface="Arial" panose="020B0604020202020204" pitchFamily="34" charset="0"/>
              </a:rPr>
              <a:t>معجزات يسوع</a:t>
            </a:r>
            <a:endParaRPr kumimoji="0" lang="en-TH" sz="5400" b="0" i="0" u="none" strike="noStrike" kern="1200" cap="all" spc="200" normalizeH="0" baseline="0" noProof="0" dirty="0">
              <a:ln>
                <a:noFill/>
              </a:ln>
              <a:solidFill>
                <a:srgbClr val="262626"/>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321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ar-JO" sz="6000" b="0" i="0" u="none" strike="noStrike" kern="1200" cap="all" spc="200" normalizeH="0" baseline="0" noProof="0" dirty="0">
                <a:ln>
                  <a:noFill/>
                </a:ln>
                <a:solidFill>
                  <a:srgbClr val="262626"/>
                </a:solidFill>
                <a:effectLst/>
                <a:uLnTx/>
                <a:uFillTx/>
                <a:latin typeface="Arial" panose="020B0604020202020204" pitchFamily="34" charset="0"/>
                <a:cs typeface="Arial" panose="020B0604020202020204" pitchFamily="34" charset="0"/>
              </a:rPr>
              <a:t>معجزات</a:t>
            </a:r>
          </a:p>
          <a:p>
            <a:pPr marL="0" marR="0" lvl="0" indent="0" algn="ctr" defTabSz="914400" rtl="0" eaLnBrk="1" fontAlgn="auto" latinLnBrk="0" hangingPunct="1">
              <a:lnSpc>
                <a:spcPct val="90000"/>
              </a:lnSpc>
              <a:spcBef>
                <a:spcPct val="0"/>
              </a:spcBef>
              <a:spcAft>
                <a:spcPts val="0"/>
              </a:spcAft>
              <a:buClrTx/>
              <a:buSzTx/>
              <a:buFontTx/>
              <a:buNone/>
              <a:tabLst/>
              <a:defRPr/>
            </a:pPr>
            <a:r>
              <a:rPr lang="ar-JO" sz="6000" dirty="0">
                <a:latin typeface="Arial" panose="020B0604020202020204" pitchFamily="34" charset="0"/>
                <a:cs typeface="Arial" panose="020B0604020202020204" pitchFamily="34" charset="0"/>
              </a:rPr>
              <a:t>يسوع</a:t>
            </a:r>
            <a:endParaRPr kumimoji="0" lang="en-TH" sz="6000" b="0" i="0" u="none" strike="noStrike" kern="1200" cap="all" spc="200" normalizeH="0" baseline="0" noProof="0" dirty="0">
              <a:ln>
                <a:noFill/>
              </a:ln>
              <a:solidFill>
                <a:srgbClr val="262626"/>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218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endParaRPr kumimoji="0" lang="en-TH" sz="4400" b="0" i="0" u="none" strike="noStrike" kern="1200" cap="none" spc="200" normalizeH="0" baseline="0" noProof="0" dirty="0">
              <a:ln>
                <a:noFill/>
              </a:ln>
              <a:solidFill>
                <a:srgbClr val="262626"/>
              </a:solidFill>
              <a:effectLst/>
              <a:uLnTx/>
              <a:uFillTx/>
              <a:latin typeface="Comic Sans MS" panose="030F0702030302020204" pitchFamily="66" charset="0"/>
            </a:endParaRPr>
          </a:p>
        </p:txBody>
      </p:sp>
      <p:sp>
        <p:nvSpPr>
          <p:cNvPr id="2" name="TextBox 1">
            <a:extLst>
              <a:ext uri="{FF2B5EF4-FFF2-40B4-BE49-F238E27FC236}">
                <a16:creationId xmlns:a16="http://schemas.microsoft.com/office/drawing/2014/main" id="{0C9C2E4A-5C1D-4CBA-BC09-3F2863289AA7}"/>
              </a:ext>
            </a:extLst>
          </p:cNvPr>
          <p:cNvSpPr txBox="1"/>
          <p:nvPr/>
        </p:nvSpPr>
        <p:spPr>
          <a:xfrm>
            <a:off x="351692" y="200606"/>
            <a:ext cx="8545728" cy="1643527"/>
          </a:xfrm>
          <a:prstGeom prst="rect">
            <a:avLst/>
          </a:prstGeom>
          <a:noFill/>
        </p:spPr>
        <p:txBody>
          <a:bodyPr wrap="square" rtlCol="0">
            <a:spAutoFit/>
          </a:bodyPr>
          <a:lstStyle/>
          <a:p>
            <a:pPr marL="285750" indent="-285750" algn="r" rtl="1">
              <a:lnSpc>
                <a:spcPct val="90000"/>
              </a:lnSpc>
              <a:buFont typeface="Arial" panose="020B0604020202020204" pitchFamily="34" charset="0"/>
              <a:buChar char="•"/>
            </a:pPr>
            <a:r>
              <a:rPr lang="ar-JO" sz="2800" b="1" spc="200" dirty="0">
                <a:solidFill>
                  <a:srgbClr val="262626"/>
                </a:solidFill>
                <a:latin typeface="Arial" panose="020B0604020202020204" pitchFamily="34" charset="0"/>
                <a:cs typeface="Arial" panose="020B0604020202020204" pitchFamily="34" charset="0"/>
              </a:rPr>
              <a:t>إطعام 5000               يوحنا 6: 1-15</a:t>
            </a:r>
          </a:p>
          <a:p>
            <a:pPr marL="285750" indent="-285750" algn="r" rtl="1">
              <a:lnSpc>
                <a:spcPct val="90000"/>
              </a:lnSpc>
              <a:buFont typeface="Arial" panose="020B0604020202020204" pitchFamily="34" charset="0"/>
              <a:buChar char="•"/>
            </a:pPr>
            <a:r>
              <a:rPr lang="ar-JO" sz="2800" b="1" spc="200" dirty="0">
                <a:solidFill>
                  <a:srgbClr val="262626"/>
                </a:solidFill>
                <a:latin typeface="Arial" panose="020B0604020202020204" pitchFamily="34" charset="0"/>
                <a:cs typeface="Arial" panose="020B0604020202020204" pitchFamily="34" charset="0"/>
              </a:rPr>
              <a:t>تحويل الماء إلى خمر      يوحنا 2: 1-11</a:t>
            </a:r>
          </a:p>
          <a:p>
            <a:pPr marL="285750" indent="-285750" algn="r" rtl="1">
              <a:lnSpc>
                <a:spcPct val="90000"/>
              </a:lnSpc>
              <a:buFont typeface="Arial" panose="020B0604020202020204" pitchFamily="34" charset="0"/>
              <a:buChar char="•"/>
            </a:pPr>
            <a:r>
              <a:rPr lang="ar-JO" sz="2800" b="1" spc="200" dirty="0">
                <a:solidFill>
                  <a:srgbClr val="262626"/>
                </a:solidFill>
                <a:latin typeface="Arial" panose="020B0604020202020204" pitchFamily="34" charset="0"/>
                <a:cs typeface="Arial" panose="020B0604020202020204" pitchFamily="34" charset="0"/>
              </a:rPr>
              <a:t>صيد السمك المعجزي      لوقا 5: 1-11</a:t>
            </a:r>
          </a:p>
          <a:p>
            <a:pPr marL="285750" indent="-285750" algn="r" rtl="1">
              <a:lnSpc>
                <a:spcPct val="90000"/>
              </a:lnSpc>
              <a:buFont typeface="Arial" panose="020B0604020202020204" pitchFamily="34" charset="0"/>
              <a:buChar char="•"/>
            </a:pPr>
            <a:r>
              <a:rPr lang="ar-JO" sz="2800" b="1" spc="200" dirty="0">
                <a:solidFill>
                  <a:srgbClr val="262626"/>
                </a:solidFill>
                <a:latin typeface="Arial" panose="020B0604020202020204" pitchFamily="34" charset="0"/>
                <a:cs typeface="Arial" panose="020B0604020202020204" pitchFamily="34" charset="0"/>
              </a:rPr>
              <a:t>الميلاد العذراوي           لوقا 1: 26-38</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10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ar-JO" sz="6000" b="0" i="0" u="none" strike="noStrike" kern="1200" cap="all" spc="200" normalizeH="0" baseline="0" noProof="0" dirty="0">
                <a:ln>
                  <a:noFill/>
                </a:ln>
                <a:solidFill>
                  <a:srgbClr val="262626"/>
                </a:solidFill>
                <a:effectLst/>
                <a:uLnTx/>
                <a:uFillTx/>
                <a:latin typeface="Arial" panose="020B0604020202020204" pitchFamily="34" charset="0"/>
                <a:cs typeface="Arial" panose="020B0604020202020204" pitchFamily="34" charset="0"/>
              </a:rPr>
              <a:t>معجزة</a:t>
            </a:r>
          </a:p>
          <a:p>
            <a:pPr marL="0" marR="0" lvl="0" indent="0" algn="ctr" defTabSz="914400" rtl="0" eaLnBrk="1" fontAlgn="auto" latinLnBrk="0" hangingPunct="1">
              <a:lnSpc>
                <a:spcPct val="90000"/>
              </a:lnSpc>
              <a:spcBef>
                <a:spcPct val="0"/>
              </a:spcBef>
              <a:spcAft>
                <a:spcPts val="0"/>
              </a:spcAft>
              <a:buClrTx/>
              <a:buSzTx/>
              <a:buFontTx/>
              <a:buNone/>
              <a:tabLst/>
              <a:defRPr/>
            </a:pPr>
            <a:r>
              <a:rPr lang="ar-JO" sz="6000" dirty="0">
                <a:latin typeface="Arial" panose="020B0604020202020204" pitchFamily="34" charset="0"/>
                <a:cs typeface="Arial" panose="020B0604020202020204" pitchFamily="34" charset="0"/>
              </a:rPr>
              <a:t>عن يسوع</a:t>
            </a:r>
            <a:endParaRPr kumimoji="0" lang="en-TH" sz="6000" b="0" i="0" u="none" strike="noStrike" kern="1200" cap="all" spc="200" normalizeH="0" baseline="0" noProof="0" dirty="0">
              <a:ln>
                <a:noFill/>
              </a:ln>
              <a:solidFill>
                <a:srgbClr val="262626"/>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724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6D43EE6-2EBC-4030-AE68-1551BD9586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09" t="2366" r="8358" b="387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1DD7041-BFA2-5A4E-5110-1908204B0BEE}"/>
              </a:ext>
            </a:extLst>
          </p:cNvPr>
          <p:cNvSpPr/>
          <p:nvPr/>
        </p:nvSpPr>
        <p:spPr>
          <a:xfrm>
            <a:off x="1855305" y="424070"/>
            <a:ext cx="5155096" cy="61490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ar-JO" sz="4800" b="1" dirty="0">
                <a:solidFill>
                  <a:srgbClr val="FFC000"/>
                </a:solidFill>
                <a:latin typeface="Arial" panose="020B0604020202020204" pitchFamily="34" charset="0"/>
                <a:cs typeface="Arial" panose="020B0604020202020204" pitchFamily="34" charset="0"/>
              </a:rPr>
              <a:t>وآيات أخر كثيرة </a:t>
            </a:r>
            <a:r>
              <a:rPr lang="ar-JO" sz="4800" b="1" dirty="0">
                <a:latin typeface="Arial" panose="020B0604020202020204" pitchFamily="34" charset="0"/>
                <a:cs typeface="Arial" panose="020B0604020202020204" pitchFamily="34" charset="0"/>
              </a:rPr>
              <a:t>صنع يسوع قدام تلاميذه لم تكتب في هذا الكتاب وأما هذه فقد كتبت </a:t>
            </a:r>
            <a:r>
              <a:rPr lang="ar-JO" sz="4800" b="1" dirty="0">
                <a:solidFill>
                  <a:srgbClr val="FFC000"/>
                </a:solidFill>
                <a:latin typeface="Arial" panose="020B0604020202020204" pitchFamily="34" charset="0"/>
                <a:cs typeface="Arial" panose="020B0604020202020204" pitchFamily="34" charset="0"/>
              </a:rPr>
              <a:t>لتؤمنوا</a:t>
            </a:r>
            <a:r>
              <a:rPr lang="ar-JO" sz="4800" b="1" dirty="0">
                <a:latin typeface="Arial" panose="020B0604020202020204" pitchFamily="34" charset="0"/>
                <a:cs typeface="Arial" panose="020B0604020202020204" pitchFamily="34" charset="0"/>
              </a:rPr>
              <a:t> أن يسوع هو </a:t>
            </a:r>
            <a:r>
              <a:rPr lang="ar-JO" sz="4800" b="1" dirty="0">
                <a:solidFill>
                  <a:srgbClr val="FFC000"/>
                </a:solidFill>
                <a:latin typeface="Arial" panose="020B0604020202020204" pitchFamily="34" charset="0"/>
                <a:cs typeface="Arial" panose="020B0604020202020204" pitchFamily="34" charset="0"/>
              </a:rPr>
              <a:t>المسيح</a:t>
            </a:r>
            <a:r>
              <a:rPr lang="ar-JO" sz="4800" b="1" dirty="0">
                <a:latin typeface="Arial" panose="020B0604020202020204" pitchFamily="34" charset="0"/>
                <a:cs typeface="Arial" panose="020B0604020202020204" pitchFamily="34" charset="0"/>
              </a:rPr>
              <a:t> ابن الله ولكي تكون لكم </a:t>
            </a:r>
            <a:r>
              <a:rPr lang="ar-JO" sz="4800" b="1" dirty="0">
                <a:solidFill>
                  <a:srgbClr val="FFC000"/>
                </a:solidFill>
                <a:latin typeface="Arial" panose="020B0604020202020204" pitchFamily="34" charset="0"/>
                <a:cs typeface="Arial" panose="020B0604020202020204" pitchFamily="34" charset="0"/>
              </a:rPr>
              <a:t>إذا آمنتم حياة </a:t>
            </a:r>
            <a:r>
              <a:rPr lang="ar-JO" sz="4800" b="1" dirty="0">
                <a:latin typeface="Arial" panose="020B0604020202020204" pitchFamily="34" charset="0"/>
                <a:cs typeface="Arial" panose="020B0604020202020204" pitchFamily="34" charset="0"/>
              </a:rPr>
              <a:t>باسمه</a:t>
            </a:r>
          </a:p>
          <a:p>
            <a:r>
              <a:rPr lang="ar-JO" sz="2400" b="1" dirty="0">
                <a:latin typeface="Arial" panose="020B0604020202020204" pitchFamily="34" charset="0"/>
                <a:cs typeface="Arial" panose="020B0604020202020204" pitchFamily="34" charset="0"/>
              </a:rPr>
              <a:t>يوحنا 20: 30-31</a:t>
            </a:r>
          </a:p>
        </p:txBody>
      </p:sp>
    </p:spTree>
    <p:extLst>
      <p:ext uri="{BB962C8B-B14F-4D97-AF65-F5344CB8AC3E}">
        <p14:creationId xmlns:p14="http://schemas.microsoft.com/office/powerpoint/2010/main" val="1472039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2800767"/>
          </a:xfrm>
          <a:prstGeom prst="rect">
            <a:avLst/>
          </a:prstGeom>
          <a:noFill/>
        </p:spPr>
        <p:txBody>
          <a:bodyPr wrap="square">
            <a:spAutoFit/>
          </a:bodyPr>
          <a:lstStyle/>
          <a:p>
            <a:pPr algn="ctr"/>
            <a:r>
              <a:rPr lang="ar-JO" sz="3200" dirty="0">
                <a:solidFill>
                  <a:schemeClr val="bg1"/>
                </a:solidFill>
                <a:latin typeface="Arial" panose="020B0604020202020204" pitchFamily="34" charset="0"/>
                <a:cs typeface="Arial" panose="020B0604020202020204" pitchFamily="34" charset="0"/>
              </a:rPr>
              <a:t>1 إذ كان كثيرون قد أخذوا بتأليف قصة في الأمور المتيقنة عندنا 2 كما سلمها إلينا الذين كانوا منذ البدء معاينين وخداماً للكلمة     3 رأيت أنا أيضاً إذ قد تتبعت كل شيء من الأول بتدقيق أن أكتب على التوالي إليك أيها العزيز ثاوفيلس</a:t>
            </a:r>
            <a:endParaRPr lang="en-US" sz="3200" b="0" i="0" dirty="0">
              <a:solidFill>
                <a:schemeClr val="bg1"/>
              </a:solidFill>
              <a:effectLst/>
              <a:latin typeface="Arial" panose="020B0604020202020204" pitchFamily="34" charset="0"/>
              <a:cs typeface="Arial" panose="020B0604020202020204" pitchFamily="34" charset="0"/>
            </a:endParaRPr>
          </a:p>
          <a:p>
            <a:pPr algn="ctr"/>
            <a:r>
              <a:rPr lang="ar-JO" sz="4800" b="1" spc="-150" dirty="0">
                <a:highlight>
                  <a:srgbClr val="FFFF00"/>
                </a:highlight>
                <a:latin typeface="Arial" panose="020B0604020202020204" pitchFamily="34" charset="0"/>
                <a:cs typeface="Arial" panose="020B0604020202020204" pitchFamily="34" charset="0"/>
              </a:rPr>
              <a:t>4 لتعرف صحة الكلام الذي علمت به</a:t>
            </a:r>
            <a:endParaRPr lang="en-US" sz="4000" b="1" spc="-150" dirty="0">
              <a:highlight>
                <a:srgbClr val="FFFF00"/>
              </a:highligh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186A1F8-705E-4AC3-8B6F-3C922EB4A3F2}"/>
              </a:ext>
            </a:extLst>
          </p:cNvPr>
          <p:cNvSpPr txBox="1"/>
          <p:nvPr/>
        </p:nvSpPr>
        <p:spPr>
          <a:xfrm>
            <a:off x="232610" y="598165"/>
            <a:ext cx="8646695" cy="707886"/>
          </a:xfrm>
          <a:prstGeom prst="rect">
            <a:avLst/>
          </a:prstGeom>
          <a:noFill/>
        </p:spPr>
        <p:txBody>
          <a:bodyPr wrap="square">
            <a:spAutoFit/>
          </a:bodyPr>
          <a:lstStyle/>
          <a:p>
            <a:r>
              <a:rPr lang="ar-JO" sz="4000" b="1" i="0" dirty="0">
                <a:solidFill>
                  <a:schemeClr val="bg1"/>
                </a:solidFill>
                <a:effectLst/>
                <a:latin typeface="Arial" panose="020B0604020202020204" pitchFamily="34" charset="0"/>
                <a:cs typeface="Arial" panose="020B0604020202020204" pitchFamily="34" charset="0"/>
              </a:rPr>
              <a:t>لوقا 1: 1-4</a:t>
            </a:r>
            <a:r>
              <a:rPr lang="en-US" sz="4000" b="1" i="0" dirty="0">
                <a:solidFill>
                  <a:schemeClr val="bg1"/>
                </a:solidFill>
                <a:effectLst/>
                <a:latin typeface="Arial" panose="020B0604020202020204" pitchFamily="34" charset="0"/>
                <a:cs typeface="Arial" panose="020B0604020202020204" pitchFamily="34" charset="0"/>
              </a:rPr>
              <a:t>		</a:t>
            </a:r>
            <a:r>
              <a:rPr lang="ar-JO" sz="4000" b="1" i="0" dirty="0">
                <a:solidFill>
                  <a:schemeClr val="bg1"/>
                </a:solidFill>
                <a:effectLst/>
                <a:latin typeface="Arial" panose="020B0604020202020204" pitchFamily="34" charset="0"/>
                <a:cs typeface="Arial" panose="020B0604020202020204" pitchFamily="34" charset="0"/>
              </a:rPr>
              <a:t>مقدمة      </a:t>
            </a:r>
            <a:r>
              <a:rPr lang="en-US" sz="4000" b="1" i="0" dirty="0">
                <a:solidFill>
                  <a:schemeClr val="bg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4639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ar-JO" sz="6000" dirty="0">
                <a:latin typeface="Arial" panose="020B0604020202020204" pitchFamily="34" charset="0"/>
                <a:cs typeface="Arial" panose="020B0604020202020204" pitchFamily="34" charset="0"/>
              </a:rPr>
              <a:t>يفعل الله المستحيل</a:t>
            </a:r>
            <a:endParaRPr kumimoji="0" lang="en-TH" sz="6000" b="0" i="0" u="none" strike="noStrike" kern="1200" cap="all" spc="200" normalizeH="0" baseline="0" noProof="0" dirty="0">
              <a:ln>
                <a:noFill/>
              </a:ln>
              <a:solidFill>
                <a:srgbClr val="262626"/>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09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BA4B75-0627-4BEB-A127-10807E082FAD}"/>
              </a:ext>
            </a:extLst>
          </p:cNvPr>
          <p:cNvSpPr txBox="1"/>
          <p:nvPr/>
        </p:nvSpPr>
        <p:spPr>
          <a:xfrm>
            <a:off x="437556" y="1402000"/>
            <a:ext cx="8476004" cy="212365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400" b="1" i="0" u="sng"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فعل الله المستحيل</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ar-JO" sz="4400" dirty="0">
                <a:solidFill>
                  <a:prstClr val="white"/>
                </a:solidFill>
                <a:latin typeface="Arial" panose="020B0604020202020204" pitchFamily="34" charset="0"/>
                <a:cs typeface="Arial" panose="020B0604020202020204" pitchFamily="34" charset="0"/>
              </a:rPr>
              <a:t>من خلال إحضار ابن الله إلى الأرض في رحم عذراء ليصير ابن داود الذي يحكم مملكة أبدية</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4D81103-3347-44A7-9C0C-C0EC44ED493C}"/>
              </a:ext>
            </a:extLst>
          </p:cNvPr>
          <p:cNvSpPr txBox="1"/>
          <p:nvPr/>
        </p:nvSpPr>
        <p:spPr>
          <a:xfrm>
            <a:off x="2455390" y="5396076"/>
            <a:ext cx="4233220" cy="923330"/>
          </a:xfrm>
          <a:prstGeom prst="rect">
            <a:avLst/>
          </a:prstGeom>
          <a:noFill/>
        </p:spPr>
        <p:txBody>
          <a:bodyPr wrap="square">
            <a:spAutoFit/>
          </a:bodyPr>
          <a:lstStyle/>
          <a:p>
            <a:r>
              <a:rPr lang="ar-JO" sz="5400" b="1" i="0" dirty="0">
                <a:effectLst/>
                <a:latin typeface="Arial" panose="020B0604020202020204" pitchFamily="34" charset="0"/>
                <a:cs typeface="Arial" panose="020B0604020202020204" pitchFamily="34" charset="0"/>
              </a:rPr>
              <a:t>لوقا 1: 26-38</a:t>
            </a:r>
            <a:endParaRPr lang="en-US" sz="5400" b="1"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730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33FAE3AC-A270-4307-AE84-943260A63E72}"/>
              </a:ext>
            </a:extLst>
          </p:cNvPr>
          <p:cNvSpPr txBox="1">
            <a:spLocks/>
          </p:cNvSpPr>
          <p:nvPr/>
        </p:nvSpPr>
        <p:spPr>
          <a:xfrm>
            <a:off x="1230872" y="0"/>
            <a:ext cx="7502956" cy="742058"/>
          </a:xfrm>
          <a:prstGeom prst="rect">
            <a:avLst/>
          </a:prstGeom>
        </p:spPr>
        <p:txBody>
          <a:bodyPr anchor="ctr"/>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a:defRPr/>
            </a:pPr>
            <a:r>
              <a:rPr lang="ar-JO" sz="3600" b="1" kern="0" dirty="0">
                <a:solidFill>
                  <a:schemeClr val="tx1"/>
                </a:solidFill>
                <a:latin typeface="Arial" panose="020B0604020202020204" pitchFamily="34" charset="0"/>
                <a:cs typeface="Arial" panose="020B0604020202020204" pitchFamily="34" charset="0"/>
              </a:rPr>
              <a:t>7 فترات عظيمة في التاريخ</a:t>
            </a:r>
            <a:endParaRPr lang="en-US" sz="3600" b="1" kern="0" dirty="0">
              <a:solidFill>
                <a:schemeClr val="tx1"/>
              </a:solidFill>
              <a:latin typeface="Arial" panose="020B0604020202020204" pitchFamily="34" charset="0"/>
              <a:cs typeface="Arial" panose="020B0604020202020204" pitchFamily="34" charset="0"/>
            </a:endParaRPr>
          </a:p>
        </p:txBody>
      </p:sp>
      <p:pic>
        <p:nvPicPr>
          <p:cNvPr id="44" name="Picture 43">
            <a:extLst>
              <a:ext uri="{FF2B5EF4-FFF2-40B4-BE49-F238E27FC236}">
                <a16:creationId xmlns:a16="http://schemas.microsoft.com/office/drawing/2014/main" id="{C036D688-0157-4C29-A165-A7058DDE5AE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21001" y="1448282"/>
            <a:ext cx="8000362" cy="4741716"/>
          </a:xfrm>
          <a:prstGeom prst="rect">
            <a:avLst/>
          </a:prstGeom>
        </p:spPr>
      </p:pic>
      <p:sp>
        <p:nvSpPr>
          <p:cNvPr id="64" name="TextBox 63">
            <a:extLst>
              <a:ext uri="{FF2B5EF4-FFF2-40B4-BE49-F238E27FC236}">
                <a16:creationId xmlns:a16="http://schemas.microsoft.com/office/drawing/2014/main" id="{111F1B98-2FC3-4CA8-BF9C-8DA2CAA54EE6}"/>
              </a:ext>
            </a:extLst>
          </p:cNvPr>
          <p:cNvSpPr txBox="1"/>
          <p:nvPr/>
        </p:nvSpPr>
        <p:spPr>
          <a:xfrm>
            <a:off x="3947054" y="926681"/>
            <a:ext cx="2105209" cy="1846659"/>
          </a:xfrm>
          <a:prstGeom prst="rect">
            <a:avLst/>
          </a:prstGeom>
          <a:noFill/>
          <a:ln>
            <a:noFill/>
          </a:ln>
        </p:spPr>
        <p:txBody>
          <a:bodyPr wrap="square" rtlCol="0">
            <a:spAutoFit/>
          </a:bodyPr>
          <a:lstStyle/>
          <a:p>
            <a:pPr algn="ctr">
              <a:spcAft>
                <a:spcPts val="1800"/>
              </a:spcAft>
            </a:pPr>
            <a:r>
              <a:rPr lang="ar-JO" altLang="zh-CN" sz="2800" b="1" u="sng" spc="-70" dirty="0">
                <a:solidFill>
                  <a:srgbClr val="000000"/>
                </a:solidFill>
                <a:latin typeface="Arial" panose="020B0604020202020204" pitchFamily="34" charset="0"/>
                <a:ea typeface="华文楷体"/>
                <a:cs typeface="Arial" panose="020B0604020202020204" pitchFamily="34" charset="0"/>
              </a:rPr>
              <a:t>السنوات</a:t>
            </a:r>
            <a:endParaRPr lang="en-US" altLang="zh-CN" sz="2800" b="1" u="sng" spc="-70" dirty="0">
              <a:solidFill>
                <a:srgbClr val="000000"/>
              </a:solidFill>
              <a:latin typeface="Arial" panose="020B0604020202020204" pitchFamily="34" charset="0"/>
              <a:ea typeface="华文楷体"/>
              <a:cs typeface="Arial" panose="020B0604020202020204" pitchFamily="34" charset="0"/>
            </a:endParaRPr>
          </a:p>
          <a:p>
            <a:pPr algn="ctr">
              <a:spcAft>
                <a:spcPts val="1800"/>
              </a:spcAft>
            </a:pPr>
            <a:r>
              <a:rPr lang="ar-JO" altLang="zh-CN" sz="2800" b="1" spc="-70" dirty="0">
                <a:solidFill>
                  <a:srgbClr val="000000"/>
                </a:solidFill>
                <a:latin typeface="Arial" panose="020B0604020202020204" pitchFamily="34" charset="0"/>
                <a:ea typeface="华文楷体"/>
                <a:cs typeface="Arial" panose="020B0604020202020204" pitchFamily="34" charset="0"/>
              </a:rPr>
              <a:t>+2000</a:t>
            </a:r>
            <a:endParaRPr lang="en-US" altLang="zh-CN" sz="2800" b="1" spc="-70" dirty="0">
              <a:solidFill>
                <a:srgbClr val="000000"/>
              </a:solidFill>
              <a:latin typeface="Arial" panose="020B0604020202020204" pitchFamily="34" charset="0"/>
              <a:ea typeface="华文楷体"/>
              <a:cs typeface="Arial" panose="020B0604020202020204" pitchFamily="34" charset="0"/>
            </a:endParaRPr>
          </a:p>
          <a:p>
            <a:pPr algn="ctr">
              <a:spcAft>
                <a:spcPts val="1800"/>
              </a:spcAft>
            </a:pPr>
            <a:r>
              <a:rPr lang="ar-JO" sz="2800" b="1" spc="-70" dirty="0">
                <a:solidFill>
                  <a:srgbClr val="000000"/>
                </a:solidFill>
                <a:latin typeface="Arial" panose="020B0604020202020204" pitchFamily="34" charset="0"/>
                <a:ea typeface="华文楷体"/>
                <a:cs typeface="Arial" panose="020B0604020202020204" pitchFamily="34" charset="0"/>
              </a:rPr>
              <a:t>2000</a:t>
            </a:r>
            <a:endParaRPr lang="en-US" sz="2800" b="1" spc="-70" dirty="0">
              <a:solidFill>
                <a:srgbClr val="000000"/>
              </a:solidFill>
              <a:latin typeface="Arial" panose="020B0604020202020204" pitchFamily="34" charset="0"/>
              <a:ea typeface="华文楷体"/>
              <a:cs typeface="Arial" panose="020B0604020202020204" pitchFamily="34" charset="0"/>
            </a:endParaRPr>
          </a:p>
        </p:txBody>
      </p:sp>
      <p:sp>
        <p:nvSpPr>
          <p:cNvPr id="65" name="TextBox 64">
            <a:extLst>
              <a:ext uri="{FF2B5EF4-FFF2-40B4-BE49-F238E27FC236}">
                <a16:creationId xmlns:a16="http://schemas.microsoft.com/office/drawing/2014/main" id="{4A9E3FF0-9BAE-4AB3-BF66-0925269E98F2}"/>
              </a:ext>
            </a:extLst>
          </p:cNvPr>
          <p:cNvSpPr txBox="1"/>
          <p:nvPr/>
        </p:nvSpPr>
        <p:spPr>
          <a:xfrm>
            <a:off x="1069671" y="926681"/>
            <a:ext cx="3053149" cy="1846659"/>
          </a:xfrm>
          <a:prstGeom prst="rect">
            <a:avLst/>
          </a:prstGeom>
          <a:noFill/>
          <a:ln>
            <a:noFill/>
          </a:ln>
        </p:spPr>
        <p:txBody>
          <a:bodyPr wrap="square" rtlCol="0">
            <a:spAutoFit/>
          </a:bodyPr>
          <a:lstStyle/>
          <a:p>
            <a:pPr>
              <a:spcAft>
                <a:spcPts val="1800"/>
              </a:spcAft>
            </a:pPr>
            <a:r>
              <a:rPr lang="ar-JO" altLang="zh-CN" sz="2800" b="1" u="sng" spc="-70" dirty="0">
                <a:solidFill>
                  <a:srgbClr val="000000"/>
                </a:solidFill>
                <a:latin typeface="Arial" panose="020B0604020202020204" pitchFamily="34" charset="0"/>
                <a:ea typeface="华文楷体"/>
                <a:cs typeface="Arial" panose="020B0604020202020204" pitchFamily="34" charset="0"/>
              </a:rPr>
              <a:t>الفترة</a:t>
            </a:r>
            <a:endParaRPr lang="en-US" altLang="zh-CN" sz="2800" b="1" u="sng" spc="-70" dirty="0">
              <a:solidFill>
                <a:srgbClr val="000000"/>
              </a:solidFill>
              <a:latin typeface="Arial" panose="020B0604020202020204" pitchFamily="34" charset="0"/>
              <a:ea typeface="华文楷体"/>
              <a:cs typeface="Arial" panose="020B0604020202020204" pitchFamily="34" charset="0"/>
            </a:endParaRPr>
          </a:p>
          <a:p>
            <a:pPr>
              <a:spcAft>
                <a:spcPts val="1800"/>
              </a:spcAft>
            </a:pPr>
            <a:r>
              <a:rPr lang="ar-JO" altLang="zh-CN" sz="2800" b="1" spc="-70" dirty="0">
                <a:solidFill>
                  <a:srgbClr val="000000"/>
                </a:solidFill>
                <a:latin typeface="Arial" panose="020B0604020202020204" pitchFamily="34" charset="0"/>
                <a:ea typeface="华文楷体"/>
                <a:cs typeface="Arial" panose="020B0604020202020204" pitchFamily="34" charset="0"/>
              </a:rPr>
              <a:t>الأمم</a:t>
            </a:r>
            <a:endParaRPr lang="en-US" altLang="zh-CN" sz="2800" b="1" spc="-70" dirty="0">
              <a:solidFill>
                <a:srgbClr val="000000"/>
              </a:solidFill>
              <a:latin typeface="Arial" panose="020B0604020202020204" pitchFamily="34" charset="0"/>
              <a:ea typeface="华文楷体"/>
              <a:cs typeface="Arial" panose="020B0604020202020204" pitchFamily="34" charset="0"/>
            </a:endParaRPr>
          </a:p>
          <a:p>
            <a:pPr>
              <a:spcAft>
                <a:spcPts val="1800"/>
              </a:spcAft>
            </a:pPr>
            <a:r>
              <a:rPr lang="ar-JO" sz="2800" b="1" spc="-70" dirty="0">
                <a:solidFill>
                  <a:srgbClr val="000000"/>
                </a:solidFill>
                <a:latin typeface="Arial" panose="020B0604020202020204" pitchFamily="34" charset="0"/>
                <a:ea typeface="华文楷体"/>
                <a:cs typeface="Arial" panose="020B0604020202020204" pitchFamily="34" charset="0"/>
              </a:rPr>
              <a:t>إسرائيل</a:t>
            </a:r>
            <a:endParaRPr lang="en-US" sz="2800" b="1" spc="-70" dirty="0">
              <a:solidFill>
                <a:srgbClr val="000000"/>
              </a:solidFill>
              <a:latin typeface="Arial" panose="020B0604020202020204" pitchFamily="34" charset="0"/>
              <a:ea typeface="华文楷体"/>
              <a:cs typeface="Arial" panose="020B0604020202020204" pitchFamily="34" charset="0"/>
            </a:endParaRPr>
          </a:p>
        </p:txBody>
      </p:sp>
      <p:sp>
        <p:nvSpPr>
          <p:cNvPr id="66" name="TextBox 65">
            <a:extLst>
              <a:ext uri="{FF2B5EF4-FFF2-40B4-BE49-F238E27FC236}">
                <a16:creationId xmlns:a16="http://schemas.microsoft.com/office/drawing/2014/main" id="{6E2AAAF3-A24E-4FDD-86D3-22B43910F490}"/>
              </a:ext>
            </a:extLst>
          </p:cNvPr>
          <p:cNvSpPr txBox="1"/>
          <p:nvPr/>
        </p:nvSpPr>
        <p:spPr>
          <a:xfrm>
            <a:off x="6063914" y="926680"/>
            <a:ext cx="2894503" cy="1846659"/>
          </a:xfrm>
          <a:prstGeom prst="rect">
            <a:avLst/>
          </a:prstGeom>
          <a:noFill/>
          <a:ln>
            <a:noFill/>
          </a:ln>
        </p:spPr>
        <p:txBody>
          <a:bodyPr wrap="square" rtlCol="0">
            <a:spAutoFit/>
          </a:bodyPr>
          <a:lstStyle/>
          <a:p>
            <a:pPr algn="r">
              <a:spcAft>
                <a:spcPts val="1800"/>
              </a:spcAft>
            </a:pPr>
            <a:r>
              <a:rPr lang="ar-JO" altLang="zh-CN" sz="2800" b="1" u="sng" spc="-70" dirty="0">
                <a:solidFill>
                  <a:srgbClr val="000000"/>
                </a:solidFill>
                <a:latin typeface="Arial" panose="020B0604020202020204" pitchFamily="34" charset="0"/>
                <a:ea typeface="华文楷体"/>
                <a:cs typeface="Arial" panose="020B0604020202020204" pitchFamily="34" charset="0"/>
              </a:rPr>
              <a:t>النص الكتابي</a:t>
            </a:r>
            <a:endParaRPr lang="en-US" altLang="zh-CN" sz="2800" b="1" u="sng" spc="-70" dirty="0">
              <a:solidFill>
                <a:srgbClr val="000000"/>
              </a:solidFill>
              <a:latin typeface="Arial" panose="020B0604020202020204" pitchFamily="34" charset="0"/>
              <a:ea typeface="华文楷体"/>
              <a:cs typeface="Arial" panose="020B0604020202020204" pitchFamily="34" charset="0"/>
            </a:endParaRPr>
          </a:p>
          <a:p>
            <a:pPr algn="r">
              <a:spcAft>
                <a:spcPts val="1800"/>
              </a:spcAft>
            </a:pPr>
            <a:r>
              <a:rPr lang="ar-JO" altLang="zh-CN" sz="2800" b="1" spc="-70" dirty="0">
                <a:solidFill>
                  <a:srgbClr val="000000"/>
                </a:solidFill>
                <a:latin typeface="Arial" panose="020B0604020202020204" pitchFamily="34" charset="0"/>
                <a:ea typeface="华文楷体"/>
                <a:cs typeface="Arial" panose="020B0604020202020204" pitchFamily="34" charset="0"/>
              </a:rPr>
              <a:t>تك 1-11</a:t>
            </a:r>
            <a:endParaRPr lang="en-US" altLang="zh-CN" sz="2800" b="1" spc="-70" dirty="0">
              <a:solidFill>
                <a:srgbClr val="000000"/>
              </a:solidFill>
              <a:latin typeface="Arial" panose="020B0604020202020204" pitchFamily="34" charset="0"/>
              <a:ea typeface="华文楷体"/>
              <a:cs typeface="Arial" panose="020B0604020202020204" pitchFamily="34" charset="0"/>
            </a:endParaRPr>
          </a:p>
          <a:p>
            <a:pPr algn="r">
              <a:spcAft>
                <a:spcPts val="1800"/>
              </a:spcAft>
            </a:pPr>
            <a:r>
              <a:rPr lang="ar-JO" sz="2800" b="1" spc="-70" dirty="0">
                <a:solidFill>
                  <a:srgbClr val="000000"/>
                </a:solidFill>
                <a:latin typeface="Arial" panose="020B0604020202020204" pitchFamily="34" charset="0"/>
                <a:ea typeface="华文楷体"/>
                <a:cs typeface="Arial" panose="020B0604020202020204" pitchFamily="34" charset="0"/>
              </a:rPr>
              <a:t>تك 12 – ملا 4</a:t>
            </a:r>
            <a:endParaRPr lang="en-US" sz="2800" b="1" spc="-70" dirty="0">
              <a:solidFill>
                <a:srgbClr val="000000"/>
              </a:solidFill>
              <a:latin typeface="Arial" panose="020B0604020202020204" pitchFamily="34" charset="0"/>
              <a:ea typeface="华文楷体"/>
              <a:cs typeface="Arial" panose="020B0604020202020204" pitchFamily="34" charset="0"/>
            </a:endParaRPr>
          </a:p>
        </p:txBody>
      </p:sp>
      <p:sp>
        <p:nvSpPr>
          <p:cNvPr id="67" name="TextBox 7">
            <a:extLst>
              <a:ext uri="{FF2B5EF4-FFF2-40B4-BE49-F238E27FC236}">
                <a16:creationId xmlns:a16="http://schemas.microsoft.com/office/drawing/2014/main" id="{7AB3715E-D6B1-4884-800C-2B305E7DAED8}"/>
              </a:ext>
            </a:extLst>
          </p:cNvPr>
          <p:cNvSpPr txBox="1"/>
          <p:nvPr/>
        </p:nvSpPr>
        <p:spPr>
          <a:xfrm rot="16200000">
            <a:off x="-2719753" y="2879725"/>
            <a:ext cx="6424246" cy="664797"/>
          </a:xfrm>
          <a:prstGeom prst="rect">
            <a:avLst/>
          </a:prstGeom>
        </p:spPr>
        <p:txBody>
          <a:bodyPr wrap="square" lIns="0" tIns="0" rIns="0" bIns="0" rtlCol="0" anchor="t">
            <a:spAutoFit/>
          </a:bodyPr>
          <a:lstStyle/>
          <a:p>
            <a:pPr algn="ctr">
              <a:lnSpc>
                <a:spcPct val="90000"/>
              </a:lnSpc>
            </a:pPr>
            <a:r>
              <a:rPr lang="ar-JO" sz="4800" b="1" spc="-80" dirty="0">
                <a:solidFill>
                  <a:srgbClr val="F4F0D9"/>
                </a:solidFill>
                <a:effectLst>
                  <a:glow>
                    <a:schemeClr val="bg1"/>
                  </a:glow>
                </a:effectLst>
                <a:latin typeface="Arial" panose="020B0604020202020204" pitchFamily="34" charset="0"/>
                <a:cs typeface="Arial" panose="020B0604020202020204" pitchFamily="34" charset="0"/>
              </a:rPr>
              <a:t>الخلفية</a:t>
            </a:r>
            <a:endParaRPr lang="en-US" sz="4800" b="1" spc="-80" dirty="0">
              <a:solidFill>
                <a:srgbClr val="F4F0D9"/>
              </a:solidFill>
              <a:effectLst>
                <a:glow>
                  <a:schemeClr val="bg1"/>
                </a:glow>
              </a:effectLst>
              <a:latin typeface="Arial" panose="020B0604020202020204" pitchFamily="34" charset="0"/>
              <a:cs typeface="Arial" panose="020B0604020202020204" pitchFamily="34" charset="0"/>
            </a:endParaRPr>
          </a:p>
        </p:txBody>
      </p:sp>
      <p:sp>
        <p:nvSpPr>
          <p:cNvPr id="9" name="Text Box 52">
            <a:extLst>
              <a:ext uri="{FF2B5EF4-FFF2-40B4-BE49-F238E27FC236}">
                <a16:creationId xmlns:a16="http://schemas.microsoft.com/office/drawing/2014/main" id="{4768163C-7609-4E6B-A581-2E50D4A0F78D}"/>
              </a:ext>
            </a:extLst>
          </p:cNvPr>
          <p:cNvSpPr txBox="1">
            <a:spLocks noChangeArrowheads="1"/>
          </p:cNvSpPr>
          <p:nvPr/>
        </p:nvSpPr>
        <p:spPr bwMode="auto">
          <a:xfrm>
            <a:off x="5486850" y="6348409"/>
            <a:ext cx="3513221" cy="33855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lvl="0" algn="r" eaLnBrk="0" hangingPunct="0">
              <a:defRPr/>
            </a:pPr>
            <a:r>
              <a:rPr lang="ar-JO" sz="1600" b="1" dirty="0">
                <a:solidFill>
                  <a:srgbClr val="000000"/>
                </a:solidFill>
                <a:latin typeface="Arial" panose="020B0604020202020204" pitchFamily="34" charset="0"/>
                <a:cs typeface="Arial" panose="020B0604020202020204" pitchFamily="34" charset="0"/>
              </a:rPr>
              <a:t>تيري هول، بانوراما الكتاب المقدس، 157</a:t>
            </a:r>
            <a:endParaRPr lang="en-US" sz="1600" b="1" dirty="0">
              <a:solidFill>
                <a:srgbClr val="000000"/>
              </a:solidFill>
              <a:latin typeface="Arial" panose="020B0604020202020204" pitchFamily="34" charset="0"/>
              <a:cs typeface="Arial" panose="020B0604020202020204" pitchFamily="34" charset="0"/>
            </a:endParaRPr>
          </a:p>
        </p:txBody>
      </p:sp>
      <p:sp>
        <p:nvSpPr>
          <p:cNvPr id="3" name="Speech Bubble: Rectangle with Corners Rounded 2">
            <a:extLst>
              <a:ext uri="{FF2B5EF4-FFF2-40B4-BE49-F238E27FC236}">
                <a16:creationId xmlns:a16="http://schemas.microsoft.com/office/drawing/2014/main" id="{2C96B45E-2E0C-49E9-BF69-100E15948FF5}"/>
              </a:ext>
            </a:extLst>
          </p:cNvPr>
          <p:cNvSpPr/>
          <p:nvPr/>
        </p:nvSpPr>
        <p:spPr>
          <a:xfrm>
            <a:off x="1100912" y="3450412"/>
            <a:ext cx="7762875" cy="2486601"/>
          </a:xfrm>
          <a:prstGeom prst="wedgeRoundRectCallout">
            <a:avLst>
              <a:gd name="adj1" fmla="val 22971"/>
              <a:gd name="adj2" fmla="val -687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3600" b="1" dirty="0">
                <a:latin typeface="Arial" panose="020B0604020202020204" pitchFamily="34" charset="0"/>
                <a:cs typeface="Arial" panose="020B0604020202020204" pitchFamily="34" charset="0"/>
              </a:rPr>
              <a:t>السقوط المأساوي</a:t>
            </a:r>
            <a:endParaRPr lang="en-US" sz="3600" b="1" dirty="0">
              <a:latin typeface="Arial" panose="020B0604020202020204" pitchFamily="34" charset="0"/>
              <a:cs typeface="Arial" panose="020B0604020202020204" pitchFamily="34" charset="0"/>
            </a:endParaRPr>
          </a:p>
          <a:p>
            <a:pPr algn="ctr"/>
            <a:r>
              <a:rPr lang="ar-JO" sz="3600" b="1" dirty="0">
                <a:latin typeface="Arial" panose="020B0604020202020204" pitchFamily="34" charset="0"/>
                <a:cs typeface="Arial" panose="020B0604020202020204" pitchFamily="34" charset="0"/>
              </a:rPr>
              <a:t>لخليقة كاملة</a:t>
            </a:r>
            <a:endParaRPr lang="en-US" sz="3600" b="1" dirty="0">
              <a:latin typeface="Arial" panose="020B0604020202020204" pitchFamily="34" charset="0"/>
              <a:cs typeface="Arial" panose="020B0604020202020204" pitchFamily="34" charset="0"/>
            </a:endParaRPr>
          </a:p>
          <a:p>
            <a:pPr algn="ctr"/>
            <a:r>
              <a:rPr lang="ar-JO" sz="3600" b="1" dirty="0">
                <a:latin typeface="Arial" panose="020B0604020202020204" pitchFamily="34" charset="0"/>
                <a:cs typeface="Arial" panose="020B0604020202020204" pitchFamily="34" charset="0"/>
              </a:rPr>
              <a:t>تُبِع بدينونة</a:t>
            </a:r>
            <a:endParaRPr lang="en-US" sz="3600" b="1" dirty="0">
              <a:latin typeface="Arial" panose="020B0604020202020204" pitchFamily="34" charset="0"/>
              <a:cs typeface="Arial" panose="020B0604020202020204" pitchFamily="34" charset="0"/>
            </a:endParaRPr>
          </a:p>
          <a:p>
            <a:pPr algn="ctr"/>
            <a:r>
              <a:rPr lang="ar-JO" sz="3600" b="1" dirty="0">
                <a:latin typeface="Arial" panose="020B0604020202020204" pitchFamily="34" charset="0"/>
                <a:cs typeface="Arial" panose="020B0604020202020204" pitchFamily="34" charset="0"/>
              </a:rPr>
              <a:t>ووعد الفداء النهائي</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01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xEl>
                                              <p:pRg st="1" end="1"/>
                                            </p:txEl>
                                          </p:spTgt>
                                        </p:tgtEl>
                                        <p:attrNameLst>
                                          <p:attrName>style.visibility</p:attrName>
                                        </p:attrNameLst>
                                      </p:cBhvr>
                                      <p:to>
                                        <p:strVal val="visible"/>
                                      </p:to>
                                    </p:set>
                                    <p:animEffect transition="in" filter="fade">
                                      <p:cBhvr>
                                        <p:cTn id="7" dur="500"/>
                                        <p:tgtEl>
                                          <p:spTgt spid="6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
                                            <p:txEl>
                                              <p:pRg st="1" end="1"/>
                                            </p:txEl>
                                          </p:spTgt>
                                        </p:tgtEl>
                                        <p:attrNameLst>
                                          <p:attrName>style.visibility</p:attrName>
                                        </p:attrNameLst>
                                      </p:cBhvr>
                                      <p:to>
                                        <p:strVal val="visible"/>
                                      </p:to>
                                    </p:set>
                                    <p:animEffect transition="in" filter="fade">
                                      <p:cBhvr>
                                        <p:cTn id="10" dur="500"/>
                                        <p:tgtEl>
                                          <p:spTgt spid="6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xEl>
                                              <p:pRg st="1" end="1"/>
                                            </p:txEl>
                                          </p:spTgt>
                                        </p:tgtEl>
                                        <p:attrNameLst>
                                          <p:attrName>style.visibility</p:attrName>
                                        </p:attrNameLst>
                                      </p:cBhvr>
                                      <p:to>
                                        <p:strVal val="visible"/>
                                      </p:to>
                                    </p:set>
                                    <p:animEffect transition="in" filter="fade">
                                      <p:cBhvr>
                                        <p:cTn id="13" dur="500"/>
                                        <p:tgtEl>
                                          <p:spTgt spid="6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5">
                                            <p:txEl>
                                              <p:pRg st="2" end="2"/>
                                            </p:txEl>
                                          </p:spTgt>
                                        </p:tgtEl>
                                        <p:attrNameLst>
                                          <p:attrName>style.visibility</p:attrName>
                                        </p:attrNameLst>
                                      </p:cBhvr>
                                      <p:to>
                                        <p:strVal val="visible"/>
                                      </p:to>
                                    </p:set>
                                    <p:animEffect transition="in" filter="fade">
                                      <p:cBhvr>
                                        <p:cTn id="18" dur="500"/>
                                        <p:tgtEl>
                                          <p:spTgt spid="6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4">
                                            <p:txEl>
                                              <p:pRg st="2" end="2"/>
                                            </p:txEl>
                                          </p:spTgt>
                                        </p:tgtEl>
                                        <p:attrNameLst>
                                          <p:attrName>style.visibility</p:attrName>
                                        </p:attrNameLst>
                                      </p:cBhvr>
                                      <p:to>
                                        <p:strVal val="visible"/>
                                      </p:to>
                                    </p:set>
                                    <p:animEffect transition="in" filter="fade">
                                      <p:cBhvr>
                                        <p:cTn id="21" dur="500"/>
                                        <p:tgtEl>
                                          <p:spTgt spid="6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6">
                                            <p:txEl>
                                              <p:pRg st="2" end="2"/>
                                            </p:txEl>
                                          </p:spTgt>
                                        </p:tgtEl>
                                        <p:attrNameLst>
                                          <p:attrName>style.visibility</p:attrName>
                                        </p:attrNameLst>
                                      </p:cBhvr>
                                      <p:to>
                                        <p:strVal val="visible"/>
                                      </p:to>
                                    </p:set>
                                    <p:animEffect transition="in" filter="fade">
                                      <p:cBhvr>
                                        <p:cTn id="24" dur="500"/>
                                        <p:tgtEl>
                                          <p:spTgt spid="6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33FAE3AC-A270-4307-AE84-943260A63E72}"/>
              </a:ext>
            </a:extLst>
          </p:cNvPr>
          <p:cNvSpPr txBox="1">
            <a:spLocks/>
          </p:cNvSpPr>
          <p:nvPr/>
        </p:nvSpPr>
        <p:spPr>
          <a:xfrm>
            <a:off x="1230872" y="0"/>
            <a:ext cx="7502956" cy="742058"/>
          </a:xfrm>
          <a:prstGeom prst="rect">
            <a:avLst/>
          </a:prstGeom>
        </p:spPr>
        <p:txBody>
          <a:bodyPr anchor="ctr"/>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a:defRPr/>
            </a:pPr>
            <a:r>
              <a:rPr lang="ar-JO" sz="3600" b="1" kern="0" dirty="0">
                <a:solidFill>
                  <a:schemeClr val="tx1"/>
                </a:solidFill>
              </a:rPr>
              <a:t>7 فترات عظيمة في التاريخ</a:t>
            </a:r>
            <a:endParaRPr lang="en-US" sz="3600" b="1" kern="0" dirty="0">
              <a:solidFill>
                <a:schemeClr val="tx1"/>
              </a:solidFill>
            </a:endParaRPr>
          </a:p>
        </p:txBody>
      </p:sp>
      <p:pic>
        <p:nvPicPr>
          <p:cNvPr id="44" name="Picture 43">
            <a:extLst>
              <a:ext uri="{FF2B5EF4-FFF2-40B4-BE49-F238E27FC236}">
                <a16:creationId xmlns:a16="http://schemas.microsoft.com/office/drawing/2014/main" id="{C036D688-0157-4C29-A165-A7058DDE5AE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99709" y="1476857"/>
            <a:ext cx="8000362" cy="4741716"/>
          </a:xfrm>
          <a:prstGeom prst="rect">
            <a:avLst/>
          </a:prstGeom>
        </p:spPr>
      </p:pic>
      <p:sp>
        <p:nvSpPr>
          <p:cNvPr id="64" name="TextBox 63">
            <a:extLst>
              <a:ext uri="{FF2B5EF4-FFF2-40B4-BE49-F238E27FC236}">
                <a16:creationId xmlns:a16="http://schemas.microsoft.com/office/drawing/2014/main" id="{111F1B98-2FC3-4CA8-BF9C-8DA2CAA54EE6}"/>
              </a:ext>
            </a:extLst>
          </p:cNvPr>
          <p:cNvSpPr txBox="1"/>
          <p:nvPr/>
        </p:nvSpPr>
        <p:spPr>
          <a:xfrm>
            <a:off x="3958705" y="926680"/>
            <a:ext cx="2105209" cy="5155257"/>
          </a:xfrm>
          <a:prstGeom prst="rect">
            <a:avLst/>
          </a:prstGeom>
          <a:noFill/>
          <a:ln>
            <a:noFill/>
          </a:ln>
        </p:spPr>
        <p:txBody>
          <a:bodyPr wrap="square" rtlCol="0">
            <a:spAutoFit/>
          </a:bodyPr>
          <a:lstStyle/>
          <a:p>
            <a:pPr algn="ctr">
              <a:spcAft>
                <a:spcPts val="1800"/>
              </a:spcAft>
            </a:pPr>
            <a:r>
              <a:rPr lang="ar-JO" altLang="zh-CN" sz="2800" b="1" u="sng" spc="-70" dirty="0">
                <a:solidFill>
                  <a:srgbClr val="000000"/>
                </a:solidFill>
                <a:latin typeface="Arial"/>
                <a:ea typeface="华文楷体"/>
                <a:cs typeface="Arial"/>
              </a:rPr>
              <a:t>السنوات</a:t>
            </a:r>
            <a:endParaRPr lang="en-US" altLang="zh-CN" sz="2800" b="1" u="sng" spc="-70" dirty="0">
              <a:solidFill>
                <a:srgbClr val="000000"/>
              </a:solidFill>
              <a:latin typeface="Arial"/>
              <a:ea typeface="华文楷体"/>
              <a:cs typeface="Arial"/>
            </a:endParaRPr>
          </a:p>
          <a:p>
            <a:pPr algn="ctr">
              <a:spcAft>
                <a:spcPts val="1800"/>
              </a:spcAft>
            </a:pPr>
            <a:r>
              <a:rPr lang="ar-JO" altLang="zh-CN" sz="2800" b="1" spc="-70" dirty="0">
                <a:solidFill>
                  <a:srgbClr val="000000"/>
                </a:solidFill>
                <a:latin typeface="Arial"/>
                <a:ea typeface="华文楷体"/>
                <a:cs typeface="Arial"/>
              </a:rPr>
              <a:t>+2000</a:t>
            </a:r>
            <a:endParaRPr lang="en-US" altLang="zh-CN" sz="2800" b="1" spc="-70" dirty="0">
              <a:solidFill>
                <a:srgbClr val="000000"/>
              </a:solidFill>
              <a:latin typeface="Arial"/>
              <a:ea typeface="华文楷体"/>
              <a:cs typeface="Arial"/>
            </a:endParaRPr>
          </a:p>
          <a:p>
            <a:pPr algn="ctr">
              <a:spcAft>
                <a:spcPts val="1800"/>
              </a:spcAft>
            </a:pPr>
            <a:r>
              <a:rPr lang="ar-JO" sz="2800" b="1" spc="-70" dirty="0">
                <a:solidFill>
                  <a:srgbClr val="000000"/>
                </a:solidFill>
                <a:latin typeface="Arial"/>
                <a:ea typeface="华文楷体"/>
                <a:cs typeface="Arial"/>
              </a:rPr>
              <a:t>2000</a:t>
            </a:r>
            <a:endParaRPr lang="en-US" sz="2800" b="1" spc="-70" dirty="0">
              <a:solidFill>
                <a:srgbClr val="000000"/>
              </a:solidFill>
              <a:latin typeface="Arial"/>
              <a:ea typeface="华文楷体"/>
              <a:cs typeface="Arial"/>
            </a:endParaRPr>
          </a:p>
          <a:p>
            <a:pPr algn="ctr">
              <a:spcAft>
                <a:spcPts val="1800"/>
              </a:spcAft>
            </a:pPr>
            <a:r>
              <a:rPr lang="ar-JO" sz="2800" b="1" spc="-70" dirty="0">
                <a:solidFill>
                  <a:srgbClr val="000000"/>
                </a:solidFill>
                <a:latin typeface="Arial"/>
                <a:ea typeface="华文楷体"/>
                <a:cs typeface="Arial"/>
              </a:rPr>
              <a:t>400</a:t>
            </a:r>
            <a:endParaRPr lang="en-US" sz="2800" b="1" spc="-70" dirty="0">
              <a:solidFill>
                <a:srgbClr val="000000"/>
              </a:solidFill>
              <a:latin typeface="Arial"/>
              <a:ea typeface="华文楷体"/>
              <a:cs typeface="Arial"/>
            </a:endParaRPr>
          </a:p>
          <a:p>
            <a:pPr algn="ctr">
              <a:spcAft>
                <a:spcPts val="1800"/>
              </a:spcAft>
            </a:pPr>
            <a:r>
              <a:rPr lang="en-US" sz="2800" b="1" spc="-70" dirty="0">
                <a:solidFill>
                  <a:srgbClr val="000000"/>
                </a:solidFill>
                <a:latin typeface="Arial"/>
                <a:ea typeface="华文楷体"/>
                <a:cs typeface="Arial"/>
              </a:rPr>
              <a:t>~</a:t>
            </a:r>
            <a:r>
              <a:rPr lang="ar-JO" sz="2800" b="1" spc="-70" dirty="0">
                <a:solidFill>
                  <a:srgbClr val="000000"/>
                </a:solidFill>
                <a:latin typeface="Arial"/>
                <a:ea typeface="华文楷体"/>
                <a:cs typeface="Arial"/>
              </a:rPr>
              <a:t>33</a:t>
            </a:r>
            <a:endParaRPr lang="en-US" sz="2800" b="1" spc="-70" dirty="0">
              <a:solidFill>
                <a:srgbClr val="000000"/>
              </a:solidFill>
              <a:latin typeface="Arial"/>
              <a:ea typeface="华文楷体"/>
              <a:cs typeface="Arial"/>
            </a:endParaRPr>
          </a:p>
          <a:p>
            <a:pPr algn="ctr">
              <a:spcAft>
                <a:spcPts val="1800"/>
              </a:spcAft>
            </a:pPr>
            <a:r>
              <a:rPr lang="en-US" sz="2800" b="1" spc="-70" dirty="0">
                <a:solidFill>
                  <a:srgbClr val="000000"/>
                </a:solidFill>
                <a:latin typeface="Arial"/>
                <a:ea typeface="华文楷体"/>
                <a:cs typeface="Arial"/>
              </a:rPr>
              <a:t>~</a:t>
            </a:r>
            <a:r>
              <a:rPr lang="ar-JO" sz="2800" b="1" spc="-70" dirty="0">
                <a:solidFill>
                  <a:srgbClr val="000000"/>
                </a:solidFill>
                <a:latin typeface="Arial"/>
                <a:ea typeface="华文楷体"/>
                <a:cs typeface="Arial"/>
              </a:rPr>
              <a:t>1990</a:t>
            </a:r>
            <a:r>
              <a:rPr lang="en-US" sz="2800" b="1" spc="-70" dirty="0">
                <a:solidFill>
                  <a:srgbClr val="000000"/>
                </a:solidFill>
                <a:latin typeface="Arial"/>
                <a:ea typeface="华文楷体"/>
                <a:cs typeface="Arial"/>
              </a:rPr>
              <a:t> + </a:t>
            </a:r>
            <a:r>
              <a:rPr lang="ar-JO" sz="2800" b="1" spc="-70" dirty="0">
                <a:solidFill>
                  <a:srgbClr val="000000"/>
                </a:solidFill>
                <a:latin typeface="Arial"/>
                <a:ea typeface="华文楷体"/>
                <a:cs typeface="Arial"/>
              </a:rPr>
              <a:t>؟؟</a:t>
            </a:r>
            <a:endParaRPr lang="en-US" sz="2800" b="1" spc="-70" dirty="0">
              <a:solidFill>
                <a:srgbClr val="000000"/>
              </a:solidFill>
              <a:latin typeface="Arial"/>
              <a:ea typeface="华文楷体"/>
              <a:cs typeface="Arial"/>
            </a:endParaRPr>
          </a:p>
          <a:p>
            <a:pPr algn="ctr">
              <a:spcAft>
                <a:spcPts val="1800"/>
              </a:spcAft>
            </a:pPr>
            <a:r>
              <a:rPr lang="ar-JO" sz="2800" b="1" spc="-70" dirty="0">
                <a:solidFill>
                  <a:srgbClr val="000000"/>
                </a:solidFill>
                <a:latin typeface="Arial"/>
                <a:ea typeface="华文楷体"/>
                <a:cs typeface="Arial"/>
              </a:rPr>
              <a:t>7</a:t>
            </a:r>
            <a:endParaRPr lang="en-US" sz="2800" b="1" spc="-70" dirty="0">
              <a:solidFill>
                <a:srgbClr val="000000"/>
              </a:solidFill>
              <a:latin typeface="Arial"/>
              <a:ea typeface="华文楷体"/>
              <a:cs typeface="Arial"/>
            </a:endParaRPr>
          </a:p>
          <a:p>
            <a:pPr algn="ctr">
              <a:spcAft>
                <a:spcPts val="1800"/>
              </a:spcAft>
            </a:pPr>
            <a:r>
              <a:rPr lang="ar-JO" sz="2800" b="1" spc="-70" dirty="0">
                <a:solidFill>
                  <a:srgbClr val="000000"/>
                </a:solidFill>
                <a:latin typeface="Arial"/>
                <a:ea typeface="华文楷体"/>
                <a:cs typeface="Arial"/>
              </a:rPr>
              <a:t>1000</a:t>
            </a:r>
            <a:endParaRPr lang="en-US" sz="2800" b="1" spc="-70" dirty="0">
              <a:solidFill>
                <a:srgbClr val="000000"/>
              </a:solidFill>
              <a:latin typeface="Arial"/>
              <a:ea typeface="华文楷体"/>
              <a:cs typeface="Arial"/>
            </a:endParaRPr>
          </a:p>
        </p:txBody>
      </p:sp>
      <p:sp>
        <p:nvSpPr>
          <p:cNvPr id="65" name="TextBox 64">
            <a:extLst>
              <a:ext uri="{FF2B5EF4-FFF2-40B4-BE49-F238E27FC236}">
                <a16:creationId xmlns:a16="http://schemas.microsoft.com/office/drawing/2014/main" id="{4A9E3FF0-9BAE-4AB3-BF66-0925269E98F2}"/>
              </a:ext>
            </a:extLst>
          </p:cNvPr>
          <p:cNvSpPr txBox="1"/>
          <p:nvPr/>
        </p:nvSpPr>
        <p:spPr>
          <a:xfrm>
            <a:off x="1069671" y="926681"/>
            <a:ext cx="3053149" cy="5155257"/>
          </a:xfrm>
          <a:prstGeom prst="rect">
            <a:avLst/>
          </a:prstGeom>
          <a:noFill/>
          <a:ln>
            <a:noFill/>
          </a:ln>
        </p:spPr>
        <p:txBody>
          <a:bodyPr wrap="square" rtlCol="0">
            <a:spAutoFit/>
          </a:bodyPr>
          <a:lstStyle/>
          <a:p>
            <a:pPr>
              <a:spcAft>
                <a:spcPts val="1800"/>
              </a:spcAft>
            </a:pPr>
            <a:r>
              <a:rPr lang="ar-JO" altLang="zh-CN" sz="2800" b="1" u="sng" spc="-70" dirty="0">
                <a:solidFill>
                  <a:srgbClr val="000000"/>
                </a:solidFill>
                <a:latin typeface="Arial"/>
                <a:ea typeface="华文楷体"/>
                <a:cs typeface="Arial"/>
              </a:rPr>
              <a:t>الفترة</a:t>
            </a:r>
            <a:endParaRPr lang="en-US" altLang="zh-CN" sz="2800" b="1" u="sng" spc="-70" dirty="0">
              <a:solidFill>
                <a:srgbClr val="000000"/>
              </a:solidFill>
              <a:latin typeface="Arial"/>
              <a:ea typeface="华文楷体"/>
              <a:cs typeface="Arial"/>
            </a:endParaRPr>
          </a:p>
          <a:p>
            <a:pPr>
              <a:spcAft>
                <a:spcPts val="1800"/>
              </a:spcAft>
            </a:pPr>
            <a:r>
              <a:rPr lang="ar-JO" altLang="zh-CN" sz="2800" b="1" spc="-70" dirty="0">
                <a:solidFill>
                  <a:srgbClr val="000000"/>
                </a:solidFill>
                <a:latin typeface="Arial"/>
                <a:ea typeface="华文楷体"/>
                <a:cs typeface="Arial"/>
              </a:rPr>
              <a:t>الأمم</a:t>
            </a:r>
            <a:endParaRPr lang="en-US" altLang="zh-CN" sz="2800" b="1" spc="-70" dirty="0">
              <a:solidFill>
                <a:srgbClr val="000000"/>
              </a:solidFill>
              <a:latin typeface="Arial"/>
              <a:ea typeface="华文楷体"/>
              <a:cs typeface="Arial"/>
            </a:endParaRPr>
          </a:p>
          <a:p>
            <a:pPr>
              <a:spcAft>
                <a:spcPts val="1800"/>
              </a:spcAft>
            </a:pPr>
            <a:r>
              <a:rPr lang="ar-JO" sz="2800" b="1" spc="-70" dirty="0">
                <a:solidFill>
                  <a:srgbClr val="000000"/>
                </a:solidFill>
                <a:latin typeface="Arial"/>
                <a:ea typeface="华文楷体"/>
                <a:cs typeface="Arial"/>
              </a:rPr>
              <a:t>إسرائيل</a:t>
            </a:r>
            <a:endParaRPr lang="en-US" sz="2800" b="1" spc="-70" dirty="0">
              <a:solidFill>
                <a:srgbClr val="000000"/>
              </a:solidFill>
              <a:latin typeface="Arial"/>
              <a:ea typeface="华文楷体"/>
              <a:cs typeface="Arial"/>
            </a:endParaRPr>
          </a:p>
          <a:p>
            <a:pPr>
              <a:spcAft>
                <a:spcPts val="1800"/>
              </a:spcAft>
            </a:pPr>
            <a:r>
              <a:rPr lang="ar-JO" sz="2800" b="1" spc="-70" dirty="0">
                <a:solidFill>
                  <a:srgbClr val="000000"/>
                </a:solidFill>
                <a:latin typeface="Arial"/>
                <a:ea typeface="华文楷体"/>
                <a:cs typeface="Arial"/>
              </a:rPr>
              <a:t>سنوات الصمت</a:t>
            </a:r>
            <a:endParaRPr lang="en-US" sz="2800" b="1" spc="-70" dirty="0">
              <a:solidFill>
                <a:srgbClr val="000000"/>
              </a:solidFill>
              <a:latin typeface="Arial"/>
              <a:ea typeface="华文楷体"/>
              <a:cs typeface="Arial"/>
            </a:endParaRPr>
          </a:p>
          <a:p>
            <a:pPr>
              <a:spcAft>
                <a:spcPts val="1800"/>
              </a:spcAft>
            </a:pPr>
            <a:r>
              <a:rPr lang="ar-JO" sz="2800" b="1" spc="-70" dirty="0">
                <a:solidFill>
                  <a:srgbClr val="000000"/>
                </a:solidFill>
                <a:latin typeface="Arial"/>
                <a:ea typeface="华文楷体"/>
                <a:cs typeface="Arial"/>
              </a:rPr>
              <a:t>المسيح على الأرض</a:t>
            </a:r>
            <a:endParaRPr lang="en-US" sz="2800" b="1" spc="-70" dirty="0">
              <a:solidFill>
                <a:srgbClr val="000000"/>
              </a:solidFill>
              <a:latin typeface="Arial"/>
              <a:ea typeface="华文楷体"/>
              <a:cs typeface="Arial"/>
            </a:endParaRPr>
          </a:p>
          <a:p>
            <a:pPr>
              <a:spcAft>
                <a:spcPts val="1800"/>
              </a:spcAft>
            </a:pPr>
            <a:r>
              <a:rPr lang="ar-JO" sz="2800" b="1" spc="-70" dirty="0">
                <a:solidFill>
                  <a:srgbClr val="000000"/>
                </a:solidFill>
                <a:latin typeface="Arial"/>
                <a:ea typeface="华文楷体"/>
                <a:cs typeface="Arial"/>
              </a:rPr>
              <a:t>الكنيسة على الأرض</a:t>
            </a:r>
            <a:endParaRPr lang="en-US" sz="2800" b="1" spc="-70" dirty="0">
              <a:solidFill>
                <a:srgbClr val="000000"/>
              </a:solidFill>
              <a:latin typeface="Arial"/>
              <a:ea typeface="华文楷体"/>
              <a:cs typeface="Arial"/>
            </a:endParaRPr>
          </a:p>
          <a:p>
            <a:pPr>
              <a:spcAft>
                <a:spcPts val="1800"/>
              </a:spcAft>
            </a:pPr>
            <a:r>
              <a:rPr lang="ar-JO" sz="2800" b="1" spc="-70" dirty="0">
                <a:solidFill>
                  <a:srgbClr val="000000"/>
                </a:solidFill>
                <a:latin typeface="Arial"/>
                <a:ea typeface="华文楷体"/>
                <a:cs typeface="Arial"/>
              </a:rPr>
              <a:t>الضيقة</a:t>
            </a:r>
            <a:endParaRPr lang="en-US" sz="2800" b="1" spc="-70" dirty="0">
              <a:solidFill>
                <a:srgbClr val="000000"/>
              </a:solidFill>
              <a:latin typeface="Arial"/>
              <a:ea typeface="华文楷体"/>
              <a:cs typeface="Arial"/>
            </a:endParaRPr>
          </a:p>
          <a:p>
            <a:pPr>
              <a:spcAft>
                <a:spcPts val="1800"/>
              </a:spcAft>
            </a:pPr>
            <a:r>
              <a:rPr lang="ar-JO" sz="2800" b="1" spc="-70" dirty="0">
                <a:solidFill>
                  <a:srgbClr val="000000"/>
                </a:solidFill>
                <a:latin typeface="Arial"/>
                <a:ea typeface="华文楷体"/>
                <a:cs typeface="Arial"/>
              </a:rPr>
              <a:t>مملكة المسيح</a:t>
            </a:r>
            <a:endParaRPr lang="en-US" sz="2800" b="1" spc="-70" dirty="0">
              <a:solidFill>
                <a:srgbClr val="000000"/>
              </a:solidFill>
              <a:latin typeface="Arial"/>
              <a:ea typeface="华文楷体"/>
              <a:cs typeface="Arial"/>
            </a:endParaRPr>
          </a:p>
        </p:txBody>
      </p:sp>
      <p:sp>
        <p:nvSpPr>
          <p:cNvPr id="66" name="TextBox 65">
            <a:extLst>
              <a:ext uri="{FF2B5EF4-FFF2-40B4-BE49-F238E27FC236}">
                <a16:creationId xmlns:a16="http://schemas.microsoft.com/office/drawing/2014/main" id="{6E2AAAF3-A24E-4FDD-86D3-22B43910F490}"/>
              </a:ext>
            </a:extLst>
          </p:cNvPr>
          <p:cNvSpPr txBox="1"/>
          <p:nvPr/>
        </p:nvSpPr>
        <p:spPr>
          <a:xfrm>
            <a:off x="6063914" y="926680"/>
            <a:ext cx="2894503" cy="5155257"/>
          </a:xfrm>
          <a:prstGeom prst="rect">
            <a:avLst/>
          </a:prstGeom>
          <a:noFill/>
          <a:ln>
            <a:noFill/>
          </a:ln>
        </p:spPr>
        <p:txBody>
          <a:bodyPr wrap="square" rtlCol="0">
            <a:spAutoFit/>
          </a:bodyPr>
          <a:lstStyle/>
          <a:p>
            <a:pPr algn="r">
              <a:spcAft>
                <a:spcPts val="1800"/>
              </a:spcAft>
            </a:pPr>
            <a:r>
              <a:rPr lang="ar-JO" altLang="zh-CN" sz="2800" b="1" u="sng" spc="-70" dirty="0">
                <a:solidFill>
                  <a:srgbClr val="000000"/>
                </a:solidFill>
                <a:latin typeface="Arial"/>
                <a:ea typeface="华文楷体"/>
                <a:cs typeface="Arial"/>
              </a:rPr>
              <a:t>النص الكتابي</a:t>
            </a:r>
            <a:endParaRPr lang="en-US" altLang="zh-CN" sz="2800" b="1" u="sng" spc="-70" dirty="0">
              <a:solidFill>
                <a:srgbClr val="000000"/>
              </a:solidFill>
              <a:latin typeface="Arial"/>
              <a:ea typeface="华文楷体"/>
              <a:cs typeface="Arial"/>
            </a:endParaRPr>
          </a:p>
          <a:p>
            <a:pPr algn="r">
              <a:spcAft>
                <a:spcPts val="1800"/>
              </a:spcAft>
            </a:pPr>
            <a:r>
              <a:rPr lang="ar-JO" altLang="zh-CN" sz="2800" b="1" spc="-70" dirty="0">
                <a:solidFill>
                  <a:srgbClr val="000000"/>
                </a:solidFill>
                <a:latin typeface="Arial"/>
                <a:ea typeface="华文楷体"/>
                <a:cs typeface="Arial"/>
              </a:rPr>
              <a:t>تك 1-11</a:t>
            </a:r>
            <a:endParaRPr lang="en-US" altLang="zh-CN" sz="2800" b="1" spc="-70" dirty="0">
              <a:solidFill>
                <a:srgbClr val="000000"/>
              </a:solidFill>
              <a:latin typeface="Arial"/>
              <a:ea typeface="华文楷体"/>
              <a:cs typeface="Arial"/>
            </a:endParaRPr>
          </a:p>
          <a:p>
            <a:pPr algn="r">
              <a:spcAft>
                <a:spcPts val="1800"/>
              </a:spcAft>
            </a:pPr>
            <a:r>
              <a:rPr lang="ar-JO" sz="2800" b="1" spc="-70" dirty="0">
                <a:solidFill>
                  <a:srgbClr val="000000"/>
                </a:solidFill>
                <a:latin typeface="Arial"/>
                <a:ea typeface="华文楷体"/>
                <a:cs typeface="Arial"/>
              </a:rPr>
              <a:t>تك 12 – ملا 4</a:t>
            </a:r>
            <a:endParaRPr lang="en-US" sz="2800" b="1" spc="-70" dirty="0">
              <a:solidFill>
                <a:srgbClr val="000000"/>
              </a:solidFill>
              <a:latin typeface="Arial"/>
              <a:ea typeface="华文楷体"/>
              <a:cs typeface="Arial"/>
            </a:endParaRPr>
          </a:p>
          <a:p>
            <a:pPr algn="r">
              <a:spcAft>
                <a:spcPts val="1800"/>
              </a:spcAft>
            </a:pPr>
            <a:r>
              <a:rPr lang="ar-JO" sz="2800" b="1" spc="-70" dirty="0">
                <a:solidFill>
                  <a:srgbClr val="000000"/>
                </a:solidFill>
                <a:latin typeface="Arial"/>
                <a:ea typeface="华文楷体"/>
                <a:cs typeface="Arial"/>
              </a:rPr>
              <a:t>لا يوجد</a:t>
            </a:r>
            <a:endParaRPr lang="en-US" sz="2800" b="1" spc="-70" dirty="0">
              <a:solidFill>
                <a:srgbClr val="000000"/>
              </a:solidFill>
              <a:latin typeface="Arial"/>
              <a:ea typeface="华文楷体"/>
              <a:cs typeface="Arial"/>
            </a:endParaRPr>
          </a:p>
          <a:p>
            <a:pPr algn="r">
              <a:spcAft>
                <a:spcPts val="1800"/>
              </a:spcAft>
            </a:pPr>
            <a:r>
              <a:rPr lang="ar-JO" sz="2800" b="1" spc="-70" dirty="0">
                <a:solidFill>
                  <a:srgbClr val="000000"/>
                </a:solidFill>
                <a:latin typeface="Arial"/>
                <a:ea typeface="华文楷体"/>
                <a:cs typeface="Arial"/>
              </a:rPr>
              <a:t>مت 1 – أع 1</a:t>
            </a:r>
            <a:endParaRPr lang="en-US" sz="2800" b="1" spc="-70" dirty="0">
              <a:solidFill>
                <a:srgbClr val="000000"/>
              </a:solidFill>
              <a:latin typeface="Arial"/>
              <a:ea typeface="华文楷体"/>
              <a:cs typeface="Arial"/>
            </a:endParaRPr>
          </a:p>
          <a:p>
            <a:pPr algn="r">
              <a:spcAft>
                <a:spcPts val="1800"/>
              </a:spcAft>
            </a:pPr>
            <a:r>
              <a:rPr lang="ar-JO" sz="2800" b="1" spc="-70" dirty="0">
                <a:solidFill>
                  <a:srgbClr val="000000"/>
                </a:solidFill>
                <a:latin typeface="Arial"/>
                <a:ea typeface="华文楷体"/>
                <a:cs typeface="Arial"/>
              </a:rPr>
              <a:t>أع 2 – رؤ 3</a:t>
            </a:r>
            <a:endParaRPr lang="en-US" sz="2800" b="1" spc="-70" dirty="0">
              <a:solidFill>
                <a:srgbClr val="000000"/>
              </a:solidFill>
              <a:latin typeface="Arial"/>
              <a:ea typeface="华文楷体"/>
              <a:cs typeface="Arial"/>
            </a:endParaRPr>
          </a:p>
          <a:p>
            <a:pPr algn="r">
              <a:spcAft>
                <a:spcPts val="1800"/>
              </a:spcAft>
            </a:pPr>
            <a:r>
              <a:rPr lang="ar-JO" sz="2800" b="1" spc="-70" dirty="0">
                <a:solidFill>
                  <a:srgbClr val="000000"/>
                </a:solidFill>
                <a:latin typeface="Arial"/>
                <a:ea typeface="华文楷体"/>
                <a:cs typeface="Arial"/>
              </a:rPr>
              <a:t>رؤ 4-19</a:t>
            </a:r>
            <a:endParaRPr lang="en-US" sz="2800" b="1" spc="-70" dirty="0">
              <a:solidFill>
                <a:srgbClr val="000000"/>
              </a:solidFill>
              <a:latin typeface="Arial"/>
              <a:ea typeface="华文楷体"/>
              <a:cs typeface="Arial"/>
            </a:endParaRPr>
          </a:p>
          <a:p>
            <a:pPr algn="r">
              <a:spcAft>
                <a:spcPts val="1800"/>
              </a:spcAft>
            </a:pPr>
            <a:r>
              <a:rPr lang="ar-JO" sz="2800" b="1" spc="-70" dirty="0">
                <a:solidFill>
                  <a:srgbClr val="000000"/>
                </a:solidFill>
                <a:latin typeface="Arial"/>
                <a:ea typeface="华文楷体"/>
                <a:cs typeface="Arial"/>
              </a:rPr>
              <a:t>رؤ 20-22</a:t>
            </a:r>
            <a:endParaRPr lang="en-US" sz="2800" b="1" spc="-70" dirty="0">
              <a:solidFill>
                <a:srgbClr val="000000"/>
              </a:solidFill>
              <a:latin typeface="Arial"/>
              <a:ea typeface="华文楷体"/>
              <a:cs typeface="Arial"/>
            </a:endParaRPr>
          </a:p>
        </p:txBody>
      </p:sp>
      <p:sp>
        <p:nvSpPr>
          <p:cNvPr id="67" name="TextBox 7">
            <a:extLst>
              <a:ext uri="{FF2B5EF4-FFF2-40B4-BE49-F238E27FC236}">
                <a16:creationId xmlns:a16="http://schemas.microsoft.com/office/drawing/2014/main" id="{7AB3715E-D6B1-4884-800C-2B305E7DAED8}"/>
              </a:ext>
            </a:extLst>
          </p:cNvPr>
          <p:cNvSpPr txBox="1"/>
          <p:nvPr/>
        </p:nvSpPr>
        <p:spPr>
          <a:xfrm rot="16200000">
            <a:off x="-2719753" y="2879725"/>
            <a:ext cx="6424246" cy="664797"/>
          </a:xfrm>
          <a:prstGeom prst="rect">
            <a:avLst/>
          </a:prstGeom>
        </p:spPr>
        <p:txBody>
          <a:bodyPr wrap="square" lIns="0" tIns="0" rIns="0" bIns="0" rtlCol="0" anchor="t">
            <a:spAutoFit/>
          </a:bodyPr>
          <a:lstStyle/>
          <a:p>
            <a:pPr algn="ctr">
              <a:lnSpc>
                <a:spcPct val="90000"/>
              </a:lnSpc>
            </a:pPr>
            <a:r>
              <a:rPr lang="ar-JO" sz="4800" b="1" spc="-80" dirty="0">
                <a:solidFill>
                  <a:srgbClr val="F4F0D9"/>
                </a:solidFill>
                <a:effectLst>
                  <a:glow>
                    <a:schemeClr val="bg1"/>
                  </a:glow>
                </a:effectLst>
                <a:latin typeface="system-ui"/>
                <a:cs typeface="Arial" panose="020B0604020202020204" pitchFamily="34" charset="0"/>
              </a:rPr>
              <a:t>الخلفية</a:t>
            </a:r>
            <a:endParaRPr lang="en-US" sz="4800" b="1" spc="-80" dirty="0">
              <a:solidFill>
                <a:srgbClr val="F4F0D9"/>
              </a:solidFill>
              <a:effectLst>
                <a:glow>
                  <a:schemeClr val="bg1"/>
                </a:glow>
              </a:effectLst>
              <a:latin typeface="system-ui"/>
              <a:cs typeface="Arial" panose="020B0604020202020204" pitchFamily="34" charset="0"/>
            </a:endParaRPr>
          </a:p>
        </p:txBody>
      </p:sp>
      <p:sp>
        <p:nvSpPr>
          <p:cNvPr id="9" name="Text Box 52">
            <a:extLst>
              <a:ext uri="{FF2B5EF4-FFF2-40B4-BE49-F238E27FC236}">
                <a16:creationId xmlns:a16="http://schemas.microsoft.com/office/drawing/2014/main" id="{4768163C-7609-4E6B-A581-2E50D4A0F78D}"/>
              </a:ext>
            </a:extLst>
          </p:cNvPr>
          <p:cNvSpPr txBox="1">
            <a:spLocks noChangeArrowheads="1"/>
          </p:cNvSpPr>
          <p:nvPr/>
        </p:nvSpPr>
        <p:spPr bwMode="auto">
          <a:xfrm>
            <a:off x="5486850" y="6348409"/>
            <a:ext cx="3513221" cy="33855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lvl="0" algn="r" eaLnBrk="0" hangingPunct="0">
              <a:defRPr/>
            </a:pPr>
            <a:r>
              <a:rPr lang="ar-JO" sz="1600" b="1" dirty="0">
                <a:solidFill>
                  <a:srgbClr val="000000"/>
                </a:solidFill>
                <a:cs typeface="Arial" charset="0"/>
              </a:rPr>
              <a:t>تيري هول، بانوراما الكتاب المقدس، 157</a:t>
            </a:r>
          </a:p>
        </p:txBody>
      </p:sp>
    </p:spTree>
    <p:extLst>
      <p:ext uri="{BB962C8B-B14F-4D97-AF65-F5344CB8AC3E}">
        <p14:creationId xmlns:p14="http://schemas.microsoft.com/office/powerpoint/2010/main" val="264569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
                                            <p:txEl>
                                              <p:pRg st="3" end="3"/>
                                            </p:txEl>
                                          </p:spTgt>
                                        </p:tgtEl>
                                        <p:attrNameLst>
                                          <p:attrName>style.visibility</p:attrName>
                                        </p:attrNameLst>
                                      </p:cBhvr>
                                      <p:to>
                                        <p:strVal val="visible"/>
                                      </p:to>
                                    </p:set>
                                    <p:animEffect transition="in" filter="fade">
                                      <p:cBhvr>
                                        <p:cTn id="7" dur="500"/>
                                        <p:tgtEl>
                                          <p:spTgt spid="6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
                                            <p:txEl>
                                              <p:pRg st="3" end="3"/>
                                            </p:txEl>
                                          </p:spTgt>
                                        </p:tgtEl>
                                        <p:attrNameLst>
                                          <p:attrName>style.visibility</p:attrName>
                                        </p:attrNameLst>
                                      </p:cBhvr>
                                      <p:to>
                                        <p:strVal val="visible"/>
                                      </p:to>
                                    </p:set>
                                    <p:animEffect transition="in" filter="fade">
                                      <p:cBhvr>
                                        <p:cTn id="10" dur="500"/>
                                        <p:tgtEl>
                                          <p:spTgt spid="6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xEl>
                                              <p:pRg st="3" end="3"/>
                                            </p:txEl>
                                          </p:spTgt>
                                        </p:tgtEl>
                                        <p:attrNameLst>
                                          <p:attrName>style.visibility</p:attrName>
                                        </p:attrNameLst>
                                      </p:cBhvr>
                                      <p:to>
                                        <p:strVal val="visible"/>
                                      </p:to>
                                    </p:set>
                                    <p:animEffect transition="in" filter="fade">
                                      <p:cBhvr>
                                        <p:cTn id="13" dur="500"/>
                                        <p:tgtEl>
                                          <p:spTgt spid="6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5">
                                            <p:txEl>
                                              <p:pRg st="4" end="4"/>
                                            </p:txEl>
                                          </p:spTgt>
                                        </p:tgtEl>
                                        <p:attrNameLst>
                                          <p:attrName>style.visibility</p:attrName>
                                        </p:attrNameLst>
                                      </p:cBhvr>
                                      <p:to>
                                        <p:strVal val="visible"/>
                                      </p:to>
                                    </p:set>
                                    <p:animEffect transition="in" filter="fade">
                                      <p:cBhvr>
                                        <p:cTn id="18" dur="500"/>
                                        <p:tgtEl>
                                          <p:spTgt spid="6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4">
                                            <p:txEl>
                                              <p:pRg st="4" end="4"/>
                                            </p:txEl>
                                          </p:spTgt>
                                        </p:tgtEl>
                                        <p:attrNameLst>
                                          <p:attrName>style.visibility</p:attrName>
                                        </p:attrNameLst>
                                      </p:cBhvr>
                                      <p:to>
                                        <p:strVal val="visible"/>
                                      </p:to>
                                    </p:set>
                                    <p:animEffect transition="in" filter="fade">
                                      <p:cBhvr>
                                        <p:cTn id="21" dur="500"/>
                                        <p:tgtEl>
                                          <p:spTgt spid="6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6">
                                            <p:txEl>
                                              <p:pRg st="4" end="4"/>
                                            </p:txEl>
                                          </p:spTgt>
                                        </p:tgtEl>
                                        <p:attrNameLst>
                                          <p:attrName>style.visibility</p:attrName>
                                        </p:attrNameLst>
                                      </p:cBhvr>
                                      <p:to>
                                        <p:strVal val="visible"/>
                                      </p:to>
                                    </p:set>
                                    <p:animEffect transition="in" filter="fade">
                                      <p:cBhvr>
                                        <p:cTn id="24" dur="500"/>
                                        <p:tgtEl>
                                          <p:spTgt spid="6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5">
                                            <p:txEl>
                                              <p:pRg st="5" end="5"/>
                                            </p:txEl>
                                          </p:spTgt>
                                        </p:tgtEl>
                                        <p:attrNameLst>
                                          <p:attrName>style.visibility</p:attrName>
                                        </p:attrNameLst>
                                      </p:cBhvr>
                                      <p:to>
                                        <p:strVal val="visible"/>
                                      </p:to>
                                    </p:set>
                                    <p:animEffect transition="in" filter="fade">
                                      <p:cBhvr>
                                        <p:cTn id="29" dur="500"/>
                                        <p:tgtEl>
                                          <p:spTgt spid="65">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4">
                                            <p:txEl>
                                              <p:pRg st="5" end="5"/>
                                            </p:txEl>
                                          </p:spTgt>
                                        </p:tgtEl>
                                        <p:attrNameLst>
                                          <p:attrName>style.visibility</p:attrName>
                                        </p:attrNameLst>
                                      </p:cBhvr>
                                      <p:to>
                                        <p:strVal val="visible"/>
                                      </p:to>
                                    </p:set>
                                    <p:animEffect transition="in" filter="fade">
                                      <p:cBhvr>
                                        <p:cTn id="32" dur="500"/>
                                        <p:tgtEl>
                                          <p:spTgt spid="64">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6">
                                            <p:txEl>
                                              <p:pRg st="5" end="5"/>
                                            </p:txEl>
                                          </p:spTgt>
                                        </p:tgtEl>
                                        <p:attrNameLst>
                                          <p:attrName>style.visibility</p:attrName>
                                        </p:attrNameLst>
                                      </p:cBhvr>
                                      <p:to>
                                        <p:strVal val="visible"/>
                                      </p:to>
                                    </p:set>
                                    <p:animEffect transition="in" filter="fade">
                                      <p:cBhvr>
                                        <p:cTn id="35" dur="500"/>
                                        <p:tgtEl>
                                          <p:spTgt spid="6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5">
                                            <p:txEl>
                                              <p:pRg st="6" end="6"/>
                                            </p:txEl>
                                          </p:spTgt>
                                        </p:tgtEl>
                                        <p:attrNameLst>
                                          <p:attrName>style.visibility</p:attrName>
                                        </p:attrNameLst>
                                      </p:cBhvr>
                                      <p:to>
                                        <p:strVal val="visible"/>
                                      </p:to>
                                    </p:set>
                                    <p:animEffect transition="in" filter="fade">
                                      <p:cBhvr>
                                        <p:cTn id="40" dur="500"/>
                                        <p:tgtEl>
                                          <p:spTgt spid="65">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5">
                                            <p:txEl>
                                              <p:pRg st="7" end="7"/>
                                            </p:txEl>
                                          </p:spTgt>
                                        </p:tgtEl>
                                        <p:attrNameLst>
                                          <p:attrName>style.visibility</p:attrName>
                                        </p:attrNameLst>
                                      </p:cBhvr>
                                      <p:to>
                                        <p:strVal val="visible"/>
                                      </p:to>
                                    </p:set>
                                    <p:animEffect transition="in" filter="fade">
                                      <p:cBhvr>
                                        <p:cTn id="43" dur="500"/>
                                        <p:tgtEl>
                                          <p:spTgt spid="65">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4">
                                            <p:txEl>
                                              <p:pRg st="6" end="6"/>
                                            </p:txEl>
                                          </p:spTgt>
                                        </p:tgtEl>
                                        <p:attrNameLst>
                                          <p:attrName>style.visibility</p:attrName>
                                        </p:attrNameLst>
                                      </p:cBhvr>
                                      <p:to>
                                        <p:strVal val="visible"/>
                                      </p:to>
                                    </p:set>
                                    <p:animEffect transition="in" filter="fade">
                                      <p:cBhvr>
                                        <p:cTn id="46" dur="500"/>
                                        <p:tgtEl>
                                          <p:spTgt spid="64">
                                            <p:txEl>
                                              <p:pRg st="6" end="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64">
                                            <p:txEl>
                                              <p:pRg st="7" end="7"/>
                                            </p:txEl>
                                          </p:spTgt>
                                        </p:tgtEl>
                                        <p:attrNameLst>
                                          <p:attrName>style.visibility</p:attrName>
                                        </p:attrNameLst>
                                      </p:cBhvr>
                                      <p:to>
                                        <p:strVal val="visible"/>
                                      </p:to>
                                    </p:set>
                                    <p:animEffect transition="in" filter="fade">
                                      <p:cBhvr>
                                        <p:cTn id="49" dur="500"/>
                                        <p:tgtEl>
                                          <p:spTgt spid="64">
                                            <p:txEl>
                                              <p:pRg st="7" end="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66">
                                            <p:txEl>
                                              <p:pRg st="6" end="6"/>
                                            </p:txEl>
                                          </p:spTgt>
                                        </p:tgtEl>
                                        <p:attrNameLst>
                                          <p:attrName>style.visibility</p:attrName>
                                        </p:attrNameLst>
                                      </p:cBhvr>
                                      <p:to>
                                        <p:strVal val="visible"/>
                                      </p:to>
                                    </p:set>
                                    <p:animEffect transition="in" filter="fade">
                                      <p:cBhvr>
                                        <p:cTn id="52" dur="500"/>
                                        <p:tgtEl>
                                          <p:spTgt spid="66">
                                            <p:txEl>
                                              <p:pRg st="6" end="6"/>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66">
                                            <p:txEl>
                                              <p:pRg st="7" end="7"/>
                                            </p:txEl>
                                          </p:spTgt>
                                        </p:tgtEl>
                                        <p:attrNameLst>
                                          <p:attrName>style.visibility</p:attrName>
                                        </p:attrNameLst>
                                      </p:cBhvr>
                                      <p:to>
                                        <p:strVal val="visible"/>
                                      </p:to>
                                    </p:set>
                                    <p:animEffect transition="in" filter="fade">
                                      <p:cBhvr>
                                        <p:cTn id="55" dur="500"/>
                                        <p:tgtEl>
                                          <p:spTgt spid="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33FAE3AC-A270-4307-AE84-943260A63E72}"/>
              </a:ext>
            </a:extLst>
          </p:cNvPr>
          <p:cNvSpPr txBox="1">
            <a:spLocks/>
          </p:cNvSpPr>
          <p:nvPr/>
        </p:nvSpPr>
        <p:spPr>
          <a:xfrm>
            <a:off x="1230872" y="0"/>
            <a:ext cx="7502956" cy="742058"/>
          </a:xfrm>
          <a:prstGeom prst="rect">
            <a:avLst/>
          </a:prstGeom>
        </p:spPr>
        <p:txBody>
          <a:bodyPr anchor="ctr"/>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600" b="1" i="1" u="none" strike="noStrike" kern="0" cap="none" spc="0" normalizeH="0" baseline="0" noProof="0" dirty="0">
                <a:ln>
                  <a:noFill/>
                </a:ln>
                <a:solidFill>
                  <a:prstClr val="black"/>
                </a:solidFill>
                <a:effectLst/>
                <a:uLnTx/>
                <a:uFillTx/>
                <a:latin typeface="Arial"/>
                <a:ea typeface="Geneva" charset="-128"/>
                <a:cs typeface="Arial"/>
              </a:rPr>
              <a:t>7 فترات عظيمة في التاريخ</a:t>
            </a:r>
            <a:endParaRPr kumimoji="0" lang="en-US" sz="3600" b="1" i="1" u="none" strike="noStrike" kern="0" cap="none" spc="0" normalizeH="0" baseline="0" noProof="0" dirty="0">
              <a:ln>
                <a:noFill/>
              </a:ln>
              <a:solidFill>
                <a:prstClr val="black"/>
              </a:solidFill>
              <a:effectLst/>
              <a:uLnTx/>
              <a:uFillTx/>
              <a:latin typeface="Arial"/>
              <a:ea typeface="Geneva" charset="-128"/>
              <a:cs typeface="Arial"/>
            </a:endParaRPr>
          </a:p>
        </p:txBody>
      </p:sp>
      <p:pic>
        <p:nvPicPr>
          <p:cNvPr id="44" name="Picture 43">
            <a:extLst>
              <a:ext uri="{FF2B5EF4-FFF2-40B4-BE49-F238E27FC236}">
                <a16:creationId xmlns:a16="http://schemas.microsoft.com/office/drawing/2014/main" id="{C036D688-0157-4C29-A165-A7058DDE5AE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99709" y="1476857"/>
            <a:ext cx="8000362" cy="4741716"/>
          </a:xfrm>
          <a:prstGeom prst="rect">
            <a:avLst/>
          </a:prstGeom>
        </p:spPr>
      </p:pic>
      <p:sp>
        <p:nvSpPr>
          <p:cNvPr id="64" name="TextBox 63">
            <a:extLst>
              <a:ext uri="{FF2B5EF4-FFF2-40B4-BE49-F238E27FC236}">
                <a16:creationId xmlns:a16="http://schemas.microsoft.com/office/drawing/2014/main" id="{111F1B98-2FC3-4CA8-BF9C-8DA2CAA54EE6}"/>
              </a:ext>
            </a:extLst>
          </p:cNvPr>
          <p:cNvSpPr txBox="1"/>
          <p:nvPr/>
        </p:nvSpPr>
        <p:spPr>
          <a:xfrm>
            <a:off x="3958705" y="926680"/>
            <a:ext cx="2105209" cy="5155257"/>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0" lang="ar-JO" altLang="zh-CN" sz="2800" b="1" i="0" u="sng" strike="noStrike" kern="1200" cap="none" spc="-70" normalizeH="0" baseline="0" noProof="0" dirty="0">
                <a:ln>
                  <a:noFill/>
                </a:ln>
                <a:solidFill>
                  <a:schemeClr val="bg1">
                    <a:lumMod val="50000"/>
                  </a:schemeClr>
                </a:solidFill>
                <a:effectLst/>
                <a:uLnTx/>
                <a:uFillTx/>
                <a:latin typeface="Arial"/>
                <a:ea typeface="华文楷体"/>
                <a:cs typeface="Arial"/>
              </a:rPr>
              <a:t>السنوات</a:t>
            </a:r>
            <a:endParaRPr kumimoji="0" lang="en-US" altLang="zh-CN" sz="2800" b="1" i="0" u="sng" strike="noStrike" kern="1200" cap="none" spc="-70" normalizeH="0" baseline="0" noProof="0" dirty="0">
              <a:ln>
                <a:noFill/>
              </a:ln>
              <a:solidFill>
                <a:schemeClr val="bg1">
                  <a:lumMod val="50000"/>
                </a:schemeClr>
              </a:solidFill>
              <a:effectLst/>
              <a:uLnTx/>
              <a:uFillTx/>
              <a:latin typeface="Arial"/>
              <a:ea typeface="华文楷体"/>
              <a:cs typeface="Arial"/>
            </a:endParaRPr>
          </a:p>
          <a:p>
            <a:pPr marL="0" marR="0" lvl="0" indent="0" algn="ctr" defTabSz="457200" rtl="0" eaLnBrk="1" fontAlgn="auto" latinLnBrk="0" hangingPunct="1">
              <a:lnSpc>
                <a:spcPct val="100000"/>
              </a:lnSpc>
              <a:spcBef>
                <a:spcPts val="0"/>
              </a:spcBef>
              <a:spcAft>
                <a:spcPts val="1800"/>
              </a:spcAft>
              <a:buClrTx/>
              <a:buSzTx/>
              <a:buFontTx/>
              <a:buNone/>
              <a:tabLst/>
              <a:defRPr/>
            </a:pPr>
            <a:r>
              <a:rPr kumimoji="0" lang="ar-JO" altLang="zh-CN" sz="2800" b="1" i="0" u="none" strike="noStrike" kern="1200" cap="none" spc="-70" normalizeH="0" baseline="0" noProof="0" dirty="0">
                <a:ln>
                  <a:noFill/>
                </a:ln>
                <a:solidFill>
                  <a:schemeClr val="bg1">
                    <a:lumMod val="50000"/>
                  </a:schemeClr>
                </a:solidFill>
                <a:effectLst/>
                <a:uLnTx/>
                <a:uFillTx/>
                <a:latin typeface="Arial"/>
                <a:ea typeface="华文楷体"/>
                <a:cs typeface="Arial"/>
              </a:rPr>
              <a:t>+2000</a:t>
            </a:r>
            <a:endParaRPr kumimoji="0" lang="en-US" altLang="zh-CN" sz="2800" b="1" i="0" u="none" strike="noStrike" kern="1200" cap="none" spc="-70" normalizeH="0" baseline="0" noProof="0" dirty="0">
              <a:ln>
                <a:noFill/>
              </a:ln>
              <a:solidFill>
                <a:schemeClr val="bg1">
                  <a:lumMod val="50000"/>
                </a:schemeClr>
              </a:solidFill>
              <a:effectLst/>
              <a:uLnTx/>
              <a:uFillTx/>
              <a:latin typeface="Arial"/>
              <a:ea typeface="华文楷体"/>
              <a:cs typeface="Arial"/>
            </a:endParaRPr>
          </a:p>
          <a:p>
            <a:pPr marL="0" marR="0" lvl="0" indent="0" algn="ctr" defTabSz="457200" rtl="0" eaLnBrk="1" fontAlgn="auto" latinLnBrk="0" hangingPunct="1">
              <a:lnSpc>
                <a:spcPct val="100000"/>
              </a:lnSpc>
              <a:spcBef>
                <a:spcPts val="0"/>
              </a:spcBef>
              <a:spcAft>
                <a:spcPts val="1800"/>
              </a:spcAft>
              <a:buClrTx/>
              <a:buSzTx/>
              <a:buFontTx/>
              <a:buNone/>
              <a:tabLst/>
              <a:defRPr/>
            </a:pPr>
            <a:r>
              <a:rPr kumimoji="0" lang="ar-JO" sz="2800" b="1" i="0" u="none" strike="noStrike" kern="1200" cap="none" spc="-70" normalizeH="0" baseline="0" noProof="0" dirty="0">
                <a:ln>
                  <a:noFill/>
                </a:ln>
                <a:solidFill>
                  <a:schemeClr val="bg1">
                    <a:lumMod val="50000"/>
                  </a:schemeClr>
                </a:solidFill>
                <a:effectLst/>
                <a:uLnTx/>
                <a:uFillTx/>
                <a:latin typeface="Arial"/>
                <a:ea typeface="华文楷体"/>
                <a:cs typeface="Arial"/>
              </a:rPr>
              <a:t>2000</a:t>
            </a:r>
            <a:endParaRPr kumimoji="0" lang="en-US" sz="2800" b="1" i="0" u="none" strike="noStrike" kern="1200" cap="none" spc="-70" normalizeH="0" baseline="0" noProof="0" dirty="0">
              <a:ln>
                <a:noFill/>
              </a:ln>
              <a:solidFill>
                <a:schemeClr val="bg1">
                  <a:lumMod val="50000"/>
                </a:schemeClr>
              </a:solidFill>
              <a:effectLst/>
              <a:uLnTx/>
              <a:uFillTx/>
              <a:latin typeface="Arial"/>
              <a:ea typeface="华文楷体"/>
              <a:cs typeface="Arial"/>
            </a:endParaRPr>
          </a:p>
          <a:p>
            <a:pPr marL="0" marR="0" lvl="0" indent="0" algn="ctr" defTabSz="457200" rtl="0" eaLnBrk="1" fontAlgn="auto" latinLnBrk="0" hangingPunct="1">
              <a:lnSpc>
                <a:spcPct val="100000"/>
              </a:lnSpc>
              <a:spcBef>
                <a:spcPts val="0"/>
              </a:spcBef>
              <a:spcAft>
                <a:spcPts val="1800"/>
              </a:spcAft>
              <a:buClrTx/>
              <a:buSzTx/>
              <a:buFontTx/>
              <a:buNone/>
              <a:tabLst/>
              <a:defRPr/>
            </a:pPr>
            <a:r>
              <a:rPr kumimoji="0" lang="ar-JO" sz="2800" b="1" i="0" u="none" strike="noStrike" kern="1200" cap="none" spc="-70" normalizeH="0" baseline="0" noProof="0" dirty="0">
                <a:ln>
                  <a:noFill/>
                </a:ln>
                <a:solidFill>
                  <a:schemeClr val="bg1">
                    <a:lumMod val="50000"/>
                  </a:schemeClr>
                </a:solidFill>
                <a:effectLst/>
                <a:uLnTx/>
                <a:uFillTx/>
                <a:latin typeface="Arial"/>
                <a:ea typeface="华文楷体"/>
                <a:cs typeface="Arial"/>
              </a:rPr>
              <a:t>400</a:t>
            </a:r>
            <a:endParaRPr kumimoji="0" lang="en-US" sz="2800" b="1" i="0" u="none" strike="noStrike" kern="1200" cap="none" spc="-70" normalizeH="0" baseline="0" noProof="0" dirty="0">
              <a:ln>
                <a:noFill/>
              </a:ln>
              <a:solidFill>
                <a:schemeClr val="bg1">
                  <a:lumMod val="50000"/>
                </a:schemeClr>
              </a:solidFill>
              <a:effectLst/>
              <a:uLnTx/>
              <a:uFillTx/>
              <a:latin typeface="Arial"/>
              <a:ea typeface="华文楷体"/>
              <a:cs typeface="Arial"/>
            </a:endParaRPr>
          </a:p>
          <a:p>
            <a:pPr marL="0" marR="0" lvl="0" indent="0" algn="ctr" defTabSz="457200" rtl="0" eaLnBrk="1" fontAlgn="auto" latinLnBrk="0" hangingPunct="1">
              <a:lnSpc>
                <a:spcPct val="100000"/>
              </a:lnSpc>
              <a:spcBef>
                <a:spcPts val="0"/>
              </a:spcBef>
              <a:spcAft>
                <a:spcPts val="1800"/>
              </a:spcAft>
              <a:buClrTx/>
              <a:buSzTx/>
              <a:buFontTx/>
              <a:buNone/>
              <a:tabLst/>
              <a:defRPr/>
            </a:pPr>
            <a:r>
              <a:rPr kumimoji="0" lang="en-US" sz="2800" b="1" i="0" u="none" strike="noStrike" kern="1200" cap="none" spc="-70" normalizeH="0" baseline="0" noProof="0" dirty="0">
                <a:ln>
                  <a:noFill/>
                </a:ln>
                <a:solidFill>
                  <a:schemeClr val="bg1">
                    <a:lumMod val="50000"/>
                  </a:schemeClr>
                </a:solidFill>
                <a:effectLst/>
                <a:uLnTx/>
                <a:uFillTx/>
                <a:latin typeface="Arial"/>
                <a:ea typeface="华文楷体"/>
                <a:cs typeface="Arial"/>
              </a:rPr>
              <a:t>~</a:t>
            </a:r>
            <a:r>
              <a:rPr kumimoji="0" lang="ar-JO" sz="2800" b="1" i="0" u="none" strike="noStrike" kern="1200" cap="none" spc="-70" normalizeH="0" baseline="0" noProof="0" dirty="0">
                <a:ln>
                  <a:noFill/>
                </a:ln>
                <a:solidFill>
                  <a:schemeClr val="bg1">
                    <a:lumMod val="50000"/>
                  </a:schemeClr>
                </a:solidFill>
                <a:effectLst/>
                <a:uLnTx/>
                <a:uFillTx/>
                <a:latin typeface="Arial"/>
                <a:ea typeface="华文楷体"/>
                <a:cs typeface="Arial"/>
              </a:rPr>
              <a:t>33</a:t>
            </a:r>
            <a:endParaRPr kumimoji="0" lang="en-US" sz="2800" b="1" i="0" u="none" strike="noStrike" kern="1200" cap="none" spc="-70" normalizeH="0" baseline="0" noProof="0" dirty="0">
              <a:ln>
                <a:noFill/>
              </a:ln>
              <a:solidFill>
                <a:schemeClr val="bg1">
                  <a:lumMod val="50000"/>
                </a:schemeClr>
              </a:solidFill>
              <a:effectLst/>
              <a:uLnTx/>
              <a:uFillTx/>
              <a:latin typeface="Arial"/>
              <a:ea typeface="华文楷体"/>
              <a:cs typeface="Arial"/>
            </a:endParaRPr>
          </a:p>
          <a:p>
            <a:pPr marL="0" marR="0" lvl="0" indent="0" algn="ctr" defTabSz="457200" rtl="0" eaLnBrk="1" fontAlgn="auto" latinLnBrk="0" hangingPunct="1">
              <a:lnSpc>
                <a:spcPct val="100000"/>
              </a:lnSpc>
              <a:spcBef>
                <a:spcPts val="0"/>
              </a:spcBef>
              <a:spcAft>
                <a:spcPts val="1800"/>
              </a:spcAft>
              <a:buClrTx/>
              <a:buSzTx/>
              <a:buFontTx/>
              <a:buNone/>
              <a:tabLst/>
              <a:defRPr/>
            </a:pPr>
            <a:r>
              <a:rPr kumimoji="0" lang="en-US" sz="2800" b="1" i="0" u="none" strike="noStrike" kern="1200" cap="none" spc="-70" normalizeH="0" baseline="0" noProof="0" dirty="0">
                <a:ln>
                  <a:noFill/>
                </a:ln>
                <a:solidFill>
                  <a:schemeClr val="bg1">
                    <a:lumMod val="50000"/>
                  </a:schemeClr>
                </a:solidFill>
                <a:effectLst/>
                <a:uLnTx/>
                <a:uFillTx/>
                <a:latin typeface="Arial"/>
                <a:ea typeface="华文楷体"/>
                <a:cs typeface="Arial"/>
              </a:rPr>
              <a:t>~</a:t>
            </a:r>
            <a:r>
              <a:rPr kumimoji="0" lang="ar-JO" sz="2800" b="1" i="0" u="none" strike="noStrike" kern="1200" cap="none" spc="-70" normalizeH="0" baseline="0" noProof="0" dirty="0">
                <a:ln>
                  <a:noFill/>
                </a:ln>
                <a:solidFill>
                  <a:schemeClr val="bg1">
                    <a:lumMod val="50000"/>
                  </a:schemeClr>
                </a:solidFill>
                <a:effectLst/>
                <a:uLnTx/>
                <a:uFillTx/>
                <a:latin typeface="Arial"/>
                <a:ea typeface="华文楷体"/>
                <a:cs typeface="Arial"/>
              </a:rPr>
              <a:t>1990</a:t>
            </a:r>
            <a:r>
              <a:rPr kumimoji="0" lang="en-US" sz="2800" b="1" i="0" u="none" strike="noStrike" kern="1200" cap="none" spc="-70" normalizeH="0" baseline="0" noProof="0" dirty="0">
                <a:ln>
                  <a:noFill/>
                </a:ln>
                <a:solidFill>
                  <a:schemeClr val="bg1">
                    <a:lumMod val="50000"/>
                  </a:schemeClr>
                </a:solidFill>
                <a:effectLst/>
                <a:uLnTx/>
                <a:uFillTx/>
                <a:latin typeface="Arial"/>
                <a:ea typeface="华文楷体"/>
                <a:cs typeface="Arial"/>
              </a:rPr>
              <a:t> + </a:t>
            </a:r>
            <a:r>
              <a:rPr kumimoji="0" lang="ar-JO" sz="2800" b="1" i="0" u="none" strike="noStrike" kern="1200" cap="none" spc="-70" normalizeH="0" baseline="0" noProof="0" dirty="0">
                <a:ln>
                  <a:noFill/>
                </a:ln>
                <a:solidFill>
                  <a:schemeClr val="bg1">
                    <a:lumMod val="50000"/>
                  </a:schemeClr>
                </a:solidFill>
                <a:effectLst/>
                <a:uLnTx/>
                <a:uFillTx/>
                <a:latin typeface="Arial"/>
                <a:ea typeface="华文楷体"/>
                <a:cs typeface="Arial"/>
              </a:rPr>
              <a:t>؟؟</a:t>
            </a:r>
            <a:endParaRPr kumimoji="0" lang="en-US" sz="2800" b="1" i="0" u="none" strike="noStrike" kern="1200" cap="none" spc="-70" normalizeH="0" baseline="0" noProof="0" dirty="0">
              <a:ln>
                <a:noFill/>
              </a:ln>
              <a:solidFill>
                <a:schemeClr val="bg1">
                  <a:lumMod val="50000"/>
                </a:schemeClr>
              </a:solidFill>
              <a:effectLst/>
              <a:uLnTx/>
              <a:uFillTx/>
              <a:latin typeface="Arial"/>
              <a:ea typeface="华文楷体"/>
              <a:cs typeface="Arial"/>
            </a:endParaRPr>
          </a:p>
          <a:p>
            <a:pPr marL="0" marR="0" lvl="0" indent="0" algn="ctr" defTabSz="457200" rtl="0" eaLnBrk="1" fontAlgn="auto" latinLnBrk="0" hangingPunct="1">
              <a:lnSpc>
                <a:spcPct val="100000"/>
              </a:lnSpc>
              <a:spcBef>
                <a:spcPts val="0"/>
              </a:spcBef>
              <a:spcAft>
                <a:spcPts val="1800"/>
              </a:spcAft>
              <a:buClrTx/>
              <a:buSzTx/>
              <a:buFontTx/>
              <a:buNone/>
              <a:tabLst/>
              <a:defRPr/>
            </a:pPr>
            <a:r>
              <a:rPr kumimoji="0" lang="ar-JO" sz="2800" b="1" i="0" u="none" strike="noStrike" kern="1200" cap="none" spc="-70" normalizeH="0" baseline="0" noProof="0" dirty="0">
                <a:ln>
                  <a:noFill/>
                </a:ln>
                <a:solidFill>
                  <a:schemeClr val="bg1">
                    <a:lumMod val="50000"/>
                  </a:schemeClr>
                </a:solidFill>
                <a:effectLst/>
                <a:uLnTx/>
                <a:uFillTx/>
                <a:latin typeface="Arial"/>
                <a:ea typeface="华文楷体"/>
                <a:cs typeface="Arial"/>
              </a:rPr>
              <a:t>7</a:t>
            </a:r>
            <a:endParaRPr kumimoji="0" lang="en-US" sz="2800" b="1" i="0" u="none" strike="noStrike" kern="1200" cap="none" spc="-70" normalizeH="0" baseline="0" noProof="0" dirty="0">
              <a:ln>
                <a:noFill/>
              </a:ln>
              <a:solidFill>
                <a:schemeClr val="bg1">
                  <a:lumMod val="50000"/>
                </a:schemeClr>
              </a:solidFill>
              <a:effectLst/>
              <a:uLnTx/>
              <a:uFillTx/>
              <a:latin typeface="Arial"/>
              <a:ea typeface="华文楷体"/>
              <a:cs typeface="Arial"/>
            </a:endParaRPr>
          </a:p>
          <a:p>
            <a:pPr marL="0" marR="0" lvl="0" indent="0" algn="ctr" defTabSz="457200" rtl="0" eaLnBrk="1" fontAlgn="auto" latinLnBrk="0" hangingPunct="1">
              <a:lnSpc>
                <a:spcPct val="100000"/>
              </a:lnSpc>
              <a:spcBef>
                <a:spcPts val="0"/>
              </a:spcBef>
              <a:spcAft>
                <a:spcPts val="1800"/>
              </a:spcAft>
              <a:buClrTx/>
              <a:buSzTx/>
              <a:buFontTx/>
              <a:buNone/>
              <a:tabLst/>
              <a:defRPr/>
            </a:pPr>
            <a:r>
              <a:rPr kumimoji="0" lang="ar-JO" sz="2800" b="1" i="0" u="none" strike="noStrike" kern="1200" cap="none" spc="-70" normalizeH="0" baseline="0" noProof="0" dirty="0">
                <a:ln>
                  <a:noFill/>
                </a:ln>
                <a:solidFill>
                  <a:schemeClr val="bg1">
                    <a:lumMod val="50000"/>
                  </a:schemeClr>
                </a:solidFill>
                <a:effectLst/>
                <a:uLnTx/>
                <a:uFillTx/>
                <a:latin typeface="Arial"/>
                <a:ea typeface="华文楷体"/>
                <a:cs typeface="Arial"/>
              </a:rPr>
              <a:t>1000</a:t>
            </a:r>
            <a:endParaRPr kumimoji="0" lang="en-US" sz="2800" b="1" i="0" u="none" strike="noStrike" kern="1200" cap="none" spc="-70" normalizeH="0" baseline="0" noProof="0" dirty="0">
              <a:ln>
                <a:noFill/>
              </a:ln>
              <a:solidFill>
                <a:schemeClr val="bg1">
                  <a:lumMod val="50000"/>
                </a:schemeClr>
              </a:solidFill>
              <a:effectLst/>
              <a:uLnTx/>
              <a:uFillTx/>
              <a:latin typeface="Arial"/>
              <a:ea typeface="华文楷体"/>
              <a:cs typeface="Arial"/>
            </a:endParaRPr>
          </a:p>
        </p:txBody>
      </p:sp>
      <p:sp>
        <p:nvSpPr>
          <p:cNvPr id="65" name="TextBox 64">
            <a:extLst>
              <a:ext uri="{FF2B5EF4-FFF2-40B4-BE49-F238E27FC236}">
                <a16:creationId xmlns:a16="http://schemas.microsoft.com/office/drawing/2014/main" id="{4A9E3FF0-9BAE-4AB3-BF66-0925269E98F2}"/>
              </a:ext>
            </a:extLst>
          </p:cNvPr>
          <p:cNvSpPr txBox="1"/>
          <p:nvPr/>
        </p:nvSpPr>
        <p:spPr>
          <a:xfrm>
            <a:off x="1069671" y="926681"/>
            <a:ext cx="3053149" cy="515525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1800"/>
              </a:spcAft>
              <a:buClrTx/>
              <a:buSzTx/>
              <a:buFontTx/>
              <a:buNone/>
              <a:tabLst/>
              <a:defRPr/>
            </a:pPr>
            <a:r>
              <a:rPr kumimoji="0" lang="ar-JO" altLang="zh-CN" sz="2800" b="1" i="0" u="sng" strike="noStrike" kern="1200" cap="none" spc="-70" normalizeH="0" baseline="0" noProof="0" dirty="0">
                <a:ln>
                  <a:noFill/>
                </a:ln>
                <a:solidFill>
                  <a:srgbClr val="000000"/>
                </a:solidFill>
                <a:effectLst/>
                <a:uLnTx/>
                <a:uFillTx/>
                <a:latin typeface="Arial"/>
                <a:ea typeface="华文楷体"/>
                <a:cs typeface="Arial"/>
              </a:rPr>
              <a:t>الفترة</a:t>
            </a:r>
            <a:endParaRPr kumimoji="0" lang="en-US" altLang="zh-CN" sz="2800" b="1" i="0" u="sng" strike="noStrike" kern="1200" cap="none" spc="-70" normalizeH="0" baseline="0" noProof="0" dirty="0">
              <a:ln>
                <a:noFill/>
              </a:ln>
              <a:solidFill>
                <a:srgbClr val="000000"/>
              </a:solidFill>
              <a:effectLst/>
              <a:uLnTx/>
              <a:uFillTx/>
              <a:latin typeface="Arial"/>
              <a:ea typeface="华文楷体"/>
              <a:cs typeface="Arial"/>
            </a:endParaRPr>
          </a:p>
          <a:p>
            <a:pPr marL="0" marR="0" lvl="0" indent="0" algn="l" defTabSz="457200" rtl="0" eaLnBrk="1" fontAlgn="auto" latinLnBrk="0" hangingPunct="1">
              <a:lnSpc>
                <a:spcPct val="100000"/>
              </a:lnSpc>
              <a:spcBef>
                <a:spcPts val="0"/>
              </a:spcBef>
              <a:spcAft>
                <a:spcPts val="1800"/>
              </a:spcAft>
              <a:buClrTx/>
              <a:buSzTx/>
              <a:buFontTx/>
              <a:buNone/>
              <a:tabLst/>
              <a:defRPr/>
            </a:pPr>
            <a:r>
              <a:rPr kumimoji="0" lang="ar-JO" altLang="zh-CN" sz="2800" b="1" i="0" u="none" strike="noStrike" kern="1200" cap="none" spc="-70" normalizeH="0" baseline="0" noProof="0" dirty="0">
                <a:ln>
                  <a:noFill/>
                </a:ln>
                <a:solidFill>
                  <a:schemeClr val="bg1">
                    <a:lumMod val="50000"/>
                  </a:schemeClr>
                </a:solidFill>
                <a:effectLst/>
                <a:uLnTx/>
                <a:uFillTx/>
                <a:latin typeface="Arial"/>
                <a:ea typeface="华文楷体"/>
                <a:cs typeface="Arial"/>
              </a:rPr>
              <a:t>الأمم</a:t>
            </a:r>
            <a:endParaRPr kumimoji="0" lang="en-US" altLang="zh-CN" sz="2800" b="1" i="0" u="none" strike="noStrike" kern="1200" cap="none" spc="-70" normalizeH="0" baseline="0" noProof="0" dirty="0">
              <a:ln>
                <a:noFill/>
              </a:ln>
              <a:solidFill>
                <a:schemeClr val="bg1">
                  <a:lumMod val="50000"/>
                </a:schemeClr>
              </a:solidFill>
              <a:effectLst/>
              <a:uLnTx/>
              <a:uFillTx/>
              <a:latin typeface="Arial"/>
              <a:ea typeface="华文楷体"/>
              <a:cs typeface="Arial"/>
            </a:endParaRPr>
          </a:p>
          <a:p>
            <a:pPr marL="0" marR="0" lvl="0" indent="0" algn="l" defTabSz="457200" rtl="0" eaLnBrk="1" fontAlgn="auto" latinLnBrk="0" hangingPunct="1">
              <a:lnSpc>
                <a:spcPct val="100000"/>
              </a:lnSpc>
              <a:spcBef>
                <a:spcPts val="0"/>
              </a:spcBef>
              <a:spcAft>
                <a:spcPts val="1800"/>
              </a:spcAft>
              <a:buClrTx/>
              <a:buSzTx/>
              <a:buFontTx/>
              <a:buNone/>
              <a:tabLst/>
              <a:defRPr/>
            </a:pPr>
            <a:r>
              <a:rPr kumimoji="0" lang="ar-JO" sz="2800" b="1" i="0" u="none" strike="noStrike" kern="1200" cap="none" spc="-70" normalizeH="0" baseline="0" noProof="0" dirty="0">
                <a:ln>
                  <a:noFill/>
                </a:ln>
                <a:solidFill>
                  <a:schemeClr val="bg1">
                    <a:lumMod val="50000"/>
                  </a:schemeClr>
                </a:solidFill>
                <a:effectLst/>
                <a:uLnTx/>
                <a:uFillTx/>
                <a:latin typeface="Arial"/>
                <a:ea typeface="华文楷体"/>
                <a:cs typeface="Arial"/>
              </a:rPr>
              <a:t>إسرائيل</a:t>
            </a:r>
            <a:endParaRPr kumimoji="0" lang="en-US" sz="2800" b="1" i="0" u="none" strike="noStrike" kern="1200" cap="none" spc="-70" normalizeH="0" baseline="0" noProof="0" dirty="0">
              <a:ln>
                <a:noFill/>
              </a:ln>
              <a:solidFill>
                <a:schemeClr val="bg1">
                  <a:lumMod val="50000"/>
                </a:schemeClr>
              </a:solidFill>
              <a:effectLst/>
              <a:uLnTx/>
              <a:uFillTx/>
              <a:latin typeface="Arial"/>
              <a:ea typeface="华文楷体"/>
              <a:cs typeface="Arial"/>
            </a:endParaRPr>
          </a:p>
          <a:p>
            <a:pPr marL="0" marR="0" lvl="0" indent="0" algn="l" defTabSz="457200" rtl="0" eaLnBrk="1" fontAlgn="auto" latinLnBrk="0" hangingPunct="1">
              <a:lnSpc>
                <a:spcPct val="100000"/>
              </a:lnSpc>
              <a:spcBef>
                <a:spcPts val="0"/>
              </a:spcBef>
              <a:spcAft>
                <a:spcPts val="1800"/>
              </a:spcAft>
              <a:buClrTx/>
              <a:buSzTx/>
              <a:buFontTx/>
              <a:buNone/>
              <a:tabLst/>
              <a:defRPr/>
            </a:pPr>
            <a:r>
              <a:rPr kumimoji="0" lang="ar-JO" sz="2800" b="1" i="0" u="none" strike="noStrike" kern="1200" cap="none" spc="-70" normalizeH="0" baseline="0" noProof="0" dirty="0">
                <a:ln>
                  <a:noFill/>
                </a:ln>
                <a:solidFill>
                  <a:schemeClr val="bg1">
                    <a:lumMod val="50000"/>
                  </a:schemeClr>
                </a:solidFill>
                <a:effectLst/>
                <a:uLnTx/>
                <a:uFillTx/>
                <a:latin typeface="Arial"/>
                <a:ea typeface="华文楷体"/>
                <a:cs typeface="Arial"/>
              </a:rPr>
              <a:t>سنوات الصمت</a:t>
            </a:r>
            <a:endParaRPr kumimoji="0" lang="en-US" sz="2800" b="1" i="0" u="none" strike="noStrike" kern="1200" cap="none" spc="-70" normalizeH="0" baseline="0" noProof="0" dirty="0">
              <a:ln>
                <a:noFill/>
              </a:ln>
              <a:solidFill>
                <a:schemeClr val="bg1">
                  <a:lumMod val="50000"/>
                </a:schemeClr>
              </a:solidFill>
              <a:effectLst/>
              <a:uLnTx/>
              <a:uFillTx/>
              <a:latin typeface="Arial"/>
              <a:ea typeface="华文楷体"/>
              <a:cs typeface="Arial"/>
            </a:endParaRPr>
          </a:p>
          <a:p>
            <a:pPr marL="0" marR="0" lvl="0" indent="0" algn="l" defTabSz="457200" rtl="0" eaLnBrk="1" fontAlgn="auto" latinLnBrk="0" hangingPunct="1">
              <a:lnSpc>
                <a:spcPct val="100000"/>
              </a:lnSpc>
              <a:spcBef>
                <a:spcPts val="0"/>
              </a:spcBef>
              <a:spcAft>
                <a:spcPts val="1800"/>
              </a:spcAft>
              <a:buClrTx/>
              <a:buSzTx/>
              <a:buFontTx/>
              <a:buNone/>
              <a:tabLst/>
              <a:defRPr/>
            </a:pPr>
            <a:r>
              <a:rPr kumimoji="0" lang="ar-JO" sz="2800" b="1" i="0" u="none" strike="noStrike" kern="1200" cap="none" spc="-70" normalizeH="0" baseline="0" noProof="0" dirty="0">
                <a:ln>
                  <a:noFill/>
                </a:ln>
                <a:solidFill>
                  <a:srgbClr val="000000"/>
                </a:solidFill>
                <a:effectLst/>
                <a:highlight>
                  <a:srgbClr val="FFFF00"/>
                </a:highlight>
                <a:uLnTx/>
                <a:uFillTx/>
                <a:latin typeface="Arial"/>
                <a:ea typeface="华文楷体"/>
                <a:cs typeface="Arial"/>
              </a:rPr>
              <a:t>المسيح على الأرض</a:t>
            </a:r>
            <a:endParaRPr kumimoji="0" lang="en-US" sz="2800" b="1" i="0" u="none" strike="noStrike" kern="1200" cap="none" spc="-70" normalizeH="0" baseline="0" noProof="0" dirty="0">
              <a:ln>
                <a:noFill/>
              </a:ln>
              <a:solidFill>
                <a:srgbClr val="000000"/>
              </a:solidFill>
              <a:effectLst/>
              <a:highlight>
                <a:srgbClr val="FFFF00"/>
              </a:highlight>
              <a:uLnTx/>
              <a:uFillTx/>
              <a:latin typeface="Arial"/>
              <a:ea typeface="华文楷体"/>
              <a:cs typeface="Arial"/>
            </a:endParaRPr>
          </a:p>
          <a:p>
            <a:pPr marL="0" marR="0" lvl="0" indent="0" algn="l" defTabSz="457200" rtl="0" eaLnBrk="1" fontAlgn="auto" latinLnBrk="0" hangingPunct="1">
              <a:lnSpc>
                <a:spcPct val="100000"/>
              </a:lnSpc>
              <a:spcBef>
                <a:spcPts val="0"/>
              </a:spcBef>
              <a:spcAft>
                <a:spcPts val="1800"/>
              </a:spcAft>
              <a:buClrTx/>
              <a:buSzTx/>
              <a:buFontTx/>
              <a:buNone/>
              <a:tabLst/>
              <a:defRPr/>
            </a:pPr>
            <a:r>
              <a:rPr kumimoji="0" lang="ar-JO" sz="2800" b="1" i="0" u="none" strike="noStrike" kern="1200" cap="none" spc="-70" normalizeH="0" baseline="0" noProof="0" dirty="0">
                <a:ln>
                  <a:noFill/>
                </a:ln>
                <a:solidFill>
                  <a:schemeClr val="bg1">
                    <a:lumMod val="50000"/>
                  </a:schemeClr>
                </a:solidFill>
                <a:effectLst/>
                <a:uLnTx/>
                <a:uFillTx/>
                <a:latin typeface="Arial"/>
                <a:ea typeface="华文楷体"/>
                <a:cs typeface="Arial"/>
              </a:rPr>
              <a:t>الكنيسة على الأرض</a:t>
            </a:r>
            <a:endParaRPr kumimoji="0" lang="en-US" sz="2800" b="1" i="0" u="none" strike="noStrike" kern="1200" cap="none" spc="-70" normalizeH="0" baseline="0" noProof="0" dirty="0">
              <a:ln>
                <a:noFill/>
              </a:ln>
              <a:solidFill>
                <a:schemeClr val="bg1">
                  <a:lumMod val="50000"/>
                </a:schemeClr>
              </a:solidFill>
              <a:effectLst/>
              <a:uLnTx/>
              <a:uFillTx/>
              <a:latin typeface="Arial"/>
              <a:ea typeface="华文楷体"/>
              <a:cs typeface="Arial"/>
            </a:endParaRPr>
          </a:p>
          <a:p>
            <a:pPr marL="0" marR="0" lvl="0" indent="0" algn="l" defTabSz="457200" rtl="0" eaLnBrk="1" fontAlgn="auto" latinLnBrk="0" hangingPunct="1">
              <a:lnSpc>
                <a:spcPct val="100000"/>
              </a:lnSpc>
              <a:spcBef>
                <a:spcPts val="0"/>
              </a:spcBef>
              <a:spcAft>
                <a:spcPts val="1800"/>
              </a:spcAft>
              <a:buClrTx/>
              <a:buSzTx/>
              <a:buFontTx/>
              <a:buNone/>
              <a:tabLst/>
              <a:defRPr/>
            </a:pPr>
            <a:r>
              <a:rPr kumimoji="0" lang="ar-JO" sz="2800" b="1" i="0" u="none" strike="noStrike" kern="1200" cap="none" spc="-70" normalizeH="0" baseline="0" noProof="0" dirty="0">
                <a:ln>
                  <a:noFill/>
                </a:ln>
                <a:solidFill>
                  <a:schemeClr val="bg1">
                    <a:lumMod val="50000"/>
                  </a:schemeClr>
                </a:solidFill>
                <a:effectLst/>
                <a:uLnTx/>
                <a:uFillTx/>
                <a:latin typeface="Arial"/>
                <a:ea typeface="华文楷体"/>
                <a:cs typeface="Arial"/>
              </a:rPr>
              <a:t>الضيقة</a:t>
            </a:r>
            <a:endParaRPr kumimoji="0" lang="en-US" sz="2800" b="1" i="0" u="none" strike="noStrike" kern="1200" cap="none" spc="-70" normalizeH="0" baseline="0" noProof="0" dirty="0">
              <a:ln>
                <a:noFill/>
              </a:ln>
              <a:solidFill>
                <a:schemeClr val="bg1">
                  <a:lumMod val="50000"/>
                </a:schemeClr>
              </a:solidFill>
              <a:effectLst/>
              <a:uLnTx/>
              <a:uFillTx/>
              <a:latin typeface="Arial"/>
              <a:ea typeface="华文楷体"/>
              <a:cs typeface="Arial"/>
            </a:endParaRPr>
          </a:p>
          <a:p>
            <a:pPr marL="0" marR="0" lvl="0" indent="0" algn="l" defTabSz="457200" rtl="0" eaLnBrk="1" fontAlgn="auto" latinLnBrk="0" hangingPunct="1">
              <a:lnSpc>
                <a:spcPct val="100000"/>
              </a:lnSpc>
              <a:spcBef>
                <a:spcPts val="0"/>
              </a:spcBef>
              <a:spcAft>
                <a:spcPts val="1800"/>
              </a:spcAft>
              <a:buClrTx/>
              <a:buSzTx/>
              <a:buFontTx/>
              <a:buNone/>
              <a:tabLst/>
              <a:defRPr/>
            </a:pPr>
            <a:r>
              <a:rPr kumimoji="0" lang="ar-JO" sz="2800" b="1" i="0" u="none" strike="noStrike" kern="1200" cap="none" spc="-70" normalizeH="0" baseline="0" noProof="0" dirty="0">
                <a:ln>
                  <a:noFill/>
                </a:ln>
                <a:solidFill>
                  <a:schemeClr val="bg1">
                    <a:lumMod val="50000"/>
                  </a:schemeClr>
                </a:solidFill>
                <a:effectLst/>
                <a:uLnTx/>
                <a:uFillTx/>
                <a:latin typeface="Arial"/>
                <a:ea typeface="华文楷体"/>
                <a:cs typeface="Arial"/>
              </a:rPr>
              <a:t>مملكة المسيح</a:t>
            </a:r>
            <a:endParaRPr kumimoji="0" lang="en-US" sz="2800" b="1" i="0" u="none" strike="noStrike" kern="1200" cap="none" spc="-70" normalizeH="0" baseline="0" noProof="0" dirty="0">
              <a:ln>
                <a:noFill/>
              </a:ln>
              <a:solidFill>
                <a:schemeClr val="bg1">
                  <a:lumMod val="50000"/>
                </a:schemeClr>
              </a:solidFill>
              <a:effectLst/>
              <a:uLnTx/>
              <a:uFillTx/>
              <a:latin typeface="Arial"/>
              <a:ea typeface="华文楷体"/>
              <a:cs typeface="Arial"/>
            </a:endParaRPr>
          </a:p>
        </p:txBody>
      </p:sp>
      <p:sp>
        <p:nvSpPr>
          <p:cNvPr id="66" name="TextBox 65">
            <a:extLst>
              <a:ext uri="{FF2B5EF4-FFF2-40B4-BE49-F238E27FC236}">
                <a16:creationId xmlns:a16="http://schemas.microsoft.com/office/drawing/2014/main" id="{6E2AAAF3-A24E-4FDD-86D3-22B43910F490}"/>
              </a:ext>
            </a:extLst>
          </p:cNvPr>
          <p:cNvSpPr txBox="1"/>
          <p:nvPr/>
        </p:nvSpPr>
        <p:spPr>
          <a:xfrm>
            <a:off x="6063914" y="926680"/>
            <a:ext cx="2894503" cy="5155257"/>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1800"/>
              </a:spcAft>
              <a:buClrTx/>
              <a:buSzTx/>
              <a:buFontTx/>
              <a:buNone/>
              <a:tabLst/>
              <a:defRPr/>
            </a:pPr>
            <a:r>
              <a:rPr kumimoji="0" lang="ar-JO" altLang="zh-CN" sz="2800" b="1" i="0" u="sng" strike="noStrike" kern="1200" cap="none" spc="-70" normalizeH="0" baseline="0" noProof="0" dirty="0">
                <a:ln>
                  <a:noFill/>
                </a:ln>
                <a:solidFill>
                  <a:schemeClr val="bg1">
                    <a:lumMod val="50000"/>
                  </a:schemeClr>
                </a:solidFill>
                <a:effectLst/>
                <a:uLnTx/>
                <a:uFillTx/>
                <a:latin typeface="Arial"/>
                <a:ea typeface="华文楷体"/>
                <a:cs typeface="Arial"/>
              </a:rPr>
              <a:t>النص الكتابي</a:t>
            </a:r>
            <a:endParaRPr kumimoji="0" lang="en-US" altLang="zh-CN" sz="2800" b="1" i="0" u="sng" strike="noStrike" kern="1200" cap="none" spc="-70" normalizeH="0" baseline="0" noProof="0" dirty="0">
              <a:ln>
                <a:noFill/>
              </a:ln>
              <a:solidFill>
                <a:schemeClr val="bg1">
                  <a:lumMod val="50000"/>
                </a:schemeClr>
              </a:solidFill>
              <a:effectLst/>
              <a:uLnTx/>
              <a:uFillTx/>
              <a:latin typeface="Arial"/>
              <a:ea typeface="华文楷体"/>
              <a:cs typeface="Arial"/>
            </a:endParaRPr>
          </a:p>
          <a:p>
            <a:pPr marL="0" marR="0" lvl="0" indent="0" algn="r" defTabSz="457200" rtl="0" eaLnBrk="1" fontAlgn="auto" latinLnBrk="0" hangingPunct="1">
              <a:lnSpc>
                <a:spcPct val="100000"/>
              </a:lnSpc>
              <a:spcBef>
                <a:spcPts val="0"/>
              </a:spcBef>
              <a:spcAft>
                <a:spcPts val="1800"/>
              </a:spcAft>
              <a:buClrTx/>
              <a:buSzTx/>
              <a:buFontTx/>
              <a:buNone/>
              <a:tabLst/>
              <a:defRPr/>
            </a:pPr>
            <a:r>
              <a:rPr kumimoji="0" lang="ar-JO" altLang="zh-CN" sz="2800" b="1" i="0" u="none" strike="noStrike" kern="1200" cap="none" spc="-70" normalizeH="0" baseline="0" noProof="0" dirty="0">
                <a:ln>
                  <a:noFill/>
                </a:ln>
                <a:solidFill>
                  <a:schemeClr val="bg1">
                    <a:lumMod val="50000"/>
                  </a:schemeClr>
                </a:solidFill>
                <a:effectLst/>
                <a:uLnTx/>
                <a:uFillTx/>
                <a:latin typeface="Arial"/>
                <a:ea typeface="华文楷体"/>
                <a:cs typeface="Arial"/>
              </a:rPr>
              <a:t>تك 1-11</a:t>
            </a:r>
            <a:endParaRPr kumimoji="0" lang="en-US" altLang="zh-CN" sz="2800" b="1" i="0" u="none" strike="noStrike" kern="1200" cap="none" spc="-70" normalizeH="0" baseline="0" noProof="0" dirty="0">
              <a:ln>
                <a:noFill/>
              </a:ln>
              <a:solidFill>
                <a:schemeClr val="bg1">
                  <a:lumMod val="50000"/>
                </a:schemeClr>
              </a:solidFill>
              <a:effectLst/>
              <a:uLnTx/>
              <a:uFillTx/>
              <a:latin typeface="Arial"/>
              <a:ea typeface="华文楷体"/>
              <a:cs typeface="Arial"/>
            </a:endParaRPr>
          </a:p>
          <a:p>
            <a:pPr marL="0" marR="0" lvl="0" indent="0" algn="r" defTabSz="457200" rtl="0" eaLnBrk="1" fontAlgn="auto" latinLnBrk="0" hangingPunct="1">
              <a:lnSpc>
                <a:spcPct val="100000"/>
              </a:lnSpc>
              <a:spcBef>
                <a:spcPts val="0"/>
              </a:spcBef>
              <a:spcAft>
                <a:spcPts val="1800"/>
              </a:spcAft>
              <a:buClrTx/>
              <a:buSzTx/>
              <a:buFontTx/>
              <a:buNone/>
              <a:tabLst/>
              <a:defRPr/>
            </a:pPr>
            <a:r>
              <a:rPr kumimoji="0" lang="ar-JO" sz="2800" b="1" i="0" u="none" strike="noStrike" kern="1200" cap="none" spc="-70" normalizeH="0" baseline="0" noProof="0" dirty="0">
                <a:ln>
                  <a:noFill/>
                </a:ln>
                <a:solidFill>
                  <a:schemeClr val="bg1">
                    <a:lumMod val="50000"/>
                  </a:schemeClr>
                </a:solidFill>
                <a:effectLst/>
                <a:uLnTx/>
                <a:uFillTx/>
                <a:latin typeface="Arial"/>
                <a:ea typeface="华文楷体"/>
                <a:cs typeface="Arial"/>
              </a:rPr>
              <a:t>تك 12 – ملا 4</a:t>
            </a:r>
            <a:endParaRPr kumimoji="0" lang="en-US" sz="2800" b="1" i="0" u="none" strike="noStrike" kern="1200" cap="none" spc="-70" normalizeH="0" baseline="0" noProof="0" dirty="0">
              <a:ln>
                <a:noFill/>
              </a:ln>
              <a:solidFill>
                <a:schemeClr val="bg1">
                  <a:lumMod val="50000"/>
                </a:schemeClr>
              </a:solidFill>
              <a:effectLst/>
              <a:uLnTx/>
              <a:uFillTx/>
              <a:latin typeface="Arial"/>
              <a:ea typeface="华文楷体"/>
              <a:cs typeface="Arial"/>
            </a:endParaRPr>
          </a:p>
          <a:p>
            <a:pPr marL="0" marR="0" lvl="0" indent="0" algn="r" defTabSz="457200" rtl="0" eaLnBrk="1" fontAlgn="auto" latinLnBrk="0" hangingPunct="1">
              <a:lnSpc>
                <a:spcPct val="100000"/>
              </a:lnSpc>
              <a:spcBef>
                <a:spcPts val="0"/>
              </a:spcBef>
              <a:spcAft>
                <a:spcPts val="1800"/>
              </a:spcAft>
              <a:buClrTx/>
              <a:buSzTx/>
              <a:buFontTx/>
              <a:buNone/>
              <a:tabLst/>
              <a:defRPr/>
            </a:pPr>
            <a:r>
              <a:rPr kumimoji="0" lang="ar-JO" sz="2800" b="1" i="0" u="none" strike="noStrike" kern="1200" cap="none" spc="-70" normalizeH="0" baseline="0" noProof="0" dirty="0">
                <a:ln>
                  <a:noFill/>
                </a:ln>
                <a:solidFill>
                  <a:schemeClr val="bg1">
                    <a:lumMod val="50000"/>
                  </a:schemeClr>
                </a:solidFill>
                <a:effectLst/>
                <a:uLnTx/>
                <a:uFillTx/>
                <a:latin typeface="Arial"/>
                <a:ea typeface="华文楷体"/>
                <a:cs typeface="Arial"/>
              </a:rPr>
              <a:t>لا يوجد</a:t>
            </a:r>
            <a:endParaRPr kumimoji="0" lang="en-US" sz="2800" b="1" i="0" u="none" strike="noStrike" kern="1200" cap="none" spc="-70" normalizeH="0" baseline="0" noProof="0" dirty="0">
              <a:ln>
                <a:noFill/>
              </a:ln>
              <a:solidFill>
                <a:schemeClr val="bg1">
                  <a:lumMod val="50000"/>
                </a:schemeClr>
              </a:solidFill>
              <a:effectLst/>
              <a:uLnTx/>
              <a:uFillTx/>
              <a:latin typeface="Arial"/>
              <a:ea typeface="华文楷体"/>
              <a:cs typeface="Arial"/>
            </a:endParaRPr>
          </a:p>
          <a:p>
            <a:pPr marL="0" marR="0" lvl="0" indent="0" algn="r" defTabSz="457200" rtl="0" eaLnBrk="1" fontAlgn="auto" latinLnBrk="0" hangingPunct="1">
              <a:lnSpc>
                <a:spcPct val="100000"/>
              </a:lnSpc>
              <a:spcBef>
                <a:spcPts val="0"/>
              </a:spcBef>
              <a:spcAft>
                <a:spcPts val="1800"/>
              </a:spcAft>
              <a:buClrTx/>
              <a:buSzTx/>
              <a:buFontTx/>
              <a:buNone/>
              <a:tabLst/>
              <a:defRPr/>
            </a:pPr>
            <a:r>
              <a:rPr kumimoji="0" lang="ar-JO" sz="2800" b="1" i="0" u="none" strike="noStrike" kern="1200" cap="none" spc="-70" normalizeH="0" baseline="0" noProof="0" dirty="0">
                <a:ln>
                  <a:noFill/>
                </a:ln>
                <a:solidFill>
                  <a:schemeClr val="bg1">
                    <a:lumMod val="50000"/>
                  </a:schemeClr>
                </a:solidFill>
                <a:effectLst/>
                <a:uLnTx/>
                <a:uFillTx/>
                <a:latin typeface="Arial"/>
                <a:ea typeface="华文楷体"/>
                <a:cs typeface="Arial"/>
              </a:rPr>
              <a:t>مت 1 – أع 1</a:t>
            </a:r>
            <a:endParaRPr kumimoji="0" lang="en-US" sz="2800" b="1" i="0" u="none" strike="noStrike" kern="1200" cap="none" spc="-70" normalizeH="0" baseline="0" noProof="0" dirty="0">
              <a:ln>
                <a:noFill/>
              </a:ln>
              <a:solidFill>
                <a:schemeClr val="bg1">
                  <a:lumMod val="50000"/>
                </a:schemeClr>
              </a:solidFill>
              <a:effectLst/>
              <a:uLnTx/>
              <a:uFillTx/>
              <a:latin typeface="Arial"/>
              <a:ea typeface="华文楷体"/>
              <a:cs typeface="Arial"/>
            </a:endParaRPr>
          </a:p>
          <a:p>
            <a:pPr marL="0" marR="0" lvl="0" indent="0" algn="r" defTabSz="457200" rtl="0" eaLnBrk="1" fontAlgn="auto" latinLnBrk="0" hangingPunct="1">
              <a:lnSpc>
                <a:spcPct val="100000"/>
              </a:lnSpc>
              <a:spcBef>
                <a:spcPts val="0"/>
              </a:spcBef>
              <a:spcAft>
                <a:spcPts val="1800"/>
              </a:spcAft>
              <a:buClrTx/>
              <a:buSzTx/>
              <a:buFontTx/>
              <a:buNone/>
              <a:tabLst/>
              <a:defRPr/>
            </a:pPr>
            <a:r>
              <a:rPr kumimoji="0" lang="ar-JO" sz="2800" b="1" i="0" u="none" strike="noStrike" kern="1200" cap="none" spc="-70" normalizeH="0" baseline="0" noProof="0" dirty="0">
                <a:ln>
                  <a:noFill/>
                </a:ln>
                <a:solidFill>
                  <a:schemeClr val="bg1">
                    <a:lumMod val="50000"/>
                  </a:schemeClr>
                </a:solidFill>
                <a:effectLst/>
                <a:uLnTx/>
                <a:uFillTx/>
                <a:latin typeface="Arial"/>
                <a:ea typeface="华文楷体"/>
                <a:cs typeface="Arial"/>
              </a:rPr>
              <a:t>أع 2 – رؤ 3</a:t>
            </a:r>
            <a:endParaRPr kumimoji="0" lang="en-US" sz="2800" b="1" i="0" u="none" strike="noStrike" kern="1200" cap="none" spc="-70" normalizeH="0" baseline="0" noProof="0" dirty="0">
              <a:ln>
                <a:noFill/>
              </a:ln>
              <a:solidFill>
                <a:schemeClr val="bg1">
                  <a:lumMod val="50000"/>
                </a:schemeClr>
              </a:solidFill>
              <a:effectLst/>
              <a:uLnTx/>
              <a:uFillTx/>
              <a:latin typeface="Arial"/>
              <a:ea typeface="华文楷体"/>
              <a:cs typeface="Arial"/>
            </a:endParaRPr>
          </a:p>
          <a:p>
            <a:pPr marL="0" marR="0" lvl="0" indent="0" algn="r" defTabSz="457200" rtl="0" eaLnBrk="1" fontAlgn="auto" latinLnBrk="0" hangingPunct="1">
              <a:lnSpc>
                <a:spcPct val="100000"/>
              </a:lnSpc>
              <a:spcBef>
                <a:spcPts val="0"/>
              </a:spcBef>
              <a:spcAft>
                <a:spcPts val="1800"/>
              </a:spcAft>
              <a:buClrTx/>
              <a:buSzTx/>
              <a:buFontTx/>
              <a:buNone/>
              <a:tabLst/>
              <a:defRPr/>
            </a:pPr>
            <a:r>
              <a:rPr kumimoji="0" lang="ar-JO" sz="2800" b="1" i="0" u="none" strike="noStrike" kern="1200" cap="none" spc="-70" normalizeH="0" baseline="0" noProof="0" dirty="0">
                <a:ln>
                  <a:noFill/>
                </a:ln>
                <a:solidFill>
                  <a:schemeClr val="bg1">
                    <a:lumMod val="50000"/>
                  </a:schemeClr>
                </a:solidFill>
                <a:effectLst/>
                <a:uLnTx/>
                <a:uFillTx/>
                <a:latin typeface="Arial"/>
                <a:ea typeface="华文楷体"/>
                <a:cs typeface="Arial"/>
              </a:rPr>
              <a:t>رؤ 4-19</a:t>
            </a:r>
            <a:endParaRPr kumimoji="0" lang="en-US" sz="2800" b="1" i="0" u="none" strike="noStrike" kern="1200" cap="none" spc="-70" normalizeH="0" baseline="0" noProof="0" dirty="0">
              <a:ln>
                <a:noFill/>
              </a:ln>
              <a:solidFill>
                <a:schemeClr val="bg1">
                  <a:lumMod val="50000"/>
                </a:schemeClr>
              </a:solidFill>
              <a:effectLst/>
              <a:uLnTx/>
              <a:uFillTx/>
              <a:latin typeface="Arial"/>
              <a:ea typeface="华文楷体"/>
              <a:cs typeface="Arial"/>
            </a:endParaRPr>
          </a:p>
          <a:p>
            <a:pPr marL="0" marR="0" lvl="0" indent="0" algn="r" defTabSz="457200" rtl="0" eaLnBrk="1" fontAlgn="auto" latinLnBrk="0" hangingPunct="1">
              <a:lnSpc>
                <a:spcPct val="100000"/>
              </a:lnSpc>
              <a:spcBef>
                <a:spcPts val="0"/>
              </a:spcBef>
              <a:spcAft>
                <a:spcPts val="1800"/>
              </a:spcAft>
              <a:buClrTx/>
              <a:buSzTx/>
              <a:buFontTx/>
              <a:buNone/>
              <a:tabLst/>
              <a:defRPr/>
            </a:pPr>
            <a:r>
              <a:rPr kumimoji="0" lang="ar-JO" sz="2800" b="1" i="0" u="none" strike="noStrike" kern="1200" cap="none" spc="-70" normalizeH="0" baseline="0" noProof="0" dirty="0">
                <a:ln>
                  <a:noFill/>
                </a:ln>
                <a:solidFill>
                  <a:schemeClr val="bg1">
                    <a:lumMod val="50000"/>
                  </a:schemeClr>
                </a:solidFill>
                <a:effectLst/>
                <a:uLnTx/>
                <a:uFillTx/>
                <a:latin typeface="Arial"/>
                <a:ea typeface="华文楷体"/>
                <a:cs typeface="Arial"/>
              </a:rPr>
              <a:t>رؤ 20-22</a:t>
            </a:r>
            <a:endParaRPr kumimoji="0" lang="en-US" sz="2800" b="1" i="0" u="none" strike="noStrike" kern="1200" cap="none" spc="-70" normalizeH="0" baseline="0" noProof="0" dirty="0">
              <a:ln>
                <a:noFill/>
              </a:ln>
              <a:solidFill>
                <a:schemeClr val="bg1">
                  <a:lumMod val="50000"/>
                </a:schemeClr>
              </a:solidFill>
              <a:effectLst/>
              <a:uLnTx/>
              <a:uFillTx/>
              <a:latin typeface="Arial"/>
              <a:ea typeface="华文楷体"/>
              <a:cs typeface="Arial"/>
            </a:endParaRPr>
          </a:p>
        </p:txBody>
      </p:sp>
      <p:sp>
        <p:nvSpPr>
          <p:cNvPr id="67" name="TextBox 7">
            <a:extLst>
              <a:ext uri="{FF2B5EF4-FFF2-40B4-BE49-F238E27FC236}">
                <a16:creationId xmlns:a16="http://schemas.microsoft.com/office/drawing/2014/main" id="{7AB3715E-D6B1-4884-800C-2B305E7DAED8}"/>
              </a:ext>
            </a:extLst>
          </p:cNvPr>
          <p:cNvSpPr txBox="1"/>
          <p:nvPr/>
        </p:nvSpPr>
        <p:spPr>
          <a:xfrm rot="16200000">
            <a:off x="-2719753" y="2879725"/>
            <a:ext cx="6424246" cy="664797"/>
          </a:xfrm>
          <a:prstGeom prst="rect">
            <a:avLst/>
          </a:prstGeom>
        </p:spPr>
        <p:txBody>
          <a:bodyPr wrap="square" lIns="0" tIns="0" rIns="0" bIns="0" rtlCol="0" anchor="t">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ar-JO" sz="4800" b="1" i="0" u="none" strike="noStrike" kern="1200" cap="none" spc="-80" normalizeH="0" baseline="0" noProof="0" dirty="0">
                <a:ln>
                  <a:noFill/>
                </a:ln>
                <a:solidFill>
                  <a:srgbClr val="F4F0D9"/>
                </a:solidFill>
                <a:effectLst>
                  <a:glow>
                    <a:prstClr val="white"/>
                  </a:glow>
                </a:effectLst>
                <a:uLnTx/>
                <a:uFillTx/>
                <a:latin typeface="system-ui"/>
                <a:ea typeface="+mn-ea"/>
                <a:cs typeface="Arial" panose="020B0604020202020204" pitchFamily="34" charset="0"/>
              </a:rPr>
              <a:t>الخلفية</a:t>
            </a:r>
            <a:endParaRPr kumimoji="0" lang="en-US" sz="4800" b="1" i="0" u="none" strike="noStrike" kern="1200" cap="none" spc="-80" normalizeH="0" baseline="0" noProof="0" dirty="0">
              <a:ln>
                <a:noFill/>
              </a:ln>
              <a:solidFill>
                <a:srgbClr val="F4F0D9"/>
              </a:solidFill>
              <a:effectLst>
                <a:glow>
                  <a:prstClr val="white"/>
                </a:glow>
              </a:effectLst>
              <a:uLnTx/>
              <a:uFillTx/>
              <a:latin typeface="system-ui"/>
              <a:ea typeface="+mn-ea"/>
              <a:cs typeface="Arial" panose="020B0604020202020204" pitchFamily="34" charset="0"/>
            </a:endParaRPr>
          </a:p>
        </p:txBody>
      </p:sp>
      <p:sp>
        <p:nvSpPr>
          <p:cNvPr id="9" name="Text Box 52">
            <a:extLst>
              <a:ext uri="{FF2B5EF4-FFF2-40B4-BE49-F238E27FC236}">
                <a16:creationId xmlns:a16="http://schemas.microsoft.com/office/drawing/2014/main" id="{4768163C-7609-4E6B-A581-2E50D4A0F78D}"/>
              </a:ext>
            </a:extLst>
          </p:cNvPr>
          <p:cNvSpPr txBox="1">
            <a:spLocks noChangeArrowheads="1"/>
          </p:cNvSpPr>
          <p:nvPr/>
        </p:nvSpPr>
        <p:spPr bwMode="auto">
          <a:xfrm>
            <a:off x="5486850" y="6348409"/>
            <a:ext cx="3513221" cy="33855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تيري هول، بانوراما الكتاب المقدس، 157</a:t>
            </a:r>
          </a:p>
        </p:txBody>
      </p:sp>
    </p:spTree>
    <p:extLst>
      <p:ext uri="{BB962C8B-B14F-4D97-AF65-F5344CB8AC3E}">
        <p14:creationId xmlns:p14="http://schemas.microsoft.com/office/powerpoint/2010/main" val="418532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
                                            <p:txEl>
                                              <p:pRg st="3" end="3"/>
                                            </p:txEl>
                                          </p:spTgt>
                                        </p:tgtEl>
                                        <p:attrNameLst>
                                          <p:attrName>style.visibility</p:attrName>
                                        </p:attrNameLst>
                                      </p:cBhvr>
                                      <p:to>
                                        <p:strVal val="visible"/>
                                      </p:to>
                                    </p:set>
                                    <p:animEffect transition="in" filter="fade">
                                      <p:cBhvr>
                                        <p:cTn id="7" dur="500"/>
                                        <p:tgtEl>
                                          <p:spTgt spid="6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
                                            <p:txEl>
                                              <p:pRg st="3" end="3"/>
                                            </p:txEl>
                                          </p:spTgt>
                                        </p:tgtEl>
                                        <p:attrNameLst>
                                          <p:attrName>style.visibility</p:attrName>
                                        </p:attrNameLst>
                                      </p:cBhvr>
                                      <p:to>
                                        <p:strVal val="visible"/>
                                      </p:to>
                                    </p:set>
                                    <p:animEffect transition="in" filter="fade">
                                      <p:cBhvr>
                                        <p:cTn id="10" dur="500"/>
                                        <p:tgtEl>
                                          <p:spTgt spid="6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xEl>
                                              <p:pRg st="3" end="3"/>
                                            </p:txEl>
                                          </p:spTgt>
                                        </p:tgtEl>
                                        <p:attrNameLst>
                                          <p:attrName>style.visibility</p:attrName>
                                        </p:attrNameLst>
                                      </p:cBhvr>
                                      <p:to>
                                        <p:strVal val="visible"/>
                                      </p:to>
                                    </p:set>
                                    <p:animEffect transition="in" filter="fade">
                                      <p:cBhvr>
                                        <p:cTn id="13" dur="500"/>
                                        <p:tgtEl>
                                          <p:spTgt spid="6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5">
                                            <p:txEl>
                                              <p:pRg st="4" end="4"/>
                                            </p:txEl>
                                          </p:spTgt>
                                        </p:tgtEl>
                                        <p:attrNameLst>
                                          <p:attrName>style.visibility</p:attrName>
                                        </p:attrNameLst>
                                      </p:cBhvr>
                                      <p:to>
                                        <p:strVal val="visible"/>
                                      </p:to>
                                    </p:set>
                                    <p:animEffect transition="in" filter="fade">
                                      <p:cBhvr>
                                        <p:cTn id="18" dur="500"/>
                                        <p:tgtEl>
                                          <p:spTgt spid="6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4">
                                            <p:txEl>
                                              <p:pRg st="4" end="4"/>
                                            </p:txEl>
                                          </p:spTgt>
                                        </p:tgtEl>
                                        <p:attrNameLst>
                                          <p:attrName>style.visibility</p:attrName>
                                        </p:attrNameLst>
                                      </p:cBhvr>
                                      <p:to>
                                        <p:strVal val="visible"/>
                                      </p:to>
                                    </p:set>
                                    <p:animEffect transition="in" filter="fade">
                                      <p:cBhvr>
                                        <p:cTn id="21" dur="500"/>
                                        <p:tgtEl>
                                          <p:spTgt spid="6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6">
                                            <p:txEl>
                                              <p:pRg st="4" end="4"/>
                                            </p:txEl>
                                          </p:spTgt>
                                        </p:tgtEl>
                                        <p:attrNameLst>
                                          <p:attrName>style.visibility</p:attrName>
                                        </p:attrNameLst>
                                      </p:cBhvr>
                                      <p:to>
                                        <p:strVal val="visible"/>
                                      </p:to>
                                    </p:set>
                                    <p:animEffect transition="in" filter="fade">
                                      <p:cBhvr>
                                        <p:cTn id="24" dur="500"/>
                                        <p:tgtEl>
                                          <p:spTgt spid="6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5">
                                            <p:txEl>
                                              <p:pRg st="5" end="5"/>
                                            </p:txEl>
                                          </p:spTgt>
                                        </p:tgtEl>
                                        <p:attrNameLst>
                                          <p:attrName>style.visibility</p:attrName>
                                        </p:attrNameLst>
                                      </p:cBhvr>
                                      <p:to>
                                        <p:strVal val="visible"/>
                                      </p:to>
                                    </p:set>
                                    <p:animEffect transition="in" filter="fade">
                                      <p:cBhvr>
                                        <p:cTn id="29" dur="500"/>
                                        <p:tgtEl>
                                          <p:spTgt spid="65">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4">
                                            <p:txEl>
                                              <p:pRg st="5" end="5"/>
                                            </p:txEl>
                                          </p:spTgt>
                                        </p:tgtEl>
                                        <p:attrNameLst>
                                          <p:attrName>style.visibility</p:attrName>
                                        </p:attrNameLst>
                                      </p:cBhvr>
                                      <p:to>
                                        <p:strVal val="visible"/>
                                      </p:to>
                                    </p:set>
                                    <p:animEffect transition="in" filter="fade">
                                      <p:cBhvr>
                                        <p:cTn id="32" dur="500"/>
                                        <p:tgtEl>
                                          <p:spTgt spid="64">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6">
                                            <p:txEl>
                                              <p:pRg st="5" end="5"/>
                                            </p:txEl>
                                          </p:spTgt>
                                        </p:tgtEl>
                                        <p:attrNameLst>
                                          <p:attrName>style.visibility</p:attrName>
                                        </p:attrNameLst>
                                      </p:cBhvr>
                                      <p:to>
                                        <p:strVal val="visible"/>
                                      </p:to>
                                    </p:set>
                                    <p:animEffect transition="in" filter="fade">
                                      <p:cBhvr>
                                        <p:cTn id="35" dur="500"/>
                                        <p:tgtEl>
                                          <p:spTgt spid="6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5">
                                            <p:txEl>
                                              <p:pRg st="6" end="6"/>
                                            </p:txEl>
                                          </p:spTgt>
                                        </p:tgtEl>
                                        <p:attrNameLst>
                                          <p:attrName>style.visibility</p:attrName>
                                        </p:attrNameLst>
                                      </p:cBhvr>
                                      <p:to>
                                        <p:strVal val="visible"/>
                                      </p:to>
                                    </p:set>
                                    <p:animEffect transition="in" filter="fade">
                                      <p:cBhvr>
                                        <p:cTn id="40" dur="500"/>
                                        <p:tgtEl>
                                          <p:spTgt spid="65">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5">
                                            <p:txEl>
                                              <p:pRg st="7" end="7"/>
                                            </p:txEl>
                                          </p:spTgt>
                                        </p:tgtEl>
                                        <p:attrNameLst>
                                          <p:attrName>style.visibility</p:attrName>
                                        </p:attrNameLst>
                                      </p:cBhvr>
                                      <p:to>
                                        <p:strVal val="visible"/>
                                      </p:to>
                                    </p:set>
                                    <p:animEffect transition="in" filter="fade">
                                      <p:cBhvr>
                                        <p:cTn id="43" dur="500"/>
                                        <p:tgtEl>
                                          <p:spTgt spid="65">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4">
                                            <p:txEl>
                                              <p:pRg st="6" end="6"/>
                                            </p:txEl>
                                          </p:spTgt>
                                        </p:tgtEl>
                                        <p:attrNameLst>
                                          <p:attrName>style.visibility</p:attrName>
                                        </p:attrNameLst>
                                      </p:cBhvr>
                                      <p:to>
                                        <p:strVal val="visible"/>
                                      </p:to>
                                    </p:set>
                                    <p:animEffect transition="in" filter="fade">
                                      <p:cBhvr>
                                        <p:cTn id="46" dur="500"/>
                                        <p:tgtEl>
                                          <p:spTgt spid="64">
                                            <p:txEl>
                                              <p:pRg st="6" end="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64">
                                            <p:txEl>
                                              <p:pRg st="7" end="7"/>
                                            </p:txEl>
                                          </p:spTgt>
                                        </p:tgtEl>
                                        <p:attrNameLst>
                                          <p:attrName>style.visibility</p:attrName>
                                        </p:attrNameLst>
                                      </p:cBhvr>
                                      <p:to>
                                        <p:strVal val="visible"/>
                                      </p:to>
                                    </p:set>
                                    <p:animEffect transition="in" filter="fade">
                                      <p:cBhvr>
                                        <p:cTn id="49" dur="500"/>
                                        <p:tgtEl>
                                          <p:spTgt spid="64">
                                            <p:txEl>
                                              <p:pRg st="7" end="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66">
                                            <p:txEl>
                                              <p:pRg st="6" end="6"/>
                                            </p:txEl>
                                          </p:spTgt>
                                        </p:tgtEl>
                                        <p:attrNameLst>
                                          <p:attrName>style.visibility</p:attrName>
                                        </p:attrNameLst>
                                      </p:cBhvr>
                                      <p:to>
                                        <p:strVal val="visible"/>
                                      </p:to>
                                    </p:set>
                                    <p:animEffect transition="in" filter="fade">
                                      <p:cBhvr>
                                        <p:cTn id="52" dur="500"/>
                                        <p:tgtEl>
                                          <p:spTgt spid="66">
                                            <p:txEl>
                                              <p:pRg st="6" end="6"/>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66">
                                            <p:txEl>
                                              <p:pRg st="7" end="7"/>
                                            </p:txEl>
                                          </p:spTgt>
                                        </p:tgtEl>
                                        <p:attrNameLst>
                                          <p:attrName>style.visibility</p:attrName>
                                        </p:attrNameLst>
                                      </p:cBhvr>
                                      <p:to>
                                        <p:strVal val="visible"/>
                                      </p:to>
                                    </p:set>
                                    <p:animEffect transition="in" filter="fade">
                                      <p:cBhvr>
                                        <p:cTn id="55" dur="500"/>
                                        <p:tgtEl>
                                          <p:spTgt spid="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ar-JO" sz="6000" b="0" i="0" u="none" strike="noStrike" kern="1200" cap="all" spc="200" normalizeH="0" baseline="0" noProof="0" dirty="0">
                <a:ln>
                  <a:noFill/>
                </a:ln>
                <a:solidFill>
                  <a:srgbClr val="262626"/>
                </a:solidFill>
                <a:effectLst/>
                <a:uLnTx/>
                <a:uFillTx/>
                <a:latin typeface="Arial" panose="020B0604020202020204" pitchFamily="34" charset="0"/>
                <a:cs typeface="Arial" panose="020B0604020202020204" pitchFamily="34" charset="0"/>
              </a:rPr>
              <a:t>معجزات يسوع</a:t>
            </a:r>
            <a:endParaRPr kumimoji="0" lang="en-TH" sz="6000" b="0" i="0" u="none" strike="noStrike" kern="1200" cap="all" spc="200" normalizeH="0" baseline="0" noProof="0" dirty="0">
              <a:ln>
                <a:noFill/>
              </a:ln>
              <a:solidFill>
                <a:srgbClr val="262626"/>
              </a:solidFill>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825FEF9-8B84-0E42-9BC4-993C51A1FE25}"/>
              </a:ext>
            </a:extLst>
          </p:cNvPr>
          <p:cNvSpPr>
            <a:spLocks noGrp="1"/>
          </p:cNvSpPr>
          <p:nvPr>
            <p:ph type="title" idx="4294967295"/>
          </p:nvPr>
        </p:nvSpPr>
        <p:spPr>
          <a:xfrm>
            <a:off x="628650" y="200607"/>
            <a:ext cx="7243141" cy="1490082"/>
          </a:xfrm>
          <a:prstGeom prst="rect">
            <a:avLst/>
          </a:prstGeom>
        </p:spPr>
        <p:txBody>
          <a:bodyPr/>
          <a:lstStyle/>
          <a:p>
            <a:pPr algn="ctr"/>
            <a:r>
              <a:rPr lang="ar-JO" sz="5400" b="1" dirty="0">
                <a:latin typeface="Arial" panose="020B0604020202020204" pitchFamily="34" charset="0"/>
                <a:cs typeface="Arial" panose="020B0604020202020204" pitchFamily="34" charset="0"/>
              </a:rPr>
              <a:t>نعمة لدى الله</a:t>
            </a: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لوقا 1: 26-38</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038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584775"/>
          </a:xfrm>
          <a:prstGeom prst="rect">
            <a:avLst/>
          </a:prstGeom>
          <a:noFill/>
        </p:spPr>
        <p:txBody>
          <a:bodyPr wrap="square">
            <a:spAutoFit/>
          </a:bodyPr>
          <a:lstStyle/>
          <a:p>
            <a:pPr algn="r"/>
            <a:r>
              <a:rPr lang="ar-JO" sz="3200" b="1" dirty="0">
                <a:solidFill>
                  <a:schemeClr val="bg1"/>
                </a:solidFill>
                <a:latin typeface="Arial" panose="020B0604020202020204" pitchFamily="34" charset="0"/>
                <a:cs typeface="Arial" panose="020B0604020202020204" pitchFamily="34" charset="0"/>
              </a:rPr>
              <a:t>زكريا وأليصابات</a:t>
            </a:r>
            <a:endParaRPr lang="en-US" sz="32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ar-JO" sz="4000" b="1" i="0" dirty="0">
                <a:solidFill>
                  <a:schemeClr val="bg1"/>
                </a:solidFill>
                <a:effectLst/>
                <a:latin typeface="Arial" panose="020B0604020202020204" pitchFamily="34" charset="0"/>
                <a:cs typeface="Arial" panose="020B0604020202020204" pitchFamily="34" charset="0"/>
              </a:rPr>
              <a:t>لوقا 1: 5-25</a:t>
            </a:r>
            <a:r>
              <a:rPr lang="en-US" sz="4000" b="1" i="0" dirty="0">
                <a:solidFill>
                  <a:schemeClr val="bg1"/>
                </a:solidFill>
                <a:effectLst/>
                <a:latin typeface="Arial" panose="020B0604020202020204" pitchFamily="34" charset="0"/>
                <a:cs typeface="Arial" panose="020B0604020202020204" pitchFamily="34" charset="0"/>
              </a:rPr>
              <a:t>		</a:t>
            </a:r>
            <a:r>
              <a:rPr lang="ar-JO" sz="4000" b="1" i="0" dirty="0">
                <a:solidFill>
                  <a:schemeClr val="bg1"/>
                </a:solidFill>
                <a:effectLst/>
                <a:latin typeface="Arial" panose="020B0604020202020204" pitchFamily="34" charset="0"/>
                <a:cs typeface="Arial" panose="020B0604020202020204" pitchFamily="34" charset="0"/>
              </a:rPr>
              <a:t>إعلان الولادة    </a:t>
            </a:r>
            <a:endParaRPr lang="en-US" sz="4000"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3744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584775"/>
          </a:xfrm>
          <a:prstGeom prst="rect">
            <a:avLst/>
          </a:prstGeom>
          <a:noFill/>
          <a:effectLst/>
        </p:spPr>
        <p:txBody>
          <a:bodyPr wrap="square">
            <a:spAutoFit/>
          </a:bodyPr>
          <a:lstStyle/>
          <a:p>
            <a:pPr algn="r"/>
            <a:r>
              <a:rPr lang="ar-JO" sz="3200" b="1" dirty="0">
                <a:solidFill>
                  <a:schemeClr val="bg1"/>
                </a:solidFill>
                <a:effectLst/>
                <a:latin typeface="Arial" panose="020B0604020202020204" pitchFamily="34" charset="0"/>
                <a:cs typeface="Arial" panose="020B0604020202020204" pitchFamily="34" charset="0"/>
              </a:rPr>
              <a:t>يوسف ومريم</a:t>
            </a:r>
            <a:endParaRPr lang="en-US" sz="3200" b="1" dirty="0">
              <a:solidFill>
                <a:schemeClr val="bg1"/>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3633537" cy="707886"/>
          </a:xfrm>
          <a:prstGeom prst="rect">
            <a:avLst/>
          </a:prstGeom>
          <a:noFill/>
        </p:spPr>
        <p:txBody>
          <a:bodyPr wrap="square">
            <a:spAutoFit/>
          </a:bodyPr>
          <a:lstStyle/>
          <a:p>
            <a:r>
              <a:rPr lang="ar-JO" sz="4000" b="1" i="0" dirty="0">
                <a:solidFill>
                  <a:schemeClr val="bg1"/>
                </a:solidFill>
                <a:effectLst/>
                <a:latin typeface="Arial" panose="020B0604020202020204" pitchFamily="34" charset="0"/>
                <a:cs typeface="Arial" panose="020B0604020202020204" pitchFamily="34" charset="0"/>
              </a:rPr>
              <a:t>لوقا 1: 26-38</a:t>
            </a:r>
            <a:endParaRPr lang="en-US" sz="4000" b="1" i="0" dirty="0">
              <a:solidFill>
                <a:schemeClr val="bg1"/>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CC923C5-179F-4BA9-A9C7-3D933AD329F9}"/>
              </a:ext>
            </a:extLst>
          </p:cNvPr>
          <p:cNvSpPr txBox="1"/>
          <p:nvPr/>
        </p:nvSpPr>
        <p:spPr>
          <a:xfrm>
            <a:off x="3016034" y="594126"/>
            <a:ext cx="3633537" cy="707886"/>
          </a:xfrm>
          <a:prstGeom prst="rect">
            <a:avLst/>
          </a:prstGeom>
          <a:noFill/>
        </p:spPr>
        <p:txBody>
          <a:bodyPr wrap="square">
            <a:spAutoFit/>
          </a:bodyPr>
          <a:lstStyle/>
          <a:p>
            <a:r>
              <a:rPr lang="en-US" sz="4000" b="1" i="0" dirty="0">
                <a:solidFill>
                  <a:schemeClr val="bg1"/>
                </a:solidFill>
                <a:effectLst/>
                <a:latin typeface="Arial" panose="020B0604020202020204" pitchFamily="34" charset="0"/>
                <a:cs typeface="Arial" panose="020B0604020202020204" pitchFamily="34" charset="0"/>
              </a:rPr>
              <a:t>/ </a:t>
            </a:r>
            <a:r>
              <a:rPr lang="ar-JO" sz="4000" b="1" i="0" dirty="0">
                <a:solidFill>
                  <a:schemeClr val="bg1"/>
                </a:solidFill>
                <a:effectLst/>
                <a:latin typeface="Arial" panose="020B0604020202020204" pitchFamily="34" charset="0"/>
                <a:cs typeface="Arial" panose="020B0604020202020204" pitchFamily="34" charset="0"/>
              </a:rPr>
              <a:t>متى 1: 18-24</a:t>
            </a:r>
            <a:endParaRPr lang="en-US" sz="4000" b="1" i="0" dirty="0">
              <a:solidFill>
                <a:schemeClr val="bg1"/>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CB55DF0-EB1E-4F21-AF9D-9826A16E7D4E}"/>
              </a:ext>
            </a:extLst>
          </p:cNvPr>
          <p:cNvSpPr txBox="1"/>
          <p:nvPr/>
        </p:nvSpPr>
        <p:spPr>
          <a:xfrm>
            <a:off x="6480312" y="598165"/>
            <a:ext cx="2663688" cy="707886"/>
          </a:xfrm>
          <a:prstGeom prst="rect">
            <a:avLst/>
          </a:prstGeom>
          <a:noFill/>
        </p:spPr>
        <p:txBody>
          <a:bodyPr wrap="square">
            <a:spAutoFit/>
          </a:bodyPr>
          <a:lstStyle/>
          <a:p>
            <a:r>
              <a:rPr lang="ar-JO" sz="4000" b="1" i="0" dirty="0">
                <a:solidFill>
                  <a:schemeClr val="bg1"/>
                </a:solidFill>
                <a:effectLst/>
                <a:latin typeface="Arial" panose="020B0604020202020204" pitchFamily="34" charset="0"/>
                <a:cs typeface="Arial" panose="020B0604020202020204" pitchFamily="34" charset="0"/>
              </a:rPr>
              <a:t>إعلان الولادة</a:t>
            </a:r>
            <a:endParaRPr lang="en-US" sz="4000"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76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1077218"/>
          </a:xfrm>
          <a:prstGeom prst="rect">
            <a:avLst/>
          </a:prstGeom>
          <a:noFill/>
        </p:spPr>
        <p:txBody>
          <a:bodyPr wrap="square">
            <a:spAutoFit/>
          </a:bodyPr>
          <a:lstStyle/>
          <a:p>
            <a:pPr algn="r"/>
            <a:r>
              <a:rPr lang="ar-JO" sz="3200" b="1" dirty="0">
                <a:solidFill>
                  <a:schemeClr val="bg1"/>
                </a:solidFill>
                <a:latin typeface="Arial" panose="020B0604020202020204" pitchFamily="34" charset="0"/>
                <a:cs typeface="Arial" panose="020B0604020202020204" pitchFamily="34" charset="0"/>
              </a:rPr>
              <a:t>زكريا وأليصابات</a:t>
            </a:r>
            <a:endParaRPr lang="en-US" sz="3200" b="1" dirty="0">
              <a:solidFill>
                <a:schemeClr val="bg1"/>
              </a:solidFill>
              <a:latin typeface="Arial" panose="020B0604020202020204" pitchFamily="34" charset="0"/>
              <a:cs typeface="Arial" panose="020B0604020202020204" pitchFamily="34" charset="0"/>
            </a:endParaRPr>
          </a:p>
          <a:p>
            <a:pPr marL="457200" indent="-457200" algn="r" rtl="1">
              <a:buFont typeface="Arial" panose="020B0604020202020204" pitchFamily="34" charset="0"/>
              <a:buChar char="•"/>
            </a:pPr>
            <a:r>
              <a:rPr lang="ar-JO" sz="3200" b="1" dirty="0">
                <a:solidFill>
                  <a:schemeClr val="bg1"/>
                </a:solidFill>
                <a:latin typeface="Arial" panose="020B0604020202020204" pitchFamily="34" charset="0"/>
                <a:cs typeface="Arial" panose="020B0604020202020204" pitchFamily="34" charset="0"/>
              </a:rPr>
              <a:t>كلاهما من نسل هارون (كاهن)</a:t>
            </a:r>
            <a:endParaRPr lang="en-US" sz="32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ar-JO" sz="4000" b="1" i="0" dirty="0">
                <a:solidFill>
                  <a:schemeClr val="bg1"/>
                </a:solidFill>
                <a:effectLst/>
                <a:latin typeface="Arial" panose="020B0604020202020204" pitchFamily="34" charset="0"/>
                <a:cs typeface="Arial" panose="020B0604020202020204" pitchFamily="34" charset="0"/>
              </a:rPr>
              <a:t>لوقا 1: 5-25</a:t>
            </a:r>
            <a:r>
              <a:rPr lang="en-US" sz="4000" b="1" i="0" dirty="0">
                <a:solidFill>
                  <a:schemeClr val="bg1"/>
                </a:solidFill>
                <a:effectLst/>
                <a:latin typeface="Arial" panose="020B0604020202020204" pitchFamily="34" charset="0"/>
                <a:cs typeface="Arial" panose="020B0604020202020204" pitchFamily="34" charset="0"/>
              </a:rPr>
              <a:t>		</a:t>
            </a:r>
            <a:r>
              <a:rPr lang="ar-JO" sz="4000" b="1" i="0" dirty="0">
                <a:solidFill>
                  <a:schemeClr val="bg1"/>
                </a:solidFill>
                <a:effectLst/>
                <a:latin typeface="Arial" panose="020B0604020202020204" pitchFamily="34" charset="0"/>
                <a:cs typeface="Arial" panose="020B0604020202020204" pitchFamily="34" charset="0"/>
              </a:rPr>
              <a:t>إعلان الولادة        </a:t>
            </a:r>
            <a:endParaRPr lang="en-US" sz="4000"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555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1077218"/>
          </a:xfrm>
          <a:prstGeom prst="rect">
            <a:avLst/>
          </a:prstGeom>
          <a:noFill/>
          <a:effectLst/>
        </p:spPr>
        <p:txBody>
          <a:bodyPr wrap="square">
            <a:spAutoFit/>
          </a:bodyPr>
          <a:lstStyle/>
          <a:p>
            <a:pPr algn="r"/>
            <a:r>
              <a:rPr lang="ar-JO" sz="3200" b="1" dirty="0">
                <a:solidFill>
                  <a:schemeClr val="bg1"/>
                </a:solidFill>
                <a:effectLst/>
                <a:latin typeface="Arial" panose="020B0604020202020204" pitchFamily="34" charset="0"/>
                <a:cs typeface="Arial" panose="020B0604020202020204" pitchFamily="34" charset="0"/>
              </a:rPr>
              <a:t>يوسف ومريم</a:t>
            </a:r>
            <a:endParaRPr lang="en-US" sz="3200" b="1" dirty="0">
              <a:solidFill>
                <a:schemeClr val="bg1"/>
              </a:solidFill>
              <a:effectLst/>
              <a:latin typeface="Arial" panose="020B0604020202020204" pitchFamily="34" charset="0"/>
              <a:cs typeface="Arial" panose="020B0604020202020204" pitchFamily="34" charset="0"/>
            </a:endParaRPr>
          </a:p>
          <a:p>
            <a:pPr marL="457200" indent="-457200" algn="r" rtl="1">
              <a:buFont typeface="Arial" panose="020B0604020202020204" pitchFamily="34" charset="0"/>
              <a:buChar char="•"/>
            </a:pPr>
            <a:r>
              <a:rPr lang="ar-JO" sz="3200" b="1" dirty="0">
                <a:solidFill>
                  <a:schemeClr val="bg1"/>
                </a:solidFill>
                <a:latin typeface="Arial" panose="020B0604020202020204" pitchFamily="34" charset="0"/>
                <a:cs typeface="Arial" panose="020B0604020202020204" pitchFamily="34" charset="0"/>
              </a:rPr>
              <a:t>كلاهما من نسل الملك داود</a:t>
            </a:r>
            <a:endParaRPr lang="en-US" sz="3200" b="1" dirty="0">
              <a:solidFill>
                <a:schemeClr val="bg1"/>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3633537" cy="707886"/>
          </a:xfrm>
          <a:prstGeom prst="rect">
            <a:avLst/>
          </a:prstGeom>
          <a:noFill/>
        </p:spPr>
        <p:txBody>
          <a:bodyPr wrap="square">
            <a:spAutoFit/>
          </a:bodyPr>
          <a:lstStyle/>
          <a:p>
            <a:r>
              <a:rPr lang="ar-JO" sz="4000" b="1" i="0" dirty="0">
                <a:solidFill>
                  <a:schemeClr val="bg1"/>
                </a:solidFill>
                <a:effectLst/>
                <a:latin typeface="Arial" panose="020B0604020202020204" pitchFamily="34" charset="0"/>
                <a:cs typeface="Arial" panose="020B0604020202020204" pitchFamily="34" charset="0"/>
              </a:rPr>
              <a:t>لوقا 1: 26-38</a:t>
            </a:r>
            <a:endParaRPr lang="en-US" sz="4000" b="1" i="0" dirty="0">
              <a:solidFill>
                <a:schemeClr val="bg1"/>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CC923C5-179F-4BA9-A9C7-3D933AD329F9}"/>
              </a:ext>
            </a:extLst>
          </p:cNvPr>
          <p:cNvSpPr txBox="1"/>
          <p:nvPr/>
        </p:nvSpPr>
        <p:spPr>
          <a:xfrm>
            <a:off x="3016034" y="594126"/>
            <a:ext cx="3633537" cy="707886"/>
          </a:xfrm>
          <a:prstGeom prst="rect">
            <a:avLst/>
          </a:prstGeom>
          <a:noFill/>
        </p:spPr>
        <p:txBody>
          <a:bodyPr wrap="square">
            <a:spAutoFit/>
          </a:bodyPr>
          <a:lstStyle/>
          <a:p>
            <a:r>
              <a:rPr lang="en-US" sz="4000" b="1" i="0" dirty="0">
                <a:solidFill>
                  <a:schemeClr val="bg1"/>
                </a:solidFill>
                <a:effectLst/>
                <a:latin typeface="Arial" panose="020B0604020202020204" pitchFamily="34" charset="0"/>
                <a:cs typeface="Arial" panose="020B0604020202020204" pitchFamily="34" charset="0"/>
              </a:rPr>
              <a:t>/ </a:t>
            </a:r>
            <a:r>
              <a:rPr lang="ar-JO" sz="4000" b="1" i="0" dirty="0">
                <a:solidFill>
                  <a:schemeClr val="bg1"/>
                </a:solidFill>
                <a:effectLst/>
                <a:latin typeface="Arial" panose="020B0604020202020204" pitchFamily="34" charset="0"/>
                <a:cs typeface="Arial" panose="020B0604020202020204" pitchFamily="34" charset="0"/>
              </a:rPr>
              <a:t>متى 1: 18-24</a:t>
            </a:r>
            <a:endParaRPr lang="en-US" sz="4000"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464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3046988"/>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زكريا وأليصابات</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i="0" u="none" strike="noStrike" kern="1200" cap="none" spc="0" normalizeH="0" baseline="0" noProof="0" dirty="0">
                <a:ln>
                  <a:noFill/>
                </a:ln>
                <a:solidFill>
                  <a:srgbClr val="FBE5D6"/>
                </a:solidFill>
                <a:effectLst/>
                <a:uLnTx/>
                <a:uFillTx/>
                <a:latin typeface="Arial" panose="020B0604020202020204" pitchFamily="34" charset="0"/>
                <a:cs typeface="Arial" panose="020B0604020202020204" pitchFamily="34" charset="0"/>
              </a:rPr>
              <a:t>كلاهما من نسل هارون (كاهن)</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3200" b="1" dirty="0">
                <a:solidFill>
                  <a:schemeClr val="bg1"/>
                </a:solidFill>
                <a:latin typeface="Arial" panose="020B0604020202020204" pitchFamily="34" charset="0"/>
                <a:cs typeface="Arial" panose="020B0604020202020204" pitchFamily="34" charset="0"/>
              </a:rPr>
              <a:t>ليس لديهما أطفال</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3200" b="1" dirty="0">
                <a:solidFill>
                  <a:schemeClr val="bg1"/>
                </a:solidFill>
                <a:latin typeface="Arial" panose="020B0604020202020204" pitchFamily="34" charset="0"/>
                <a:cs typeface="Arial" panose="020B0604020202020204" pitchFamily="34" charset="0"/>
              </a:rPr>
              <a:t>كلاهما عجوزين وكانت أليصابات عاقراً</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ar-JO" sz="3200" i="0" u="none" strike="noStrike" kern="1200" cap="none" spc="0" normalizeH="0" baseline="0" noProof="0" dirty="0">
              <a:ln>
                <a:noFill/>
              </a:ln>
              <a:solidFill>
                <a:srgbClr val="FBE5D6"/>
              </a:solidFill>
              <a:effectLst/>
              <a:uLnTx/>
              <a:uFillTx/>
              <a:latin typeface="Arial" panose="020B0604020202020204" pitchFamily="34" charset="0"/>
              <a:cs typeface="Arial" panose="020B0604020202020204" pitchFamily="34" charset="0"/>
            </a:endParaRP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لوقا 1: 5-25</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ar-JO"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إعلان الولادة        </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3799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2062103"/>
          </a:xfrm>
          <a:prstGeom prst="rect">
            <a:avLst/>
          </a:prstGeom>
          <a:noFill/>
          <a:effectLst/>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يوسف ومريم</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1" i="0" u="none" strike="noStrike" kern="1200" cap="none" spc="0" normalizeH="0" baseline="0" noProof="0" dirty="0">
                <a:ln>
                  <a:noFill/>
                </a:ln>
                <a:solidFill>
                  <a:srgbClr val="D6DCE5"/>
                </a:solidFill>
                <a:effectLst/>
                <a:uLnTx/>
                <a:uFillTx/>
                <a:latin typeface="Arial" panose="020B0604020202020204" pitchFamily="34" charset="0"/>
                <a:cs typeface="Arial" panose="020B0604020202020204" pitchFamily="34" charset="0"/>
              </a:rPr>
              <a:t>كلاهما من نسل الملك داود</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3200" b="1" dirty="0">
                <a:solidFill>
                  <a:schemeClr val="bg1"/>
                </a:solidFill>
                <a:latin typeface="Arial" panose="020B0604020202020204" pitchFamily="34" charset="0"/>
                <a:cs typeface="Arial" panose="020B0604020202020204" pitchFamily="34" charset="0"/>
              </a:rPr>
              <a:t>ليس لديهما أطفال</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مخطوبين (غير متزوجين بعد)</a:t>
            </a: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3633537"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لوقا 1: 26-38</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CC923C5-179F-4BA9-A9C7-3D933AD329F9}"/>
              </a:ext>
            </a:extLst>
          </p:cNvPr>
          <p:cNvSpPr txBox="1"/>
          <p:nvPr/>
        </p:nvSpPr>
        <p:spPr>
          <a:xfrm>
            <a:off x="3016034" y="594126"/>
            <a:ext cx="3633537"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ar-JO"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متى 1: 18-24</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73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4031873"/>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زكريا وأليصابات</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0" i="0" u="none" strike="noStrike" kern="1200" cap="none" spc="0" normalizeH="0" baseline="0" noProof="0" dirty="0">
                <a:ln>
                  <a:noFill/>
                </a:ln>
                <a:solidFill>
                  <a:srgbClr val="FBE5D6"/>
                </a:solidFill>
                <a:effectLst/>
                <a:uLnTx/>
                <a:uFillTx/>
                <a:latin typeface="Arial" panose="020B0604020202020204" pitchFamily="34" charset="0"/>
                <a:cs typeface="Arial" panose="020B0604020202020204" pitchFamily="34" charset="0"/>
              </a:rPr>
              <a:t>كلاهما من نسل هارون (كاهن)</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1" i="0" u="none" strike="noStrike" kern="1200" cap="none" spc="0" normalizeH="0" baseline="0" noProof="0" dirty="0">
                <a:ln>
                  <a:noFill/>
                </a:ln>
                <a:solidFill>
                  <a:srgbClr val="FBE5D6"/>
                </a:solidFill>
                <a:effectLst/>
                <a:uLnTx/>
                <a:uFillTx/>
                <a:latin typeface="Arial" panose="020B0604020202020204" pitchFamily="34" charset="0"/>
                <a:cs typeface="Arial" panose="020B0604020202020204" pitchFamily="34" charset="0"/>
              </a:rPr>
              <a:t>ليس لديهما أطفال</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1" i="0" u="none" strike="noStrike" kern="1200" cap="none" spc="0" normalizeH="0" baseline="0" noProof="0" dirty="0">
                <a:ln>
                  <a:noFill/>
                </a:ln>
                <a:solidFill>
                  <a:srgbClr val="FBE5D6"/>
                </a:solidFill>
                <a:effectLst/>
                <a:uLnTx/>
                <a:uFillTx/>
                <a:latin typeface="Arial" panose="020B0604020202020204" pitchFamily="34" charset="0"/>
                <a:cs typeface="Arial" panose="020B0604020202020204" pitchFamily="34" charset="0"/>
              </a:rPr>
              <a:t>كلاهما عجوزين وكانت أليصابات عاقراً</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3200" b="1" dirty="0">
                <a:solidFill>
                  <a:schemeClr val="bg1"/>
                </a:solidFill>
                <a:latin typeface="Arial" panose="020B0604020202020204" pitchFamily="34" charset="0"/>
                <a:cs typeface="Arial" panose="020B0604020202020204" pitchFamily="34" charset="0"/>
              </a:rPr>
              <a:t>كانا كلاهما بارين أمام الله سالكين في جميع وصايا الرب وأحكامه بلا لوم (1: 6)</a:t>
            </a:r>
            <a:endParaRPr kumimoji="0" lang="ar-JO"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ar-JO" sz="3200" b="0" i="0" u="none" strike="noStrike" kern="1200" cap="none" spc="0" normalizeH="0" baseline="0" noProof="0" dirty="0">
              <a:ln>
                <a:noFill/>
              </a:ln>
              <a:solidFill>
                <a:srgbClr val="FBE5D6"/>
              </a:solidFill>
              <a:effectLst/>
              <a:uLnTx/>
              <a:uFillTx/>
              <a:latin typeface="Arial" panose="020B0604020202020204" pitchFamily="34" charset="0"/>
              <a:cs typeface="Arial" panose="020B0604020202020204" pitchFamily="34" charset="0"/>
            </a:endParaRP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لوقا 1: 5-25</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ar-JO"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إعلان الولادة        </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6193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3046988"/>
          </a:xfrm>
          <a:prstGeom prst="rect">
            <a:avLst/>
          </a:prstGeom>
          <a:noFill/>
          <a:effectLst/>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يوسف ومريم</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1" i="0" u="none" strike="noStrike" kern="1200" cap="none" spc="0" normalizeH="0" baseline="0" noProof="0" dirty="0">
                <a:ln>
                  <a:noFill/>
                </a:ln>
                <a:solidFill>
                  <a:srgbClr val="D6DCE5"/>
                </a:solidFill>
                <a:effectLst/>
                <a:uLnTx/>
                <a:uFillTx/>
                <a:latin typeface="Arial" panose="020B0604020202020204" pitchFamily="34" charset="0"/>
                <a:cs typeface="Arial" panose="020B0604020202020204" pitchFamily="34" charset="0"/>
              </a:rPr>
              <a:t>كلاهما من نسل الملك داود</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1" i="0" u="none" strike="noStrike" kern="1200" cap="none" spc="0" normalizeH="0" baseline="0" noProof="0" dirty="0">
                <a:ln>
                  <a:noFill/>
                </a:ln>
                <a:solidFill>
                  <a:srgbClr val="D6DCE5"/>
                </a:solidFill>
                <a:effectLst/>
                <a:uLnTx/>
                <a:uFillTx/>
                <a:latin typeface="Arial" panose="020B0604020202020204" pitchFamily="34" charset="0"/>
                <a:cs typeface="Arial" panose="020B0604020202020204" pitchFamily="34" charset="0"/>
              </a:rPr>
              <a:t>ليس لديهما أطفال</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1" i="0" u="none" strike="noStrike" kern="1200" cap="none" spc="0" normalizeH="0" baseline="0" noProof="0" dirty="0">
                <a:ln>
                  <a:noFill/>
                </a:ln>
                <a:solidFill>
                  <a:srgbClr val="D6DCE5"/>
                </a:solidFill>
                <a:effectLst/>
                <a:uLnTx/>
                <a:uFillTx/>
                <a:latin typeface="Arial" panose="020B0604020202020204" pitchFamily="34" charset="0"/>
                <a:cs typeface="Arial" panose="020B0604020202020204" pitchFamily="34" charset="0"/>
              </a:rPr>
              <a:t>مخطوبين (غير متزوجين بعد)</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3200" b="1" dirty="0">
                <a:solidFill>
                  <a:schemeClr val="bg1"/>
                </a:solidFill>
                <a:latin typeface="Arial" panose="020B0604020202020204" pitchFamily="34" charset="0"/>
                <a:cs typeface="Arial" panose="020B0604020202020204" pitchFamily="34" charset="0"/>
              </a:rPr>
              <a:t>يوسف .... كان رجلاً باراً (مت 1: 19)</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مريم وجدت نعمة عند الله (لو 1: 30)</a:t>
            </a: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3633537"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لوقا 1: 26-38</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CC923C5-179F-4BA9-A9C7-3D933AD329F9}"/>
              </a:ext>
            </a:extLst>
          </p:cNvPr>
          <p:cNvSpPr txBox="1"/>
          <p:nvPr/>
        </p:nvSpPr>
        <p:spPr>
          <a:xfrm>
            <a:off x="3016034" y="594126"/>
            <a:ext cx="3633537"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ar-JO"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متى 1: 18-24</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9499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4524315"/>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زكريا وأليصابات</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0" i="0" u="none" strike="noStrike" kern="1200" cap="none" spc="0" normalizeH="0" baseline="0" noProof="0" dirty="0">
                <a:ln>
                  <a:noFill/>
                </a:ln>
                <a:solidFill>
                  <a:srgbClr val="FBE5D6"/>
                </a:solidFill>
                <a:effectLst/>
                <a:uLnTx/>
                <a:uFillTx/>
                <a:latin typeface="Arial" panose="020B0604020202020204" pitchFamily="34" charset="0"/>
                <a:cs typeface="Arial" panose="020B0604020202020204" pitchFamily="34" charset="0"/>
              </a:rPr>
              <a:t>كلاهما من نسل هارون (كاهن)</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1" i="0" u="none" strike="noStrike" kern="1200" cap="none" spc="0" normalizeH="0" baseline="0" noProof="0" dirty="0">
                <a:ln>
                  <a:noFill/>
                </a:ln>
                <a:solidFill>
                  <a:srgbClr val="FBE5D6"/>
                </a:solidFill>
                <a:effectLst/>
                <a:uLnTx/>
                <a:uFillTx/>
                <a:latin typeface="Arial" panose="020B0604020202020204" pitchFamily="34" charset="0"/>
                <a:cs typeface="Arial" panose="020B0604020202020204" pitchFamily="34" charset="0"/>
              </a:rPr>
              <a:t>ليس لديهما أطفال</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1" i="0" u="none" strike="noStrike" kern="1200" cap="none" spc="0" normalizeH="0" baseline="0" noProof="0" dirty="0">
                <a:ln>
                  <a:noFill/>
                </a:ln>
                <a:solidFill>
                  <a:srgbClr val="FBE5D6"/>
                </a:solidFill>
                <a:effectLst/>
                <a:uLnTx/>
                <a:uFillTx/>
                <a:latin typeface="Arial" panose="020B0604020202020204" pitchFamily="34" charset="0"/>
                <a:cs typeface="Arial" panose="020B0604020202020204" pitchFamily="34" charset="0"/>
              </a:rPr>
              <a:t>كلاهما عجوزين وكانت أليصابات عاقراً</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1" i="0" u="none" strike="noStrike" kern="1200" cap="none" spc="0" normalizeH="0" baseline="0" noProof="0" dirty="0">
                <a:ln>
                  <a:noFill/>
                </a:ln>
                <a:solidFill>
                  <a:srgbClr val="FBE5D6"/>
                </a:solidFill>
                <a:effectLst/>
                <a:uLnTx/>
                <a:uFillTx/>
                <a:latin typeface="Arial" panose="020B0604020202020204" pitchFamily="34" charset="0"/>
                <a:cs typeface="Arial" panose="020B0604020202020204" pitchFamily="34" charset="0"/>
              </a:rPr>
              <a:t>كانا كلاهما بارين أمام الله سالكين في جميع وصايا الرب وأحكامه بلا لوم (1: 6)</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3200" b="1" dirty="0">
                <a:solidFill>
                  <a:schemeClr val="bg1"/>
                </a:solidFill>
                <a:latin typeface="Arial" panose="020B0604020202020204" pitchFamily="34" charset="0"/>
                <a:cs typeface="Arial" panose="020B0604020202020204" pitchFamily="34" charset="0"/>
              </a:rPr>
              <a:t>قام ملاك بزيارة زكريا</a:t>
            </a:r>
            <a:endParaRPr kumimoji="0" lang="ar-JO"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ar-JO" sz="3200" b="0" i="0" u="none" strike="noStrike" kern="1200" cap="none" spc="0" normalizeH="0" baseline="0" noProof="0" dirty="0">
              <a:ln>
                <a:noFill/>
              </a:ln>
              <a:solidFill>
                <a:srgbClr val="FBE5D6"/>
              </a:solidFill>
              <a:effectLst/>
              <a:uLnTx/>
              <a:uFillTx/>
              <a:latin typeface="Arial" panose="020B0604020202020204" pitchFamily="34" charset="0"/>
              <a:cs typeface="Arial" panose="020B0604020202020204" pitchFamily="34" charset="0"/>
            </a:endParaRP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لوقا 1: 5-25</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ar-JO"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إعلان الولادة        </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720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3539430"/>
          </a:xfrm>
          <a:prstGeom prst="rect">
            <a:avLst/>
          </a:prstGeom>
          <a:noFill/>
          <a:effectLst/>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يوسف ومريم</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1" i="0" u="none" strike="noStrike" kern="1200" cap="none" spc="0" normalizeH="0" baseline="0" noProof="0" dirty="0">
                <a:ln>
                  <a:noFill/>
                </a:ln>
                <a:solidFill>
                  <a:srgbClr val="D6DCE5"/>
                </a:solidFill>
                <a:effectLst/>
                <a:uLnTx/>
                <a:uFillTx/>
                <a:latin typeface="Arial" panose="020B0604020202020204" pitchFamily="34" charset="0"/>
                <a:cs typeface="Arial" panose="020B0604020202020204" pitchFamily="34" charset="0"/>
              </a:rPr>
              <a:t>كلاهما من نسل الملك داود</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1" i="0" u="none" strike="noStrike" kern="1200" cap="none" spc="0" normalizeH="0" baseline="0" noProof="0" dirty="0">
                <a:ln>
                  <a:noFill/>
                </a:ln>
                <a:solidFill>
                  <a:srgbClr val="D6DCE5"/>
                </a:solidFill>
                <a:effectLst/>
                <a:uLnTx/>
                <a:uFillTx/>
                <a:latin typeface="Arial" panose="020B0604020202020204" pitchFamily="34" charset="0"/>
                <a:cs typeface="Arial" panose="020B0604020202020204" pitchFamily="34" charset="0"/>
              </a:rPr>
              <a:t>ليس لديهما أطفال</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1" i="0" u="none" strike="noStrike" kern="1200" cap="none" spc="0" normalizeH="0" baseline="0" noProof="0" dirty="0">
                <a:ln>
                  <a:noFill/>
                </a:ln>
                <a:solidFill>
                  <a:srgbClr val="D6DCE5"/>
                </a:solidFill>
                <a:effectLst/>
                <a:uLnTx/>
                <a:uFillTx/>
                <a:latin typeface="Arial" panose="020B0604020202020204" pitchFamily="34" charset="0"/>
                <a:cs typeface="Arial" panose="020B0604020202020204" pitchFamily="34" charset="0"/>
              </a:rPr>
              <a:t>مخطوبين (غير متزوجين بعد)</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1" i="0" u="none" strike="noStrike" kern="1200" cap="none" spc="0" normalizeH="0" baseline="0" noProof="0" dirty="0">
                <a:ln>
                  <a:noFill/>
                </a:ln>
                <a:solidFill>
                  <a:srgbClr val="D6DCE5"/>
                </a:solidFill>
                <a:effectLst/>
                <a:uLnTx/>
                <a:uFillTx/>
                <a:latin typeface="Arial" panose="020B0604020202020204" pitchFamily="34" charset="0"/>
                <a:cs typeface="Arial" panose="020B0604020202020204" pitchFamily="34" charset="0"/>
              </a:rPr>
              <a:t>يوسف .... كان رجلاً باراً (مت 1: 19)</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1" i="0" u="none" strike="noStrike" kern="1200" cap="none" spc="0" normalizeH="0" baseline="0" noProof="0" dirty="0">
                <a:ln>
                  <a:noFill/>
                </a:ln>
                <a:solidFill>
                  <a:srgbClr val="D6DCE5"/>
                </a:solidFill>
                <a:effectLst/>
                <a:uLnTx/>
                <a:uFillTx/>
                <a:latin typeface="Arial" panose="020B0604020202020204" pitchFamily="34" charset="0"/>
                <a:cs typeface="Arial" panose="020B0604020202020204" pitchFamily="34" charset="0"/>
              </a:rPr>
              <a:t>مريم وجدت نعمة عند الله (لو 1: 30)</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3200" b="1" dirty="0">
                <a:solidFill>
                  <a:schemeClr val="bg1"/>
                </a:solidFill>
                <a:latin typeface="Arial" panose="020B0604020202020204" pitchFamily="34" charset="0"/>
                <a:cs typeface="Arial" panose="020B0604020202020204" pitchFamily="34" charset="0"/>
              </a:rPr>
              <a:t>تم زيارة كل من يوسف ومريم من قبل ملاك</a:t>
            </a: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3633537"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لوقا 1: 26-38</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CC923C5-179F-4BA9-A9C7-3D933AD329F9}"/>
              </a:ext>
            </a:extLst>
          </p:cNvPr>
          <p:cNvSpPr txBox="1"/>
          <p:nvPr/>
        </p:nvSpPr>
        <p:spPr>
          <a:xfrm>
            <a:off x="3016034" y="594126"/>
            <a:ext cx="3633537"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ar-JO"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متى 1: 18-24</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48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08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4524315"/>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زكريا وأليصابات</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0" i="0" u="none" strike="noStrike" kern="1200" cap="none" spc="0" normalizeH="0" baseline="0" noProof="0" dirty="0">
                <a:ln>
                  <a:noFill/>
                </a:ln>
                <a:solidFill>
                  <a:srgbClr val="FBE5D6"/>
                </a:solidFill>
                <a:effectLst/>
                <a:uLnTx/>
                <a:uFillTx/>
                <a:latin typeface="Arial" panose="020B0604020202020204" pitchFamily="34" charset="0"/>
                <a:cs typeface="Arial" panose="020B0604020202020204" pitchFamily="34" charset="0"/>
              </a:rPr>
              <a:t>كلاهما من نسل هارون (كاهن)</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1" i="0" u="none" strike="noStrike" kern="1200" cap="none" spc="0" normalizeH="0" baseline="0" noProof="0" dirty="0">
                <a:ln>
                  <a:noFill/>
                </a:ln>
                <a:solidFill>
                  <a:srgbClr val="FBE5D6"/>
                </a:solidFill>
                <a:effectLst/>
                <a:uLnTx/>
                <a:uFillTx/>
                <a:latin typeface="Arial" panose="020B0604020202020204" pitchFamily="34" charset="0"/>
                <a:cs typeface="Arial" panose="020B0604020202020204" pitchFamily="34" charset="0"/>
              </a:rPr>
              <a:t>ليس لديهما أطفال</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1" i="0" u="none" strike="noStrike" kern="1200" cap="none" spc="0" normalizeH="0" baseline="0" noProof="0" dirty="0">
                <a:ln>
                  <a:noFill/>
                </a:ln>
                <a:solidFill>
                  <a:srgbClr val="FBE5D6"/>
                </a:solidFill>
                <a:effectLst/>
                <a:uLnTx/>
                <a:uFillTx/>
                <a:latin typeface="Arial" panose="020B0604020202020204" pitchFamily="34" charset="0"/>
                <a:cs typeface="Arial" panose="020B0604020202020204" pitchFamily="34" charset="0"/>
              </a:rPr>
              <a:t>كلاهما عجوزين وكانت أليصابات عاقراً</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1" i="0" u="none" strike="noStrike" kern="1200" cap="none" spc="0" normalizeH="0" baseline="0" noProof="0" dirty="0">
                <a:ln>
                  <a:noFill/>
                </a:ln>
                <a:solidFill>
                  <a:srgbClr val="FBE5D6"/>
                </a:solidFill>
                <a:effectLst/>
                <a:uLnTx/>
                <a:uFillTx/>
                <a:latin typeface="Arial" panose="020B0604020202020204" pitchFamily="34" charset="0"/>
                <a:cs typeface="Arial" panose="020B0604020202020204" pitchFamily="34" charset="0"/>
              </a:rPr>
              <a:t>كانا كلاهما بارين أمام الله سالكين في جميع وصايا الرب وأحكامه بلا لوم (1: 6)</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3200" b="1" i="0" u="none" strike="noStrike" kern="1200" cap="none" spc="0" normalizeH="0" baseline="0" noProof="0" dirty="0">
                <a:ln>
                  <a:noFill/>
                </a:ln>
                <a:solidFill>
                  <a:srgbClr val="FBE5D6"/>
                </a:solidFill>
                <a:effectLst/>
                <a:uLnTx/>
                <a:uFillTx/>
                <a:latin typeface="Arial" panose="020B0604020202020204" pitchFamily="34" charset="0"/>
                <a:cs typeface="Arial" panose="020B0604020202020204" pitchFamily="34" charset="0"/>
              </a:rPr>
              <a:t>قام ملاك بزيارة زكريا</a:t>
            </a: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ar-JO" sz="3200" b="0" i="0" u="none" strike="noStrike" kern="1200" cap="none" spc="0" normalizeH="0" baseline="0" noProof="0" dirty="0">
              <a:ln>
                <a:noFill/>
              </a:ln>
              <a:solidFill>
                <a:srgbClr val="FBE5D6"/>
              </a:solidFill>
              <a:effectLst/>
              <a:uLnTx/>
              <a:uFillTx/>
              <a:latin typeface="Arial" panose="020B0604020202020204" pitchFamily="34" charset="0"/>
              <a:cs typeface="Arial" panose="020B0604020202020204" pitchFamily="34" charset="0"/>
            </a:endParaRPr>
          </a:p>
          <a:p>
            <a:pPr marL="457200" marR="0" lvl="0" indent="-4572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لوقا 1: 5-25</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ar-JO"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إعلان الولادة        </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34E1165-89D4-FED7-8D32-98D6FCBF5820}"/>
              </a:ext>
            </a:extLst>
          </p:cNvPr>
          <p:cNvPicPr>
            <a:picLocks noChangeAspect="1"/>
          </p:cNvPicPr>
          <p:nvPr/>
        </p:nvPicPr>
        <p:blipFill>
          <a:blip r:embed="rId2"/>
          <a:stretch>
            <a:fillRect/>
          </a:stretch>
        </p:blipFill>
        <p:spPr>
          <a:xfrm>
            <a:off x="1054303" y="1764648"/>
            <a:ext cx="7035394" cy="3328704"/>
          </a:xfrm>
          <a:prstGeom prst="rect">
            <a:avLst/>
          </a:prstGeom>
        </p:spPr>
      </p:pic>
    </p:spTree>
    <p:extLst>
      <p:ext uri="{BB962C8B-B14F-4D97-AF65-F5344CB8AC3E}">
        <p14:creationId xmlns:p14="http://schemas.microsoft.com/office/powerpoint/2010/main" val="353029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B525A7F-306D-4DEB-8A71-3E1FA1C3CCD8}"/>
              </a:ext>
            </a:extLst>
          </p:cNvPr>
          <p:cNvSpPr txBox="1">
            <a:spLocks/>
          </p:cNvSpPr>
          <p:nvPr/>
        </p:nvSpPr>
        <p:spPr>
          <a:xfrm>
            <a:off x="264694" y="606465"/>
            <a:ext cx="4512202" cy="742058"/>
          </a:xfrm>
          <a:prstGeom prst="rect">
            <a:avLst/>
          </a:prstGeom>
        </p:spPr>
        <p:txBody>
          <a:bodyPr anchor="t"/>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a:lnSpc>
                <a:spcPct val="90000"/>
              </a:lnSpc>
              <a:defRPr/>
            </a:pPr>
            <a:r>
              <a:rPr lang="ar-JO" sz="3200" b="1" i="0" kern="0" dirty="0">
                <a:solidFill>
                  <a:schemeClr val="tx1"/>
                </a:solidFill>
              </a:rPr>
              <a:t>نساء عواقر</a:t>
            </a:r>
          </a:p>
          <a:p>
            <a:pPr>
              <a:lnSpc>
                <a:spcPct val="90000"/>
              </a:lnSpc>
              <a:defRPr/>
            </a:pPr>
            <a:r>
              <a:rPr lang="ar-JO" sz="3200" b="1" i="0" kern="0" dirty="0">
                <a:solidFill>
                  <a:schemeClr val="tx1"/>
                </a:solidFill>
              </a:rPr>
              <a:t>في العهد القديم</a:t>
            </a:r>
            <a:endParaRPr lang="en-US" sz="3200" b="1" i="0" kern="0" dirty="0">
              <a:solidFill>
                <a:schemeClr val="tx1"/>
              </a:solidFill>
            </a:endParaRPr>
          </a:p>
        </p:txBody>
      </p:sp>
      <p:sp>
        <p:nvSpPr>
          <p:cNvPr id="8" name="TextBox 7">
            <a:extLst>
              <a:ext uri="{FF2B5EF4-FFF2-40B4-BE49-F238E27FC236}">
                <a16:creationId xmlns:a16="http://schemas.microsoft.com/office/drawing/2014/main" id="{FFF63E16-443C-42A4-AFFC-D9C7CB2E571D}"/>
              </a:ext>
            </a:extLst>
          </p:cNvPr>
          <p:cNvSpPr txBox="1"/>
          <p:nvPr/>
        </p:nvSpPr>
        <p:spPr>
          <a:xfrm>
            <a:off x="264695" y="3048246"/>
            <a:ext cx="3710958" cy="3539430"/>
          </a:xfrm>
          <a:prstGeom prst="rect">
            <a:avLst/>
          </a:prstGeom>
          <a:noFill/>
        </p:spPr>
        <p:txBody>
          <a:bodyPr wrap="square">
            <a:spAutoFit/>
          </a:bodyPr>
          <a:lstStyle/>
          <a:p>
            <a:pPr marL="457200" indent="-457200" algn="r" rtl="1">
              <a:buFont typeface="Arial" panose="020B0604020202020204" pitchFamily="34" charset="0"/>
              <a:buChar char="•"/>
            </a:pPr>
            <a:r>
              <a:rPr lang="ar-JO" sz="3200" b="1" dirty="0">
                <a:latin typeface="Arial" panose="020B0604020202020204" pitchFamily="34" charset="0"/>
                <a:cs typeface="Arial" panose="020B0604020202020204" pitchFamily="34" charset="0"/>
              </a:rPr>
              <a:t>سارة</a:t>
            </a:r>
            <a:r>
              <a:rPr lang="en-US" sz="3200" b="1" dirty="0">
                <a:latin typeface="Arial" panose="020B0604020202020204" pitchFamily="34" charset="0"/>
                <a:cs typeface="Arial" panose="020B0604020202020204" pitchFamily="34" charset="0"/>
              </a:rPr>
              <a:t> 				</a:t>
            </a:r>
          </a:p>
          <a:p>
            <a:pPr marL="457200" indent="-457200" algn="r" rtl="1">
              <a:buFont typeface="Arial" panose="020B0604020202020204" pitchFamily="34" charset="0"/>
              <a:buChar char="•"/>
            </a:pPr>
            <a:r>
              <a:rPr lang="ar-JO" sz="3200" b="1" dirty="0">
                <a:latin typeface="Arial" panose="020B0604020202020204" pitchFamily="34" charset="0"/>
                <a:cs typeface="Arial" panose="020B0604020202020204" pitchFamily="34" charset="0"/>
              </a:rPr>
              <a:t>رفقة</a:t>
            </a:r>
            <a:endParaRPr lang="en-US" sz="3200" b="1" dirty="0">
              <a:latin typeface="Arial" panose="020B0604020202020204" pitchFamily="34" charset="0"/>
              <a:cs typeface="Arial" panose="020B0604020202020204" pitchFamily="34" charset="0"/>
            </a:endParaRPr>
          </a:p>
          <a:p>
            <a:pPr marL="457200" indent="-457200" algn="r" rtl="1">
              <a:buFont typeface="Arial" panose="020B0604020202020204" pitchFamily="34" charset="0"/>
              <a:buChar char="•"/>
            </a:pPr>
            <a:r>
              <a:rPr lang="ar-JO" sz="3200" b="1" dirty="0">
                <a:latin typeface="Arial" panose="020B0604020202020204" pitchFamily="34" charset="0"/>
                <a:cs typeface="Arial" panose="020B0604020202020204" pitchFamily="34" charset="0"/>
              </a:rPr>
              <a:t>راحيل</a:t>
            </a:r>
            <a:endParaRPr lang="en-US" sz="3200" b="1" dirty="0">
              <a:latin typeface="Arial" panose="020B0604020202020204" pitchFamily="34" charset="0"/>
              <a:cs typeface="Arial" panose="020B0604020202020204" pitchFamily="34" charset="0"/>
            </a:endParaRPr>
          </a:p>
          <a:p>
            <a:pPr marL="457200" indent="-457200" algn="r" rtl="1">
              <a:buFont typeface="Arial" panose="020B0604020202020204" pitchFamily="34" charset="0"/>
              <a:buChar char="•"/>
            </a:pPr>
            <a:r>
              <a:rPr lang="ar-JO" sz="3200" b="1" dirty="0">
                <a:latin typeface="Arial" panose="020B0604020202020204" pitchFamily="34" charset="0"/>
                <a:cs typeface="Arial" panose="020B0604020202020204" pitchFamily="34" charset="0"/>
              </a:rPr>
              <a:t>حنة</a:t>
            </a:r>
            <a:r>
              <a:rPr lang="en-US" sz="3200" b="1" dirty="0">
                <a:latin typeface="Arial" panose="020B0604020202020204" pitchFamily="34" charset="0"/>
                <a:cs typeface="Arial" panose="020B0604020202020204" pitchFamily="34" charset="0"/>
              </a:rPr>
              <a:t> </a:t>
            </a:r>
          </a:p>
          <a:p>
            <a:pPr marL="457200" indent="-457200" algn="r" rtl="1">
              <a:buFont typeface="Arial" panose="020B0604020202020204" pitchFamily="34" charset="0"/>
              <a:buChar char="•"/>
            </a:pPr>
            <a:r>
              <a:rPr lang="ar-JO" sz="3200" b="1" dirty="0">
                <a:latin typeface="Arial" panose="020B0604020202020204" pitchFamily="34" charset="0"/>
                <a:cs typeface="Arial" panose="020B0604020202020204" pitchFamily="34" charset="0"/>
              </a:rPr>
              <a:t>أم شمشون</a:t>
            </a:r>
            <a:endParaRPr lang="en-US" sz="3200" b="1" dirty="0">
              <a:latin typeface="Arial" panose="020B0604020202020204" pitchFamily="34" charset="0"/>
              <a:cs typeface="Arial" panose="020B0604020202020204" pitchFamily="34" charset="0"/>
            </a:endParaRPr>
          </a:p>
          <a:p>
            <a:pPr marL="457200" indent="-457200" algn="r" rtl="1">
              <a:buFont typeface="Arial" panose="020B0604020202020204" pitchFamily="34" charset="0"/>
              <a:buChar char="•"/>
            </a:pPr>
            <a:r>
              <a:rPr lang="ar-JO" sz="3200" b="1" dirty="0">
                <a:latin typeface="Arial" panose="020B0604020202020204" pitchFamily="34" charset="0"/>
                <a:cs typeface="Arial" panose="020B0604020202020204" pitchFamily="34" charset="0"/>
              </a:rPr>
              <a:t>الشونمية</a:t>
            </a:r>
            <a:endParaRPr lang="en-US" sz="3200" b="1" dirty="0">
              <a:latin typeface="Arial" panose="020B0604020202020204" pitchFamily="34" charset="0"/>
              <a:cs typeface="Arial" panose="020B0604020202020204" pitchFamily="34" charset="0"/>
            </a:endParaRPr>
          </a:p>
          <a:p>
            <a:pPr algn="l"/>
            <a:r>
              <a:rPr lang="en-US" sz="2400" b="1" i="1" dirty="0">
                <a:latin typeface="Arial" panose="020B0604020202020204" pitchFamily="34" charset="0"/>
                <a:cs typeface="Arial" panose="020B0604020202020204" pitchFamily="34" charset="0"/>
              </a:rPr>
              <a:t>      (</a:t>
            </a:r>
            <a:r>
              <a:rPr lang="ar-JO" sz="2400" b="1" i="1" dirty="0">
                <a:latin typeface="Arial" panose="020B0604020202020204" pitchFamily="34" charset="0"/>
                <a:cs typeface="Arial" panose="020B0604020202020204" pitchFamily="34" charset="0"/>
              </a:rPr>
              <a:t>أحد مساعدي النبي أليشع</a:t>
            </a:r>
            <a:r>
              <a:rPr lang="en-US" sz="2400" b="1"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78861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3539430"/>
          </a:xfrm>
          <a:prstGeom prst="rect">
            <a:avLst/>
          </a:prstGeom>
          <a:noFill/>
        </p:spPr>
        <p:txBody>
          <a:bodyPr wrap="square">
            <a:spAutoFit/>
          </a:bodyPr>
          <a:lstStyle/>
          <a:p>
            <a:pPr algn="r"/>
            <a:r>
              <a:rPr lang="ar-JO" sz="3200" b="1" dirty="0">
                <a:solidFill>
                  <a:schemeClr val="bg1"/>
                </a:solidFill>
                <a:latin typeface="Arial" panose="020B0604020202020204" pitchFamily="34" charset="0"/>
                <a:cs typeface="Arial" panose="020B0604020202020204" pitchFamily="34" charset="0"/>
              </a:rPr>
              <a:t>قام ملاك بزيارة زكريا</a:t>
            </a:r>
            <a:endParaRPr lang="en-US" sz="3200" b="1" dirty="0">
              <a:solidFill>
                <a:schemeClr val="bg1"/>
              </a:solidFill>
              <a:latin typeface="Arial" panose="020B0604020202020204" pitchFamily="34" charset="0"/>
              <a:cs typeface="Arial" panose="020B0604020202020204" pitchFamily="34" charset="0"/>
            </a:endParaRPr>
          </a:p>
          <a:p>
            <a:pPr marL="457200" indent="-457200" algn="r" rtl="1">
              <a:buFont typeface="Arial" panose="020B0604020202020204" pitchFamily="34" charset="0"/>
              <a:buChar char="•"/>
            </a:pPr>
            <a:r>
              <a:rPr lang="ar-JO" sz="3200" b="1" dirty="0">
                <a:solidFill>
                  <a:schemeClr val="bg1"/>
                </a:solidFill>
                <a:latin typeface="Arial" panose="020B0604020202020204" pitchFamily="34" charset="0"/>
                <a:cs typeface="Arial" panose="020B0604020202020204" pitchFamily="34" charset="0"/>
              </a:rPr>
              <a:t>كان خائفاً</a:t>
            </a:r>
            <a:endParaRPr lang="en-US" sz="3200" b="1" dirty="0">
              <a:solidFill>
                <a:schemeClr val="bg1"/>
              </a:solidFill>
              <a:latin typeface="Arial" panose="020B0604020202020204" pitchFamily="34" charset="0"/>
              <a:cs typeface="Arial" panose="020B0604020202020204" pitchFamily="34" charset="0"/>
            </a:endParaRPr>
          </a:p>
          <a:p>
            <a:pPr marL="457200" indent="-457200" algn="r" rtl="1">
              <a:buFont typeface="Arial" panose="020B0604020202020204" pitchFamily="34" charset="0"/>
              <a:buChar char="•"/>
            </a:pPr>
            <a:r>
              <a:rPr lang="ar-JO" sz="3200" b="1" dirty="0">
                <a:solidFill>
                  <a:schemeClr val="bg1"/>
                </a:solidFill>
                <a:latin typeface="Arial" panose="020B0604020202020204" pitchFamily="34" charset="0"/>
                <a:cs typeface="Arial" panose="020B0604020202020204" pitchFamily="34" charset="0"/>
              </a:rPr>
              <a:t>قدم الملاك تفسيراً</a:t>
            </a:r>
          </a:p>
          <a:p>
            <a:pPr marL="457200" indent="-457200" algn="r" rtl="1">
              <a:buFont typeface="Arial" panose="020B0604020202020204" pitchFamily="34" charset="0"/>
              <a:buChar char="•"/>
            </a:pPr>
            <a:r>
              <a:rPr lang="ar-JO" sz="3200" b="1" dirty="0">
                <a:solidFill>
                  <a:schemeClr val="bg1"/>
                </a:solidFill>
                <a:latin typeface="Arial" panose="020B0604020202020204" pitchFamily="34" charset="0"/>
                <a:cs typeface="Arial" panose="020B0604020202020204" pitchFamily="34" charset="0"/>
              </a:rPr>
              <a:t>طلب علامة (أي أنه لم يؤمن)</a:t>
            </a:r>
          </a:p>
          <a:p>
            <a:pPr marL="457200" indent="-457200" algn="r" rtl="1">
              <a:buFont typeface="Arial" panose="020B0604020202020204" pitchFamily="34" charset="0"/>
              <a:buChar char="•"/>
            </a:pPr>
            <a:r>
              <a:rPr lang="ar-JO" sz="3200" b="1" dirty="0">
                <a:solidFill>
                  <a:schemeClr val="bg1"/>
                </a:solidFill>
                <a:latin typeface="Arial" panose="020B0604020202020204" pitchFamily="34" charset="0"/>
                <a:cs typeface="Arial" panose="020B0604020202020204" pitchFamily="34" charset="0"/>
              </a:rPr>
              <a:t>صار صامتاً</a:t>
            </a:r>
          </a:p>
          <a:p>
            <a:pPr marL="457200" indent="-457200" algn="r" rtl="1">
              <a:buFont typeface="Arial" panose="020B0604020202020204" pitchFamily="34" charset="0"/>
              <a:buChar char="•"/>
            </a:pPr>
            <a:r>
              <a:rPr lang="ar-JO" sz="3200" b="1" dirty="0">
                <a:solidFill>
                  <a:schemeClr val="bg1"/>
                </a:solidFill>
                <a:latin typeface="Arial" panose="020B0604020202020204" pitchFamily="34" charset="0"/>
                <a:cs typeface="Arial" panose="020B0604020202020204" pitchFamily="34" charset="0"/>
              </a:rPr>
              <a:t>حبلت أليصابات</a:t>
            </a:r>
            <a:endParaRPr lang="en-US" sz="3200" b="1"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ar-JO" sz="4000" b="1" i="0" dirty="0">
                <a:solidFill>
                  <a:schemeClr val="bg1"/>
                </a:solidFill>
                <a:effectLst/>
                <a:latin typeface="Arial" panose="020B0604020202020204" pitchFamily="34" charset="0"/>
                <a:cs typeface="Arial" panose="020B0604020202020204" pitchFamily="34" charset="0"/>
              </a:rPr>
              <a:t>لوقا 1: 5-25</a:t>
            </a:r>
            <a:r>
              <a:rPr lang="en-US" sz="4000" b="1" i="0" dirty="0">
                <a:solidFill>
                  <a:schemeClr val="bg1"/>
                </a:solidFill>
                <a:effectLst/>
                <a:latin typeface="Arial" panose="020B0604020202020204" pitchFamily="34" charset="0"/>
                <a:cs typeface="Arial" panose="020B0604020202020204" pitchFamily="34" charset="0"/>
              </a:rPr>
              <a:t>		</a:t>
            </a:r>
            <a:r>
              <a:rPr lang="ar-JO" sz="4000" b="1" i="0" dirty="0">
                <a:solidFill>
                  <a:schemeClr val="bg1"/>
                </a:solidFill>
                <a:effectLst/>
                <a:latin typeface="Arial" panose="020B0604020202020204" pitchFamily="34" charset="0"/>
                <a:cs typeface="Arial" panose="020B0604020202020204" pitchFamily="34" charset="0"/>
              </a:rPr>
              <a:t>إعلان الولادة      </a:t>
            </a:r>
            <a:endParaRPr lang="en-US" sz="4000"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00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0" y="1198418"/>
            <a:ext cx="2199861" cy="4461163"/>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ar-JO" sz="5400" b="1" i="0" kern="1200" dirty="0">
                <a:solidFill>
                  <a:srgbClr val="FFFFFF"/>
                </a:solidFill>
                <a:effectLst/>
                <a:latin typeface="Arial" panose="020B0604020202020204" pitchFamily="34" charset="0"/>
                <a:ea typeface="+mj-ea"/>
                <a:cs typeface="Arial" panose="020B0604020202020204" pitchFamily="34" charset="0"/>
              </a:rPr>
              <a:t>لوقا</a:t>
            </a:r>
          </a:p>
          <a:p>
            <a:pPr algn="r" defTabSz="914400">
              <a:lnSpc>
                <a:spcPct val="90000"/>
              </a:lnSpc>
              <a:spcBef>
                <a:spcPct val="0"/>
              </a:spcBef>
              <a:spcAft>
                <a:spcPts val="600"/>
              </a:spcAft>
            </a:pPr>
            <a:r>
              <a:rPr lang="ar-JO" sz="3600" b="1" i="0" kern="1200" dirty="0">
                <a:solidFill>
                  <a:srgbClr val="FFFFFF"/>
                </a:solidFill>
                <a:effectLst/>
                <a:latin typeface="Arial" panose="020B0604020202020204" pitchFamily="34" charset="0"/>
                <a:ea typeface="+mj-ea"/>
                <a:cs typeface="Arial" panose="020B0604020202020204" pitchFamily="34" charset="0"/>
              </a:rPr>
              <a:t> 1: 26-38</a:t>
            </a:r>
            <a:endParaRPr lang="en-US" sz="3600" b="1" i="0" kern="1200" dirty="0">
              <a:solidFill>
                <a:srgbClr val="FFFFFF"/>
              </a:solidFill>
              <a:effectLst/>
              <a:latin typeface="Arial" panose="020B0604020202020204" pitchFamily="34" charset="0"/>
              <a:ea typeface="+mj-ea"/>
              <a:cs typeface="Arial" panose="020B0604020202020204" pitchFamily="34" charset="0"/>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6AA57184-12FC-4F63-9A67-6F1E329D130A}"/>
              </a:ext>
            </a:extLst>
          </p:cNvPr>
          <p:cNvSpPr/>
          <p:nvPr/>
        </p:nvSpPr>
        <p:spPr>
          <a:xfrm>
            <a:off x="3672114" y="2235200"/>
            <a:ext cx="2757715" cy="42091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242BEA8-8EA3-45A0-B36E-737CBC624C9C}"/>
              </a:ext>
            </a:extLst>
          </p:cNvPr>
          <p:cNvSpPr txBox="1"/>
          <p:nvPr/>
        </p:nvSpPr>
        <p:spPr>
          <a:xfrm>
            <a:off x="3321413" y="636190"/>
            <a:ext cx="5681910" cy="5585619"/>
          </a:xfrm>
          <a:prstGeom prst="rect">
            <a:avLst/>
          </a:prstGeom>
        </p:spPr>
        <p:txBody>
          <a:bodyPr vert="horz" lIns="91440" tIns="45720" rIns="91440" bIns="45720" rtlCol="0" anchor="ctr">
            <a:normAutofit/>
          </a:bodyPr>
          <a:lstStyle/>
          <a:p>
            <a:pPr algn="ctr" defTabSz="914400">
              <a:lnSpc>
                <a:spcPct val="90000"/>
              </a:lnSpc>
              <a:spcAft>
                <a:spcPts val="600"/>
              </a:spcAft>
            </a:pPr>
            <a:r>
              <a:rPr lang="ar-JO" sz="2800" dirty="0">
                <a:latin typeface="Arial" panose="020B0604020202020204" pitchFamily="34" charset="0"/>
                <a:cs typeface="Arial" panose="020B0604020202020204" pitchFamily="34" charset="0"/>
              </a:rPr>
              <a:t>26 وفي الشهر السادس أرسل جبرائيل الملاك من الله إلى مدينة من الجليل اسمها ناصرة      27 إلى عذراء مخطوبة لرجل من بيت داود اسمه يوسف </a:t>
            </a:r>
            <a:r>
              <a:rPr lang="ar-JO" sz="2800" dirty="0">
                <a:highlight>
                  <a:srgbClr val="FFFF00"/>
                </a:highlight>
                <a:latin typeface="Arial" panose="020B0604020202020204" pitchFamily="34" charset="0"/>
                <a:cs typeface="Arial" panose="020B0604020202020204" pitchFamily="34" charset="0"/>
              </a:rPr>
              <a:t>واسم العذراء مريم</a:t>
            </a:r>
            <a:endParaRPr lang="en-US" sz="2800" b="0" i="0" dirty="0">
              <a:effectLst/>
              <a:highlight>
                <a:srgbClr val="FFFF00"/>
              </a:highlight>
              <a:latin typeface="Arial" panose="020B0604020202020204" pitchFamily="34" charset="0"/>
              <a:cs typeface="Arial" panose="020B0604020202020204" pitchFamily="34" charset="0"/>
            </a:endParaRPr>
          </a:p>
          <a:p>
            <a:pPr defTabSz="914400">
              <a:lnSpc>
                <a:spcPct val="90000"/>
              </a:lnSpc>
              <a:spcAft>
                <a:spcPts val="600"/>
              </a:spcAft>
            </a:pPr>
            <a:r>
              <a:rPr lang="en-US" sz="2800" b="0" i="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071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505F266-09D9-45BC-AB1B-50F4DF0B7D37}"/>
              </a:ext>
            </a:extLst>
          </p:cNvPr>
          <p:cNvSpPr/>
          <p:nvPr/>
        </p:nvSpPr>
        <p:spPr>
          <a:xfrm>
            <a:off x="0" y="0"/>
            <a:ext cx="9144000" cy="6858000"/>
          </a:xfrm>
          <a:prstGeom prst="rect">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E33A4A11-0B70-4F99-B4E2-4560368D4AD5}"/>
              </a:ext>
            </a:extLst>
          </p:cNvPr>
          <p:cNvSpPr/>
          <p:nvPr/>
        </p:nvSpPr>
        <p:spPr>
          <a:xfrm>
            <a:off x="4866873" y="4705160"/>
            <a:ext cx="3467564" cy="2164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E08B1BFF-1D31-4725-B07A-F6FF8751A31B}"/>
              </a:ext>
            </a:extLst>
          </p:cNvPr>
          <p:cNvSpPr/>
          <p:nvPr/>
        </p:nvSpPr>
        <p:spPr>
          <a:xfrm>
            <a:off x="2548408" y="4443501"/>
            <a:ext cx="3467564" cy="2164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6A5AA97-A1F6-4A4D-9958-22B6E8C69B7B}"/>
              </a:ext>
            </a:extLst>
          </p:cNvPr>
          <p:cNvPicPr>
            <a:picLocks noChangeAspect="1"/>
          </p:cNvPicPr>
          <p:nvPr/>
        </p:nvPicPr>
        <p:blipFill>
          <a:blip r:embed="rId2"/>
          <a:stretch>
            <a:fillRect/>
          </a:stretch>
        </p:blipFill>
        <p:spPr>
          <a:xfrm rot="16200000">
            <a:off x="2404119" y="4675841"/>
            <a:ext cx="260003" cy="28575"/>
          </a:xfrm>
          <a:prstGeom prst="rect">
            <a:avLst/>
          </a:prstGeom>
        </p:spPr>
      </p:pic>
      <p:sp>
        <p:nvSpPr>
          <p:cNvPr id="4" name="TextBox 3">
            <a:extLst>
              <a:ext uri="{FF2B5EF4-FFF2-40B4-BE49-F238E27FC236}">
                <a16:creationId xmlns:a16="http://schemas.microsoft.com/office/drawing/2014/main" id="{F03BADFA-B6E9-43DE-86B8-8795E3576DAB}"/>
              </a:ext>
            </a:extLst>
          </p:cNvPr>
          <p:cNvSpPr txBox="1"/>
          <p:nvPr/>
        </p:nvSpPr>
        <p:spPr>
          <a:xfrm>
            <a:off x="617675" y="4680299"/>
            <a:ext cx="1189024" cy="523220"/>
          </a:xfrm>
          <a:prstGeom prst="rect">
            <a:avLst/>
          </a:prstGeom>
          <a:noFill/>
          <a:ln>
            <a:noFill/>
          </a:ln>
        </p:spPr>
        <p:txBody>
          <a:bodyPr wrap="square" rtlCol="0">
            <a:spAutoFit/>
          </a:bodyPr>
          <a:lstStyle/>
          <a:p>
            <a:pPr algn="ctr"/>
            <a:r>
              <a:rPr lang="ar-JO" altLang="zh-CN" sz="2800" b="1" spc="-70" dirty="0">
                <a:solidFill>
                  <a:srgbClr val="000000"/>
                </a:solidFill>
                <a:latin typeface="Arial" panose="020B0604020202020204" pitchFamily="34" charset="0"/>
                <a:ea typeface="华文楷体"/>
                <a:cs typeface="Arial" panose="020B0604020202020204" pitchFamily="34" charset="0"/>
              </a:rPr>
              <a:t>مريم</a:t>
            </a:r>
            <a:endParaRPr lang="en-US" sz="2800" b="1" spc="-70" dirty="0">
              <a:solidFill>
                <a:srgbClr val="000000"/>
              </a:solidFill>
              <a:latin typeface="Arial" panose="020B0604020202020204" pitchFamily="34" charset="0"/>
              <a:ea typeface="华文楷体"/>
              <a:cs typeface="Arial" panose="020B0604020202020204" pitchFamily="34" charset="0"/>
            </a:endParaRPr>
          </a:p>
        </p:txBody>
      </p:sp>
      <p:pic>
        <p:nvPicPr>
          <p:cNvPr id="5" name="Picture 4">
            <a:extLst>
              <a:ext uri="{FF2B5EF4-FFF2-40B4-BE49-F238E27FC236}">
                <a16:creationId xmlns:a16="http://schemas.microsoft.com/office/drawing/2014/main" id="{12759BCE-6E17-4CD1-8FD6-B3D55102B993}"/>
              </a:ext>
            </a:extLst>
          </p:cNvPr>
          <p:cNvPicPr>
            <a:picLocks noChangeAspect="1"/>
          </p:cNvPicPr>
          <p:nvPr/>
        </p:nvPicPr>
        <p:blipFill>
          <a:blip r:embed="rId2"/>
          <a:stretch>
            <a:fillRect/>
          </a:stretch>
        </p:blipFill>
        <p:spPr>
          <a:xfrm rot="16200000">
            <a:off x="4763631" y="4669278"/>
            <a:ext cx="260003" cy="28575"/>
          </a:xfrm>
          <a:prstGeom prst="rect">
            <a:avLst/>
          </a:prstGeom>
        </p:spPr>
      </p:pic>
      <p:pic>
        <p:nvPicPr>
          <p:cNvPr id="6" name="Picture 5">
            <a:extLst>
              <a:ext uri="{FF2B5EF4-FFF2-40B4-BE49-F238E27FC236}">
                <a16:creationId xmlns:a16="http://schemas.microsoft.com/office/drawing/2014/main" id="{67F124E6-F528-43D3-9530-1A7C9A1CB928}"/>
              </a:ext>
            </a:extLst>
          </p:cNvPr>
          <p:cNvPicPr>
            <a:picLocks noChangeAspect="1"/>
          </p:cNvPicPr>
          <p:nvPr/>
        </p:nvPicPr>
        <p:blipFill>
          <a:blip r:embed="rId2"/>
          <a:stretch>
            <a:fillRect/>
          </a:stretch>
        </p:blipFill>
        <p:spPr>
          <a:xfrm rot="16200000">
            <a:off x="8249552" y="4669278"/>
            <a:ext cx="260003" cy="28575"/>
          </a:xfrm>
          <a:prstGeom prst="rect">
            <a:avLst/>
          </a:prstGeom>
        </p:spPr>
      </p:pic>
      <p:sp>
        <p:nvSpPr>
          <p:cNvPr id="14" name="TextBox 13">
            <a:extLst>
              <a:ext uri="{FF2B5EF4-FFF2-40B4-BE49-F238E27FC236}">
                <a16:creationId xmlns:a16="http://schemas.microsoft.com/office/drawing/2014/main" id="{210632A9-AD53-4360-B1F3-C3EEB398CB22}"/>
              </a:ext>
            </a:extLst>
          </p:cNvPr>
          <p:cNvSpPr txBox="1"/>
          <p:nvPr/>
        </p:nvSpPr>
        <p:spPr>
          <a:xfrm>
            <a:off x="379542" y="4162363"/>
            <a:ext cx="1838242" cy="523220"/>
          </a:xfrm>
          <a:prstGeom prst="rect">
            <a:avLst/>
          </a:prstGeom>
          <a:noFill/>
          <a:ln>
            <a:noFill/>
          </a:ln>
        </p:spPr>
        <p:txBody>
          <a:bodyPr wrap="square" rtlCol="0">
            <a:spAutoFit/>
          </a:bodyPr>
          <a:lstStyle/>
          <a:p>
            <a:pPr algn="ctr"/>
            <a:r>
              <a:rPr lang="ar-JO" altLang="zh-CN" sz="2800" b="1" spc="-70" dirty="0">
                <a:solidFill>
                  <a:srgbClr val="000000"/>
                </a:solidFill>
                <a:latin typeface="Arial" panose="020B0604020202020204" pitchFamily="34" charset="0"/>
                <a:ea typeface="华文楷体"/>
                <a:cs typeface="Arial" panose="020B0604020202020204" pitchFamily="34" charset="0"/>
              </a:rPr>
              <a:t>أليصابات</a:t>
            </a:r>
            <a:endParaRPr lang="en-US" sz="2800" b="1" spc="-70" dirty="0">
              <a:solidFill>
                <a:srgbClr val="000000"/>
              </a:solidFill>
              <a:latin typeface="Arial" panose="020B0604020202020204" pitchFamily="34" charset="0"/>
              <a:ea typeface="华文楷体"/>
              <a:cs typeface="Arial" panose="020B0604020202020204" pitchFamily="34" charset="0"/>
            </a:endParaRPr>
          </a:p>
        </p:txBody>
      </p:sp>
      <p:pic>
        <p:nvPicPr>
          <p:cNvPr id="8" name="Picture 7">
            <a:extLst>
              <a:ext uri="{FF2B5EF4-FFF2-40B4-BE49-F238E27FC236}">
                <a16:creationId xmlns:a16="http://schemas.microsoft.com/office/drawing/2014/main" id="{7C81D77E-2AE5-4E12-849F-E40CFEFA98C2}"/>
              </a:ext>
            </a:extLst>
          </p:cNvPr>
          <p:cNvPicPr>
            <a:picLocks noChangeAspect="1"/>
          </p:cNvPicPr>
          <p:nvPr/>
        </p:nvPicPr>
        <p:blipFill>
          <a:blip r:embed="rId2"/>
          <a:stretch>
            <a:fillRect/>
          </a:stretch>
        </p:blipFill>
        <p:spPr>
          <a:xfrm>
            <a:off x="464192" y="4668139"/>
            <a:ext cx="7931904" cy="28575"/>
          </a:xfrm>
          <a:prstGeom prst="rect">
            <a:avLst/>
          </a:prstGeom>
        </p:spPr>
      </p:pic>
      <p:sp>
        <p:nvSpPr>
          <p:cNvPr id="17" name="Left Brace 16">
            <a:extLst>
              <a:ext uri="{FF2B5EF4-FFF2-40B4-BE49-F238E27FC236}">
                <a16:creationId xmlns:a16="http://schemas.microsoft.com/office/drawing/2014/main" id="{300CBC35-87CE-4EB6-A899-A2B205BFEBA6}"/>
              </a:ext>
            </a:extLst>
          </p:cNvPr>
          <p:cNvSpPr/>
          <p:nvPr/>
        </p:nvSpPr>
        <p:spPr>
          <a:xfrm rot="16200000">
            <a:off x="3497083" y="4168202"/>
            <a:ext cx="454382" cy="235173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B8CB0F43-2FF5-4258-AFC8-7F4FFC35C5CE}"/>
              </a:ext>
            </a:extLst>
          </p:cNvPr>
          <p:cNvSpPr/>
          <p:nvPr/>
        </p:nvSpPr>
        <p:spPr>
          <a:xfrm>
            <a:off x="854748" y="3019625"/>
            <a:ext cx="2086208" cy="897385"/>
          </a:xfrm>
          <a:prstGeom prst="wedgeRoundRectCallout">
            <a:avLst>
              <a:gd name="adj1" fmla="val 28913"/>
              <a:gd name="adj2" fmla="val 1054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latin typeface="Arial" panose="020B0604020202020204" pitchFamily="34" charset="0"/>
                <a:cs typeface="Arial" panose="020B0604020202020204" pitchFamily="34" charset="0"/>
              </a:rPr>
              <a:t>جبرائيل       يزور زكريا</a:t>
            </a:r>
            <a:endParaRPr lang="en-US" sz="2400" b="1" dirty="0">
              <a:latin typeface="Arial" panose="020B0604020202020204" pitchFamily="34" charset="0"/>
              <a:cs typeface="Arial" panose="020B0604020202020204" pitchFamily="34" charset="0"/>
            </a:endParaRPr>
          </a:p>
        </p:txBody>
      </p:sp>
      <p:sp>
        <p:nvSpPr>
          <p:cNvPr id="20" name="Speech Bubble: Rectangle with Corners Rounded 19">
            <a:extLst>
              <a:ext uri="{FF2B5EF4-FFF2-40B4-BE49-F238E27FC236}">
                <a16:creationId xmlns:a16="http://schemas.microsoft.com/office/drawing/2014/main" id="{940DB709-9560-4870-A1BF-3EAD3CEA0998}"/>
              </a:ext>
            </a:extLst>
          </p:cNvPr>
          <p:cNvSpPr/>
          <p:nvPr/>
        </p:nvSpPr>
        <p:spPr>
          <a:xfrm>
            <a:off x="3158484" y="1734195"/>
            <a:ext cx="2674148" cy="897385"/>
          </a:xfrm>
          <a:prstGeom prst="wedgeRoundRectCallout">
            <a:avLst>
              <a:gd name="adj1" fmla="val 11399"/>
              <a:gd name="adj2" fmla="val 2563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latin typeface="Arial" panose="020B0604020202020204" pitchFamily="34" charset="0"/>
                <a:cs typeface="Arial" panose="020B0604020202020204" pitchFamily="34" charset="0"/>
              </a:rPr>
              <a:t>جبرائيل              يزور مريم</a:t>
            </a:r>
            <a:endParaRPr lang="en-US" sz="2400" b="1" dirty="0">
              <a:latin typeface="Arial" panose="020B0604020202020204" pitchFamily="34" charset="0"/>
              <a:cs typeface="Arial" panose="020B0604020202020204" pitchFamily="34" charset="0"/>
            </a:endParaRPr>
          </a:p>
        </p:txBody>
      </p:sp>
      <p:sp>
        <p:nvSpPr>
          <p:cNvPr id="22" name="Speech Bubble: Rectangle with Corners Rounded 21">
            <a:extLst>
              <a:ext uri="{FF2B5EF4-FFF2-40B4-BE49-F238E27FC236}">
                <a16:creationId xmlns:a16="http://schemas.microsoft.com/office/drawing/2014/main" id="{C88C54D2-FCA2-40FE-8DF7-BEE2422D7849}"/>
              </a:ext>
            </a:extLst>
          </p:cNvPr>
          <p:cNvSpPr/>
          <p:nvPr/>
        </p:nvSpPr>
        <p:spPr>
          <a:xfrm>
            <a:off x="6203047" y="3019625"/>
            <a:ext cx="2190794" cy="897385"/>
          </a:xfrm>
          <a:prstGeom prst="wedgeRoundRectCallout">
            <a:avLst>
              <a:gd name="adj1" fmla="val 48126"/>
              <a:gd name="adj2" fmla="val 1179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latin typeface="Arial" panose="020B0604020202020204" pitchFamily="34" charset="0"/>
                <a:cs typeface="Arial" panose="020B0604020202020204" pitchFamily="34" charset="0"/>
              </a:rPr>
              <a:t>ولادة يسوع</a:t>
            </a:r>
            <a:endParaRPr lang="en-US" sz="2400" b="1" dirty="0">
              <a:latin typeface="Arial" panose="020B0604020202020204" pitchFamily="34" charset="0"/>
              <a:cs typeface="Arial" panose="020B0604020202020204" pitchFamily="34" charset="0"/>
            </a:endParaRPr>
          </a:p>
        </p:txBody>
      </p:sp>
      <p:sp>
        <p:nvSpPr>
          <p:cNvPr id="26" name="Left Brace 25">
            <a:extLst>
              <a:ext uri="{FF2B5EF4-FFF2-40B4-BE49-F238E27FC236}">
                <a16:creationId xmlns:a16="http://schemas.microsoft.com/office/drawing/2014/main" id="{61EA96F1-8CAF-4CEF-9952-7D6E4C907C99}"/>
              </a:ext>
            </a:extLst>
          </p:cNvPr>
          <p:cNvSpPr/>
          <p:nvPr/>
        </p:nvSpPr>
        <p:spPr>
          <a:xfrm rot="16200000">
            <a:off x="6393987" y="3630809"/>
            <a:ext cx="454382" cy="342651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CA96969-4838-429D-B6AB-269F6A03CA9D}"/>
              </a:ext>
            </a:extLst>
          </p:cNvPr>
          <p:cNvSpPr txBox="1"/>
          <p:nvPr/>
        </p:nvSpPr>
        <p:spPr>
          <a:xfrm>
            <a:off x="2703337" y="5468202"/>
            <a:ext cx="1726807" cy="523220"/>
          </a:xfrm>
          <a:prstGeom prst="rect">
            <a:avLst/>
          </a:prstGeom>
          <a:noFill/>
          <a:ln>
            <a:noFill/>
          </a:ln>
        </p:spPr>
        <p:txBody>
          <a:bodyPr wrap="square" rtlCol="0">
            <a:spAutoFit/>
          </a:bodyPr>
          <a:lstStyle/>
          <a:p>
            <a:pPr algn="ctr"/>
            <a:r>
              <a:rPr lang="ar-JO" altLang="zh-CN" sz="2800" b="1" spc="-70" dirty="0">
                <a:solidFill>
                  <a:srgbClr val="000000"/>
                </a:solidFill>
                <a:latin typeface="Arial" panose="020B0604020202020204" pitchFamily="34" charset="0"/>
                <a:ea typeface="华文楷体"/>
                <a:cs typeface="Arial" panose="020B0604020202020204" pitchFamily="34" charset="0"/>
              </a:rPr>
              <a:t>6 شهور</a:t>
            </a:r>
            <a:endParaRPr lang="en-US" sz="2800" b="1" spc="-70" dirty="0">
              <a:solidFill>
                <a:srgbClr val="000000"/>
              </a:solidFill>
              <a:latin typeface="Arial" panose="020B0604020202020204" pitchFamily="34" charset="0"/>
              <a:ea typeface="华文楷体"/>
              <a:cs typeface="Arial" panose="020B0604020202020204" pitchFamily="34" charset="0"/>
            </a:endParaRPr>
          </a:p>
        </p:txBody>
      </p:sp>
      <p:sp>
        <p:nvSpPr>
          <p:cNvPr id="28" name="TextBox 27">
            <a:extLst>
              <a:ext uri="{FF2B5EF4-FFF2-40B4-BE49-F238E27FC236}">
                <a16:creationId xmlns:a16="http://schemas.microsoft.com/office/drawing/2014/main" id="{AAA5BE75-986D-41F3-8B2F-60A5FF554156}"/>
              </a:ext>
            </a:extLst>
          </p:cNvPr>
          <p:cNvSpPr txBox="1"/>
          <p:nvPr/>
        </p:nvSpPr>
        <p:spPr>
          <a:xfrm>
            <a:off x="5737251" y="5447843"/>
            <a:ext cx="1726807" cy="523220"/>
          </a:xfrm>
          <a:prstGeom prst="rect">
            <a:avLst/>
          </a:prstGeom>
          <a:noFill/>
          <a:ln>
            <a:noFill/>
          </a:ln>
        </p:spPr>
        <p:txBody>
          <a:bodyPr wrap="square" rtlCol="0">
            <a:spAutoFit/>
          </a:bodyPr>
          <a:lstStyle/>
          <a:p>
            <a:pPr algn="ctr"/>
            <a:r>
              <a:rPr lang="ar-JO" altLang="zh-CN" sz="2800" b="1" spc="-70" dirty="0">
                <a:solidFill>
                  <a:srgbClr val="000000"/>
                </a:solidFill>
                <a:latin typeface="Arial" panose="020B0604020202020204" pitchFamily="34" charset="0"/>
                <a:ea typeface="华文楷体"/>
                <a:cs typeface="Arial" panose="020B0604020202020204" pitchFamily="34" charset="0"/>
              </a:rPr>
              <a:t>9 شهور</a:t>
            </a:r>
            <a:endParaRPr lang="en-US" sz="2800" b="1" spc="-70" dirty="0">
              <a:solidFill>
                <a:srgbClr val="000000"/>
              </a:solidFill>
              <a:latin typeface="Arial" panose="020B0604020202020204" pitchFamily="34" charset="0"/>
              <a:ea typeface="华文楷体"/>
              <a:cs typeface="Arial" panose="020B0604020202020204" pitchFamily="34" charset="0"/>
            </a:endParaRPr>
          </a:p>
        </p:txBody>
      </p:sp>
      <p:sp>
        <p:nvSpPr>
          <p:cNvPr id="29" name="TextBox 28">
            <a:extLst>
              <a:ext uri="{FF2B5EF4-FFF2-40B4-BE49-F238E27FC236}">
                <a16:creationId xmlns:a16="http://schemas.microsoft.com/office/drawing/2014/main" id="{31AA05BE-13C1-46AC-8177-F0E16A66AFC4}"/>
              </a:ext>
            </a:extLst>
          </p:cNvPr>
          <p:cNvSpPr txBox="1"/>
          <p:nvPr/>
        </p:nvSpPr>
        <p:spPr>
          <a:xfrm>
            <a:off x="854748" y="336412"/>
            <a:ext cx="7281620" cy="707886"/>
          </a:xfrm>
          <a:prstGeom prst="rect">
            <a:avLst/>
          </a:prstGeom>
          <a:noFill/>
          <a:ln>
            <a:noFill/>
          </a:ln>
        </p:spPr>
        <p:txBody>
          <a:bodyPr wrap="square" rtlCol="0">
            <a:spAutoFit/>
          </a:bodyPr>
          <a:lstStyle/>
          <a:p>
            <a:pPr algn="ctr"/>
            <a:r>
              <a:rPr lang="ar-JO" altLang="zh-CN" sz="4000" b="1" spc="-70" dirty="0">
                <a:solidFill>
                  <a:srgbClr val="000000"/>
                </a:solidFill>
                <a:latin typeface="Arial" panose="020B0604020202020204" pitchFamily="34" charset="0"/>
                <a:ea typeface="华文楷体"/>
                <a:cs typeface="Arial" panose="020B0604020202020204" pitchFamily="34" charset="0"/>
              </a:rPr>
              <a:t>متى ولد يسوع ؟</a:t>
            </a:r>
            <a:endParaRPr lang="en-US" sz="4000" b="1" spc="-70" dirty="0">
              <a:solidFill>
                <a:srgbClr val="000000"/>
              </a:solidFill>
              <a:latin typeface="Arial" panose="020B0604020202020204" pitchFamily="34" charset="0"/>
              <a:ea typeface="华文楷体"/>
              <a:cs typeface="Arial" panose="020B0604020202020204" pitchFamily="34" charset="0"/>
            </a:endParaRPr>
          </a:p>
        </p:txBody>
      </p:sp>
    </p:spTree>
    <p:extLst>
      <p:ext uri="{BB962C8B-B14F-4D97-AF65-F5344CB8AC3E}">
        <p14:creationId xmlns:p14="http://schemas.microsoft.com/office/powerpoint/2010/main" val="126583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4" grpId="0"/>
      <p:bldP spid="14" grpId="0"/>
      <p:bldP spid="17" grpId="0" animBg="1"/>
      <p:bldP spid="19" grpId="0" animBg="1"/>
      <p:bldP spid="20" grpId="0" animBg="1"/>
      <p:bldP spid="22" grpId="0" animBg="1"/>
      <p:bldP spid="26" grpId="0" animBg="1"/>
      <p:bldP spid="27"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BCCC2B-B3E4-4B91-AB20-639E05967E61}"/>
              </a:ext>
            </a:extLst>
          </p:cNvPr>
          <p:cNvSpPr txBox="1"/>
          <p:nvPr/>
        </p:nvSpPr>
        <p:spPr>
          <a:xfrm>
            <a:off x="0" y="598165"/>
            <a:ext cx="9144000" cy="707886"/>
          </a:xfrm>
          <a:prstGeom prst="rect">
            <a:avLst/>
          </a:prstGeom>
          <a:noFill/>
        </p:spPr>
        <p:txBody>
          <a:bodyPr wrap="square">
            <a:spAutoFit/>
          </a:bodyPr>
          <a:lstStyle/>
          <a:p>
            <a:pPr algn="ctr"/>
            <a:r>
              <a:rPr lang="ar-JO" sz="4000" b="1" i="0" dirty="0">
                <a:solidFill>
                  <a:schemeClr val="bg1"/>
                </a:solidFill>
                <a:effectLst/>
                <a:latin typeface="Arial" panose="020B0604020202020204" pitchFamily="34" charset="0"/>
                <a:cs typeface="Arial" panose="020B0604020202020204" pitchFamily="34" charset="0"/>
              </a:rPr>
              <a:t>نوبة زكريا</a:t>
            </a:r>
            <a:endParaRPr lang="en-US" sz="4000" b="1" i="0" dirty="0">
              <a:solidFill>
                <a:schemeClr val="bg1"/>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957B416-21B3-4BEB-95C1-CC70FDD4AF36}"/>
              </a:ext>
            </a:extLst>
          </p:cNvPr>
          <p:cNvSpPr txBox="1"/>
          <p:nvPr/>
        </p:nvSpPr>
        <p:spPr>
          <a:xfrm>
            <a:off x="522515" y="1721508"/>
            <a:ext cx="8125327" cy="954107"/>
          </a:xfrm>
          <a:prstGeom prst="rect">
            <a:avLst/>
          </a:prstGeom>
          <a:noFill/>
        </p:spPr>
        <p:txBody>
          <a:bodyPr wrap="square">
            <a:spAutoFit/>
          </a:bodyPr>
          <a:lstStyle/>
          <a:p>
            <a:pPr algn="r"/>
            <a:r>
              <a:rPr lang="ar-JO" sz="2800" dirty="0">
                <a:solidFill>
                  <a:schemeClr val="bg1"/>
                </a:solidFill>
                <a:latin typeface="Arial" panose="020B0604020202020204" pitchFamily="34" charset="0"/>
                <a:cs typeface="Arial" panose="020B0604020202020204" pitchFamily="34" charset="0"/>
              </a:rPr>
              <a:t>8 فبينما هو يكهن في نوبة فرقته أمام الله 9 حسب عادة الكهنوت أصابته القرعة أن يدخل إلى هيكل الرب ويبخر </a:t>
            </a:r>
            <a:endParaRPr lang="en-US" sz="28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BD278B4-0CD5-4A60-A2A7-B17C8C996551}"/>
              </a:ext>
            </a:extLst>
          </p:cNvPr>
          <p:cNvSpPr txBox="1"/>
          <p:nvPr/>
        </p:nvSpPr>
        <p:spPr>
          <a:xfrm>
            <a:off x="522515" y="4480449"/>
            <a:ext cx="8263675" cy="523220"/>
          </a:xfrm>
          <a:prstGeom prst="rect">
            <a:avLst/>
          </a:prstGeom>
          <a:noFill/>
        </p:spPr>
        <p:txBody>
          <a:bodyPr wrap="square">
            <a:spAutoFit/>
          </a:bodyPr>
          <a:lstStyle/>
          <a:p>
            <a:pPr algn="r"/>
            <a:r>
              <a:rPr lang="ar-JO" sz="2800" dirty="0">
                <a:solidFill>
                  <a:schemeClr val="bg1"/>
                </a:solidFill>
                <a:latin typeface="Arial" panose="020B0604020202020204" pitchFamily="34" charset="0"/>
                <a:cs typeface="Arial" panose="020B0604020202020204" pitchFamily="34" charset="0"/>
              </a:rPr>
              <a:t>21 وكان الشعب منتظرين زكريا ومتعجبين من إبطائه في الهيكل</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54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532CFE-3D5B-4A24-815E-184F10150819}"/>
              </a:ext>
            </a:extLst>
          </p:cNvPr>
          <p:cNvSpPr txBox="1"/>
          <p:nvPr/>
        </p:nvSpPr>
        <p:spPr>
          <a:xfrm>
            <a:off x="0" y="598165"/>
            <a:ext cx="9144000" cy="707886"/>
          </a:xfrm>
          <a:prstGeom prst="rect">
            <a:avLst/>
          </a:prstGeom>
          <a:solidFill>
            <a:srgbClr val="3C5C26">
              <a:alpha val="56078"/>
            </a:srgbClr>
          </a:solidFill>
        </p:spPr>
        <p:txBody>
          <a:bodyPr wrap="square">
            <a:spAutoFit/>
          </a:bodyPr>
          <a:lstStyle/>
          <a:p>
            <a:pPr algn="ctr"/>
            <a:r>
              <a:rPr lang="ar-JO" sz="4000" b="1" i="0" dirty="0">
                <a:solidFill>
                  <a:schemeClr val="bg1"/>
                </a:solidFill>
                <a:effectLst/>
                <a:latin typeface="Arial" panose="020B0604020202020204" pitchFamily="34" charset="0"/>
                <a:cs typeface="Arial" panose="020B0604020202020204" pitchFamily="34" charset="0"/>
              </a:rPr>
              <a:t>اللاويين</a:t>
            </a:r>
            <a:endParaRPr lang="en-US" sz="4000" b="1" i="0" dirty="0">
              <a:solidFill>
                <a:schemeClr val="bg1"/>
              </a:solidFill>
              <a:effectLst/>
              <a:latin typeface="Arial" panose="020B0604020202020204" pitchFamily="34" charset="0"/>
              <a:cs typeface="Arial" panose="020B0604020202020204" pitchFamily="34" charset="0"/>
            </a:endParaRPr>
          </a:p>
        </p:txBody>
      </p:sp>
      <p:sp>
        <p:nvSpPr>
          <p:cNvPr id="3" name="Isosceles Triangle 2">
            <a:extLst>
              <a:ext uri="{FF2B5EF4-FFF2-40B4-BE49-F238E27FC236}">
                <a16:creationId xmlns:a16="http://schemas.microsoft.com/office/drawing/2014/main" id="{2182DCD7-F50E-4A89-B77F-F7D223CFB152}"/>
              </a:ext>
            </a:extLst>
          </p:cNvPr>
          <p:cNvSpPr/>
          <p:nvPr/>
        </p:nvSpPr>
        <p:spPr>
          <a:xfrm>
            <a:off x="616857" y="1857828"/>
            <a:ext cx="7910285" cy="45720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Isosceles Triangle 3">
            <a:extLst>
              <a:ext uri="{FF2B5EF4-FFF2-40B4-BE49-F238E27FC236}">
                <a16:creationId xmlns:a16="http://schemas.microsoft.com/office/drawing/2014/main" id="{B59FE1CE-9B3E-4DF1-91CA-5FFB1564A0E4}"/>
              </a:ext>
            </a:extLst>
          </p:cNvPr>
          <p:cNvSpPr/>
          <p:nvPr/>
        </p:nvSpPr>
        <p:spPr>
          <a:xfrm>
            <a:off x="1480456" y="1857828"/>
            <a:ext cx="6204857" cy="3570515"/>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Isosceles Triangle 4">
            <a:extLst>
              <a:ext uri="{FF2B5EF4-FFF2-40B4-BE49-F238E27FC236}">
                <a16:creationId xmlns:a16="http://schemas.microsoft.com/office/drawing/2014/main" id="{2A7D570D-FC73-4060-9497-F959A41072B4}"/>
              </a:ext>
            </a:extLst>
          </p:cNvPr>
          <p:cNvSpPr/>
          <p:nvPr/>
        </p:nvSpPr>
        <p:spPr>
          <a:xfrm>
            <a:off x="2278743" y="1857828"/>
            <a:ext cx="4615543" cy="2656115"/>
          </a:xfrm>
          <a:prstGeom prs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Isosceles Triangle 5">
            <a:extLst>
              <a:ext uri="{FF2B5EF4-FFF2-40B4-BE49-F238E27FC236}">
                <a16:creationId xmlns:a16="http://schemas.microsoft.com/office/drawing/2014/main" id="{EFA0A998-33DD-4EE6-87F5-C2FF231AFFFE}"/>
              </a:ext>
            </a:extLst>
          </p:cNvPr>
          <p:cNvSpPr/>
          <p:nvPr/>
        </p:nvSpPr>
        <p:spPr>
          <a:xfrm>
            <a:off x="3078178" y="1857828"/>
            <a:ext cx="3023857" cy="1754506"/>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4099439-E5C8-4711-9EBE-043ADBCAD513}"/>
              </a:ext>
            </a:extLst>
          </p:cNvPr>
          <p:cNvSpPr txBox="1"/>
          <p:nvPr/>
        </p:nvSpPr>
        <p:spPr>
          <a:xfrm>
            <a:off x="3571592" y="5556803"/>
            <a:ext cx="1901228" cy="646331"/>
          </a:xfrm>
          <a:prstGeom prst="rect">
            <a:avLst/>
          </a:prstGeom>
          <a:noFill/>
        </p:spPr>
        <p:txBody>
          <a:bodyPr wrap="square">
            <a:spAutoFit/>
          </a:bodyPr>
          <a:lstStyle/>
          <a:p>
            <a:pPr algn="ctr"/>
            <a:r>
              <a:rPr lang="ar-JO" sz="3600" b="1" dirty="0">
                <a:latin typeface="Arial" panose="020B0604020202020204" pitchFamily="34" charset="0"/>
                <a:cs typeface="Arial" panose="020B0604020202020204" pitchFamily="34" charset="0"/>
              </a:rPr>
              <a:t>الطقوس</a:t>
            </a:r>
            <a:endParaRPr lang="en-US" sz="4000" b="1" i="0" dirty="0">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DCAF400-E4ED-404C-805F-084657C5DB05}"/>
              </a:ext>
            </a:extLst>
          </p:cNvPr>
          <p:cNvSpPr txBox="1"/>
          <p:nvPr/>
        </p:nvSpPr>
        <p:spPr>
          <a:xfrm>
            <a:off x="3245668" y="4642403"/>
            <a:ext cx="2553077" cy="646331"/>
          </a:xfrm>
          <a:prstGeom prst="rect">
            <a:avLst/>
          </a:prstGeom>
          <a:noFill/>
        </p:spPr>
        <p:txBody>
          <a:bodyPr wrap="square">
            <a:spAutoFit/>
          </a:bodyPr>
          <a:lstStyle/>
          <a:p>
            <a:pPr algn="ctr"/>
            <a:r>
              <a:rPr lang="ar-JO" sz="3600" b="1" i="0" dirty="0">
                <a:effectLst/>
                <a:latin typeface="Arial" panose="020B0604020202020204" pitchFamily="34" charset="0"/>
                <a:cs typeface="Arial" panose="020B0604020202020204" pitchFamily="34" charset="0"/>
              </a:rPr>
              <a:t>الكهنوت</a:t>
            </a:r>
            <a:endParaRPr lang="en-US" sz="4000" b="1" i="0" dirty="0">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2B26013-E3F3-4E73-991E-507840FDC041}"/>
              </a:ext>
            </a:extLst>
          </p:cNvPr>
          <p:cNvSpPr txBox="1"/>
          <p:nvPr/>
        </p:nvSpPr>
        <p:spPr>
          <a:xfrm>
            <a:off x="616858" y="5845053"/>
            <a:ext cx="1220996" cy="584775"/>
          </a:xfrm>
          <a:prstGeom prst="rect">
            <a:avLst/>
          </a:prstGeom>
          <a:noFill/>
        </p:spPr>
        <p:txBody>
          <a:bodyPr wrap="square">
            <a:spAutoFit/>
          </a:bodyPr>
          <a:lstStyle/>
          <a:p>
            <a:pPr algn="ctr"/>
            <a:r>
              <a:rPr lang="ar-JO" sz="3200" b="1" dirty="0">
                <a:latin typeface="Arial" panose="020B0604020202020204" pitchFamily="34" charset="0"/>
                <a:cs typeface="Arial" panose="020B0604020202020204" pitchFamily="34" charset="0"/>
              </a:rPr>
              <a:t>1-7</a:t>
            </a:r>
            <a:endParaRPr lang="en-US" sz="3200" b="1" i="0" dirty="0">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E78073F-8ADC-4BE2-B723-5C3EC12A2660}"/>
              </a:ext>
            </a:extLst>
          </p:cNvPr>
          <p:cNvSpPr txBox="1"/>
          <p:nvPr/>
        </p:nvSpPr>
        <p:spPr>
          <a:xfrm>
            <a:off x="6864938" y="5909283"/>
            <a:ext cx="1508298" cy="584775"/>
          </a:xfrm>
          <a:prstGeom prst="rect">
            <a:avLst/>
          </a:prstGeom>
          <a:noFill/>
        </p:spPr>
        <p:txBody>
          <a:bodyPr wrap="square">
            <a:spAutoFit/>
          </a:bodyPr>
          <a:lstStyle/>
          <a:p>
            <a:pPr algn="ctr"/>
            <a:r>
              <a:rPr lang="ar-JO" sz="3200" b="1" dirty="0">
                <a:latin typeface="Arial" panose="020B0604020202020204" pitchFamily="34" charset="0"/>
                <a:cs typeface="Arial" panose="020B0604020202020204" pitchFamily="34" charset="0"/>
              </a:rPr>
              <a:t>23-27</a:t>
            </a:r>
            <a:endParaRPr lang="en-US" sz="3200" b="1" i="0" dirty="0">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2D76758-7FAA-4FD6-8FF4-C2D961F51EEC}"/>
              </a:ext>
            </a:extLst>
          </p:cNvPr>
          <p:cNvSpPr txBox="1"/>
          <p:nvPr/>
        </p:nvSpPr>
        <p:spPr>
          <a:xfrm>
            <a:off x="1421105" y="4994883"/>
            <a:ext cx="1220996" cy="584775"/>
          </a:xfrm>
          <a:prstGeom prst="rect">
            <a:avLst/>
          </a:prstGeom>
          <a:noFill/>
        </p:spPr>
        <p:txBody>
          <a:bodyPr wrap="square">
            <a:spAutoFit/>
          </a:bodyPr>
          <a:lstStyle/>
          <a:p>
            <a:pPr algn="ctr"/>
            <a:r>
              <a:rPr lang="ar-JO" sz="3200" b="1" dirty="0">
                <a:latin typeface="Arial" panose="020B0604020202020204" pitchFamily="34" charset="0"/>
                <a:cs typeface="Arial" panose="020B0604020202020204" pitchFamily="34" charset="0"/>
              </a:rPr>
              <a:t>8-10</a:t>
            </a:r>
            <a:endParaRPr lang="en-US" sz="3200" b="1" i="0" dirty="0">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9B23759-1A63-4FDB-98B2-E28E353FACD4}"/>
              </a:ext>
            </a:extLst>
          </p:cNvPr>
          <p:cNvSpPr txBox="1"/>
          <p:nvPr/>
        </p:nvSpPr>
        <p:spPr>
          <a:xfrm>
            <a:off x="6076387" y="4972028"/>
            <a:ext cx="1508298" cy="584775"/>
          </a:xfrm>
          <a:prstGeom prst="rect">
            <a:avLst/>
          </a:prstGeom>
          <a:noFill/>
        </p:spPr>
        <p:txBody>
          <a:bodyPr wrap="square">
            <a:spAutoFit/>
          </a:bodyPr>
          <a:lstStyle/>
          <a:p>
            <a:pPr algn="ctr"/>
            <a:r>
              <a:rPr lang="ar-JO" sz="3200" b="1" dirty="0">
                <a:latin typeface="Arial" panose="020B0604020202020204" pitchFamily="34" charset="0"/>
                <a:cs typeface="Arial" panose="020B0604020202020204" pitchFamily="34" charset="0"/>
              </a:rPr>
              <a:t>21-22</a:t>
            </a:r>
            <a:endParaRPr lang="en-US" sz="3200" b="1" i="0" dirty="0">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805B86B-A2C9-424D-AB15-8530DB3D861C}"/>
              </a:ext>
            </a:extLst>
          </p:cNvPr>
          <p:cNvSpPr txBox="1"/>
          <p:nvPr/>
        </p:nvSpPr>
        <p:spPr>
          <a:xfrm>
            <a:off x="3644019" y="3715591"/>
            <a:ext cx="1892174" cy="646331"/>
          </a:xfrm>
          <a:prstGeom prst="rect">
            <a:avLst/>
          </a:prstGeom>
          <a:noFill/>
        </p:spPr>
        <p:txBody>
          <a:bodyPr wrap="square">
            <a:spAutoFit/>
          </a:bodyPr>
          <a:lstStyle/>
          <a:p>
            <a:pPr algn="ctr"/>
            <a:r>
              <a:rPr lang="ar-JO" sz="3600" b="1" i="0" dirty="0">
                <a:effectLst/>
                <a:latin typeface="Arial" panose="020B0604020202020204" pitchFamily="34" charset="0"/>
                <a:cs typeface="Arial" panose="020B0604020202020204" pitchFamily="34" charset="0"/>
              </a:rPr>
              <a:t>التطهير</a:t>
            </a:r>
            <a:endParaRPr lang="en-US" sz="3600" b="1" i="0" dirty="0">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4119E42-FA05-4471-90F9-A860AB1F889E}"/>
              </a:ext>
            </a:extLst>
          </p:cNvPr>
          <p:cNvSpPr txBox="1"/>
          <p:nvPr/>
        </p:nvSpPr>
        <p:spPr>
          <a:xfrm>
            <a:off x="2005878" y="4053491"/>
            <a:ext cx="1464832" cy="584775"/>
          </a:xfrm>
          <a:prstGeom prst="rect">
            <a:avLst/>
          </a:prstGeom>
          <a:noFill/>
        </p:spPr>
        <p:txBody>
          <a:bodyPr wrap="square">
            <a:spAutoFit/>
          </a:bodyPr>
          <a:lstStyle/>
          <a:p>
            <a:pPr algn="ctr"/>
            <a:r>
              <a:rPr lang="ar-JO" sz="3200" b="1" dirty="0">
                <a:latin typeface="Arial" panose="020B0604020202020204" pitchFamily="34" charset="0"/>
                <a:cs typeface="Arial" panose="020B0604020202020204" pitchFamily="34" charset="0"/>
              </a:rPr>
              <a:t>11-15</a:t>
            </a:r>
            <a:endParaRPr lang="en-US" sz="3200" b="1" i="0" dirty="0">
              <a:effectLs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D33FECD-7C77-4413-9295-9E0E2DB398E5}"/>
              </a:ext>
            </a:extLst>
          </p:cNvPr>
          <p:cNvSpPr txBox="1"/>
          <p:nvPr/>
        </p:nvSpPr>
        <p:spPr>
          <a:xfrm>
            <a:off x="5536193" y="4032425"/>
            <a:ext cx="1464832" cy="584775"/>
          </a:xfrm>
          <a:prstGeom prst="rect">
            <a:avLst/>
          </a:prstGeom>
          <a:noFill/>
        </p:spPr>
        <p:txBody>
          <a:bodyPr wrap="square">
            <a:spAutoFit/>
          </a:bodyPr>
          <a:lstStyle/>
          <a:p>
            <a:pPr algn="ctr"/>
            <a:r>
              <a:rPr lang="ar-JO" sz="3200" b="1" dirty="0">
                <a:latin typeface="Arial" panose="020B0604020202020204" pitchFamily="34" charset="0"/>
                <a:cs typeface="Arial" panose="020B0604020202020204" pitchFamily="34" charset="0"/>
              </a:rPr>
              <a:t>17-20</a:t>
            </a:r>
            <a:endParaRPr lang="en-US" sz="3200" b="1" i="0" dirty="0">
              <a:effectLst/>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D0C8832-FF83-4B4D-AF57-AB0540482388}"/>
              </a:ext>
            </a:extLst>
          </p:cNvPr>
          <p:cNvSpPr txBox="1"/>
          <p:nvPr/>
        </p:nvSpPr>
        <p:spPr>
          <a:xfrm>
            <a:off x="3190413" y="2758488"/>
            <a:ext cx="2824287" cy="889282"/>
          </a:xfrm>
          <a:prstGeom prst="rect">
            <a:avLst/>
          </a:prstGeom>
          <a:noFill/>
        </p:spPr>
        <p:txBody>
          <a:bodyPr wrap="square">
            <a:spAutoFit/>
          </a:bodyPr>
          <a:lstStyle/>
          <a:p>
            <a:pPr algn="ctr">
              <a:lnSpc>
                <a:spcPct val="70000"/>
              </a:lnSpc>
            </a:pPr>
            <a:r>
              <a:rPr lang="ar-JO" sz="3600" b="1" i="0" dirty="0">
                <a:effectLst/>
                <a:latin typeface="Arial" panose="020B0604020202020204" pitchFamily="34" charset="0"/>
                <a:cs typeface="Arial" panose="020B0604020202020204" pitchFamily="34" charset="0"/>
              </a:rPr>
              <a:t>يوم          الكفارة</a:t>
            </a:r>
            <a:endParaRPr lang="en-US" sz="3600" b="1" i="0" dirty="0">
              <a:effectLst/>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8B5F362-6734-4626-9928-B238D439918C}"/>
              </a:ext>
            </a:extLst>
          </p:cNvPr>
          <p:cNvSpPr txBox="1"/>
          <p:nvPr/>
        </p:nvSpPr>
        <p:spPr>
          <a:xfrm>
            <a:off x="3961501" y="2053097"/>
            <a:ext cx="1220996" cy="584775"/>
          </a:xfrm>
          <a:prstGeom prst="rect">
            <a:avLst/>
          </a:prstGeom>
          <a:noFill/>
        </p:spPr>
        <p:txBody>
          <a:bodyPr wrap="square">
            <a:spAutoFit/>
          </a:bodyPr>
          <a:lstStyle/>
          <a:p>
            <a:pPr algn="ctr"/>
            <a:r>
              <a:rPr lang="ar-JO" sz="3200" b="1" dirty="0">
                <a:latin typeface="Arial" panose="020B0604020202020204" pitchFamily="34" charset="0"/>
                <a:cs typeface="Arial" panose="020B0604020202020204" pitchFamily="34" charset="0"/>
              </a:rPr>
              <a:t>16</a:t>
            </a:r>
            <a:endParaRPr lang="en-US" sz="3200" b="1" i="0" dirty="0">
              <a:effectLst/>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6571FD2-83C3-4F1D-8FC9-94174644F0D2}"/>
              </a:ext>
            </a:extLst>
          </p:cNvPr>
          <p:cNvSpPr txBox="1"/>
          <p:nvPr/>
        </p:nvSpPr>
        <p:spPr>
          <a:xfrm>
            <a:off x="92923" y="1446653"/>
            <a:ext cx="3076327" cy="1200329"/>
          </a:xfrm>
          <a:prstGeom prst="rect">
            <a:avLst/>
          </a:prstGeom>
          <a:solidFill>
            <a:schemeClr val="accent6">
              <a:lumMod val="20000"/>
              <a:lumOff val="80000"/>
            </a:schemeClr>
          </a:solidFill>
        </p:spPr>
        <p:txBody>
          <a:bodyPr wrap="square">
            <a:spAutoFit/>
          </a:bodyPr>
          <a:lstStyle/>
          <a:p>
            <a:pPr algn="r"/>
            <a:r>
              <a:rPr lang="ar-JO" sz="2400" b="1" dirty="0">
                <a:solidFill>
                  <a:srgbClr val="000000"/>
                </a:solidFill>
                <a:latin typeface="Arial" panose="020B0604020202020204" pitchFamily="34" charset="0"/>
                <a:cs typeface="Arial" panose="020B0604020202020204" pitchFamily="34" charset="0"/>
              </a:rPr>
              <a:t>لا 16: 29</a:t>
            </a:r>
          </a:p>
          <a:p>
            <a:pPr algn="r"/>
            <a:r>
              <a:rPr lang="ar-JO" sz="2400" b="1" dirty="0">
                <a:solidFill>
                  <a:srgbClr val="000000"/>
                </a:solidFill>
                <a:latin typeface="Arial" panose="020B0604020202020204" pitchFamily="34" charset="0"/>
                <a:cs typeface="Arial" panose="020B0604020202020204" pitchFamily="34" charset="0"/>
              </a:rPr>
              <a:t>في الشهر السابع في عاشر الشهر *</a:t>
            </a:r>
            <a:endParaRPr lang="en-US" sz="2400" b="1"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544441B9-0BF8-47DC-B46C-732C876316B4}"/>
              </a:ext>
            </a:extLst>
          </p:cNvPr>
          <p:cNvGrpSpPr/>
          <p:nvPr/>
        </p:nvGrpSpPr>
        <p:grpSpPr>
          <a:xfrm>
            <a:off x="4835986" y="3987793"/>
            <a:ext cx="3964021" cy="2355678"/>
            <a:chOff x="1089321" y="1472732"/>
            <a:chExt cx="4333343" cy="2416769"/>
          </a:xfrm>
        </p:grpSpPr>
        <p:sp>
          <p:nvSpPr>
            <p:cNvPr id="22" name="Rectangle: Rounded Corners 21">
              <a:extLst>
                <a:ext uri="{FF2B5EF4-FFF2-40B4-BE49-F238E27FC236}">
                  <a16:creationId xmlns:a16="http://schemas.microsoft.com/office/drawing/2014/main" id="{B8F76B6D-92F9-4247-9585-AF58DF582AA7}"/>
                </a:ext>
              </a:extLst>
            </p:cNvPr>
            <p:cNvSpPr/>
            <p:nvPr/>
          </p:nvSpPr>
          <p:spPr>
            <a:xfrm>
              <a:off x="1089321" y="1472732"/>
              <a:ext cx="4333343" cy="2416769"/>
            </a:xfrm>
            <a:prstGeom prst="roundRect">
              <a:avLst>
                <a:gd name="adj" fmla="val 104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50000"/>
                </a:lnSpc>
                <a:spcBef>
                  <a:spcPct val="0"/>
                </a:spcBef>
                <a:spcAft>
                  <a:spcPct val="0"/>
                </a:spcAft>
                <a:buClrTx/>
                <a:buSzTx/>
                <a:buFontTx/>
                <a:buNone/>
                <a:tabLst/>
                <a:defRPr/>
              </a:pPr>
              <a:r>
                <a:rPr kumimoji="0" lang="ar-JO" sz="2200" b="1" i="0" u="sng"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ملاحظة</a:t>
              </a:r>
              <a:endParaRPr kumimoji="0" lang="en-US" sz="2200" b="1" i="0" u="sng"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5F713652-7C85-4FE8-9B2D-2A2A55899042}"/>
                </a:ext>
              </a:extLst>
            </p:cNvPr>
            <p:cNvSpPr/>
            <p:nvPr/>
          </p:nvSpPr>
          <p:spPr>
            <a:xfrm>
              <a:off x="1149926" y="1889744"/>
              <a:ext cx="4231172" cy="1231458"/>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*يوم الكفارة هذا في التقويم القمري العبري القديم يقع في سبتمبر أو أكتوبر.</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1130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10" grpId="0"/>
      <p:bldP spid="11" grpId="0"/>
      <p:bldP spid="12" grpId="0"/>
      <p:bldP spid="13" grpId="0"/>
      <p:bldP spid="14" grpId="0"/>
      <p:bldP spid="15" grpId="0"/>
      <p:bldP spid="16" grpId="0"/>
      <p:bldP spid="17" grpId="0"/>
      <p:bldP spid="18" grpId="0"/>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505F266-09D9-45BC-AB1B-50F4DF0B7D37}"/>
              </a:ext>
            </a:extLst>
          </p:cNvPr>
          <p:cNvSpPr/>
          <p:nvPr/>
        </p:nvSpPr>
        <p:spPr>
          <a:xfrm>
            <a:off x="0" y="0"/>
            <a:ext cx="9144000" cy="6858000"/>
          </a:xfrm>
          <a:prstGeom prst="rect">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1AA05BE-13C1-46AC-8177-F0E16A66AFC4}"/>
              </a:ext>
            </a:extLst>
          </p:cNvPr>
          <p:cNvSpPr txBox="1"/>
          <p:nvPr/>
        </p:nvSpPr>
        <p:spPr>
          <a:xfrm>
            <a:off x="854748" y="336412"/>
            <a:ext cx="7281620" cy="707886"/>
          </a:xfrm>
          <a:prstGeom prst="rect">
            <a:avLst/>
          </a:prstGeom>
          <a:noFill/>
          <a:ln>
            <a:noFill/>
          </a:ln>
        </p:spPr>
        <p:txBody>
          <a:bodyPr wrap="square" rtlCol="0">
            <a:spAutoFit/>
          </a:bodyPr>
          <a:lstStyle/>
          <a:p>
            <a:pPr algn="ctr"/>
            <a:r>
              <a:rPr lang="ar-JO" altLang="zh-CN" sz="4000" b="1" spc="-70" dirty="0">
                <a:solidFill>
                  <a:srgbClr val="000000"/>
                </a:solidFill>
                <a:latin typeface="Arial" panose="020B0604020202020204" pitchFamily="34" charset="0"/>
                <a:ea typeface="华文楷体"/>
                <a:cs typeface="Arial" panose="020B0604020202020204" pitchFamily="34" charset="0"/>
              </a:rPr>
              <a:t>متى ولد يسوع ؟</a:t>
            </a:r>
            <a:endParaRPr lang="en-US" sz="4000" b="1" spc="-70" dirty="0">
              <a:solidFill>
                <a:srgbClr val="000000"/>
              </a:solidFill>
              <a:latin typeface="Arial" panose="020B0604020202020204" pitchFamily="34" charset="0"/>
              <a:ea typeface="华文楷体"/>
              <a:cs typeface="Arial" panose="020B0604020202020204" pitchFamily="34" charset="0"/>
            </a:endParaRPr>
          </a:p>
        </p:txBody>
      </p:sp>
      <p:sp>
        <p:nvSpPr>
          <p:cNvPr id="23" name="Speech Bubble: Rectangle with Corners Rounded 22">
            <a:extLst>
              <a:ext uri="{FF2B5EF4-FFF2-40B4-BE49-F238E27FC236}">
                <a16:creationId xmlns:a16="http://schemas.microsoft.com/office/drawing/2014/main" id="{9B405759-C8B8-4EB7-B578-F698D4929506}"/>
              </a:ext>
            </a:extLst>
          </p:cNvPr>
          <p:cNvSpPr/>
          <p:nvPr/>
        </p:nvSpPr>
        <p:spPr>
          <a:xfrm>
            <a:off x="308565" y="5434436"/>
            <a:ext cx="2086208" cy="494646"/>
          </a:xfrm>
          <a:prstGeom prst="wedgeRoundRectCallout">
            <a:avLst>
              <a:gd name="adj1" fmla="val 54951"/>
              <a:gd name="adj2" fmla="val -258320"/>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latin typeface="Arial" panose="020B0604020202020204" pitchFamily="34" charset="0"/>
                <a:cs typeface="Arial" panose="020B0604020202020204" pitchFamily="34" charset="0"/>
              </a:rPr>
              <a:t>أيلول/تشرين 1</a:t>
            </a:r>
            <a:endParaRPr lang="en-US" sz="2400" b="1" dirty="0">
              <a:latin typeface="Arial" panose="020B0604020202020204" pitchFamily="34" charset="0"/>
              <a:cs typeface="Arial" panose="020B0604020202020204" pitchFamily="34" charset="0"/>
            </a:endParaRPr>
          </a:p>
        </p:txBody>
      </p:sp>
      <p:sp>
        <p:nvSpPr>
          <p:cNvPr id="34" name="Speech Bubble: Rectangle with Corners Rounded 33">
            <a:extLst>
              <a:ext uri="{FF2B5EF4-FFF2-40B4-BE49-F238E27FC236}">
                <a16:creationId xmlns:a16="http://schemas.microsoft.com/office/drawing/2014/main" id="{D150D3C9-35F9-4A44-A67F-CDC1630DD4A3}"/>
              </a:ext>
            </a:extLst>
          </p:cNvPr>
          <p:cNvSpPr/>
          <p:nvPr/>
        </p:nvSpPr>
        <p:spPr>
          <a:xfrm>
            <a:off x="2973794" y="5997809"/>
            <a:ext cx="2086208" cy="494646"/>
          </a:xfrm>
          <a:prstGeom prst="wedgeRoundRectCallout">
            <a:avLst>
              <a:gd name="adj1" fmla="val 42800"/>
              <a:gd name="adj2" fmla="val -351665"/>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latin typeface="Arial" panose="020B0604020202020204" pitchFamily="34" charset="0"/>
                <a:cs typeface="Arial" panose="020B0604020202020204" pitchFamily="34" charset="0"/>
              </a:rPr>
              <a:t>آذار/نيسان</a:t>
            </a:r>
            <a:endParaRPr lang="en-US" sz="2400" b="1" dirty="0">
              <a:latin typeface="Arial" panose="020B0604020202020204" pitchFamily="34" charset="0"/>
              <a:cs typeface="Arial" panose="020B0604020202020204" pitchFamily="34" charset="0"/>
            </a:endParaRPr>
          </a:p>
        </p:txBody>
      </p:sp>
      <p:sp>
        <p:nvSpPr>
          <p:cNvPr id="35" name="Speech Bubble: Rectangle with Corners Rounded 34">
            <a:extLst>
              <a:ext uri="{FF2B5EF4-FFF2-40B4-BE49-F238E27FC236}">
                <a16:creationId xmlns:a16="http://schemas.microsoft.com/office/drawing/2014/main" id="{1E09CC7D-EB7B-4F85-9BB9-27E973E54656}"/>
              </a:ext>
            </a:extLst>
          </p:cNvPr>
          <p:cNvSpPr/>
          <p:nvPr/>
        </p:nvSpPr>
        <p:spPr>
          <a:xfrm>
            <a:off x="6917224" y="5381614"/>
            <a:ext cx="2190794" cy="494646"/>
          </a:xfrm>
          <a:prstGeom prst="wedgeRoundRectCallout">
            <a:avLst>
              <a:gd name="adj1" fmla="val 3233"/>
              <a:gd name="adj2" fmla="val -256490"/>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latin typeface="Arial" panose="020B0604020202020204" pitchFamily="34" charset="0"/>
                <a:cs typeface="Arial" panose="020B0604020202020204" pitchFamily="34" charset="0"/>
              </a:rPr>
              <a:t>تشرين 2/كانون 1</a:t>
            </a:r>
            <a:endParaRPr lang="en-US" sz="2400" b="1" dirty="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E81F0F00-3A91-4E54-8F91-A1FB95CC035E}"/>
              </a:ext>
            </a:extLst>
          </p:cNvPr>
          <p:cNvSpPr/>
          <p:nvPr/>
        </p:nvSpPr>
        <p:spPr>
          <a:xfrm>
            <a:off x="4866873" y="4235260"/>
            <a:ext cx="3467564" cy="2164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C1043EDE-1906-403E-8823-828101FC066E}"/>
              </a:ext>
            </a:extLst>
          </p:cNvPr>
          <p:cNvSpPr/>
          <p:nvPr/>
        </p:nvSpPr>
        <p:spPr>
          <a:xfrm>
            <a:off x="2548408" y="3973601"/>
            <a:ext cx="3467564" cy="2164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39" name="Picture 38">
            <a:extLst>
              <a:ext uri="{FF2B5EF4-FFF2-40B4-BE49-F238E27FC236}">
                <a16:creationId xmlns:a16="http://schemas.microsoft.com/office/drawing/2014/main" id="{AAEBBB09-857B-4B58-9D61-F286F4166E8F}"/>
              </a:ext>
            </a:extLst>
          </p:cNvPr>
          <p:cNvPicPr>
            <a:picLocks noChangeAspect="1"/>
          </p:cNvPicPr>
          <p:nvPr/>
        </p:nvPicPr>
        <p:blipFill>
          <a:blip r:embed="rId2"/>
          <a:stretch>
            <a:fillRect/>
          </a:stretch>
        </p:blipFill>
        <p:spPr>
          <a:xfrm rot="16200000">
            <a:off x="2404119" y="4205941"/>
            <a:ext cx="260003" cy="28575"/>
          </a:xfrm>
          <a:prstGeom prst="rect">
            <a:avLst/>
          </a:prstGeom>
        </p:spPr>
      </p:pic>
      <p:sp>
        <p:nvSpPr>
          <p:cNvPr id="40" name="TextBox 39">
            <a:extLst>
              <a:ext uri="{FF2B5EF4-FFF2-40B4-BE49-F238E27FC236}">
                <a16:creationId xmlns:a16="http://schemas.microsoft.com/office/drawing/2014/main" id="{A4D498D7-5B92-4F4A-B792-CDB297CAD6E8}"/>
              </a:ext>
            </a:extLst>
          </p:cNvPr>
          <p:cNvSpPr txBox="1"/>
          <p:nvPr/>
        </p:nvSpPr>
        <p:spPr>
          <a:xfrm>
            <a:off x="617675" y="4210399"/>
            <a:ext cx="1189024" cy="523220"/>
          </a:xfrm>
          <a:prstGeom prst="rect">
            <a:avLst/>
          </a:prstGeom>
          <a:noFill/>
          <a:ln>
            <a:noFill/>
          </a:ln>
        </p:spPr>
        <p:txBody>
          <a:bodyPr wrap="square" rtlCol="0">
            <a:spAutoFit/>
          </a:bodyPr>
          <a:lstStyle/>
          <a:p>
            <a:pPr algn="ctr"/>
            <a:r>
              <a:rPr lang="ar-JO" altLang="zh-CN" sz="2800" b="1" spc="-70" dirty="0">
                <a:solidFill>
                  <a:srgbClr val="000000"/>
                </a:solidFill>
                <a:latin typeface="Arial" panose="020B0604020202020204" pitchFamily="34" charset="0"/>
                <a:ea typeface="华文楷体"/>
                <a:cs typeface="Arial" panose="020B0604020202020204" pitchFamily="34" charset="0"/>
              </a:rPr>
              <a:t>مريم</a:t>
            </a:r>
            <a:endParaRPr lang="en-US" sz="2800" b="1" spc="-70" dirty="0">
              <a:solidFill>
                <a:srgbClr val="000000"/>
              </a:solidFill>
              <a:latin typeface="Arial" panose="020B0604020202020204" pitchFamily="34" charset="0"/>
              <a:ea typeface="华文楷体"/>
              <a:cs typeface="Arial" panose="020B0604020202020204" pitchFamily="34" charset="0"/>
            </a:endParaRPr>
          </a:p>
        </p:txBody>
      </p:sp>
      <p:pic>
        <p:nvPicPr>
          <p:cNvPr id="41" name="Picture 40">
            <a:extLst>
              <a:ext uri="{FF2B5EF4-FFF2-40B4-BE49-F238E27FC236}">
                <a16:creationId xmlns:a16="http://schemas.microsoft.com/office/drawing/2014/main" id="{757A7551-3F2C-42CB-96A3-DB373C4CC9FF}"/>
              </a:ext>
            </a:extLst>
          </p:cNvPr>
          <p:cNvPicPr>
            <a:picLocks noChangeAspect="1"/>
          </p:cNvPicPr>
          <p:nvPr/>
        </p:nvPicPr>
        <p:blipFill>
          <a:blip r:embed="rId2"/>
          <a:stretch>
            <a:fillRect/>
          </a:stretch>
        </p:blipFill>
        <p:spPr>
          <a:xfrm rot="16200000">
            <a:off x="4763631" y="4199378"/>
            <a:ext cx="260003" cy="28575"/>
          </a:xfrm>
          <a:prstGeom prst="rect">
            <a:avLst/>
          </a:prstGeom>
        </p:spPr>
      </p:pic>
      <p:pic>
        <p:nvPicPr>
          <p:cNvPr id="42" name="Picture 41">
            <a:extLst>
              <a:ext uri="{FF2B5EF4-FFF2-40B4-BE49-F238E27FC236}">
                <a16:creationId xmlns:a16="http://schemas.microsoft.com/office/drawing/2014/main" id="{75C3E653-2B8E-4428-8C51-4237F427D0E0}"/>
              </a:ext>
            </a:extLst>
          </p:cNvPr>
          <p:cNvPicPr>
            <a:picLocks noChangeAspect="1"/>
          </p:cNvPicPr>
          <p:nvPr/>
        </p:nvPicPr>
        <p:blipFill>
          <a:blip r:embed="rId2"/>
          <a:stretch>
            <a:fillRect/>
          </a:stretch>
        </p:blipFill>
        <p:spPr>
          <a:xfrm rot="16200000">
            <a:off x="8249552" y="4199378"/>
            <a:ext cx="260003" cy="28575"/>
          </a:xfrm>
          <a:prstGeom prst="rect">
            <a:avLst/>
          </a:prstGeom>
        </p:spPr>
      </p:pic>
      <p:sp>
        <p:nvSpPr>
          <p:cNvPr id="43" name="TextBox 42">
            <a:extLst>
              <a:ext uri="{FF2B5EF4-FFF2-40B4-BE49-F238E27FC236}">
                <a16:creationId xmlns:a16="http://schemas.microsoft.com/office/drawing/2014/main" id="{7E02E787-0631-459E-AAC3-AB5A25DD7FF9}"/>
              </a:ext>
            </a:extLst>
          </p:cNvPr>
          <p:cNvSpPr txBox="1"/>
          <p:nvPr/>
        </p:nvSpPr>
        <p:spPr>
          <a:xfrm>
            <a:off x="379542" y="3692463"/>
            <a:ext cx="1838242" cy="523220"/>
          </a:xfrm>
          <a:prstGeom prst="rect">
            <a:avLst/>
          </a:prstGeom>
          <a:noFill/>
          <a:ln>
            <a:noFill/>
          </a:ln>
        </p:spPr>
        <p:txBody>
          <a:bodyPr wrap="square" rtlCol="0">
            <a:spAutoFit/>
          </a:bodyPr>
          <a:lstStyle/>
          <a:p>
            <a:pPr algn="ctr"/>
            <a:r>
              <a:rPr lang="ar-JO" altLang="zh-CN" sz="2800" b="1" spc="-70" dirty="0">
                <a:solidFill>
                  <a:srgbClr val="000000"/>
                </a:solidFill>
                <a:latin typeface="Arial" panose="020B0604020202020204" pitchFamily="34" charset="0"/>
                <a:ea typeface="华文楷体"/>
                <a:cs typeface="Arial" panose="020B0604020202020204" pitchFamily="34" charset="0"/>
              </a:rPr>
              <a:t>أليصابات</a:t>
            </a:r>
            <a:endParaRPr lang="en-US" sz="2800" b="1" spc="-70" dirty="0">
              <a:solidFill>
                <a:srgbClr val="000000"/>
              </a:solidFill>
              <a:latin typeface="Arial" panose="020B0604020202020204" pitchFamily="34" charset="0"/>
              <a:ea typeface="华文楷体"/>
              <a:cs typeface="Arial" panose="020B0604020202020204" pitchFamily="34" charset="0"/>
            </a:endParaRPr>
          </a:p>
        </p:txBody>
      </p:sp>
      <p:pic>
        <p:nvPicPr>
          <p:cNvPr id="44" name="Picture 43">
            <a:extLst>
              <a:ext uri="{FF2B5EF4-FFF2-40B4-BE49-F238E27FC236}">
                <a16:creationId xmlns:a16="http://schemas.microsoft.com/office/drawing/2014/main" id="{305B6D9E-8D00-4E23-B80B-1371567847AD}"/>
              </a:ext>
            </a:extLst>
          </p:cNvPr>
          <p:cNvPicPr>
            <a:picLocks noChangeAspect="1"/>
          </p:cNvPicPr>
          <p:nvPr/>
        </p:nvPicPr>
        <p:blipFill>
          <a:blip r:embed="rId2"/>
          <a:stretch>
            <a:fillRect/>
          </a:stretch>
        </p:blipFill>
        <p:spPr>
          <a:xfrm>
            <a:off x="464192" y="4198239"/>
            <a:ext cx="7931904" cy="28575"/>
          </a:xfrm>
          <a:prstGeom prst="rect">
            <a:avLst/>
          </a:prstGeom>
        </p:spPr>
      </p:pic>
      <p:sp>
        <p:nvSpPr>
          <p:cNvPr id="45" name="Left Brace 44">
            <a:extLst>
              <a:ext uri="{FF2B5EF4-FFF2-40B4-BE49-F238E27FC236}">
                <a16:creationId xmlns:a16="http://schemas.microsoft.com/office/drawing/2014/main" id="{EC080E3F-B0E7-4063-A653-4A80FEA1031D}"/>
              </a:ext>
            </a:extLst>
          </p:cNvPr>
          <p:cNvSpPr/>
          <p:nvPr/>
        </p:nvSpPr>
        <p:spPr>
          <a:xfrm rot="16200000">
            <a:off x="3497083" y="3698302"/>
            <a:ext cx="454382" cy="235173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Speech Bubble: Rectangle with Corners Rounded 45">
            <a:extLst>
              <a:ext uri="{FF2B5EF4-FFF2-40B4-BE49-F238E27FC236}">
                <a16:creationId xmlns:a16="http://schemas.microsoft.com/office/drawing/2014/main" id="{1289AC4A-A1C3-420B-921E-FDCBF01D6EB0}"/>
              </a:ext>
            </a:extLst>
          </p:cNvPr>
          <p:cNvSpPr/>
          <p:nvPr/>
        </p:nvSpPr>
        <p:spPr>
          <a:xfrm>
            <a:off x="854748" y="2549725"/>
            <a:ext cx="2086208" cy="897385"/>
          </a:xfrm>
          <a:prstGeom prst="wedgeRoundRectCallout">
            <a:avLst>
              <a:gd name="adj1" fmla="val 28913"/>
              <a:gd name="adj2" fmla="val 1054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latin typeface="Arial" panose="020B0604020202020204" pitchFamily="34" charset="0"/>
                <a:cs typeface="Arial" panose="020B0604020202020204" pitchFamily="34" charset="0"/>
              </a:rPr>
              <a:t>جبرائيل </a:t>
            </a:r>
          </a:p>
          <a:p>
            <a:pPr algn="ctr"/>
            <a:r>
              <a:rPr lang="ar-JO" sz="2400" b="1" dirty="0">
                <a:latin typeface="Arial" panose="020B0604020202020204" pitchFamily="34" charset="0"/>
                <a:cs typeface="Arial" panose="020B0604020202020204" pitchFamily="34" charset="0"/>
              </a:rPr>
              <a:t>يزور زكريا</a:t>
            </a:r>
            <a:endParaRPr lang="en-US" sz="2400" b="1" dirty="0">
              <a:latin typeface="Arial" panose="020B0604020202020204" pitchFamily="34" charset="0"/>
              <a:cs typeface="Arial" panose="020B0604020202020204" pitchFamily="34" charset="0"/>
            </a:endParaRPr>
          </a:p>
        </p:txBody>
      </p:sp>
      <p:sp>
        <p:nvSpPr>
          <p:cNvPr id="47" name="Speech Bubble: Rectangle with Corners Rounded 46">
            <a:extLst>
              <a:ext uri="{FF2B5EF4-FFF2-40B4-BE49-F238E27FC236}">
                <a16:creationId xmlns:a16="http://schemas.microsoft.com/office/drawing/2014/main" id="{83A5D4F3-5D70-48ED-A813-F3757FF1505F}"/>
              </a:ext>
            </a:extLst>
          </p:cNvPr>
          <p:cNvSpPr/>
          <p:nvPr/>
        </p:nvSpPr>
        <p:spPr>
          <a:xfrm>
            <a:off x="3158484" y="1264295"/>
            <a:ext cx="2674148" cy="897385"/>
          </a:xfrm>
          <a:prstGeom prst="wedgeRoundRectCallout">
            <a:avLst>
              <a:gd name="adj1" fmla="val 11399"/>
              <a:gd name="adj2" fmla="val 2563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latin typeface="Arial" panose="020B0604020202020204" pitchFamily="34" charset="0"/>
                <a:cs typeface="Arial" panose="020B0604020202020204" pitchFamily="34" charset="0"/>
              </a:rPr>
              <a:t>جبرائيل</a:t>
            </a:r>
          </a:p>
          <a:p>
            <a:pPr algn="ctr"/>
            <a:r>
              <a:rPr lang="ar-JO" sz="2400" b="1" dirty="0">
                <a:latin typeface="Arial" panose="020B0604020202020204" pitchFamily="34" charset="0"/>
                <a:cs typeface="Arial" panose="020B0604020202020204" pitchFamily="34" charset="0"/>
              </a:rPr>
              <a:t>يزور مريم</a:t>
            </a:r>
            <a:endParaRPr lang="en-US" sz="2400" b="1" dirty="0">
              <a:latin typeface="Arial" panose="020B0604020202020204" pitchFamily="34" charset="0"/>
              <a:cs typeface="Arial" panose="020B0604020202020204" pitchFamily="34" charset="0"/>
            </a:endParaRPr>
          </a:p>
        </p:txBody>
      </p:sp>
      <p:sp>
        <p:nvSpPr>
          <p:cNvPr id="48" name="Speech Bubble: Rectangle with Corners Rounded 47">
            <a:extLst>
              <a:ext uri="{FF2B5EF4-FFF2-40B4-BE49-F238E27FC236}">
                <a16:creationId xmlns:a16="http://schemas.microsoft.com/office/drawing/2014/main" id="{1B037A92-EFB5-4A6C-8D9C-556ED919681D}"/>
              </a:ext>
            </a:extLst>
          </p:cNvPr>
          <p:cNvSpPr/>
          <p:nvPr/>
        </p:nvSpPr>
        <p:spPr>
          <a:xfrm>
            <a:off x="6203047" y="2549725"/>
            <a:ext cx="2190794" cy="897385"/>
          </a:xfrm>
          <a:prstGeom prst="wedgeRoundRectCallout">
            <a:avLst>
              <a:gd name="adj1" fmla="val 48126"/>
              <a:gd name="adj2" fmla="val 1179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latin typeface="Arial" panose="020B0604020202020204" pitchFamily="34" charset="0"/>
                <a:cs typeface="Arial" panose="020B0604020202020204" pitchFamily="34" charset="0"/>
              </a:rPr>
              <a:t>ولادة يسوع</a:t>
            </a:r>
            <a:endParaRPr lang="en-US" sz="2400" b="1" dirty="0">
              <a:latin typeface="Arial" panose="020B0604020202020204" pitchFamily="34" charset="0"/>
              <a:cs typeface="Arial" panose="020B0604020202020204" pitchFamily="34" charset="0"/>
            </a:endParaRPr>
          </a:p>
        </p:txBody>
      </p:sp>
      <p:sp>
        <p:nvSpPr>
          <p:cNvPr id="49" name="Left Brace 48">
            <a:extLst>
              <a:ext uri="{FF2B5EF4-FFF2-40B4-BE49-F238E27FC236}">
                <a16:creationId xmlns:a16="http://schemas.microsoft.com/office/drawing/2014/main" id="{441B63DB-4200-4378-96C5-EEDB4279BAA1}"/>
              </a:ext>
            </a:extLst>
          </p:cNvPr>
          <p:cNvSpPr/>
          <p:nvPr/>
        </p:nvSpPr>
        <p:spPr>
          <a:xfrm rot="16200000">
            <a:off x="6393987" y="3160909"/>
            <a:ext cx="454382" cy="342651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8CD81A3F-4C7A-47DE-AD47-5C4471532A36}"/>
              </a:ext>
            </a:extLst>
          </p:cNvPr>
          <p:cNvSpPr txBox="1"/>
          <p:nvPr/>
        </p:nvSpPr>
        <p:spPr>
          <a:xfrm>
            <a:off x="2703337" y="4998302"/>
            <a:ext cx="1726807" cy="523220"/>
          </a:xfrm>
          <a:prstGeom prst="rect">
            <a:avLst/>
          </a:prstGeom>
          <a:noFill/>
          <a:ln>
            <a:noFill/>
          </a:ln>
        </p:spPr>
        <p:txBody>
          <a:bodyPr wrap="square" rtlCol="0">
            <a:spAutoFit/>
          </a:bodyPr>
          <a:lstStyle/>
          <a:p>
            <a:pPr algn="ctr"/>
            <a:r>
              <a:rPr lang="ar-JO" altLang="zh-CN" sz="2800" b="1" spc="-70" dirty="0">
                <a:solidFill>
                  <a:srgbClr val="000000"/>
                </a:solidFill>
                <a:latin typeface="Arial" panose="020B0604020202020204" pitchFamily="34" charset="0"/>
                <a:ea typeface="华文楷体"/>
                <a:cs typeface="Arial" panose="020B0604020202020204" pitchFamily="34" charset="0"/>
              </a:rPr>
              <a:t>6 شهور</a:t>
            </a:r>
            <a:endParaRPr lang="en-US" sz="2800" b="1" spc="-70" dirty="0">
              <a:solidFill>
                <a:srgbClr val="000000"/>
              </a:solidFill>
              <a:latin typeface="Arial" panose="020B0604020202020204" pitchFamily="34" charset="0"/>
              <a:ea typeface="华文楷体"/>
              <a:cs typeface="Arial" panose="020B0604020202020204" pitchFamily="34" charset="0"/>
            </a:endParaRPr>
          </a:p>
        </p:txBody>
      </p:sp>
      <p:sp>
        <p:nvSpPr>
          <p:cNvPr id="51" name="TextBox 50">
            <a:extLst>
              <a:ext uri="{FF2B5EF4-FFF2-40B4-BE49-F238E27FC236}">
                <a16:creationId xmlns:a16="http://schemas.microsoft.com/office/drawing/2014/main" id="{560E5902-1C83-40C8-8161-7DC581A64E46}"/>
              </a:ext>
            </a:extLst>
          </p:cNvPr>
          <p:cNvSpPr txBox="1"/>
          <p:nvPr/>
        </p:nvSpPr>
        <p:spPr>
          <a:xfrm>
            <a:off x="5737251" y="4977943"/>
            <a:ext cx="1726807" cy="523220"/>
          </a:xfrm>
          <a:prstGeom prst="rect">
            <a:avLst/>
          </a:prstGeom>
          <a:noFill/>
          <a:ln>
            <a:noFill/>
          </a:ln>
        </p:spPr>
        <p:txBody>
          <a:bodyPr wrap="square" rtlCol="0">
            <a:spAutoFit/>
          </a:bodyPr>
          <a:lstStyle/>
          <a:p>
            <a:pPr algn="ctr"/>
            <a:r>
              <a:rPr lang="ar-JO" altLang="zh-CN" sz="2800" b="1" spc="-70" dirty="0">
                <a:solidFill>
                  <a:srgbClr val="000000"/>
                </a:solidFill>
                <a:latin typeface="Arial" panose="020B0604020202020204" pitchFamily="34" charset="0"/>
                <a:ea typeface="华文楷体"/>
                <a:cs typeface="Arial" panose="020B0604020202020204" pitchFamily="34" charset="0"/>
              </a:rPr>
              <a:t>9 شهور</a:t>
            </a:r>
            <a:endParaRPr lang="en-US" sz="2800" b="1" spc="-70" dirty="0">
              <a:solidFill>
                <a:srgbClr val="000000"/>
              </a:solidFill>
              <a:latin typeface="Arial" panose="020B0604020202020204" pitchFamily="34" charset="0"/>
              <a:ea typeface="华文楷体"/>
              <a:cs typeface="Arial" panose="020B0604020202020204" pitchFamily="34" charset="0"/>
            </a:endParaRPr>
          </a:p>
        </p:txBody>
      </p:sp>
    </p:spTree>
    <p:extLst>
      <p:ext uri="{BB962C8B-B14F-4D97-AF65-F5344CB8AC3E}">
        <p14:creationId xmlns:p14="http://schemas.microsoft.com/office/powerpoint/2010/main" val="54230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736936" cy="4461163"/>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ar-JO" sz="5400" b="1" i="0" kern="1200" dirty="0">
                <a:solidFill>
                  <a:srgbClr val="FFFFFF"/>
                </a:solidFill>
                <a:effectLst/>
                <a:latin typeface="Arial" panose="020B0604020202020204" pitchFamily="34" charset="0"/>
                <a:ea typeface="+mj-ea"/>
                <a:cs typeface="Arial" panose="020B0604020202020204" pitchFamily="34" charset="0"/>
              </a:rPr>
              <a:t>لوقا</a:t>
            </a:r>
          </a:p>
          <a:p>
            <a:pPr algn="r" defTabSz="914400">
              <a:lnSpc>
                <a:spcPct val="90000"/>
              </a:lnSpc>
              <a:spcBef>
                <a:spcPct val="0"/>
              </a:spcBef>
              <a:spcAft>
                <a:spcPts val="600"/>
              </a:spcAft>
            </a:pPr>
            <a:r>
              <a:rPr lang="ar-JO" sz="5400" b="1" i="0" kern="1200" dirty="0">
                <a:solidFill>
                  <a:srgbClr val="FFFFFF"/>
                </a:solidFill>
                <a:effectLst/>
                <a:latin typeface="Arial" panose="020B0604020202020204" pitchFamily="34" charset="0"/>
                <a:ea typeface="+mj-ea"/>
                <a:cs typeface="Arial" panose="020B0604020202020204" pitchFamily="34" charset="0"/>
              </a:rPr>
              <a:t> </a:t>
            </a:r>
            <a:r>
              <a:rPr lang="ar-JO" sz="3600" b="1" i="0" kern="1200" dirty="0">
                <a:solidFill>
                  <a:srgbClr val="FFFFFF"/>
                </a:solidFill>
                <a:effectLst/>
                <a:latin typeface="Arial" panose="020B0604020202020204" pitchFamily="34" charset="0"/>
                <a:ea typeface="+mj-ea"/>
                <a:cs typeface="Arial" panose="020B0604020202020204" pitchFamily="34" charset="0"/>
              </a:rPr>
              <a:t>1: 26-38</a:t>
            </a:r>
            <a:endParaRPr lang="en-US" sz="3600" b="1" i="0" kern="1200" dirty="0">
              <a:solidFill>
                <a:srgbClr val="FFFFFF"/>
              </a:solidFill>
              <a:effectLst/>
              <a:latin typeface="Arial" panose="020B0604020202020204" pitchFamily="34" charset="0"/>
              <a:ea typeface="+mj-ea"/>
              <a:cs typeface="Arial" panose="020B0604020202020204" pitchFamily="34" charset="0"/>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A242BEA8-8EA3-45A0-B36E-737CBC624C9C}"/>
              </a:ext>
            </a:extLst>
          </p:cNvPr>
          <p:cNvSpPr txBox="1"/>
          <p:nvPr/>
        </p:nvSpPr>
        <p:spPr>
          <a:xfrm>
            <a:off x="3347710" y="282874"/>
            <a:ext cx="5627972" cy="5585619"/>
          </a:xfrm>
          <a:prstGeom prst="rect">
            <a:avLst/>
          </a:prstGeom>
        </p:spPr>
        <p:txBody>
          <a:bodyPr vert="horz" lIns="91440" tIns="45720" rIns="91440" bIns="45720" rtlCol="0" anchor="ctr">
            <a:normAutofit/>
          </a:bodyPr>
          <a:lstStyle/>
          <a:p>
            <a:pPr algn="r"/>
            <a:r>
              <a:rPr lang="ar-JO" sz="2800" b="0" i="0" dirty="0">
                <a:solidFill>
                  <a:srgbClr val="000000"/>
                </a:solidFill>
                <a:effectLst/>
                <a:latin typeface="Arial" panose="020B0604020202020204" pitchFamily="34" charset="0"/>
                <a:cs typeface="Arial" panose="020B0604020202020204" pitchFamily="34" charset="0"/>
              </a:rPr>
              <a:t>28 فدخل إليها الملاك وقال سلام لك أيتها المنعم عليها الرب معك</a:t>
            </a:r>
          </a:p>
          <a:p>
            <a:pPr algn="r"/>
            <a:endParaRPr lang="en-US" sz="2800" b="0" i="0" dirty="0">
              <a:solidFill>
                <a:srgbClr val="000000"/>
              </a:solidFill>
              <a:effectLst/>
              <a:latin typeface="Arial" panose="020B0604020202020204" pitchFamily="34" charset="0"/>
              <a:cs typeface="Arial" panose="020B0604020202020204" pitchFamily="34" charset="0"/>
            </a:endParaRPr>
          </a:p>
          <a:p>
            <a:pPr algn="r"/>
            <a:endParaRPr lang="en-US" sz="2800" b="0" i="0" dirty="0">
              <a:solidFill>
                <a:srgbClr val="000000"/>
              </a:solidFill>
              <a:effectLst/>
              <a:latin typeface="Arial" panose="020B0604020202020204" pitchFamily="34" charset="0"/>
              <a:cs typeface="Arial" panose="020B0604020202020204" pitchFamily="34" charset="0"/>
            </a:endParaRPr>
          </a:p>
          <a:p>
            <a:pPr algn="r"/>
            <a:r>
              <a:rPr lang="ar-JO" sz="2800" b="0" i="0" dirty="0">
                <a:solidFill>
                  <a:srgbClr val="000000"/>
                </a:solidFill>
                <a:effectLst/>
                <a:latin typeface="Arial" panose="020B0604020202020204" pitchFamily="34" charset="0"/>
                <a:cs typeface="Arial" panose="020B0604020202020204" pitchFamily="34" charset="0"/>
              </a:rPr>
              <a:t>29 فلما رأته </a:t>
            </a:r>
            <a:r>
              <a:rPr lang="ar-JO" sz="2800" b="0" i="0" dirty="0">
                <a:solidFill>
                  <a:srgbClr val="000000"/>
                </a:solidFill>
                <a:effectLst/>
                <a:highlight>
                  <a:srgbClr val="FFFF00"/>
                </a:highlight>
                <a:latin typeface="Arial" panose="020B0604020202020204" pitchFamily="34" charset="0"/>
                <a:cs typeface="Arial" panose="020B0604020202020204" pitchFamily="34" charset="0"/>
              </a:rPr>
              <a:t>اضطربت من كلامه </a:t>
            </a:r>
            <a:r>
              <a:rPr lang="ar-JO" sz="2800" b="0" i="0" dirty="0">
                <a:solidFill>
                  <a:srgbClr val="000000"/>
                </a:solidFill>
                <a:effectLst/>
                <a:latin typeface="Arial" panose="020B0604020202020204" pitchFamily="34" charset="0"/>
                <a:cs typeface="Arial" panose="020B0604020202020204" pitchFamily="34" charset="0"/>
              </a:rPr>
              <a:t>وفكرت ما عسى أن تكون هذه التحية</a:t>
            </a:r>
            <a:endParaRPr lang="en-US" sz="28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0932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7" name="Picture 106">
            <a:extLst>
              <a:ext uri="{FF2B5EF4-FFF2-40B4-BE49-F238E27FC236}">
                <a16:creationId xmlns:a16="http://schemas.microsoft.com/office/drawing/2014/main" id="{8747E47E-9F9E-415B-B789-48F11A35BBB5}"/>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0800000">
            <a:off x="379399" y="2282454"/>
            <a:ext cx="8324375" cy="571500"/>
          </a:xfrm>
          <a:prstGeom prst="rect">
            <a:avLst/>
          </a:prstGeom>
        </p:spPr>
      </p:pic>
      <p:pic>
        <p:nvPicPr>
          <p:cNvPr id="108" name="Picture 107">
            <a:extLst>
              <a:ext uri="{FF2B5EF4-FFF2-40B4-BE49-F238E27FC236}">
                <a16:creationId xmlns:a16="http://schemas.microsoft.com/office/drawing/2014/main" id="{31E3B454-C636-470A-B405-7098B8192690}"/>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10800000">
            <a:off x="412845" y="3721872"/>
            <a:ext cx="8324374" cy="409575"/>
          </a:xfrm>
          <a:prstGeom prst="rect">
            <a:avLst/>
          </a:prstGeom>
        </p:spPr>
      </p:pic>
      <p:grpSp>
        <p:nvGrpSpPr>
          <p:cNvPr id="109" name="Group 108">
            <a:extLst>
              <a:ext uri="{FF2B5EF4-FFF2-40B4-BE49-F238E27FC236}">
                <a16:creationId xmlns:a16="http://schemas.microsoft.com/office/drawing/2014/main" id="{808C38AB-FB03-4AED-A669-9343B7C460E2}"/>
              </a:ext>
            </a:extLst>
          </p:cNvPr>
          <p:cNvGrpSpPr/>
          <p:nvPr/>
        </p:nvGrpSpPr>
        <p:grpSpPr>
          <a:xfrm>
            <a:off x="803355" y="983937"/>
            <a:ext cx="2752361" cy="1612102"/>
            <a:chOff x="1219814" y="911501"/>
            <a:chExt cx="2752361" cy="1612102"/>
          </a:xfrm>
        </p:grpSpPr>
        <p:pic>
          <p:nvPicPr>
            <p:cNvPr id="110" name="Picture 109">
              <a:extLst>
                <a:ext uri="{FF2B5EF4-FFF2-40B4-BE49-F238E27FC236}">
                  <a16:creationId xmlns:a16="http://schemas.microsoft.com/office/drawing/2014/main" id="{3B44A765-FACC-4468-B7D8-6D736E516540}"/>
                </a:ext>
              </a:extLst>
            </p:cNvPr>
            <p:cNvPicPr>
              <a:picLocks noChangeAspect="1"/>
            </p:cNvPicPr>
            <p:nvPr/>
          </p:nvPicPr>
          <p:blipFill>
            <a:blip r:embed="rId5">
              <a:clrChange>
                <a:clrFrom>
                  <a:srgbClr val="99D9EA"/>
                </a:clrFrom>
                <a:clrTo>
                  <a:srgbClr val="99D9EA">
                    <a:alpha val="0"/>
                  </a:srgbClr>
                </a:clrTo>
              </a:clrChange>
            </a:blip>
            <a:stretch>
              <a:fillRect/>
            </a:stretch>
          </p:blipFill>
          <p:spPr>
            <a:xfrm>
              <a:off x="1219814" y="911501"/>
              <a:ext cx="2752361" cy="1362076"/>
            </a:xfrm>
            <a:prstGeom prst="rect">
              <a:avLst/>
            </a:prstGeom>
          </p:spPr>
        </p:pic>
        <p:sp>
          <p:nvSpPr>
            <p:cNvPr id="111" name="TextBox 110">
              <a:extLst>
                <a:ext uri="{FF2B5EF4-FFF2-40B4-BE49-F238E27FC236}">
                  <a16:creationId xmlns:a16="http://schemas.microsoft.com/office/drawing/2014/main" id="{27F9ADD3-B2C2-460A-8E60-D649269E1ECE}"/>
                </a:ext>
              </a:extLst>
            </p:cNvPr>
            <p:cNvSpPr txBox="1"/>
            <p:nvPr/>
          </p:nvSpPr>
          <p:spPr>
            <a:xfrm>
              <a:off x="1536363" y="1016189"/>
              <a:ext cx="202840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تكوين</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3B12BB4C-6F3A-4744-A646-958442DD21FA}"/>
                </a:ext>
              </a:extLst>
            </p:cNvPr>
            <p:cNvSpPr txBox="1"/>
            <p:nvPr/>
          </p:nvSpPr>
          <p:spPr>
            <a:xfrm>
              <a:off x="1345759" y="1270159"/>
              <a:ext cx="2219010"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خروج</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8E477683-98C1-424F-9471-B0FD27AE5BF5}"/>
                </a:ext>
              </a:extLst>
            </p:cNvPr>
            <p:cNvSpPr txBox="1"/>
            <p:nvPr/>
          </p:nvSpPr>
          <p:spPr>
            <a:xfrm>
              <a:off x="1345759" y="1505902"/>
              <a:ext cx="2219009"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لاويين</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EECE7FB2-8582-4DC3-810A-F5E6F0A4C9B0}"/>
                </a:ext>
              </a:extLst>
            </p:cNvPr>
            <p:cNvSpPr txBox="1"/>
            <p:nvPr/>
          </p:nvSpPr>
          <p:spPr>
            <a:xfrm>
              <a:off x="1332027" y="1750819"/>
              <a:ext cx="208788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عدد</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CEFFE1E1-51B1-4FA6-9735-7C8375714F5C}"/>
                </a:ext>
              </a:extLst>
            </p:cNvPr>
            <p:cNvSpPr txBox="1"/>
            <p:nvPr/>
          </p:nvSpPr>
          <p:spPr>
            <a:xfrm>
              <a:off x="1345758" y="2013720"/>
              <a:ext cx="233670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تثنية</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1B37507B-D29B-4B64-A54D-E37AAC3E1EFB}"/>
                </a:ext>
              </a:extLst>
            </p:cNvPr>
            <p:cNvSpPr txBox="1"/>
            <p:nvPr/>
          </p:nvSpPr>
          <p:spPr>
            <a:xfrm>
              <a:off x="1836502" y="2266417"/>
              <a:ext cx="1522500"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6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rPr>
                <a:t>الناموس</a:t>
              </a:r>
              <a:endParaRPr kumimoji="0" lang="en-US" sz="16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188" name="Picture 187">
            <a:extLst>
              <a:ext uri="{FF2B5EF4-FFF2-40B4-BE49-F238E27FC236}">
                <a16:creationId xmlns:a16="http://schemas.microsoft.com/office/drawing/2014/main" id="{2181E60F-F347-4934-9ECC-A7F560DEFB2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15571" y="5047465"/>
            <a:ext cx="8273690" cy="409575"/>
          </a:xfrm>
          <a:prstGeom prst="rect">
            <a:avLst/>
          </a:prstGeom>
        </p:spPr>
      </p:pic>
      <p:grpSp>
        <p:nvGrpSpPr>
          <p:cNvPr id="190" name="Group 189">
            <a:extLst>
              <a:ext uri="{FF2B5EF4-FFF2-40B4-BE49-F238E27FC236}">
                <a16:creationId xmlns:a16="http://schemas.microsoft.com/office/drawing/2014/main" id="{5D9DC002-3028-4B5B-A08F-5D7A8C004F62}"/>
              </a:ext>
            </a:extLst>
          </p:cNvPr>
          <p:cNvGrpSpPr/>
          <p:nvPr/>
        </p:nvGrpSpPr>
        <p:grpSpPr>
          <a:xfrm>
            <a:off x="3559083" y="789598"/>
            <a:ext cx="5086425" cy="1799820"/>
            <a:chOff x="3975542" y="717162"/>
            <a:chExt cx="5086425" cy="1799820"/>
          </a:xfrm>
        </p:grpSpPr>
        <p:pic>
          <p:nvPicPr>
            <p:cNvPr id="192" name="Picture 191">
              <a:extLst>
                <a:ext uri="{FF2B5EF4-FFF2-40B4-BE49-F238E27FC236}">
                  <a16:creationId xmlns:a16="http://schemas.microsoft.com/office/drawing/2014/main" id="{9E1C7102-3CCE-4A52-8693-26501739D28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975542" y="717162"/>
              <a:ext cx="5086425" cy="1533525"/>
            </a:xfrm>
            <a:prstGeom prst="rect">
              <a:avLst/>
            </a:prstGeom>
          </p:spPr>
        </p:pic>
        <p:sp>
          <p:nvSpPr>
            <p:cNvPr id="194" name="TextBox 193">
              <a:extLst>
                <a:ext uri="{FF2B5EF4-FFF2-40B4-BE49-F238E27FC236}">
                  <a16:creationId xmlns:a16="http://schemas.microsoft.com/office/drawing/2014/main" id="{4DFCFC26-D3AA-450B-99B1-B1B4A7E6283F}"/>
                </a:ext>
              </a:extLst>
            </p:cNvPr>
            <p:cNvSpPr txBox="1"/>
            <p:nvPr/>
          </p:nvSpPr>
          <p:spPr>
            <a:xfrm rot="5400000">
              <a:off x="3740027" y="1487292"/>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يشوع</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F056CE88-5D21-4252-9CE2-BF5013706839}"/>
                </a:ext>
              </a:extLst>
            </p:cNvPr>
            <p:cNvSpPr txBox="1"/>
            <p:nvPr/>
          </p:nvSpPr>
          <p:spPr>
            <a:xfrm rot="5400000">
              <a:off x="4138226" y="1393832"/>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قضاة</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98" name="TextBox 197">
              <a:extLst>
                <a:ext uri="{FF2B5EF4-FFF2-40B4-BE49-F238E27FC236}">
                  <a16:creationId xmlns:a16="http://schemas.microsoft.com/office/drawing/2014/main" id="{91D43ED3-7FFF-4FEE-A7B5-60B182F102BC}"/>
                </a:ext>
              </a:extLst>
            </p:cNvPr>
            <p:cNvSpPr txBox="1"/>
            <p:nvPr/>
          </p:nvSpPr>
          <p:spPr>
            <a:xfrm rot="5400000">
              <a:off x="4562665" y="1593067"/>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راعوث</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id="{EF07DEF8-B0BF-4283-8682-393B5B2A4E18}"/>
                </a:ext>
              </a:extLst>
            </p:cNvPr>
            <p:cNvSpPr txBox="1"/>
            <p:nvPr/>
          </p:nvSpPr>
          <p:spPr>
            <a:xfrm rot="5400000">
              <a:off x="4839776" y="1413108"/>
              <a:ext cx="117609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 صموئيل</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id="{302560C0-9BBA-4AD3-A6DE-DB10AA9C8A9F}"/>
                </a:ext>
              </a:extLst>
            </p:cNvPr>
            <p:cNvSpPr txBox="1"/>
            <p:nvPr/>
          </p:nvSpPr>
          <p:spPr>
            <a:xfrm rot="5400000">
              <a:off x="6440360" y="1448991"/>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 أخبار</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6" name="TextBox 205">
              <a:extLst>
                <a:ext uri="{FF2B5EF4-FFF2-40B4-BE49-F238E27FC236}">
                  <a16:creationId xmlns:a16="http://schemas.microsoft.com/office/drawing/2014/main" id="{B45AD2B4-A015-4529-959C-7326C79DC84F}"/>
                </a:ext>
              </a:extLst>
            </p:cNvPr>
            <p:cNvSpPr txBox="1"/>
            <p:nvPr/>
          </p:nvSpPr>
          <p:spPr>
            <a:xfrm rot="5400000">
              <a:off x="5270971" y="1455641"/>
              <a:ext cx="117407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 صموئيل</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8" name="TextBox 207">
              <a:extLst>
                <a:ext uri="{FF2B5EF4-FFF2-40B4-BE49-F238E27FC236}">
                  <a16:creationId xmlns:a16="http://schemas.microsoft.com/office/drawing/2014/main" id="{3E5FB850-DD93-4D50-AD21-BDCBD0505799}"/>
                </a:ext>
              </a:extLst>
            </p:cNvPr>
            <p:cNvSpPr txBox="1"/>
            <p:nvPr/>
          </p:nvSpPr>
          <p:spPr>
            <a:xfrm rot="5400000">
              <a:off x="6016482" y="1463507"/>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 ملوك</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9" name="TextBox 208">
              <a:extLst>
                <a:ext uri="{FF2B5EF4-FFF2-40B4-BE49-F238E27FC236}">
                  <a16:creationId xmlns:a16="http://schemas.microsoft.com/office/drawing/2014/main" id="{386353F5-1F5C-42E3-8EA6-1C9E2CB8F8AF}"/>
                </a:ext>
              </a:extLst>
            </p:cNvPr>
            <p:cNvSpPr txBox="1"/>
            <p:nvPr/>
          </p:nvSpPr>
          <p:spPr>
            <a:xfrm rot="5400000">
              <a:off x="5651725" y="1471955"/>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 ملوك</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0" name="TextBox 209">
              <a:extLst>
                <a:ext uri="{FF2B5EF4-FFF2-40B4-BE49-F238E27FC236}">
                  <a16:creationId xmlns:a16="http://schemas.microsoft.com/office/drawing/2014/main" id="{EF7C4776-5B90-4946-BB6E-94DFEC27CEA8}"/>
                </a:ext>
              </a:extLst>
            </p:cNvPr>
            <p:cNvSpPr txBox="1"/>
            <p:nvPr/>
          </p:nvSpPr>
          <p:spPr>
            <a:xfrm rot="5400000">
              <a:off x="6848315" y="1478144"/>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 أخبار</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1" name="TextBox 210">
              <a:extLst>
                <a:ext uri="{FF2B5EF4-FFF2-40B4-BE49-F238E27FC236}">
                  <a16:creationId xmlns:a16="http://schemas.microsoft.com/office/drawing/2014/main" id="{56809085-115E-47C0-8F16-7BE18627F26C}"/>
                </a:ext>
              </a:extLst>
            </p:cNvPr>
            <p:cNvSpPr txBox="1"/>
            <p:nvPr/>
          </p:nvSpPr>
          <p:spPr>
            <a:xfrm rot="5400000">
              <a:off x="7293128" y="1549525"/>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عزرا</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2" name="TextBox 211">
              <a:extLst>
                <a:ext uri="{FF2B5EF4-FFF2-40B4-BE49-F238E27FC236}">
                  <a16:creationId xmlns:a16="http://schemas.microsoft.com/office/drawing/2014/main" id="{2034FC1C-B2C2-48E8-A227-5B1DA8C31533}"/>
                </a:ext>
              </a:extLst>
            </p:cNvPr>
            <p:cNvSpPr txBox="1"/>
            <p:nvPr/>
          </p:nvSpPr>
          <p:spPr>
            <a:xfrm rot="5400000">
              <a:off x="7550031" y="1432657"/>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نحميا</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3" name="TextBox 212">
              <a:extLst>
                <a:ext uri="{FF2B5EF4-FFF2-40B4-BE49-F238E27FC236}">
                  <a16:creationId xmlns:a16="http://schemas.microsoft.com/office/drawing/2014/main" id="{12EB37D2-798B-4DF1-B6FD-5DE5B034BDE9}"/>
                </a:ext>
              </a:extLst>
            </p:cNvPr>
            <p:cNvSpPr txBox="1"/>
            <p:nvPr/>
          </p:nvSpPr>
          <p:spPr>
            <a:xfrm rot="5400000">
              <a:off x="8153261" y="1399839"/>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أستير</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4" name="TextBox 213">
              <a:extLst>
                <a:ext uri="{FF2B5EF4-FFF2-40B4-BE49-F238E27FC236}">
                  <a16:creationId xmlns:a16="http://schemas.microsoft.com/office/drawing/2014/main" id="{5FF58EA9-A2A3-417F-A636-781199B0BC79}"/>
                </a:ext>
              </a:extLst>
            </p:cNvPr>
            <p:cNvSpPr txBox="1"/>
            <p:nvPr/>
          </p:nvSpPr>
          <p:spPr>
            <a:xfrm>
              <a:off x="5675793" y="2267170"/>
              <a:ext cx="2201199" cy="249812"/>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6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rPr>
                <a:t>التاريخ</a:t>
              </a:r>
              <a:endParaRPr kumimoji="0" lang="en-US" sz="16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15" name="Group 214">
            <a:extLst>
              <a:ext uri="{FF2B5EF4-FFF2-40B4-BE49-F238E27FC236}">
                <a16:creationId xmlns:a16="http://schemas.microsoft.com/office/drawing/2014/main" id="{8408F09A-42C0-42BB-BF86-3A7DF417F82A}"/>
              </a:ext>
            </a:extLst>
          </p:cNvPr>
          <p:cNvGrpSpPr/>
          <p:nvPr/>
        </p:nvGrpSpPr>
        <p:grpSpPr>
          <a:xfrm>
            <a:off x="652528" y="2501071"/>
            <a:ext cx="2672991" cy="2979924"/>
            <a:chOff x="1068987" y="2428635"/>
            <a:chExt cx="2672991" cy="2979924"/>
          </a:xfrm>
        </p:grpSpPr>
        <p:sp>
          <p:nvSpPr>
            <p:cNvPr id="216" name="TextBox 215">
              <a:extLst>
                <a:ext uri="{FF2B5EF4-FFF2-40B4-BE49-F238E27FC236}">
                  <a16:creationId xmlns:a16="http://schemas.microsoft.com/office/drawing/2014/main" id="{3BDACE71-675F-4E5C-8064-01B3C7AD909F}"/>
                </a:ext>
              </a:extLst>
            </p:cNvPr>
            <p:cNvSpPr txBox="1"/>
            <p:nvPr/>
          </p:nvSpPr>
          <p:spPr>
            <a:xfrm>
              <a:off x="1411331" y="3707614"/>
              <a:ext cx="2010981"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6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rPr>
                <a:t>الشعر</a:t>
              </a:r>
              <a:endParaRPr kumimoji="0" lang="en-US" sz="16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17" name="Picture 216">
              <a:extLst>
                <a:ext uri="{FF2B5EF4-FFF2-40B4-BE49-F238E27FC236}">
                  <a16:creationId xmlns:a16="http://schemas.microsoft.com/office/drawing/2014/main" id="{8953C0FB-B2D8-4A29-9C50-E67D029206C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68987" y="3956303"/>
              <a:ext cx="2515371" cy="1223076"/>
            </a:xfrm>
            <a:prstGeom prst="rect">
              <a:avLst/>
            </a:prstGeom>
          </p:spPr>
        </p:pic>
        <p:sp>
          <p:nvSpPr>
            <p:cNvPr id="218" name="TextBox 217">
              <a:extLst>
                <a:ext uri="{FF2B5EF4-FFF2-40B4-BE49-F238E27FC236}">
                  <a16:creationId xmlns:a16="http://schemas.microsoft.com/office/drawing/2014/main" id="{601CFE92-1191-48AF-8217-D6D63282F189}"/>
                </a:ext>
              </a:extLst>
            </p:cNvPr>
            <p:cNvSpPr txBox="1"/>
            <p:nvPr/>
          </p:nvSpPr>
          <p:spPr>
            <a:xfrm>
              <a:off x="1544817" y="4175590"/>
              <a:ext cx="1101723" cy="276101"/>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نشيد الأنشاد</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9" name="TextBox 218">
              <a:extLst>
                <a:ext uri="{FF2B5EF4-FFF2-40B4-BE49-F238E27FC236}">
                  <a16:creationId xmlns:a16="http://schemas.microsoft.com/office/drawing/2014/main" id="{0713C4DE-6A9C-46C8-BFD5-DC9890400274}"/>
                </a:ext>
              </a:extLst>
            </p:cNvPr>
            <p:cNvSpPr txBox="1"/>
            <p:nvPr/>
          </p:nvSpPr>
          <p:spPr>
            <a:xfrm>
              <a:off x="1343654" y="4747677"/>
              <a:ext cx="1438275"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جامعة</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20" name="Picture 219">
              <a:extLst>
                <a:ext uri="{FF2B5EF4-FFF2-40B4-BE49-F238E27FC236}">
                  <a16:creationId xmlns:a16="http://schemas.microsoft.com/office/drawing/2014/main" id="{DBD6B596-D361-4B22-AA46-E3DB26A3F53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68987" y="2428635"/>
              <a:ext cx="2672991" cy="1390650"/>
            </a:xfrm>
            <a:prstGeom prst="rect">
              <a:avLst/>
            </a:prstGeom>
          </p:spPr>
        </p:pic>
        <p:sp>
          <p:nvSpPr>
            <p:cNvPr id="221" name="TextBox 220">
              <a:extLst>
                <a:ext uri="{FF2B5EF4-FFF2-40B4-BE49-F238E27FC236}">
                  <a16:creationId xmlns:a16="http://schemas.microsoft.com/office/drawing/2014/main" id="{81AC1AC2-A147-48C4-86B8-56A96E35DFBD}"/>
                </a:ext>
              </a:extLst>
            </p:cNvPr>
            <p:cNvSpPr txBox="1"/>
            <p:nvPr/>
          </p:nvSpPr>
          <p:spPr>
            <a:xfrm>
              <a:off x="1612732" y="2621639"/>
              <a:ext cx="1050051"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أيوب</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2" name="TextBox 221">
              <a:extLst>
                <a:ext uri="{FF2B5EF4-FFF2-40B4-BE49-F238E27FC236}">
                  <a16:creationId xmlns:a16="http://schemas.microsoft.com/office/drawing/2014/main" id="{647AD363-C26D-47A3-996A-5466285CF004}"/>
                </a:ext>
              </a:extLst>
            </p:cNvPr>
            <p:cNvSpPr txBox="1"/>
            <p:nvPr/>
          </p:nvSpPr>
          <p:spPr>
            <a:xfrm>
              <a:off x="1353015" y="2936446"/>
              <a:ext cx="146112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مزامير</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3" name="TextBox 222">
              <a:extLst>
                <a:ext uri="{FF2B5EF4-FFF2-40B4-BE49-F238E27FC236}">
                  <a16:creationId xmlns:a16="http://schemas.microsoft.com/office/drawing/2014/main" id="{A6B3BE09-4D92-4E70-B8DB-97EFD2751831}"/>
                </a:ext>
              </a:extLst>
            </p:cNvPr>
            <p:cNvSpPr txBox="1"/>
            <p:nvPr/>
          </p:nvSpPr>
          <p:spPr>
            <a:xfrm>
              <a:off x="1341183" y="3399873"/>
              <a:ext cx="1607355"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أمثال</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4" name="TextBox 223">
              <a:extLst>
                <a:ext uri="{FF2B5EF4-FFF2-40B4-BE49-F238E27FC236}">
                  <a16:creationId xmlns:a16="http://schemas.microsoft.com/office/drawing/2014/main" id="{6F730467-FC91-4F7C-832C-8EA7CA33C157}"/>
                </a:ext>
              </a:extLst>
            </p:cNvPr>
            <p:cNvSpPr txBox="1"/>
            <p:nvPr/>
          </p:nvSpPr>
          <p:spPr>
            <a:xfrm>
              <a:off x="1315637" y="5151373"/>
              <a:ext cx="2010981"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6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rPr>
                <a:t>الشعر</a:t>
              </a:r>
              <a:endParaRPr kumimoji="0" lang="en-US" sz="16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25" name="Group 224">
            <a:extLst>
              <a:ext uri="{FF2B5EF4-FFF2-40B4-BE49-F238E27FC236}">
                <a16:creationId xmlns:a16="http://schemas.microsoft.com/office/drawing/2014/main" id="{745F7F47-D12D-4A90-961F-BBD28B900F23}"/>
              </a:ext>
            </a:extLst>
          </p:cNvPr>
          <p:cNvGrpSpPr/>
          <p:nvPr/>
        </p:nvGrpSpPr>
        <p:grpSpPr>
          <a:xfrm>
            <a:off x="3075190" y="3784441"/>
            <a:ext cx="5359049" cy="1729181"/>
            <a:chOff x="3491649" y="3712005"/>
            <a:chExt cx="5359049" cy="1729181"/>
          </a:xfrm>
        </p:grpSpPr>
        <p:pic>
          <p:nvPicPr>
            <p:cNvPr id="226" name="Picture 225">
              <a:extLst>
                <a:ext uri="{FF2B5EF4-FFF2-40B4-BE49-F238E27FC236}">
                  <a16:creationId xmlns:a16="http://schemas.microsoft.com/office/drawing/2014/main" id="{14F6EA6B-AE02-46CD-8629-B5D45840B685}"/>
                </a:ext>
              </a:extLst>
            </p:cNvPr>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3491649" y="3712005"/>
              <a:ext cx="5359049" cy="1416490"/>
            </a:xfrm>
            <a:prstGeom prst="rect">
              <a:avLst/>
            </a:prstGeom>
          </p:spPr>
        </p:pic>
        <p:sp>
          <p:nvSpPr>
            <p:cNvPr id="227" name="TextBox 226">
              <a:extLst>
                <a:ext uri="{FF2B5EF4-FFF2-40B4-BE49-F238E27FC236}">
                  <a16:creationId xmlns:a16="http://schemas.microsoft.com/office/drawing/2014/main" id="{4B728D3B-3155-4EE9-A94B-FCC464BB49AA}"/>
                </a:ext>
              </a:extLst>
            </p:cNvPr>
            <p:cNvSpPr txBox="1"/>
            <p:nvPr/>
          </p:nvSpPr>
          <p:spPr>
            <a:xfrm rot="5400000">
              <a:off x="4394155" y="4475252"/>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عاموس</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8" name="TextBox 227">
              <a:extLst>
                <a:ext uri="{FF2B5EF4-FFF2-40B4-BE49-F238E27FC236}">
                  <a16:creationId xmlns:a16="http://schemas.microsoft.com/office/drawing/2014/main" id="{1F98A5EC-1064-423F-83EE-BA56F65376E8}"/>
                </a:ext>
              </a:extLst>
            </p:cNvPr>
            <p:cNvSpPr txBox="1"/>
            <p:nvPr/>
          </p:nvSpPr>
          <p:spPr>
            <a:xfrm rot="5400000">
              <a:off x="4797849" y="4412168"/>
              <a:ext cx="117609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عوبديا</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9" name="TextBox 228">
              <a:extLst>
                <a:ext uri="{FF2B5EF4-FFF2-40B4-BE49-F238E27FC236}">
                  <a16:creationId xmlns:a16="http://schemas.microsoft.com/office/drawing/2014/main" id="{B0755FF9-729F-4698-BC16-E9F38489EB19}"/>
                </a:ext>
              </a:extLst>
            </p:cNvPr>
            <p:cNvSpPr txBox="1"/>
            <p:nvPr/>
          </p:nvSpPr>
          <p:spPr>
            <a:xfrm rot="5400000">
              <a:off x="6156709" y="4408896"/>
              <a:ext cx="126529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حبقوق</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0" name="TextBox 229">
              <a:extLst>
                <a:ext uri="{FF2B5EF4-FFF2-40B4-BE49-F238E27FC236}">
                  <a16:creationId xmlns:a16="http://schemas.microsoft.com/office/drawing/2014/main" id="{DA9F6F59-1FB3-4E9F-BCB5-947F77128DD5}"/>
                </a:ext>
              </a:extLst>
            </p:cNvPr>
            <p:cNvSpPr txBox="1"/>
            <p:nvPr/>
          </p:nvSpPr>
          <p:spPr>
            <a:xfrm rot="5400000">
              <a:off x="5108347" y="4396643"/>
              <a:ext cx="117407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يونان</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1" name="TextBox 230">
              <a:extLst>
                <a:ext uri="{FF2B5EF4-FFF2-40B4-BE49-F238E27FC236}">
                  <a16:creationId xmlns:a16="http://schemas.microsoft.com/office/drawing/2014/main" id="{F6BA2D34-4C8B-481D-9D72-0C672215E3AD}"/>
                </a:ext>
              </a:extLst>
            </p:cNvPr>
            <p:cNvSpPr txBox="1"/>
            <p:nvPr/>
          </p:nvSpPr>
          <p:spPr>
            <a:xfrm rot="5400000">
              <a:off x="5927956" y="4360967"/>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ناحوم</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2" name="TextBox 231">
              <a:extLst>
                <a:ext uri="{FF2B5EF4-FFF2-40B4-BE49-F238E27FC236}">
                  <a16:creationId xmlns:a16="http://schemas.microsoft.com/office/drawing/2014/main" id="{F155308F-72BC-4267-905D-0C395D61958D}"/>
                </a:ext>
              </a:extLst>
            </p:cNvPr>
            <p:cNvSpPr txBox="1"/>
            <p:nvPr/>
          </p:nvSpPr>
          <p:spPr>
            <a:xfrm rot="5400000">
              <a:off x="5594885" y="439875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ميخا</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3" name="TextBox 232">
              <a:extLst>
                <a:ext uri="{FF2B5EF4-FFF2-40B4-BE49-F238E27FC236}">
                  <a16:creationId xmlns:a16="http://schemas.microsoft.com/office/drawing/2014/main" id="{2D0A9232-71B6-49CC-BD3D-16448A83AB78}"/>
                </a:ext>
              </a:extLst>
            </p:cNvPr>
            <p:cNvSpPr txBox="1"/>
            <p:nvPr/>
          </p:nvSpPr>
          <p:spPr>
            <a:xfrm rot="5400000">
              <a:off x="6567411" y="4411370"/>
              <a:ext cx="132203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صفنيا</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4" name="TextBox 233">
              <a:extLst>
                <a:ext uri="{FF2B5EF4-FFF2-40B4-BE49-F238E27FC236}">
                  <a16:creationId xmlns:a16="http://schemas.microsoft.com/office/drawing/2014/main" id="{E7539666-723A-46DF-B450-8484D5A34D49}"/>
                </a:ext>
              </a:extLst>
            </p:cNvPr>
            <p:cNvSpPr txBox="1"/>
            <p:nvPr/>
          </p:nvSpPr>
          <p:spPr>
            <a:xfrm rot="5400000">
              <a:off x="7101476" y="4450803"/>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حجي</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5" name="TextBox 234">
              <a:extLst>
                <a:ext uri="{FF2B5EF4-FFF2-40B4-BE49-F238E27FC236}">
                  <a16:creationId xmlns:a16="http://schemas.microsoft.com/office/drawing/2014/main" id="{293F1C5C-1DCD-465B-AE5B-558F527D63DE}"/>
                </a:ext>
              </a:extLst>
            </p:cNvPr>
            <p:cNvSpPr txBox="1"/>
            <p:nvPr/>
          </p:nvSpPr>
          <p:spPr>
            <a:xfrm rot="5400000">
              <a:off x="7368309" y="4428124"/>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زكريا</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6" name="TextBox 235">
              <a:extLst>
                <a:ext uri="{FF2B5EF4-FFF2-40B4-BE49-F238E27FC236}">
                  <a16:creationId xmlns:a16="http://schemas.microsoft.com/office/drawing/2014/main" id="{9937C340-204F-4F36-928E-2E4A56C11850}"/>
                </a:ext>
              </a:extLst>
            </p:cNvPr>
            <p:cNvSpPr txBox="1"/>
            <p:nvPr/>
          </p:nvSpPr>
          <p:spPr>
            <a:xfrm rot="5400000">
              <a:off x="7927997" y="436987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ملاخي</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7" name="TextBox 236">
              <a:extLst>
                <a:ext uri="{FF2B5EF4-FFF2-40B4-BE49-F238E27FC236}">
                  <a16:creationId xmlns:a16="http://schemas.microsoft.com/office/drawing/2014/main" id="{3E7A1DC9-3037-48E5-9DA6-5AB57456362B}"/>
                </a:ext>
              </a:extLst>
            </p:cNvPr>
            <p:cNvSpPr txBox="1"/>
            <p:nvPr/>
          </p:nvSpPr>
          <p:spPr>
            <a:xfrm>
              <a:off x="4933116" y="5184000"/>
              <a:ext cx="3258584"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rPr>
                <a:t>MINOR PROPHETS</a:t>
              </a:r>
            </a:p>
          </p:txBody>
        </p:sp>
        <p:sp>
          <p:nvSpPr>
            <p:cNvPr id="238" name="TextBox 237">
              <a:extLst>
                <a:ext uri="{FF2B5EF4-FFF2-40B4-BE49-F238E27FC236}">
                  <a16:creationId xmlns:a16="http://schemas.microsoft.com/office/drawing/2014/main" id="{438BF2B7-349D-4FC4-B86F-4C9D537106BB}"/>
                </a:ext>
              </a:extLst>
            </p:cNvPr>
            <p:cNvSpPr txBox="1"/>
            <p:nvPr/>
          </p:nvSpPr>
          <p:spPr>
            <a:xfrm rot="5400000">
              <a:off x="3601847" y="4370238"/>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هوشع</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9" name="TextBox 238">
              <a:extLst>
                <a:ext uri="{FF2B5EF4-FFF2-40B4-BE49-F238E27FC236}">
                  <a16:creationId xmlns:a16="http://schemas.microsoft.com/office/drawing/2014/main" id="{2816DB50-C3C5-49AC-B8D7-DF68491E9308}"/>
                </a:ext>
              </a:extLst>
            </p:cNvPr>
            <p:cNvSpPr txBox="1"/>
            <p:nvPr/>
          </p:nvSpPr>
          <p:spPr>
            <a:xfrm rot="5400000">
              <a:off x="3984004" y="444330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يوئيل</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40" name="Group 239">
            <a:extLst>
              <a:ext uri="{FF2B5EF4-FFF2-40B4-BE49-F238E27FC236}">
                <a16:creationId xmlns:a16="http://schemas.microsoft.com/office/drawing/2014/main" id="{033C4C8F-4407-43B3-915F-78405E3FC003}"/>
              </a:ext>
            </a:extLst>
          </p:cNvPr>
          <p:cNvGrpSpPr/>
          <p:nvPr/>
        </p:nvGrpSpPr>
        <p:grpSpPr>
          <a:xfrm>
            <a:off x="3710057" y="2621126"/>
            <a:ext cx="4694149" cy="1413492"/>
            <a:chOff x="4058749" y="2348979"/>
            <a:chExt cx="4724400" cy="1637175"/>
          </a:xfrm>
        </p:grpSpPr>
        <p:sp>
          <p:nvSpPr>
            <p:cNvPr id="241" name="TextBox 240">
              <a:extLst>
                <a:ext uri="{FF2B5EF4-FFF2-40B4-BE49-F238E27FC236}">
                  <a16:creationId xmlns:a16="http://schemas.microsoft.com/office/drawing/2014/main" id="{8B0EAF21-4290-4E79-B74A-5ADA93737E4D}"/>
                </a:ext>
              </a:extLst>
            </p:cNvPr>
            <p:cNvSpPr txBox="1"/>
            <p:nvPr/>
          </p:nvSpPr>
          <p:spPr>
            <a:xfrm>
              <a:off x="4969244" y="3690125"/>
              <a:ext cx="3258584" cy="296029"/>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6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rPr>
                <a:t>الأنبياء الكبار</a:t>
              </a:r>
              <a:endParaRPr kumimoji="0" lang="en-US" sz="16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242" name="Group 241">
              <a:extLst>
                <a:ext uri="{FF2B5EF4-FFF2-40B4-BE49-F238E27FC236}">
                  <a16:creationId xmlns:a16="http://schemas.microsoft.com/office/drawing/2014/main" id="{036A15AF-163A-416E-9736-4EC85A7334C3}"/>
                </a:ext>
              </a:extLst>
            </p:cNvPr>
            <p:cNvGrpSpPr/>
            <p:nvPr/>
          </p:nvGrpSpPr>
          <p:grpSpPr>
            <a:xfrm>
              <a:off x="4058749" y="2348979"/>
              <a:ext cx="4724400" cy="1485900"/>
              <a:chOff x="3684613" y="2348979"/>
              <a:chExt cx="4724400" cy="1485900"/>
            </a:xfrm>
          </p:grpSpPr>
          <p:pic>
            <p:nvPicPr>
              <p:cNvPr id="243" name="Picture 242">
                <a:extLst>
                  <a:ext uri="{FF2B5EF4-FFF2-40B4-BE49-F238E27FC236}">
                    <a16:creationId xmlns:a16="http://schemas.microsoft.com/office/drawing/2014/main" id="{67F2B83A-CEAB-4963-80D4-AF167CAEFD47}"/>
                  </a:ext>
                </a:extLst>
              </p:cNvPr>
              <p:cNvPicPr>
                <a:picLocks noChangeAspect="1"/>
              </p:cNvPicPr>
              <p:nvPr/>
            </p:nvPicPr>
            <p:blipFill>
              <a:blip r:embed="rId10">
                <a:clrChange>
                  <a:clrFrom>
                    <a:srgbClr val="FFF200"/>
                  </a:clrFrom>
                  <a:clrTo>
                    <a:srgbClr val="FFF200">
                      <a:alpha val="0"/>
                    </a:srgbClr>
                  </a:clrTo>
                </a:clrChange>
              </a:blip>
              <a:stretch>
                <a:fillRect/>
              </a:stretch>
            </p:blipFill>
            <p:spPr>
              <a:xfrm>
                <a:off x="3684613" y="2348979"/>
                <a:ext cx="4724400" cy="1485900"/>
              </a:xfrm>
              <a:prstGeom prst="rect">
                <a:avLst/>
              </a:prstGeom>
            </p:spPr>
          </p:pic>
          <p:grpSp>
            <p:nvGrpSpPr>
              <p:cNvPr id="244" name="Group 243">
                <a:extLst>
                  <a:ext uri="{FF2B5EF4-FFF2-40B4-BE49-F238E27FC236}">
                    <a16:creationId xmlns:a16="http://schemas.microsoft.com/office/drawing/2014/main" id="{03956F60-9DF9-40B6-A37C-9DDB1AB3D1CA}"/>
                  </a:ext>
                </a:extLst>
              </p:cNvPr>
              <p:cNvGrpSpPr/>
              <p:nvPr/>
            </p:nvGrpSpPr>
            <p:grpSpPr>
              <a:xfrm>
                <a:off x="3981544" y="2438534"/>
                <a:ext cx="4135387" cy="1388258"/>
                <a:chOff x="3917376" y="2422492"/>
                <a:chExt cx="4135387" cy="1388258"/>
              </a:xfrm>
            </p:grpSpPr>
            <p:sp>
              <p:nvSpPr>
                <p:cNvPr id="245" name="TextBox 244">
                  <a:extLst>
                    <a:ext uri="{FF2B5EF4-FFF2-40B4-BE49-F238E27FC236}">
                      <a16:creationId xmlns:a16="http://schemas.microsoft.com/office/drawing/2014/main" id="{7559230D-853D-4CF7-A860-3EBAE1C37808}"/>
                    </a:ext>
                  </a:extLst>
                </p:cNvPr>
                <p:cNvSpPr txBox="1"/>
                <p:nvPr/>
              </p:nvSpPr>
              <p:spPr>
                <a:xfrm rot="5400000">
                  <a:off x="3423679" y="3013400"/>
                  <a:ext cx="126529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اشعياء</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6" name="TextBox 245">
                  <a:extLst>
                    <a:ext uri="{FF2B5EF4-FFF2-40B4-BE49-F238E27FC236}">
                      <a16:creationId xmlns:a16="http://schemas.microsoft.com/office/drawing/2014/main" id="{4D7A86AB-EA44-4175-9EA6-825B4CD3260E}"/>
                    </a:ext>
                  </a:extLst>
                </p:cNvPr>
                <p:cNvSpPr txBox="1"/>
                <p:nvPr/>
              </p:nvSpPr>
              <p:spPr>
                <a:xfrm rot="5400000">
                  <a:off x="4378170" y="2972435"/>
                  <a:ext cx="132203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غرميا</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7" name="TextBox 246">
                  <a:extLst>
                    <a:ext uri="{FF2B5EF4-FFF2-40B4-BE49-F238E27FC236}">
                      <a16:creationId xmlns:a16="http://schemas.microsoft.com/office/drawing/2014/main" id="{868B4F83-50B1-4EEB-B3DE-8DC0773C2727}"/>
                    </a:ext>
                  </a:extLst>
                </p:cNvPr>
                <p:cNvSpPr txBox="1"/>
                <p:nvPr/>
              </p:nvSpPr>
              <p:spPr>
                <a:xfrm rot="5400000">
                  <a:off x="5331839" y="2963654"/>
                  <a:ext cx="1085474" cy="27788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مراثي</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8" name="TextBox 247">
                  <a:extLst>
                    <a:ext uri="{FF2B5EF4-FFF2-40B4-BE49-F238E27FC236}">
                      <a16:creationId xmlns:a16="http://schemas.microsoft.com/office/drawing/2014/main" id="{F7A62A60-1D04-433A-AC53-8F6AAD962E54}"/>
                    </a:ext>
                  </a:extLst>
                </p:cNvPr>
                <p:cNvSpPr txBox="1"/>
                <p:nvPr/>
              </p:nvSpPr>
              <p:spPr>
                <a:xfrm rot="5400000">
                  <a:off x="6277949" y="2977672"/>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حزقيال</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9" name="TextBox 248">
                  <a:extLst>
                    <a:ext uri="{FF2B5EF4-FFF2-40B4-BE49-F238E27FC236}">
                      <a16:creationId xmlns:a16="http://schemas.microsoft.com/office/drawing/2014/main" id="{ED55904C-DA6D-428C-B82C-441E2787E342}"/>
                    </a:ext>
                  </a:extLst>
                </p:cNvPr>
                <p:cNvSpPr txBox="1"/>
                <p:nvPr/>
              </p:nvSpPr>
              <p:spPr>
                <a:xfrm rot="5400000">
                  <a:off x="7371078" y="299416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دانيال</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sp>
        <p:nvSpPr>
          <p:cNvPr id="128" name="TextBox 127">
            <a:extLst>
              <a:ext uri="{FF2B5EF4-FFF2-40B4-BE49-F238E27FC236}">
                <a16:creationId xmlns:a16="http://schemas.microsoft.com/office/drawing/2014/main" id="{A992268E-34CE-4BAE-BA26-211A22695DBB}"/>
              </a:ext>
            </a:extLst>
          </p:cNvPr>
          <p:cNvSpPr txBox="1"/>
          <p:nvPr/>
        </p:nvSpPr>
        <p:spPr>
          <a:xfrm>
            <a:off x="527638" y="-27489"/>
            <a:ext cx="8125327" cy="830997"/>
          </a:xfrm>
          <a:prstGeom prst="rect">
            <a:avLst/>
          </a:prstGeom>
          <a:noFill/>
        </p:spPr>
        <p:txBody>
          <a:bodyPr wrap="square">
            <a:spAutoFit/>
          </a:bodyPr>
          <a:lstStyle/>
          <a:p>
            <a:pPr algn="ctr"/>
            <a:r>
              <a:rPr lang="ar-JO" sz="4800" b="1" i="0" dirty="0">
                <a:solidFill>
                  <a:schemeClr val="bg1"/>
                </a:solidFill>
                <a:effectLst/>
                <a:latin typeface="Arial" panose="020B0604020202020204" pitchFamily="34" charset="0"/>
                <a:cs typeface="Arial" panose="020B0604020202020204" pitchFamily="34" charset="0"/>
              </a:rPr>
              <a:t>العهد القديم</a:t>
            </a:r>
            <a:endParaRPr lang="en-US" sz="4800" b="1" i="0" dirty="0">
              <a:solidFill>
                <a:schemeClr val="bg1"/>
              </a:solidFill>
              <a:effectLst/>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1D502600-E65A-40FD-82AF-3794E25E8E49}"/>
              </a:ext>
            </a:extLst>
          </p:cNvPr>
          <p:cNvSpPr txBox="1"/>
          <p:nvPr/>
        </p:nvSpPr>
        <p:spPr>
          <a:xfrm>
            <a:off x="4656710" y="5570323"/>
            <a:ext cx="3385517" cy="1034707"/>
          </a:xfrm>
          <a:prstGeom prst="rect">
            <a:avLst/>
          </a:prstGeom>
          <a:noFill/>
        </p:spPr>
        <p:txBody>
          <a:bodyPr wrap="square">
            <a:spAutoFit/>
          </a:bodyPr>
          <a:lstStyle/>
          <a:p>
            <a:pPr algn="ctr">
              <a:lnSpc>
                <a:spcPct val="85000"/>
              </a:lnSpc>
            </a:pPr>
            <a:r>
              <a:rPr lang="ar-JO" sz="3600" b="1" dirty="0">
                <a:solidFill>
                  <a:schemeClr val="bg1"/>
                </a:solidFill>
                <a:latin typeface="Arial" panose="020B0604020202020204" pitchFamily="34" charset="0"/>
                <a:cs typeface="Arial" panose="020B0604020202020204" pitchFamily="34" charset="0"/>
              </a:rPr>
              <a:t>وعد </a:t>
            </a:r>
          </a:p>
          <a:p>
            <a:pPr algn="ctr">
              <a:lnSpc>
                <a:spcPct val="85000"/>
              </a:lnSpc>
            </a:pPr>
            <a:r>
              <a:rPr lang="ar-JO" sz="3600" b="1" dirty="0">
                <a:solidFill>
                  <a:schemeClr val="bg1"/>
                </a:solidFill>
                <a:latin typeface="Arial" panose="020B0604020202020204" pitchFamily="34" charset="0"/>
                <a:cs typeface="Arial" panose="020B0604020202020204" pitchFamily="34" charset="0"/>
              </a:rPr>
              <a:t>الفداء النهائي</a:t>
            </a:r>
            <a:endParaRPr lang="en-US" sz="3600" b="1" dirty="0">
              <a:solidFill>
                <a:schemeClr val="bg1"/>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5232FFA6-DC63-460E-A9AF-D6A6156DA5DF}"/>
              </a:ext>
            </a:extLst>
          </p:cNvPr>
          <p:cNvSpPr txBox="1"/>
          <p:nvPr/>
        </p:nvSpPr>
        <p:spPr>
          <a:xfrm>
            <a:off x="593748" y="5605293"/>
            <a:ext cx="3385517" cy="1034707"/>
          </a:xfrm>
          <a:prstGeom prst="rect">
            <a:avLst/>
          </a:prstGeom>
          <a:noFill/>
        </p:spPr>
        <p:txBody>
          <a:bodyPr wrap="square">
            <a:spAutoFit/>
          </a:bodyPr>
          <a:lstStyle/>
          <a:p>
            <a:pPr algn="ctr">
              <a:lnSpc>
                <a:spcPct val="85000"/>
              </a:lnSpc>
            </a:pPr>
            <a:r>
              <a:rPr lang="ar-JO" sz="3600" b="1" dirty="0">
                <a:solidFill>
                  <a:schemeClr val="bg1"/>
                </a:solidFill>
                <a:latin typeface="Arial" panose="020B0604020202020204" pitchFamily="34" charset="0"/>
                <a:cs typeface="Arial" panose="020B0604020202020204" pitchFamily="34" charset="0"/>
              </a:rPr>
              <a:t>متبوعاً </a:t>
            </a:r>
          </a:p>
          <a:p>
            <a:pPr algn="ctr">
              <a:lnSpc>
                <a:spcPct val="85000"/>
              </a:lnSpc>
            </a:pPr>
            <a:r>
              <a:rPr lang="ar-JO" sz="3600" b="1" dirty="0">
                <a:solidFill>
                  <a:schemeClr val="bg1"/>
                </a:solidFill>
                <a:latin typeface="Arial" panose="020B0604020202020204" pitchFamily="34" charset="0"/>
                <a:cs typeface="Arial" panose="020B0604020202020204" pitchFamily="34" charset="0"/>
              </a:rPr>
              <a:t>بالدينونة</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04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fade">
                                      <p:cBhvr>
                                        <p:cTn id="12"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7FA34397-3325-4FDF-BCAF-7BDF2A3EC87C}"/>
              </a:ext>
            </a:extLst>
          </p:cNvPr>
          <p:cNvSpPr txBox="1"/>
          <p:nvPr/>
        </p:nvSpPr>
        <p:spPr>
          <a:xfrm>
            <a:off x="0" y="0"/>
            <a:ext cx="9144000" cy="1661993"/>
          </a:xfrm>
          <a:prstGeom prst="rect">
            <a:avLst/>
          </a:prstGeom>
          <a:solidFill>
            <a:schemeClr val="accent1">
              <a:lumMod val="75000"/>
            </a:schemeClr>
          </a:solidFill>
        </p:spPr>
        <p:txBody>
          <a:bodyPr wrap="square" lIns="0" tIns="0" rIns="0" bIns="0" rtlCol="0" anchor="t">
            <a:spAutoFit/>
          </a:bodyPr>
          <a:lstStyle/>
          <a:p>
            <a:pPr algn="ctr">
              <a:lnSpc>
                <a:spcPct val="90000"/>
              </a:lnSpc>
            </a:pPr>
            <a:r>
              <a:rPr lang="ar-JO" sz="12000" b="1" spc="-80" dirty="0">
                <a:solidFill>
                  <a:schemeClr val="bg1"/>
                </a:solidFill>
                <a:effectLst>
                  <a:glow>
                    <a:schemeClr val="bg1"/>
                  </a:glow>
                </a:effectLst>
                <a:latin typeface="system-ui"/>
                <a:cs typeface="Arial" panose="020B0604020202020204" pitchFamily="34" charset="0"/>
              </a:rPr>
              <a:t>كانون أول 2021</a:t>
            </a:r>
            <a:endParaRPr lang="en-US" sz="12000" b="1" spc="-80" dirty="0">
              <a:solidFill>
                <a:schemeClr val="bg1"/>
              </a:solidFill>
              <a:effectLst>
                <a:glow>
                  <a:schemeClr val="bg1"/>
                </a:glow>
              </a:effectLst>
              <a:latin typeface="system-ui"/>
              <a:cs typeface="Arial" panose="020B0604020202020204" pitchFamily="34" charset="0"/>
            </a:endParaRPr>
          </a:p>
        </p:txBody>
      </p:sp>
      <p:graphicFrame>
        <p:nvGraphicFramePr>
          <p:cNvPr id="3" name="Table 3">
            <a:extLst>
              <a:ext uri="{FF2B5EF4-FFF2-40B4-BE49-F238E27FC236}">
                <a16:creationId xmlns:a16="http://schemas.microsoft.com/office/drawing/2014/main" id="{19F0872E-31DC-4C7A-901D-852DED7554CD}"/>
              </a:ext>
            </a:extLst>
          </p:cNvPr>
          <p:cNvGraphicFramePr>
            <a:graphicFrameLocks noGrp="1"/>
          </p:cNvGraphicFramePr>
          <p:nvPr>
            <p:extLst>
              <p:ext uri="{D42A27DB-BD31-4B8C-83A1-F6EECF244321}">
                <p14:modId xmlns:p14="http://schemas.microsoft.com/office/powerpoint/2010/main" val="2826979776"/>
              </p:ext>
            </p:extLst>
          </p:nvPr>
        </p:nvGraphicFramePr>
        <p:xfrm>
          <a:off x="372035" y="1854199"/>
          <a:ext cx="8399930" cy="4632960"/>
        </p:xfrm>
        <a:graphic>
          <a:graphicData uri="http://schemas.openxmlformats.org/drawingml/2006/table">
            <a:tbl>
              <a:tblPr firstRow="1" bandRow="1">
                <a:tableStyleId>{5C22544A-7EE6-4342-B048-85BDC9FD1C3A}</a:tableStyleId>
              </a:tblPr>
              <a:tblGrid>
                <a:gridCol w="1199990">
                  <a:extLst>
                    <a:ext uri="{9D8B030D-6E8A-4147-A177-3AD203B41FA5}">
                      <a16:colId xmlns:a16="http://schemas.microsoft.com/office/drawing/2014/main" val="479346094"/>
                    </a:ext>
                  </a:extLst>
                </a:gridCol>
                <a:gridCol w="1199990">
                  <a:extLst>
                    <a:ext uri="{9D8B030D-6E8A-4147-A177-3AD203B41FA5}">
                      <a16:colId xmlns:a16="http://schemas.microsoft.com/office/drawing/2014/main" val="2544023895"/>
                    </a:ext>
                  </a:extLst>
                </a:gridCol>
                <a:gridCol w="1199990">
                  <a:extLst>
                    <a:ext uri="{9D8B030D-6E8A-4147-A177-3AD203B41FA5}">
                      <a16:colId xmlns:a16="http://schemas.microsoft.com/office/drawing/2014/main" val="494193236"/>
                    </a:ext>
                  </a:extLst>
                </a:gridCol>
                <a:gridCol w="1199990">
                  <a:extLst>
                    <a:ext uri="{9D8B030D-6E8A-4147-A177-3AD203B41FA5}">
                      <a16:colId xmlns:a16="http://schemas.microsoft.com/office/drawing/2014/main" val="3354418822"/>
                    </a:ext>
                  </a:extLst>
                </a:gridCol>
                <a:gridCol w="1199990">
                  <a:extLst>
                    <a:ext uri="{9D8B030D-6E8A-4147-A177-3AD203B41FA5}">
                      <a16:colId xmlns:a16="http://schemas.microsoft.com/office/drawing/2014/main" val="235205663"/>
                    </a:ext>
                  </a:extLst>
                </a:gridCol>
                <a:gridCol w="1199990">
                  <a:extLst>
                    <a:ext uri="{9D8B030D-6E8A-4147-A177-3AD203B41FA5}">
                      <a16:colId xmlns:a16="http://schemas.microsoft.com/office/drawing/2014/main" val="3884274291"/>
                    </a:ext>
                  </a:extLst>
                </a:gridCol>
                <a:gridCol w="1199990">
                  <a:extLst>
                    <a:ext uri="{9D8B030D-6E8A-4147-A177-3AD203B41FA5}">
                      <a16:colId xmlns:a16="http://schemas.microsoft.com/office/drawing/2014/main" val="1230883692"/>
                    </a:ext>
                  </a:extLst>
                </a:gridCol>
              </a:tblGrid>
              <a:tr h="445248">
                <a:tc>
                  <a:txBody>
                    <a:bodyPr/>
                    <a:lstStyle/>
                    <a:p>
                      <a:pPr algn="ctr"/>
                      <a:r>
                        <a:rPr lang="ar-JO" sz="2800" b="1" dirty="0">
                          <a:solidFill>
                            <a:schemeClr val="accent1">
                              <a:lumMod val="50000"/>
                            </a:schemeClr>
                          </a:solidFill>
                        </a:rPr>
                        <a:t>الإثنين</a:t>
                      </a:r>
                      <a:endParaRPr lang="en-US" sz="2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2800" b="1" dirty="0">
                          <a:solidFill>
                            <a:schemeClr val="accent1">
                              <a:lumMod val="50000"/>
                            </a:schemeClr>
                          </a:solidFill>
                        </a:rPr>
                        <a:t>الثلاثاء</a:t>
                      </a:r>
                      <a:endParaRPr lang="en-US" sz="2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2800" b="1" dirty="0">
                          <a:solidFill>
                            <a:schemeClr val="accent1">
                              <a:lumMod val="50000"/>
                            </a:schemeClr>
                          </a:solidFill>
                        </a:rPr>
                        <a:t>الأربعاء</a:t>
                      </a:r>
                      <a:endParaRPr lang="en-US" sz="2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2800" b="1" dirty="0">
                          <a:solidFill>
                            <a:schemeClr val="accent1">
                              <a:lumMod val="50000"/>
                            </a:schemeClr>
                          </a:solidFill>
                        </a:rPr>
                        <a:t>الخميس</a:t>
                      </a:r>
                      <a:endParaRPr lang="en-US" sz="2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2800" b="1" dirty="0">
                          <a:solidFill>
                            <a:schemeClr val="accent1">
                              <a:lumMod val="50000"/>
                            </a:schemeClr>
                          </a:solidFill>
                        </a:rPr>
                        <a:t>الجمعة</a:t>
                      </a:r>
                      <a:endParaRPr lang="en-US" sz="2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2800" b="1" dirty="0">
                          <a:solidFill>
                            <a:schemeClr val="accent1">
                              <a:lumMod val="50000"/>
                            </a:schemeClr>
                          </a:solidFill>
                        </a:rPr>
                        <a:t>السبت</a:t>
                      </a:r>
                      <a:endParaRPr lang="en-US" sz="2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2800" b="1" dirty="0">
                          <a:solidFill>
                            <a:schemeClr val="accent1">
                              <a:lumMod val="50000"/>
                            </a:schemeClr>
                          </a:solidFill>
                        </a:rPr>
                        <a:t>الأحد</a:t>
                      </a:r>
                      <a:endParaRPr lang="en-US" sz="2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1064222"/>
                  </a:ext>
                </a:extLst>
              </a:tr>
              <a:tr h="761402">
                <a:tc>
                  <a:txBody>
                    <a:bodyPr/>
                    <a:lstStyle/>
                    <a:p>
                      <a:pPr algn="ct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1</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2</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3</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4</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5</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2301653"/>
                  </a:ext>
                </a:extLst>
              </a:tr>
              <a:tr h="761402">
                <a:tc>
                  <a:txBody>
                    <a:bodyPr/>
                    <a:lstStyle/>
                    <a:p>
                      <a:pPr algn="ctr"/>
                      <a:r>
                        <a:rPr lang="ar-JO" sz="4800" b="1" dirty="0">
                          <a:solidFill>
                            <a:schemeClr val="accent1">
                              <a:lumMod val="50000"/>
                            </a:schemeClr>
                          </a:solidFill>
                        </a:rPr>
                        <a:t>6</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7</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8</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9</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10</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11</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12</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578617"/>
                  </a:ext>
                </a:extLst>
              </a:tr>
              <a:tr h="761402">
                <a:tc>
                  <a:txBody>
                    <a:bodyPr/>
                    <a:lstStyle/>
                    <a:p>
                      <a:pPr algn="ctr"/>
                      <a:r>
                        <a:rPr lang="ar-JO" sz="4800" b="1" dirty="0">
                          <a:solidFill>
                            <a:schemeClr val="accent1">
                              <a:lumMod val="50000"/>
                            </a:schemeClr>
                          </a:solidFill>
                        </a:rPr>
                        <a:t>13</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14</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15</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16</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17</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18</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19</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726887"/>
                  </a:ext>
                </a:extLst>
              </a:tr>
              <a:tr h="761402">
                <a:tc>
                  <a:txBody>
                    <a:bodyPr/>
                    <a:lstStyle/>
                    <a:p>
                      <a:pPr algn="ctr"/>
                      <a:r>
                        <a:rPr lang="ar-JO" sz="4800" b="1" dirty="0">
                          <a:solidFill>
                            <a:schemeClr val="accent1">
                              <a:lumMod val="50000"/>
                            </a:schemeClr>
                          </a:solidFill>
                        </a:rPr>
                        <a:t>20</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21</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22</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23</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24</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25</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26</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6916566"/>
                  </a:ext>
                </a:extLst>
              </a:tr>
              <a:tr h="761402">
                <a:tc>
                  <a:txBody>
                    <a:bodyPr/>
                    <a:lstStyle/>
                    <a:p>
                      <a:pPr algn="ctr"/>
                      <a:r>
                        <a:rPr lang="ar-JO" sz="4800" b="1" dirty="0">
                          <a:solidFill>
                            <a:schemeClr val="accent1">
                              <a:lumMod val="50000"/>
                            </a:schemeClr>
                          </a:solidFill>
                        </a:rPr>
                        <a:t>27</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28</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29</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30</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JO" sz="4800" b="1" dirty="0">
                          <a:solidFill>
                            <a:schemeClr val="accent1">
                              <a:lumMod val="50000"/>
                            </a:schemeClr>
                          </a:solidFill>
                        </a:rPr>
                        <a:t>31</a:t>
                      </a: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8343469"/>
                  </a:ext>
                </a:extLst>
              </a:tr>
            </a:tbl>
          </a:graphicData>
        </a:graphic>
      </p:graphicFrame>
    </p:spTree>
    <p:extLst>
      <p:ext uri="{BB962C8B-B14F-4D97-AF65-F5344CB8AC3E}">
        <p14:creationId xmlns:p14="http://schemas.microsoft.com/office/powerpoint/2010/main" val="181157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8" name="Picture 187">
            <a:extLst>
              <a:ext uri="{FF2B5EF4-FFF2-40B4-BE49-F238E27FC236}">
                <a16:creationId xmlns:a16="http://schemas.microsoft.com/office/drawing/2014/main" id="{2181E60F-F347-4934-9ECC-A7F560DEFB2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5571" y="5047465"/>
            <a:ext cx="8273690" cy="409575"/>
          </a:xfrm>
          <a:prstGeom prst="rect">
            <a:avLst/>
          </a:prstGeom>
        </p:spPr>
      </p:pic>
      <p:grpSp>
        <p:nvGrpSpPr>
          <p:cNvPr id="225" name="Group 224">
            <a:extLst>
              <a:ext uri="{FF2B5EF4-FFF2-40B4-BE49-F238E27FC236}">
                <a16:creationId xmlns:a16="http://schemas.microsoft.com/office/drawing/2014/main" id="{745F7F47-D12D-4A90-961F-BBD28B900F23}"/>
              </a:ext>
            </a:extLst>
          </p:cNvPr>
          <p:cNvGrpSpPr/>
          <p:nvPr/>
        </p:nvGrpSpPr>
        <p:grpSpPr>
          <a:xfrm>
            <a:off x="3075190" y="3784441"/>
            <a:ext cx="5359049" cy="1729181"/>
            <a:chOff x="3491649" y="3712005"/>
            <a:chExt cx="5359049" cy="1729181"/>
          </a:xfrm>
        </p:grpSpPr>
        <p:pic>
          <p:nvPicPr>
            <p:cNvPr id="226" name="Picture 225">
              <a:extLst>
                <a:ext uri="{FF2B5EF4-FFF2-40B4-BE49-F238E27FC236}">
                  <a16:creationId xmlns:a16="http://schemas.microsoft.com/office/drawing/2014/main" id="{14F6EA6B-AE02-46CD-8629-B5D45840B685}"/>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3491649" y="3712005"/>
              <a:ext cx="5359049" cy="1416490"/>
            </a:xfrm>
            <a:prstGeom prst="rect">
              <a:avLst/>
            </a:prstGeom>
          </p:spPr>
        </p:pic>
        <p:sp>
          <p:nvSpPr>
            <p:cNvPr id="227" name="TextBox 226">
              <a:extLst>
                <a:ext uri="{FF2B5EF4-FFF2-40B4-BE49-F238E27FC236}">
                  <a16:creationId xmlns:a16="http://schemas.microsoft.com/office/drawing/2014/main" id="{4B728D3B-3155-4EE9-A94B-FCC464BB49AA}"/>
                </a:ext>
              </a:extLst>
            </p:cNvPr>
            <p:cNvSpPr txBox="1"/>
            <p:nvPr/>
          </p:nvSpPr>
          <p:spPr>
            <a:xfrm rot="5400000">
              <a:off x="4394155" y="4475252"/>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عاموس</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8" name="TextBox 227">
              <a:extLst>
                <a:ext uri="{FF2B5EF4-FFF2-40B4-BE49-F238E27FC236}">
                  <a16:creationId xmlns:a16="http://schemas.microsoft.com/office/drawing/2014/main" id="{1F98A5EC-1064-423F-83EE-BA56F65376E8}"/>
                </a:ext>
              </a:extLst>
            </p:cNvPr>
            <p:cNvSpPr txBox="1"/>
            <p:nvPr/>
          </p:nvSpPr>
          <p:spPr>
            <a:xfrm rot="5400000">
              <a:off x="4797849" y="4412168"/>
              <a:ext cx="117609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عوبديا</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9" name="TextBox 228">
              <a:extLst>
                <a:ext uri="{FF2B5EF4-FFF2-40B4-BE49-F238E27FC236}">
                  <a16:creationId xmlns:a16="http://schemas.microsoft.com/office/drawing/2014/main" id="{B0755FF9-729F-4698-BC16-E9F38489EB19}"/>
                </a:ext>
              </a:extLst>
            </p:cNvPr>
            <p:cNvSpPr txBox="1"/>
            <p:nvPr/>
          </p:nvSpPr>
          <p:spPr>
            <a:xfrm rot="5400000">
              <a:off x="6156709" y="4408896"/>
              <a:ext cx="126529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حبقوق</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0" name="TextBox 229">
              <a:extLst>
                <a:ext uri="{FF2B5EF4-FFF2-40B4-BE49-F238E27FC236}">
                  <a16:creationId xmlns:a16="http://schemas.microsoft.com/office/drawing/2014/main" id="{DA9F6F59-1FB3-4E9F-BCB5-947F77128DD5}"/>
                </a:ext>
              </a:extLst>
            </p:cNvPr>
            <p:cNvSpPr txBox="1"/>
            <p:nvPr/>
          </p:nvSpPr>
          <p:spPr>
            <a:xfrm rot="5400000">
              <a:off x="5108347" y="4396643"/>
              <a:ext cx="117407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يونان</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1" name="TextBox 230">
              <a:extLst>
                <a:ext uri="{FF2B5EF4-FFF2-40B4-BE49-F238E27FC236}">
                  <a16:creationId xmlns:a16="http://schemas.microsoft.com/office/drawing/2014/main" id="{F6BA2D34-4C8B-481D-9D72-0C672215E3AD}"/>
                </a:ext>
              </a:extLst>
            </p:cNvPr>
            <p:cNvSpPr txBox="1"/>
            <p:nvPr/>
          </p:nvSpPr>
          <p:spPr>
            <a:xfrm rot="5400000">
              <a:off x="5927956" y="4360967"/>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ناحوم</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2" name="TextBox 231">
              <a:extLst>
                <a:ext uri="{FF2B5EF4-FFF2-40B4-BE49-F238E27FC236}">
                  <a16:creationId xmlns:a16="http://schemas.microsoft.com/office/drawing/2014/main" id="{F155308F-72BC-4267-905D-0C395D61958D}"/>
                </a:ext>
              </a:extLst>
            </p:cNvPr>
            <p:cNvSpPr txBox="1"/>
            <p:nvPr/>
          </p:nvSpPr>
          <p:spPr>
            <a:xfrm rot="5400000">
              <a:off x="5594885" y="439875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ميخا</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3" name="TextBox 232">
              <a:extLst>
                <a:ext uri="{FF2B5EF4-FFF2-40B4-BE49-F238E27FC236}">
                  <a16:creationId xmlns:a16="http://schemas.microsoft.com/office/drawing/2014/main" id="{2D0A9232-71B6-49CC-BD3D-16448A83AB78}"/>
                </a:ext>
              </a:extLst>
            </p:cNvPr>
            <p:cNvSpPr txBox="1"/>
            <p:nvPr/>
          </p:nvSpPr>
          <p:spPr>
            <a:xfrm rot="5400000">
              <a:off x="6567411" y="4411370"/>
              <a:ext cx="132203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صفنيا</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4" name="TextBox 233">
              <a:extLst>
                <a:ext uri="{FF2B5EF4-FFF2-40B4-BE49-F238E27FC236}">
                  <a16:creationId xmlns:a16="http://schemas.microsoft.com/office/drawing/2014/main" id="{E7539666-723A-46DF-B450-8484D5A34D49}"/>
                </a:ext>
              </a:extLst>
            </p:cNvPr>
            <p:cNvSpPr txBox="1"/>
            <p:nvPr/>
          </p:nvSpPr>
          <p:spPr>
            <a:xfrm rot="5400000">
              <a:off x="7101476" y="4450803"/>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حجي</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5" name="TextBox 234">
              <a:extLst>
                <a:ext uri="{FF2B5EF4-FFF2-40B4-BE49-F238E27FC236}">
                  <a16:creationId xmlns:a16="http://schemas.microsoft.com/office/drawing/2014/main" id="{293F1C5C-1DCD-465B-AE5B-558F527D63DE}"/>
                </a:ext>
              </a:extLst>
            </p:cNvPr>
            <p:cNvSpPr txBox="1"/>
            <p:nvPr/>
          </p:nvSpPr>
          <p:spPr>
            <a:xfrm rot="5400000">
              <a:off x="7368309" y="4428124"/>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زكريا</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6" name="TextBox 235">
              <a:extLst>
                <a:ext uri="{FF2B5EF4-FFF2-40B4-BE49-F238E27FC236}">
                  <a16:creationId xmlns:a16="http://schemas.microsoft.com/office/drawing/2014/main" id="{9937C340-204F-4F36-928E-2E4A56C11850}"/>
                </a:ext>
              </a:extLst>
            </p:cNvPr>
            <p:cNvSpPr txBox="1"/>
            <p:nvPr/>
          </p:nvSpPr>
          <p:spPr>
            <a:xfrm rot="5400000">
              <a:off x="7927997" y="436987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ملاخي</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7" name="TextBox 236">
              <a:extLst>
                <a:ext uri="{FF2B5EF4-FFF2-40B4-BE49-F238E27FC236}">
                  <a16:creationId xmlns:a16="http://schemas.microsoft.com/office/drawing/2014/main" id="{3E7A1DC9-3037-48E5-9DA6-5AB57456362B}"/>
                </a:ext>
              </a:extLst>
            </p:cNvPr>
            <p:cNvSpPr txBox="1"/>
            <p:nvPr/>
          </p:nvSpPr>
          <p:spPr>
            <a:xfrm>
              <a:off x="4933116" y="5184000"/>
              <a:ext cx="3258584"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rPr>
                <a:t>MINOR PROPHETS</a:t>
              </a:r>
            </a:p>
          </p:txBody>
        </p:sp>
        <p:sp>
          <p:nvSpPr>
            <p:cNvPr id="238" name="TextBox 237">
              <a:extLst>
                <a:ext uri="{FF2B5EF4-FFF2-40B4-BE49-F238E27FC236}">
                  <a16:creationId xmlns:a16="http://schemas.microsoft.com/office/drawing/2014/main" id="{438BF2B7-349D-4FC4-B86F-4C9D537106BB}"/>
                </a:ext>
              </a:extLst>
            </p:cNvPr>
            <p:cNvSpPr txBox="1"/>
            <p:nvPr/>
          </p:nvSpPr>
          <p:spPr>
            <a:xfrm rot="5400000">
              <a:off x="3601847" y="4370238"/>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هوشع</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9" name="TextBox 238">
              <a:extLst>
                <a:ext uri="{FF2B5EF4-FFF2-40B4-BE49-F238E27FC236}">
                  <a16:creationId xmlns:a16="http://schemas.microsoft.com/office/drawing/2014/main" id="{2816DB50-C3C5-49AC-B8D7-DF68491E9308}"/>
                </a:ext>
              </a:extLst>
            </p:cNvPr>
            <p:cNvSpPr txBox="1"/>
            <p:nvPr/>
          </p:nvSpPr>
          <p:spPr>
            <a:xfrm rot="5400000">
              <a:off x="3984004" y="444330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يوئيل</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28" name="TextBox 127">
            <a:extLst>
              <a:ext uri="{FF2B5EF4-FFF2-40B4-BE49-F238E27FC236}">
                <a16:creationId xmlns:a16="http://schemas.microsoft.com/office/drawing/2014/main" id="{A992268E-34CE-4BAE-BA26-211A22695DBB}"/>
              </a:ext>
            </a:extLst>
          </p:cNvPr>
          <p:cNvSpPr txBox="1"/>
          <p:nvPr/>
        </p:nvSpPr>
        <p:spPr>
          <a:xfrm>
            <a:off x="527638" y="-27489"/>
            <a:ext cx="8125327" cy="830997"/>
          </a:xfrm>
          <a:prstGeom prst="rect">
            <a:avLst/>
          </a:prstGeom>
          <a:noFill/>
        </p:spPr>
        <p:txBody>
          <a:bodyPr wrap="square">
            <a:spAutoFit/>
          </a:bodyPr>
          <a:lstStyle/>
          <a:p>
            <a:pPr algn="ctr"/>
            <a:r>
              <a:rPr lang="ar-JO" sz="4800" b="1" i="0" dirty="0">
                <a:solidFill>
                  <a:schemeClr val="bg1"/>
                </a:solidFill>
                <a:effectLst/>
                <a:latin typeface="Arial" panose="020B0604020202020204" pitchFamily="34" charset="0"/>
                <a:cs typeface="Arial" panose="020B0604020202020204" pitchFamily="34" charset="0"/>
              </a:rPr>
              <a:t>العهد القديم</a:t>
            </a:r>
            <a:endParaRPr lang="en-US" sz="4800" b="1" i="0" dirty="0">
              <a:solidFill>
                <a:schemeClr val="bg1"/>
              </a:solidFill>
              <a:effectLst/>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1D502600-E65A-40FD-82AF-3794E25E8E49}"/>
              </a:ext>
            </a:extLst>
          </p:cNvPr>
          <p:cNvSpPr txBox="1"/>
          <p:nvPr/>
        </p:nvSpPr>
        <p:spPr>
          <a:xfrm>
            <a:off x="4656710" y="5570323"/>
            <a:ext cx="3385517" cy="1034707"/>
          </a:xfrm>
          <a:prstGeom prst="rect">
            <a:avLst/>
          </a:prstGeom>
          <a:noFill/>
        </p:spPr>
        <p:txBody>
          <a:bodyPr wrap="square">
            <a:spAutoFit/>
          </a:bodyPr>
          <a:lstStyle/>
          <a:p>
            <a:pPr algn="ctr">
              <a:lnSpc>
                <a:spcPct val="85000"/>
              </a:lnSpc>
            </a:pPr>
            <a:r>
              <a:rPr lang="ar-JO" sz="3600" b="1" dirty="0">
                <a:solidFill>
                  <a:schemeClr val="bg2">
                    <a:lumMod val="50000"/>
                  </a:schemeClr>
                </a:solidFill>
                <a:latin typeface="Arial" panose="020B0604020202020204" pitchFamily="34" charset="0"/>
                <a:cs typeface="Arial" panose="020B0604020202020204" pitchFamily="34" charset="0"/>
              </a:rPr>
              <a:t>وعد              الفداء النهائي</a:t>
            </a:r>
            <a:endParaRPr lang="en-US" sz="3600" b="1" dirty="0">
              <a:solidFill>
                <a:schemeClr val="bg2">
                  <a:lumMod val="50000"/>
                </a:schemeClr>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5232FFA6-DC63-460E-A9AF-D6A6156DA5DF}"/>
              </a:ext>
            </a:extLst>
          </p:cNvPr>
          <p:cNvSpPr txBox="1"/>
          <p:nvPr/>
        </p:nvSpPr>
        <p:spPr>
          <a:xfrm>
            <a:off x="593748" y="5605293"/>
            <a:ext cx="3385517" cy="1034707"/>
          </a:xfrm>
          <a:prstGeom prst="rect">
            <a:avLst/>
          </a:prstGeom>
          <a:noFill/>
        </p:spPr>
        <p:txBody>
          <a:bodyPr wrap="square">
            <a:spAutoFit/>
          </a:bodyPr>
          <a:lstStyle/>
          <a:p>
            <a:pPr algn="ctr">
              <a:lnSpc>
                <a:spcPct val="85000"/>
              </a:lnSpc>
            </a:pPr>
            <a:r>
              <a:rPr lang="ar-JO" sz="3600" b="1" i="0" dirty="0">
                <a:solidFill>
                  <a:schemeClr val="bg1"/>
                </a:solidFill>
                <a:effectLst/>
                <a:latin typeface="Arial" panose="020B0604020202020204" pitchFamily="34" charset="0"/>
                <a:cs typeface="Arial" panose="020B0604020202020204" pitchFamily="34" charset="0"/>
              </a:rPr>
              <a:t>متبوعاً        بالدينونة</a:t>
            </a:r>
            <a:endParaRPr lang="en-US" sz="3600" b="1" i="0" dirty="0">
              <a:solidFill>
                <a:schemeClr val="bg1"/>
              </a:solidFill>
              <a:effectLst/>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61B09D76-EFD6-4040-AE0A-821D93B83474}"/>
              </a:ext>
            </a:extLst>
          </p:cNvPr>
          <p:cNvSpPr/>
          <p:nvPr/>
        </p:nvSpPr>
        <p:spPr>
          <a:xfrm>
            <a:off x="1018160" y="1001290"/>
            <a:ext cx="7277100" cy="1971675"/>
          </a:xfrm>
          <a:prstGeom prst="wedgeRoundRectCallout">
            <a:avLst>
              <a:gd name="adj1" fmla="val 14814"/>
              <a:gd name="adj2" fmla="val 1146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u="sng" dirty="0">
                <a:solidFill>
                  <a:schemeClr val="bg1"/>
                </a:solidFill>
                <a:latin typeface="Arial" panose="020B0604020202020204" pitchFamily="34" charset="0"/>
                <a:cs typeface="Arial" panose="020B0604020202020204" pitchFamily="34" charset="0"/>
              </a:rPr>
              <a:t>الإصحاح 2</a:t>
            </a:r>
            <a:r>
              <a:rPr lang="ar-JO" sz="2400" dirty="0">
                <a:solidFill>
                  <a:schemeClr val="bg1"/>
                </a:solidFill>
                <a:latin typeface="Arial" panose="020B0604020202020204" pitchFamily="34" charset="0"/>
                <a:cs typeface="Arial" panose="020B0604020202020204" pitchFamily="34" charset="0"/>
              </a:rPr>
              <a:t> ع3 لذلك هكذا قال الرب هأنذا أفتكر على هذه العشيرة بشر لا تزيلون منه أعناقكم ولا تسلكون بالتشامخ لأنه زمان رديء</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951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8" name="Picture 187">
            <a:extLst>
              <a:ext uri="{FF2B5EF4-FFF2-40B4-BE49-F238E27FC236}">
                <a16:creationId xmlns:a16="http://schemas.microsoft.com/office/drawing/2014/main" id="{2181E60F-F347-4934-9ECC-A7F560DEFB2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5571" y="5047465"/>
            <a:ext cx="8273690" cy="409575"/>
          </a:xfrm>
          <a:prstGeom prst="rect">
            <a:avLst/>
          </a:prstGeom>
        </p:spPr>
      </p:pic>
      <p:grpSp>
        <p:nvGrpSpPr>
          <p:cNvPr id="225" name="Group 224">
            <a:extLst>
              <a:ext uri="{FF2B5EF4-FFF2-40B4-BE49-F238E27FC236}">
                <a16:creationId xmlns:a16="http://schemas.microsoft.com/office/drawing/2014/main" id="{745F7F47-D12D-4A90-961F-BBD28B900F23}"/>
              </a:ext>
            </a:extLst>
          </p:cNvPr>
          <p:cNvGrpSpPr/>
          <p:nvPr/>
        </p:nvGrpSpPr>
        <p:grpSpPr>
          <a:xfrm>
            <a:off x="3075190" y="3784441"/>
            <a:ext cx="5359049" cy="1729181"/>
            <a:chOff x="3491649" y="3712005"/>
            <a:chExt cx="5359049" cy="1729181"/>
          </a:xfrm>
        </p:grpSpPr>
        <p:pic>
          <p:nvPicPr>
            <p:cNvPr id="226" name="Picture 225">
              <a:extLst>
                <a:ext uri="{FF2B5EF4-FFF2-40B4-BE49-F238E27FC236}">
                  <a16:creationId xmlns:a16="http://schemas.microsoft.com/office/drawing/2014/main" id="{14F6EA6B-AE02-46CD-8629-B5D45840B685}"/>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3491649" y="3712005"/>
              <a:ext cx="5359049" cy="1416490"/>
            </a:xfrm>
            <a:prstGeom prst="rect">
              <a:avLst/>
            </a:prstGeom>
          </p:spPr>
        </p:pic>
        <p:sp>
          <p:nvSpPr>
            <p:cNvPr id="227" name="TextBox 226">
              <a:extLst>
                <a:ext uri="{FF2B5EF4-FFF2-40B4-BE49-F238E27FC236}">
                  <a16:creationId xmlns:a16="http://schemas.microsoft.com/office/drawing/2014/main" id="{4B728D3B-3155-4EE9-A94B-FCC464BB49AA}"/>
                </a:ext>
              </a:extLst>
            </p:cNvPr>
            <p:cNvSpPr txBox="1"/>
            <p:nvPr/>
          </p:nvSpPr>
          <p:spPr>
            <a:xfrm rot="5400000">
              <a:off x="4394155" y="4475252"/>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عاموس</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8" name="TextBox 227">
              <a:extLst>
                <a:ext uri="{FF2B5EF4-FFF2-40B4-BE49-F238E27FC236}">
                  <a16:creationId xmlns:a16="http://schemas.microsoft.com/office/drawing/2014/main" id="{1F98A5EC-1064-423F-83EE-BA56F65376E8}"/>
                </a:ext>
              </a:extLst>
            </p:cNvPr>
            <p:cNvSpPr txBox="1"/>
            <p:nvPr/>
          </p:nvSpPr>
          <p:spPr>
            <a:xfrm rot="5400000">
              <a:off x="4797849" y="4412168"/>
              <a:ext cx="117609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عوبديا</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9" name="TextBox 228">
              <a:extLst>
                <a:ext uri="{FF2B5EF4-FFF2-40B4-BE49-F238E27FC236}">
                  <a16:creationId xmlns:a16="http://schemas.microsoft.com/office/drawing/2014/main" id="{B0755FF9-729F-4698-BC16-E9F38489EB19}"/>
                </a:ext>
              </a:extLst>
            </p:cNvPr>
            <p:cNvSpPr txBox="1"/>
            <p:nvPr/>
          </p:nvSpPr>
          <p:spPr>
            <a:xfrm rot="5400000">
              <a:off x="6156709" y="4408896"/>
              <a:ext cx="126529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حبقوق</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0" name="TextBox 229">
              <a:extLst>
                <a:ext uri="{FF2B5EF4-FFF2-40B4-BE49-F238E27FC236}">
                  <a16:creationId xmlns:a16="http://schemas.microsoft.com/office/drawing/2014/main" id="{DA9F6F59-1FB3-4E9F-BCB5-947F77128DD5}"/>
                </a:ext>
              </a:extLst>
            </p:cNvPr>
            <p:cNvSpPr txBox="1"/>
            <p:nvPr/>
          </p:nvSpPr>
          <p:spPr>
            <a:xfrm rot="5400000">
              <a:off x="5108347" y="4396643"/>
              <a:ext cx="117407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يونان</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1" name="TextBox 230">
              <a:extLst>
                <a:ext uri="{FF2B5EF4-FFF2-40B4-BE49-F238E27FC236}">
                  <a16:creationId xmlns:a16="http://schemas.microsoft.com/office/drawing/2014/main" id="{F6BA2D34-4C8B-481D-9D72-0C672215E3AD}"/>
                </a:ext>
              </a:extLst>
            </p:cNvPr>
            <p:cNvSpPr txBox="1"/>
            <p:nvPr/>
          </p:nvSpPr>
          <p:spPr>
            <a:xfrm rot="5400000">
              <a:off x="5927956" y="4360967"/>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ناحوم</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2" name="TextBox 231">
              <a:extLst>
                <a:ext uri="{FF2B5EF4-FFF2-40B4-BE49-F238E27FC236}">
                  <a16:creationId xmlns:a16="http://schemas.microsoft.com/office/drawing/2014/main" id="{F155308F-72BC-4267-905D-0C395D61958D}"/>
                </a:ext>
              </a:extLst>
            </p:cNvPr>
            <p:cNvSpPr txBox="1"/>
            <p:nvPr/>
          </p:nvSpPr>
          <p:spPr>
            <a:xfrm rot="5400000">
              <a:off x="5594885" y="439875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ميخا</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3" name="TextBox 232">
              <a:extLst>
                <a:ext uri="{FF2B5EF4-FFF2-40B4-BE49-F238E27FC236}">
                  <a16:creationId xmlns:a16="http://schemas.microsoft.com/office/drawing/2014/main" id="{2D0A9232-71B6-49CC-BD3D-16448A83AB78}"/>
                </a:ext>
              </a:extLst>
            </p:cNvPr>
            <p:cNvSpPr txBox="1"/>
            <p:nvPr/>
          </p:nvSpPr>
          <p:spPr>
            <a:xfrm rot="5400000">
              <a:off x="6567411" y="4411370"/>
              <a:ext cx="132203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صفنيا</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4" name="TextBox 233">
              <a:extLst>
                <a:ext uri="{FF2B5EF4-FFF2-40B4-BE49-F238E27FC236}">
                  <a16:creationId xmlns:a16="http://schemas.microsoft.com/office/drawing/2014/main" id="{E7539666-723A-46DF-B450-8484D5A34D49}"/>
                </a:ext>
              </a:extLst>
            </p:cNvPr>
            <p:cNvSpPr txBox="1"/>
            <p:nvPr/>
          </p:nvSpPr>
          <p:spPr>
            <a:xfrm rot="5400000">
              <a:off x="7101476" y="4450803"/>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حجي</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5" name="TextBox 234">
              <a:extLst>
                <a:ext uri="{FF2B5EF4-FFF2-40B4-BE49-F238E27FC236}">
                  <a16:creationId xmlns:a16="http://schemas.microsoft.com/office/drawing/2014/main" id="{293F1C5C-1DCD-465B-AE5B-558F527D63DE}"/>
                </a:ext>
              </a:extLst>
            </p:cNvPr>
            <p:cNvSpPr txBox="1"/>
            <p:nvPr/>
          </p:nvSpPr>
          <p:spPr>
            <a:xfrm rot="5400000">
              <a:off x="7368309" y="4428124"/>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زكريا</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6" name="TextBox 235">
              <a:extLst>
                <a:ext uri="{FF2B5EF4-FFF2-40B4-BE49-F238E27FC236}">
                  <a16:creationId xmlns:a16="http://schemas.microsoft.com/office/drawing/2014/main" id="{9937C340-204F-4F36-928E-2E4A56C11850}"/>
                </a:ext>
              </a:extLst>
            </p:cNvPr>
            <p:cNvSpPr txBox="1"/>
            <p:nvPr/>
          </p:nvSpPr>
          <p:spPr>
            <a:xfrm rot="5400000">
              <a:off x="7927997" y="436987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ملاخي</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7" name="TextBox 236">
              <a:extLst>
                <a:ext uri="{FF2B5EF4-FFF2-40B4-BE49-F238E27FC236}">
                  <a16:creationId xmlns:a16="http://schemas.microsoft.com/office/drawing/2014/main" id="{3E7A1DC9-3037-48E5-9DA6-5AB57456362B}"/>
                </a:ext>
              </a:extLst>
            </p:cNvPr>
            <p:cNvSpPr txBox="1"/>
            <p:nvPr/>
          </p:nvSpPr>
          <p:spPr>
            <a:xfrm>
              <a:off x="4933116" y="5184000"/>
              <a:ext cx="3258584"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panose="020B0604020202020204" pitchFamily="34" charset="0"/>
                  <a:cs typeface="Arial" panose="020B0604020202020204" pitchFamily="34" charset="0"/>
                </a:rPr>
                <a:t>MINOR PROPHETS</a:t>
              </a:r>
            </a:p>
          </p:txBody>
        </p:sp>
        <p:sp>
          <p:nvSpPr>
            <p:cNvPr id="238" name="TextBox 237">
              <a:extLst>
                <a:ext uri="{FF2B5EF4-FFF2-40B4-BE49-F238E27FC236}">
                  <a16:creationId xmlns:a16="http://schemas.microsoft.com/office/drawing/2014/main" id="{438BF2B7-349D-4FC4-B86F-4C9D537106BB}"/>
                </a:ext>
              </a:extLst>
            </p:cNvPr>
            <p:cNvSpPr txBox="1"/>
            <p:nvPr/>
          </p:nvSpPr>
          <p:spPr>
            <a:xfrm rot="5400000">
              <a:off x="3601847" y="4370238"/>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هوشع</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9" name="TextBox 238">
              <a:extLst>
                <a:ext uri="{FF2B5EF4-FFF2-40B4-BE49-F238E27FC236}">
                  <a16:creationId xmlns:a16="http://schemas.microsoft.com/office/drawing/2014/main" id="{2816DB50-C3C5-49AC-B8D7-DF68491E9308}"/>
                </a:ext>
              </a:extLst>
            </p:cNvPr>
            <p:cNvSpPr txBox="1"/>
            <p:nvPr/>
          </p:nvSpPr>
          <p:spPr>
            <a:xfrm rot="5400000">
              <a:off x="3984004" y="444330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يوئيل</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28" name="TextBox 127">
            <a:extLst>
              <a:ext uri="{FF2B5EF4-FFF2-40B4-BE49-F238E27FC236}">
                <a16:creationId xmlns:a16="http://schemas.microsoft.com/office/drawing/2014/main" id="{A992268E-34CE-4BAE-BA26-211A22695DBB}"/>
              </a:ext>
            </a:extLst>
          </p:cNvPr>
          <p:cNvSpPr txBox="1"/>
          <p:nvPr/>
        </p:nvSpPr>
        <p:spPr>
          <a:xfrm>
            <a:off x="527638" y="-27489"/>
            <a:ext cx="8125327" cy="830997"/>
          </a:xfrm>
          <a:prstGeom prst="rect">
            <a:avLst/>
          </a:prstGeom>
          <a:noFill/>
        </p:spPr>
        <p:txBody>
          <a:bodyPr wrap="square">
            <a:spAutoFit/>
          </a:bodyPr>
          <a:lstStyle/>
          <a:p>
            <a:pPr algn="ctr"/>
            <a:r>
              <a:rPr lang="ar-JO" sz="4800" b="1" i="0" dirty="0">
                <a:solidFill>
                  <a:schemeClr val="bg1"/>
                </a:solidFill>
                <a:effectLst/>
                <a:latin typeface="Arial" panose="020B0604020202020204" pitchFamily="34" charset="0"/>
                <a:cs typeface="Arial" panose="020B0604020202020204" pitchFamily="34" charset="0"/>
              </a:rPr>
              <a:t>العهد القديم</a:t>
            </a:r>
            <a:endParaRPr lang="en-US" sz="4800" b="1" i="0" dirty="0">
              <a:solidFill>
                <a:schemeClr val="bg1"/>
              </a:solidFill>
              <a:effectLst/>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1D502600-E65A-40FD-82AF-3794E25E8E49}"/>
              </a:ext>
            </a:extLst>
          </p:cNvPr>
          <p:cNvSpPr txBox="1"/>
          <p:nvPr/>
        </p:nvSpPr>
        <p:spPr>
          <a:xfrm>
            <a:off x="751174" y="5872793"/>
            <a:ext cx="7024067" cy="567399"/>
          </a:xfrm>
          <a:prstGeom prst="rect">
            <a:avLst/>
          </a:prstGeom>
          <a:noFill/>
        </p:spPr>
        <p:txBody>
          <a:bodyPr wrap="square">
            <a:spAutoFit/>
          </a:bodyPr>
          <a:lstStyle/>
          <a:p>
            <a:pPr algn="ctr">
              <a:lnSpc>
                <a:spcPct val="85000"/>
              </a:lnSpc>
            </a:pPr>
            <a:r>
              <a:rPr lang="ar-JO" sz="3600" b="1" i="0" dirty="0">
                <a:solidFill>
                  <a:schemeClr val="bg1"/>
                </a:solidFill>
                <a:effectLst/>
                <a:latin typeface="Arial" panose="020B0604020202020204" pitchFamily="34" charset="0"/>
                <a:cs typeface="Arial" panose="020B0604020202020204" pitchFamily="34" charset="0"/>
              </a:rPr>
              <a:t>تحذير بخصوص الأنبياء الكذبة</a:t>
            </a:r>
            <a:endParaRPr lang="en-US" sz="3600" b="1" i="0" dirty="0">
              <a:solidFill>
                <a:schemeClr val="bg1"/>
              </a:solidFill>
              <a:effectLst/>
              <a:latin typeface="Arial" panose="020B0604020202020204" pitchFamily="34" charset="0"/>
              <a:cs typeface="Arial" panose="020B0604020202020204" pitchFamily="34" charset="0"/>
            </a:endParaRPr>
          </a:p>
        </p:txBody>
      </p:sp>
      <p:sp>
        <p:nvSpPr>
          <p:cNvPr id="68" name="Speech Bubble: Rectangle with Corners Rounded 67">
            <a:extLst>
              <a:ext uri="{FF2B5EF4-FFF2-40B4-BE49-F238E27FC236}">
                <a16:creationId xmlns:a16="http://schemas.microsoft.com/office/drawing/2014/main" id="{06EAA953-0F90-4952-BC39-74508B7A6E2C}"/>
              </a:ext>
            </a:extLst>
          </p:cNvPr>
          <p:cNvSpPr/>
          <p:nvPr/>
        </p:nvSpPr>
        <p:spPr>
          <a:xfrm>
            <a:off x="1018160" y="1001290"/>
            <a:ext cx="7277100" cy="1971675"/>
          </a:xfrm>
          <a:prstGeom prst="wedgeRoundRectCallout">
            <a:avLst>
              <a:gd name="adj1" fmla="val 14814"/>
              <a:gd name="adj2" fmla="val 1146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u="sng" dirty="0">
                <a:solidFill>
                  <a:schemeClr val="bg1"/>
                </a:solidFill>
                <a:latin typeface="Arial" panose="020B0604020202020204" pitchFamily="34" charset="0"/>
                <a:cs typeface="Arial" panose="020B0604020202020204" pitchFamily="34" charset="0"/>
              </a:rPr>
              <a:t>الإصحاح 2</a:t>
            </a:r>
            <a:r>
              <a:rPr lang="ar-JO" sz="2400" dirty="0">
                <a:solidFill>
                  <a:schemeClr val="bg1"/>
                </a:solidFill>
                <a:latin typeface="Arial" panose="020B0604020202020204" pitchFamily="34" charset="0"/>
                <a:cs typeface="Arial" panose="020B0604020202020204" pitchFamily="34" charset="0"/>
              </a:rPr>
              <a:t> ع11 لو كان أحد وهو سالك بالربح والكذب يكذب قائلاً أتنبأ لك عن الخمر والمسكر لكان هو نبي هذا الشعب</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446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False Prophets — The Unfolding of Biblical Eschatology">
            <a:extLst>
              <a:ext uri="{FF2B5EF4-FFF2-40B4-BE49-F238E27FC236}">
                <a16:creationId xmlns:a16="http://schemas.microsoft.com/office/drawing/2014/main" id="{C2BEFC29-C2DD-486A-BD79-C984358210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
            <a:ext cx="9143980" cy="4394997"/>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14888" y="4564049"/>
            <a:ext cx="2929112"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564049"/>
            <a:ext cx="6833104"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917C031B-2ECC-4B39-8999-29FFA18E74A6}"/>
              </a:ext>
            </a:extLst>
          </p:cNvPr>
          <p:cNvSpPr txBox="1"/>
          <p:nvPr/>
        </p:nvSpPr>
        <p:spPr>
          <a:xfrm>
            <a:off x="580136" y="5061447"/>
            <a:ext cx="5237125" cy="1026435"/>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ar-JO" sz="3300" b="1" i="0" dirty="0">
                <a:solidFill>
                  <a:srgbClr val="FFFFFF"/>
                </a:solidFill>
                <a:effectLst/>
                <a:latin typeface="Arial" panose="020B0604020202020204" pitchFamily="34" charset="0"/>
                <a:ea typeface="+mj-ea"/>
                <a:cs typeface="Arial" panose="020B0604020202020204" pitchFamily="34" charset="0"/>
              </a:rPr>
              <a:t>من هم الأنبياء الكذبة اليوم ؟</a:t>
            </a:r>
            <a:endParaRPr lang="en-US" sz="3300" b="1" i="0" dirty="0">
              <a:solidFill>
                <a:srgbClr val="FFFFFF"/>
              </a:solidFill>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138013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ky, outdoor, nature&#10;&#10;Description automatically generated">
            <a:extLst>
              <a:ext uri="{FF2B5EF4-FFF2-40B4-BE49-F238E27FC236}">
                <a16:creationId xmlns:a16="http://schemas.microsoft.com/office/drawing/2014/main" id="{D347DFD7-FF0A-41F6-AC23-0D29C948F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36283" cy="5139159"/>
          </a:xfrm>
          <a:prstGeom prst="rect">
            <a:avLst/>
          </a:prstGeom>
        </p:spPr>
      </p:pic>
      <p:sp>
        <p:nvSpPr>
          <p:cNvPr id="5" name="TextBox 4">
            <a:extLst>
              <a:ext uri="{FF2B5EF4-FFF2-40B4-BE49-F238E27FC236}">
                <a16:creationId xmlns:a16="http://schemas.microsoft.com/office/drawing/2014/main" id="{9559DB78-860A-42BA-A2DB-D9251DF164EF}"/>
              </a:ext>
            </a:extLst>
          </p:cNvPr>
          <p:cNvSpPr txBox="1"/>
          <p:nvPr/>
        </p:nvSpPr>
        <p:spPr>
          <a:xfrm>
            <a:off x="7718" y="5139158"/>
            <a:ext cx="8915401" cy="1200329"/>
          </a:xfrm>
          <a:prstGeom prst="rect">
            <a:avLst/>
          </a:prstGeom>
          <a:noFill/>
        </p:spPr>
        <p:txBody>
          <a:bodyPr wrap="square">
            <a:spAutoFit/>
          </a:bodyPr>
          <a:lstStyle/>
          <a:p>
            <a:pPr algn="ctr">
              <a:lnSpc>
                <a:spcPct val="90000"/>
              </a:lnSpc>
            </a:pPr>
            <a:r>
              <a:rPr lang="ar-JO" sz="4000" b="1" i="0" dirty="0">
                <a:solidFill>
                  <a:srgbClr val="000000"/>
                </a:solidFill>
                <a:effectLst/>
                <a:latin typeface="Arial" panose="020B0604020202020204" pitchFamily="34" charset="0"/>
                <a:cs typeface="Arial" panose="020B0604020202020204" pitchFamily="34" charset="0"/>
              </a:rPr>
              <a:t>سنغافورة تنزلق من "المعوقة" إلى "المقموعة"   في تقرير الحريات المدنية العالمي</a:t>
            </a:r>
            <a:endParaRPr lang="en-US" sz="4000" b="1"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5043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663E9C-F0E3-43AB-A41E-88D5AA2BCDF2}"/>
              </a:ext>
            </a:extLst>
          </p:cNvPr>
          <p:cNvPicPr>
            <a:picLocks noChangeAspect="1"/>
          </p:cNvPicPr>
          <p:nvPr/>
        </p:nvPicPr>
        <p:blipFill>
          <a:blip r:embed="rId3"/>
          <a:stretch>
            <a:fillRect/>
          </a:stretch>
        </p:blipFill>
        <p:spPr>
          <a:xfrm>
            <a:off x="0" y="697891"/>
            <a:ext cx="9144000" cy="4909279"/>
          </a:xfrm>
          <a:prstGeom prst="rect">
            <a:avLst/>
          </a:prstGeom>
        </p:spPr>
      </p:pic>
      <p:pic>
        <p:nvPicPr>
          <p:cNvPr id="7" name="Picture 6">
            <a:extLst>
              <a:ext uri="{FF2B5EF4-FFF2-40B4-BE49-F238E27FC236}">
                <a16:creationId xmlns:a16="http://schemas.microsoft.com/office/drawing/2014/main" id="{6C8BD546-4EF6-4503-A729-F301242BB1B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968333" y="222813"/>
            <a:ext cx="1616074" cy="3206187"/>
          </a:xfrm>
          <a:prstGeom prst="rect">
            <a:avLst/>
          </a:prstGeom>
        </p:spPr>
      </p:pic>
      <p:sp>
        <p:nvSpPr>
          <p:cNvPr id="9" name="TextBox 8">
            <a:extLst>
              <a:ext uri="{FF2B5EF4-FFF2-40B4-BE49-F238E27FC236}">
                <a16:creationId xmlns:a16="http://schemas.microsoft.com/office/drawing/2014/main" id="{392D6C27-3A2E-491E-B90A-2CFA8467C187}"/>
              </a:ext>
            </a:extLst>
          </p:cNvPr>
          <p:cNvSpPr txBox="1"/>
          <p:nvPr/>
        </p:nvSpPr>
        <p:spPr>
          <a:xfrm>
            <a:off x="5584407" y="80012"/>
            <a:ext cx="2357229" cy="923330"/>
          </a:xfrm>
          <a:prstGeom prst="rect">
            <a:avLst/>
          </a:prstGeom>
          <a:noFill/>
        </p:spPr>
        <p:txBody>
          <a:bodyPr wrap="square">
            <a:spAutoFit/>
          </a:bodyPr>
          <a:lstStyle/>
          <a:p>
            <a:pPr algn="ctr"/>
            <a:r>
              <a:rPr lang="ar-JO" sz="5400" b="1" i="0" dirty="0">
                <a:solidFill>
                  <a:schemeClr val="bg1"/>
                </a:solidFill>
                <a:effectLst>
                  <a:glow rad="127000">
                    <a:schemeClr val="tx1"/>
                  </a:glow>
                </a:effectLst>
                <a:latin typeface="Arial" panose="020B0604020202020204" pitchFamily="34" charset="0"/>
                <a:cs typeface="Arial" panose="020B0604020202020204" pitchFamily="34" charset="0"/>
              </a:rPr>
              <a:t>فنلندا</a:t>
            </a:r>
            <a:endParaRPr lang="en-US" sz="5400" b="1" dirty="0">
              <a:solidFill>
                <a:schemeClr val="bg1"/>
              </a:solidFill>
              <a:effectLst>
                <a:glow rad="127000">
                  <a:schemeClr val="tx1"/>
                </a:glow>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48B0316-3039-4555-ACA5-03AD3E0BCADD}"/>
              </a:ext>
            </a:extLst>
          </p:cNvPr>
          <p:cNvSpPr txBox="1"/>
          <p:nvPr/>
        </p:nvSpPr>
        <p:spPr>
          <a:xfrm>
            <a:off x="3968333" y="3956472"/>
            <a:ext cx="4693534" cy="1754326"/>
          </a:xfrm>
          <a:prstGeom prst="rect">
            <a:avLst/>
          </a:prstGeom>
          <a:solidFill>
            <a:srgbClr val="000000">
              <a:alpha val="69804"/>
            </a:srgbClr>
          </a:solidFill>
        </p:spPr>
        <p:txBody>
          <a:bodyPr wrap="square">
            <a:spAutoFit/>
          </a:bodyPr>
          <a:lstStyle/>
          <a:p>
            <a:pPr algn="ctr"/>
            <a:r>
              <a:rPr lang="ar-JO" sz="3600" b="1" dirty="0">
                <a:solidFill>
                  <a:srgbClr val="E46C16"/>
                </a:solidFill>
                <a:latin typeface="Arial" panose="020B0604020202020204" pitchFamily="34" charset="0"/>
                <a:cs typeface="Arial" panose="020B0604020202020204" pitchFamily="34" charset="0"/>
              </a:rPr>
              <a:t>في حالة وجود آثار عالمية، تقوم فنلندا بمحاكمة المسيحيين بسبب عقيدتهم</a:t>
            </a:r>
            <a:endParaRPr lang="en-US" sz="3600" b="1" dirty="0">
              <a:solidFill>
                <a:srgbClr val="E46C1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17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False Prophets — The Unfolding of Biblical Eschatology">
            <a:extLst>
              <a:ext uri="{FF2B5EF4-FFF2-40B4-BE49-F238E27FC236}">
                <a16:creationId xmlns:a16="http://schemas.microsoft.com/office/drawing/2014/main" id="{C2BEFC29-C2DD-486A-BD79-C984358210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
            <a:ext cx="9143980" cy="4394997"/>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14888" y="4564049"/>
            <a:ext cx="2929112"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564049"/>
            <a:ext cx="6833104"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917C031B-2ECC-4B39-8999-29FFA18E74A6}"/>
              </a:ext>
            </a:extLst>
          </p:cNvPr>
          <p:cNvSpPr txBox="1"/>
          <p:nvPr/>
        </p:nvSpPr>
        <p:spPr>
          <a:xfrm>
            <a:off x="580136" y="5061447"/>
            <a:ext cx="5237125" cy="1026435"/>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ar-JO" sz="3300" b="1" i="0" dirty="0">
                <a:solidFill>
                  <a:srgbClr val="FFFFFF"/>
                </a:solidFill>
                <a:effectLst/>
                <a:latin typeface="+mj-lt"/>
                <a:ea typeface="+mj-ea"/>
                <a:cs typeface="+mj-cs"/>
              </a:rPr>
              <a:t>من هم الأنبياء الكذبة اليوم ؟</a:t>
            </a:r>
            <a:endParaRPr lang="en-US" sz="3300" b="1" i="0" dirty="0">
              <a:solidFill>
                <a:srgbClr val="FFFFFF"/>
              </a:solidFill>
              <a:effectLst/>
              <a:latin typeface="+mj-lt"/>
              <a:ea typeface="+mj-ea"/>
              <a:cs typeface="+mj-cs"/>
            </a:endParaRPr>
          </a:p>
        </p:txBody>
      </p:sp>
    </p:spTree>
    <p:extLst>
      <p:ext uri="{BB962C8B-B14F-4D97-AF65-F5344CB8AC3E}">
        <p14:creationId xmlns:p14="http://schemas.microsoft.com/office/powerpoint/2010/main" val="3817333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736936" cy="4461163"/>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ar-JO" sz="5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لوقا</a:t>
            </a:r>
          </a:p>
          <a:p>
            <a:pPr marL="0" marR="0" lvl="0" indent="0" algn="r" defTabSz="914400" rtl="0" eaLnBrk="1" fontAlgn="auto" latinLnBrk="0" hangingPunct="1">
              <a:lnSpc>
                <a:spcPct val="90000"/>
              </a:lnSpc>
              <a:spcBef>
                <a:spcPct val="0"/>
              </a:spcBef>
              <a:spcAft>
                <a:spcPts val="600"/>
              </a:spcAft>
              <a:buClrTx/>
              <a:buSzTx/>
              <a:buFontTx/>
              <a:buNone/>
              <a:tabLst/>
              <a:defRPr/>
            </a:pPr>
            <a:r>
              <a:rPr kumimoji="0" lang="ar-JO" sz="5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26-38</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242BEA8-8EA3-45A0-B36E-737CBC624C9C}"/>
              </a:ext>
            </a:extLst>
          </p:cNvPr>
          <p:cNvSpPr txBox="1"/>
          <p:nvPr/>
        </p:nvSpPr>
        <p:spPr>
          <a:xfrm>
            <a:off x="3347710" y="282874"/>
            <a:ext cx="5627972" cy="5585619"/>
          </a:xfrm>
          <a:prstGeom prst="rect">
            <a:avLst/>
          </a:prstGeo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28 فدخل إليها الملاك وقال سلام لك أيتها المنعم عليها الرب معك</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29 فلما رأته </a:t>
            </a:r>
            <a:r>
              <a:rPr kumimoji="0" lang="ar-JO" sz="28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cs typeface="Arial" panose="020B0604020202020204" pitchFamily="34" charset="0"/>
              </a:rPr>
              <a:t>اضطربت من كلامه </a:t>
            </a:r>
            <a:r>
              <a:rPr kumimoji="0" lang="ar-JO"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وفكرت ما عسى أن تكون هذه التحية</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285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0E245F8C-CC74-46F2-9A23-2F0C73FC2C8E}"/>
              </a:ext>
            </a:extLst>
          </p:cNvPr>
          <p:cNvSpPr txBox="1"/>
          <p:nvPr/>
        </p:nvSpPr>
        <p:spPr>
          <a:xfrm>
            <a:off x="477712" y="164130"/>
            <a:ext cx="3628098" cy="664797"/>
          </a:xfrm>
          <a:prstGeom prst="rect">
            <a:avLst/>
          </a:prstGeom>
        </p:spPr>
        <p:txBody>
          <a:bodyPr wrap="square" lIns="0" tIns="0" rIns="0" bIns="0" rtlCol="0" anchor="t">
            <a:spAutoFit/>
          </a:bodyPr>
          <a:lstStyle/>
          <a:p>
            <a:pPr algn="ctr">
              <a:lnSpc>
                <a:spcPct val="90000"/>
              </a:lnSpc>
            </a:pPr>
            <a:r>
              <a:rPr lang="ar-JO" sz="4800" b="1" spc="-80" dirty="0">
                <a:solidFill>
                  <a:srgbClr val="3C5C26"/>
                </a:solidFill>
                <a:effectLst>
                  <a:glow>
                    <a:schemeClr val="bg1"/>
                  </a:glow>
                </a:effectLst>
                <a:latin typeface="Arial" panose="020B0604020202020204" pitchFamily="34" charset="0"/>
                <a:cs typeface="Arial" panose="020B0604020202020204" pitchFamily="34" charset="0"/>
              </a:rPr>
              <a:t>زكريا</a:t>
            </a:r>
            <a:endParaRPr lang="en-US" sz="4800" b="1" spc="-80" dirty="0">
              <a:solidFill>
                <a:srgbClr val="3C5C26"/>
              </a:solidFill>
              <a:effectLst>
                <a:glow>
                  <a:schemeClr val="bg1"/>
                </a:glow>
              </a:effectLst>
              <a:latin typeface="Arial" panose="020B0604020202020204" pitchFamily="34" charset="0"/>
              <a:cs typeface="Arial" panose="020B0604020202020204" pitchFamily="34" charset="0"/>
            </a:endParaRPr>
          </a:p>
        </p:txBody>
      </p:sp>
      <p:sp>
        <p:nvSpPr>
          <p:cNvPr id="3" name="TextBox 7">
            <a:extLst>
              <a:ext uri="{FF2B5EF4-FFF2-40B4-BE49-F238E27FC236}">
                <a16:creationId xmlns:a16="http://schemas.microsoft.com/office/drawing/2014/main" id="{C0DC27A1-2EF6-4C3D-87BC-C9F824694C72}"/>
              </a:ext>
            </a:extLst>
          </p:cNvPr>
          <p:cNvSpPr txBox="1"/>
          <p:nvPr/>
        </p:nvSpPr>
        <p:spPr>
          <a:xfrm>
            <a:off x="4803527" y="164130"/>
            <a:ext cx="3628098" cy="664797"/>
          </a:xfrm>
          <a:prstGeom prst="rect">
            <a:avLst/>
          </a:prstGeom>
        </p:spPr>
        <p:txBody>
          <a:bodyPr wrap="square" lIns="0" tIns="0" rIns="0" bIns="0" rtlCol="0" anchor="t">
            <a:spAutoFit/>
          </a:bodyPr>
          <a:lstStyle/>
          <a:p>
            <a:pPr algn="ctr">
              <a:lnSpc>
                <a:spcPct val="90000"/>
              </a:lnSpc>
            </a:pPr>
            <a:r>
              <a:rPr lang="ar-JO" sz="4800" b="1" spc="-80" dirty="0">
                <a:solidFill>
                  <a:srgbClr val="3C5C26"/>
                </a:solidFill>
                <a:effectLst>
                  <a:glow>
                    <a:schemeClr val="bg1"/>
                  </a:glow>
                </a:effectLst>
                <a:latin typeface="Arial" panose="020B0604020202020204" pitchFamily="34" charset="0"/>
                <a:cs typeface="Arial" panose="020B0604020202020204" pitchFamily="34" charset="0"/>
              </a:rPr>
              <a:t>مريم</a:t>
            </a:r>
            <a:endParaRPr lang="en-US" sz="4800" b="1" spc="-80" dirty="0">
              <a:solidFill>
                <a:srgbClr val="3C5C26"/>
              </a:solidFill>
              <a:effectLst>
                <a:glow>
                  <a:schemeClr val="bg1"/>
                </a:glow>
              </a:effectLst>
              <a:latin typeface="Arial" panose="020B0604020202020204" pitchFamily="34" charset="0"/>
              <a:cs typeface="Arial" panose="020B0604020202020204" pitchFamily="34" charset="0"/>
            </a:endParaRPr>
          </a:p>
        </p:txBody>
      </p:sp>
      <p:sp>
        <p:nvSpPr>
          <p:cNvPr id="4" name="TextBox 6">
            <a:extLst>
              <a:ext uri="{FF2B5EF4-FFF2-40B4-BE49-F238E27FC236}">
                <a16:creationId xmlns:a16="http://schemas.microsoft.com/office/drawing/2014/main" id="{A61371B9-1768-4213-857F-C8554274BB76}"/>
              </a:ext>
            </a:extLst>
          </p:cNvPr>
          <p:cNvSpPr txBox="1"/>
          <p:nvPr/>
        </p:nvSpPr>
        <p:spPr>
          <a:xfrm>
            <a:off x="281151" y="1607193"/>
            <a:ext cx="3402953" cy="366703"/>
          </a:xfrm>
          <a:prstGeom prst="rect">
            <a:avLst/>
          </a:prstGeom>
        </p:spPr>
        <p:txBody>
          <a:bodyPr wrap="square" lIns="0" tIns="0" rIns="0" bIns="0" rtlCol="0" anchor="t">
            <a:spAutoFit/>
          </a:bodyPr>
          <a:lstStyle/>
          <a:p>
            <a:pPr algn="r">
              <a:lnSpc>
                <a:spcPct val="85000"/>
              </a:lnSpc>
            </a:pPr>
            <a:r>
              <a:rPr lang="ar-JO" sz="2800" dirty="0">
                <a:solidFill>
                  <a:srgbClr val="3C5C26"/>
                </a:solidFill>
                <a:latin typeface="Arial" panose="020B0604020202020204" pitchFamily="34" charset="0"/>
                <a:cs typeface="Arial" panose="020B0604020202020204" pitchFamily="34" charset="0"/>
              </a:rPr>
              <a:t>كان زكريا خائفاً</a:t>
            </a:r>
            <a:endParaRPr lang="en-US" sz="2600" dirty="0">
              <a:solidFill>
                <a:srgbClr val="3C5C26"/>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230294E-3E74-4C1A-9539-62231ABDF792}"/>
              </a:ext>
            </a:extLst>
          </p:cNvPr>
          <p:cNvSpPr/>
          <p:nvPr/>
        </p:nvSpPr>
        <p:spPr>
          <a:xfrm>
            <a:off x="208231" y="1280573"/>
            <a:ext cx="3802454" cy="810777"/>
          </a:xfrm>
          <a:prstGeom prst="rect">
            <a:avLst/>
          </a:prstGeom>
          <a:noFill/>
          <a:ln>
            <a:solidFill>
              <a:srgbClr val="3C5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Arial" panose="020B0604020202020204" pitchFamily="34" charset="0"/>
              <a:cs typeface="Arial" panose="020B0604020202020204" pitchFamily="34" charset="0"/>
            </a:endParaRPr>
          </a:p>
        </p:txBody>
      </p:sp>
      <p:sp>
        <p:nvSpPr>
          <p:cNvPr id="6" name="TextBox 7">
            <a:extLst>
              <a:ext uri="{FF2B5EF4-FFF2-40B4-BE49-F238E27FC236}">
                <a16:creationId xmlns:a16="http://schemas.microsoft.com/office/drawing/2014/main" id="{257758FA-44BE-4E6E-A29A-7BF84B29E329}"/>
              </a:ext>
            </a:extLst>
          </p:cNvPr>
          <p:cNvSpPr txBox="1"/>
          <p:nvPr/>
        </p:nvSpPr>
        <p:spPr>
          <a:xfrm>
            <a:off x="910333" y="1121030"/>
            <a:ext cx="2478765" cy="346249"/>
          </a:xfrm>
          <a:prstGeom prst="rect">
            <a:avLst/>
          </a:prstGeom>
          <a:solidFill>
            <a:srgbClr val="F4F0D9"/>
          </a:solidFill>
          <a:ln>
            <a:noFill/>
          </a:ln>
        </p:spPr>
        <p:txBody>
          <a:bodyPr wrap="square" lIns="0" tIns="0" rIns="0" bIns="0" rtlCol="0" anchor="t">
            <a:spAutoFit/>
          </a:bodyPr>
          <a:lstStyle/>
          <a:p>
            <a:pPr algn="ctr">
              <a:lnSpc>
                <a:spcPct val="90000"/>
              </a:lnSpc>
            </a:pPr>
            <a:r>
              <a:rPr lang="ar-JO" sz="2500" dirty="0">
                <a:solidFill>
                  <a:srgbClr val="3C5C26"/>
                </a:solidFill>
                <a:latin typeface="Arial" panose="020B0604020202020204" pitchFamily="34" charset="0"/>
                <a:cs typeface="Arial" panose="020B0604020202020204" pitchFamily="34" charset="0"/>
              </a:rPr>
              <a:t>لوقا 1: 12</a:t>
            </a:r>
            <a:endParaRPr lang="en-US" sz="2500" dirty="0">
              <a:solidFill>
                <a:srgbClr val="3C5C26"/>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D5E8D46-30EA-4511-A525-51F3B743866C}"/>
              </a:ext>
            </a:extLst>
          </p:cNvPr>
          <p:cNvSpPr txBox="1"/>
          <p:nvPr/>
        </p:nvSpPr>
        <p:spPr>
          <a:xfrm>
            <a:off x="4951728" y="1561928"/>
            <a:ext cx="3595924" cy="366703"/>
          </a:xfrm>
          <a:prstGeom prst="rect">
            <a:avLst/>
          </a:prstGeom>
        </p:spPr>
        <p:txBody>
          <a:bodyPr wrap="square" lIns="0" tIns="0" rIns="0" bIns="0" rtlCol="0" anchor="t">
            <a:spAutoFit/>
          </a:bodyPr>
          <a:lstStyle/>
          <a:p>
            <a:pPr algn="r">
              <a:lnSpc>
                <a:spcPct val="85000"/>
              </a:lnSpc>
            </a:pPr>
            <a:r>
              <a:rPr lang="ar-JO" sz="2800" dirty="0">
                <a:solidFill>
                  <a:srgbClr val="3C5C26"/>
                </a:solidFill>
                <a:latin typeface="Arial" panose="020B0604020202020204" pitchFamily="34" charset="0"/>
                <a:cs typeface="Arial" panose="020B0604020202020204" pitchFamily="34" charset="0"/>
              </a:rPr>
              <a:t>خافت خوفاً عظيماً من القول</a:t>
            </a:r>
            <a:endParaRPr lang="en-US" sz="2600" dirty="0">
              <a:solidFill>
                <a:srgbClr val="3C5C26"/>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4C67E2A-8B76-4D10-A2DA-378D766C84D7}"/>
              </a:ext>
            </a:extLst>
          </p:cNvPr>
          <p:cNvSpPr/>
          <p:nvPr/>
        </p:nvSpPr>
        <p:spPr>
          <a:xfrm>
            <a:off x="4572000" y="1280573"/>
            <a:ext cx="4363769" cy="1109542"/>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Arial" panose="020B0604020202020204" pitchFamily="34" charset="0"/>
              <a:cs typeface="Arial" panose="020B0604020202020204" pitchFamily="34" charset="0"/>
            </a:endParaRPr>
          </a:p>
        </p:txBody>
      </p:sp>
      <p:sp>
        <p:nvSpPr>
          <p:cNvPr id="10" name="TextBox 7">
            <a:extLst>
              <a:ext uri="{FF2B5EF4-FFF2-40B4-BE49-F238E27FC236}">
                <a16:creationId xmlns:a16="http://schemas.microsoft.com/office/drawing/2014/main" id="{3D80BC10-4E27-458D-8ABD-AD66D52B93AA}"/>
              </a:ext>
            </a:extLst>
          </p:cNvPr>
          <p:cNvSpPr txBox="1"/>
          <p:nvPr/>
        </p:nvSpPr>
        <p:spPr>
          <a:xfrm>
            <a:off x="5762617" y="1097634"/>
            <a:ext cx="2115351" cy="346249"/>
          </a:xfrm>
          <a:prstGeom prst="rect">
            <a:avLst/>
          </a:prstGeom>
          <a:solidFill>
            <a:srgbClr val="3C5C26"/>
          </a:solidFill>
          <a:ln>
            <a:noFill/>
          </a:ln>
        </p:spPr>
        <p:txBody>
          <a:bodyPr wrap="square" lIns="0" tIns="0" rIns="0" bIns="0" rtlCol="0" anchor="t">
            <a:spAutoFit/>
          </a:bodyPr>
          <a:lstStyle/>
          <a:p>
            <a:pPr algn="ctr">
              <a:lnSpc>
                <a:spcPct val="90000"/>
              </a:lnSpc>
            </a:pPr>
            <a:r>
              <a:rPr lang="ar-JO" sz="2500" dirty="0">
                <a:solidFill>
                  <a:srgbClr val="F4F0D9"/>
                </a:solidFill>
                <a:latin typeface="Arial" panose="020B0604020202020204" pitchFamily="34" charset="0"/>
                <a:cs typeface="Arial" panose="020B0604020202020204" pitchFamily="34" charset="0"/>
              </a:rPr>
              <a:t>لوقا 1: 29</a:t>
            </a:r>
            <a:endParaRPr lang="en-US" sz="2500" dirty="0">
              <a:solidFill>
                <a:srgbClr val="F4F0D9"/>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C73D7CA-B6A5-4FDC-A9D1-C5132ADBA0CB}"/>
              </a:ext>
            </a:extLst>
          </p:cNvPr>
          <p:cNvSpPr txBox="1"/>
          <p:nvPr/>
        </p:nvSpPr>
        <p:spPr>
          <a:xfrm>
            <a:off x="4748540" y="3102734"/>
            <a:ext cx="4187229" cy="1200329"/>
          </a:xfrm>
          <a:prstGeom prst="rect">
            <a:avLst/>
          </a:prstGeom>
          <a:noFill/>
        </p:spPr>
        <p:txBody>
          <a:bodyPr wrap="square">
            <a:spAutoFit/>
          </a:bodyPr>
          <a:lstStyle/>
          <a:p>
            <a:pPr algn="r"/>
            <a:r>
              <a:rPr lang="ar-JO" sz="2400" b="0" i="0" dirty="0">
                <a:solidFill>
                  <a:srgbClr val="3C5C26"/>
                </a:solidFill>
                <a:effectLst/>
                <a:latin typeface="Arial" panose="020B0604020202020204" pitchFamily="34" charset="0"/>
                <a:cs typeface="Arial" panose="020B0604020202020204" pitchFamily="34" charset="0"/>
              </a:rPr>
              <a:t>ما هو الجزء الذي أخاف مريم ؟</a:t>
            </a:r>
            <a:endParaRPr lang="en-US" sz="2400" b="0" i="0" dirty="0">
              <a:solidFill>
                <a:srgbClr val="3C5C26"/>
              </a:solidFill>
              <a:effectLst/>
              <a:latin typeface="Arial" panose="020B0604020202020204" pitchFamily="34" charset="0"/>
              <a:cs typeface="Arial" panose="020B0604020202020204" pitchFamily="34" charset="0"/>
            </a:endParaRPr>
          </a:p>
          <a:p>
            <a:pPr algn="r"/>
            <a:r>
              <a:rPr lang="ar-JO" sz="2400" dirty="0">
                <a:solidFill>
                  <a:srgbClr val="3C5C26"/>
                </a:solidFill>
                <a:latin typeface="Arial" panose="020B0604020202020204" pitchFamily="34" charset="0"/>
                <a:cs typeface="Arial" panose="020B0604020202020204" pitchFamily="34" charset="0"/>
              </a:rPr>
              <a:t>أ. سلام لك أيتها المنعم عليها</a:t>
            </a:r>
          </a:p>
          <a:p>
            <a:pPr algn="r"/>
            <a:r>
              <a:rPr lang="ar-JO" sz="2400" b="0" i="0" dirty="0">
                <a:solidFill>
                  <a:srgbClr val="3C5C26"/>
                </a:solidFill>
                <a:effectLst/>
                <a:latin typeface="Arial" panose="020B0604020202020204" pitchFamily="34" charset="0"/>
                <a:cs typeface="Arial" panose="020B0604020202020204" pitchFamily="34" charset="0"/>
              </a:rPr>
              <a:t>ب. الرب معك</a:t>
            </a:r>
            <a:endParaRPr lang="en-US" sz="2400" b="0" i="0" dirty="0">
              <a:solidFill>
                <a:srgbClr val="3C5C26"/>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025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1" y="1198418"/>
            <a:ext cx="3198169" cy="4461163"/>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ar-JO" sz="5400" b="1" i="0" kern="1200" dirty="0">
                <a:solidFill>
                  <a:srgbClr val="FFFFFF"/>
                </a:solidFill>
                <a:effectLst/>
                <a:latin typeface="Arial" panose="020B0604020202020204" pitchFamily="34" charset="0"/>
                <a:ea typeface="+mj-ea"/>
                <a:cs typeface="Arial" panose="020B0604020202020204" pitchFamily="34" charset="0"/>
              </a:rPr>
              <a:t>لوقا          1: 26-38</a:t>
            </a:r>
            <a:r>
              <a:rPr lang="en-US" sz="5400" b="1" i="0" kern="1200" dirty="0">
                <a:solidFill>
                  <a:srgbClr val="FFFFFF"/>
                </a:solidFill>
                <a:effectLst/>
                <a:latin typeface="Arial" panose="020B0604020202020204" pitchFamily="34" charset="0"/>
                <a:ea typeface="+mj-ea"/>
                <a:cs typeface="Arial" panose="020B0604020202020204" pitchFamily="34" charset="0"/>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C5B266A8-AB1D-46D0-9ED0-C8B55C395664}"/>
              </a:ext>
            </a:extLst>
          </p:cNvPr>
          <p:cNvSpPr txBox="1"/>
          <p:nvPr/>
        </p:nvSpPr>
        <p:spPr>
          <a:xfrm>
            <a:off x="3481200" y="860079"/>
            <a:ext cx="5494481" cy="5008414"/>
          </a:xfrm>
          <a:prstGeom prst="rect">
            <a:avLst/>
          </a:prstGeom>
        </p:spPr>
        <p:txBody>
          <a:bodyPr vert="horz" lIns="91440" tIns="45720" rIns="91440" bIns="45720" rtlCol="0" anchor="t">
            <a:normAutofit/>
          </a:bodyPr>
          <a:lstStyle/>
          <a:p>
            <a:pPr algn="r"/>
            <a:r>
              <a:rPr lang="en-US" sz="2800" b="0" i="0" dirty="0">
                <a:solidFill>
                  <a:srgbClr val="000000"/>
                </a:solidFill>
                <a:effectLst/>
                <a:latin typeface="Arial" panose="020B0604020202020204" pitchFamily="34" charset="0"/>
                <a:cs typeface="Arial" panose="020B0604020202020204" pitchFamily="34" charset="0"/>
              </a:rPr>
              <a:t> </a:t>
            </a:r>
            <a:r>
              <a:rPr lang="ar-JO" sz="2800" dirty="0">
                <a:solidFill>
                  <a:srgbClr val="000000"/>
                </a:solidFill>
                <a:latin typeface="Arial" panose="020B0604020202020204" pitchFamily="34" charset="0"/>
                <a:cs typeface="Arial" panose="020B0604020202020204" pitchFamily="34" charset="0"/>
              </a:rPr>
              <a:t>30 فقال لها الملاك لا تخافي يا مريم </a:t>
            </a:r>
            <a:r>
              <a:rPr lang="ar-JO" sz="2800" dirty="0">
                <a:solidFill>
                  <a:srgbClr val="000000"/>
                </a:solidFill>
                <a:highlight>
                  <a:srgbClr val="FFFF00"/>
                </a:highlight>
                <a:latin typeface="Arial" panose="020B0604020202020204" pitchFamily="34" charset="0"/>
                <a:cs typeface="Arial" panose="020B0604020202020204" pitchFamily="34" charset="0"/>
              </a:rPr>
              <a:t>لأنك قد وجدت نعمة عند الله</a:t>
            </a:r>
            <a:endParaRPr lang="en-US" sz="2800" b="0" i="0" dirty="0">
              <a:solidFill>
                <a:srgbClr val="000000"/>
              </a:solidFill>
              <a:effectLst/>
              <a:highlight>
                <a:srgbClr val="FFFF00"/>
              </a:highlight>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506EBEE5-200F-4E8F-91E0-39BA0A3AE1B7}"/>
              </a:ext>
            </a:extLst>
          </p:cNvPr>
          <p:cNvGrpSpPr/>
          <p:nvPr/>
        </p:nvGrpSpPr>
        <p:grpSpPr>
          <a:xfrm>
            <a:off x="389749" y="4281723"/>
            <a:ext cx="4634162" cy="1797227"/>
            <a:chOff x="3961635" y="3092419"/>
            <a:chExt cx="4634162" cy="1797227"/>
          </a:xfrm>
        </p:grpSpPr>
        <p:grpSp>
          <p:nvGrpSpPr>
            <p:cNvPr id="20" name="Group 19">
              <a:extLst>
                <a:ext uri="{FF2B5EF4-FFF2-40B4-BE49-F238E27FC236}">
                  <a16:creationId xmlns:a16="http://schemas.microsoft.com/office/drawing/2014/main" id="{CE78E6A2-1D90-4FCC-AD82-B64196E5572D}"/>
                </a:ext>
              </a:extLst>
            </p:cNvPr>
            <p:cNvGrpSpPr/>
            <p:nvPr/>
          </p:nvGrpSpPr>
          <p:grpSpPr>
            <a:xfrm>
              <a:off x="3961635" y="3092419"/>
              <a:ext cx="4634162" cy="1797227"/>
              <a:chOff x="1453593" y="2063186"/>
              <a:chExt cx="3118407" cy="1365813"/>
            </a:xfrm>
          </p:grpSpPr>
          <p:sp>
            <p:nvSpPr>
              <p:cNvPr id="22" name="Isosceles Triangle 21">
                <a:extLst>
                  <a:ext uri="{FF2B5EF4-FFF2-40B4-BE49-F238E27FC236}">
                    <a16:creationId xmlns:a16="http://schemas.microsoft.com/office/drawing/2014/main" id="{0FA25469-C4DF-4703-BF3F-7209102B221C}"/>
                  </a:ext>
                </a:extLst>
              </p:cNvPr>
              <p:cNvSpPr/>
              <p:nvPr/>
            </p:nvSpPr>
            <p:spPr>
              <a:xfrm>
                <a:off x="3773347" y="2063187"/>
                <a:ext cx="798653" cy="1365812"/>
              </a:xfrm>
              <a:prstGeom prst="triangle">
                <a:avLst>
                  <a:gd name="adj" fmla="val 0"/>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836A960-CD21-4C11-83A2-8D310B95215D}"/>
                  </a:ext>
                </a:extLst>
              </p:cNvPr>
              <p:cNvSpPr/>
              <p:nvPr/>
            </p:nvSpPr>
            <p:spPr>
              <a:xfrm>
                <a:off x="1453593" y="2063186"/>
                <a:ext cx="2319754" cy="136581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21" name="TextBox 20">
              <a:extLst>
                <a:ext uri="{FF2B5EF4-FFF2-40B4-BE49-F238E27FC236}">
                  <a16:creationId xmlns:a16="http://schemas.microsoft.com/office/drawing/2014/main" id="{8AB4656B-CFCF-4E35-8429-372134246813}"/>
                </a:ext>
              </a:extLst>
            </p:cNvPr>
            <p:cNvSpPr txBox="1"/>
            <p:nvPr/>
          </p:nvSpPr>
          <p:spPr>
            <a:xfrm>
              <a:off x="4045150" y="3477813"/>
              <a:ext cx="3532113" cy="1026435"/>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ar-JO" sz="3200" b="1" i="0" dirty="0">
                  <a:solidFill>
                    <a:srgbClr val="FFFFFF"/>
                  </a:solidFill>
                  <a:effectLst/>
                  <a:latin typeface="Arial" panose="020B0604020202020204" pitchFamily="34" charset="0"/>
                  <a:ea typeface="+mj-ea"/>
                  <a:cs typeface="Arial" panose="020B0604020202020204" pitchFamily="34" charset="0"/>
                </a:rPr>
                <a:t>ما هي نتيجة إيجاد نعمة عند الله ؟</a:t>
              </a:r>
              <a:endParaRPr lang="en-US" sz="3200" b="1" i="0" dirty="0">
                <a:solidFill>
                  <a:srgbClr val="FFFFFF"/>
                </a:solidFill>
                <a:effectLst/>
                <a:latin typeface="Arial" panose="020B0604020202020204" pitchFamily="34" charset="0"/>
                <a:ea typeface="+mj-ea"/>
                <a:cs typeface="Arial" panose="020B0604020202020204" pitchFamily="34" charset="0"/>
              </a:endParaRPr>
            </a:p>
          </p:txBody>
        </p:sp>
      </p:grpSp>
    </p:spTree>
    <p:extLst>
      <p:ext uri="{BB962C8B-B14F-4D97-AF65-F5344CB8AC3E}">
        <p14:creationId xmlns:p14="http://schemas.microsoft.com/office/powerpoint/2010/main" val="386218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1" y="1133704"/>
            <a:ext cx="3125454" cy="4461163"/>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ar-JO" sz="5400" b="1" i="0" kern="1200" dirty="0">
                <a:solidFill>
                  <a:srgbClr val="FFFFFF"/>
                </a:solidFill>
                <a:effectLst/>
                <a:latin typeface="Arial" panose="020B0604020202020204" pitchFamily="34" charset="0"/>
                <a:ea typeface="+mj-ea"/>
                <a:cs typeface="Arial" panose="020B0604020202020204" pitchFamily="34" charset="0"/>
              </a:rPr>
              <a:t>لوقا          1: 26-38</a:t>
            </a:r>
            <a:endParaRPr lang="en-US" sz="5400" b="1" i="0" kern="1200" dirty="0">
              <a:solidFill>
                <a:srgbClr val="FFFFFF"/>
              </a:solidFill>
              <a:effectLst/>
              <a:latin typeface="Arial" panose="020B0604020202020204" pitchFamily="34" charset="0"/>
              <a:ea typeface="+mj-ea"/>
              <a:cs typeface="Arial" panose="020B0604020202020204" pitchFamily="34" charset="0"/>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C5B266A8-AB1D-46D0-9ED0-C8B55C395664}"/>
              </a:ext>
            </a:extLst>
          </p:cNvPr>
          <p:cNvSpPr txBox="1"/>
          <p:nvPr/>
        </p:nvSpPr>
        <p:spPr>
          <a:xfrm>
            <a:off x="3293772" y="860079"/>
            <a:ext cx="5681910" cy="5008414"/>
          </a:xfrm>
          <a:prstGeom prst="rect">
            <a:avLst/>
          </a:prstGeom>
        </p:spPr>
        <p:txBody>
          <a:bodyPr vert="horz" lIns="91440" tIns="45720" rIns="91440" bIns="45720" rtlCol="0" anchor="t">
            <a:normAutofit/>
          </a:bodyPr>
          <a:lstStyle/>
          <a:p>
            <a:pPr algn="r"/>
            <a:r>
              <a:rPr lang="ar-JO" sz="2800" dirty="0">
                <a:solidFill>
                  <a:schemeClr val="bg1">
                    <a:lumMod val="50000"/>
                  </a:schemeClr>
                </a:solidFill>
                <a:latin typeface="Arial" panose="020B0604020202020204" pitchFamily="34" charset="0"/>
                <a:cs typeface="Arial" panose="020B0604020202020204" pitchFamily="34" charset="0"/>
              </a:rPr>
              <a:t>30 فقال لها الملاك لا تخافي يا مريم لأنك قد وجدت نعمة عند الله </a:t>
            </a:r>
            <a:r>
              <a:rPr lang="ar-JO" sz="2800" dirty="0">
                <a:solidFill>
                  <a:srgbClr val="000000"/>
                </a:solidFill>
                <a:latin typeface="Arial" panose="020B0604020202020204" pitchFamily="34" charset="0"/>
                <a:cs typeface="Arial" panose="020B0604020202020204" pitchFamily="34" charset="0"/>
              </a:rPr>
              <a:t>31 وها أنت ستحبلين وتلدين ابناً وتسمينه يسوع 32 هذا يكون عظيماً وابن العلي يدعى ويعطيه الرب الإله كرسي داود أبيه 33 ويملك على بيت يعقوب إلى الأبد ولا يكون لملكه نهاية</a:t>
            </a:r>
            <a:endParaRPr lang="en-US" sz="28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88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D23941-63B4-4453-8463-8441171B7B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extBox 7">
            <a:extLst>
              <a:ext uri="{FF2B5EF4-FFF2-40B4-BE49-F238E27FC236}">
                <a16:creationId xmlns:a16="http://schemas.microsoft.com/office/drawing/2014/main" id="{67FC1B92-25D7-4E94-9A8C-94B09E016865}"/>
              </a:ext>
            </a:extLst>
          </p:cNvPr>
          <p:cNvSpPr txBox="1"/>
          <p:nvPr/>
        </p:nvSpPr>
        <p:spPr>
          <a:xfrm>
            <a:off x="0" y="5805404"/>
            <a:ext cx="9144000" cy="1052596"/>
          </a:xfrm>
          <a:prstGeom prst="rect">
            <a:avLst/>
          </a:prstGeom>
          <a:solidFill>
            <a:srgbClr val="FFFFFF">
              <a:alpha val="67059"/>
            </a:srgbClr>
          </a:solidFill>
        </p:spPr>
        <p:txBody>
          <a:bodyPr wrap="square" lIns="0" tIns="0" rIns="0" bIns="0" rtlCol="0" anchor="t">
            <a:spAutoFit/>
          </a:bodyPr>
          <a:lstStyle/>
          <a:p>
            <a:pPr>
              <a:lnSpc>
                <a:spcPct val="90000"/>
              </a:lnSpc>
            </a:pPr>
            <a:r>
              <a:rPr lang="en-US" sz="1600" b="1" spc="-80" dirty="0">
                <a:effectLst>
                  <a:glow>
                    <a:schemeClr val="bg1"/>
                  </a:glow>
                </a:effectLst>
                <a:latin typeface="Arial" panose="020B0604020202020204" pitchFamily="34" charset="0"/>
                <a:cs typeface="Arial" panose="020B0604020202020204" pitchFamily="34" charset="0"/>
              </a:rPr>
              <a:t>  </a:t>
            </a:r>
          </a:p>
          <a:p>
            <a:pPr algn="ctr">
              <a:lnSpc>
                <a:spcPct val="90000"/>
              </a:lnSpc>
            </a:pPr>
            <a:r>
              <a:rPr lang="ar-JO" sz="4400" b="1" spc="-80" dirty="0">
                <a:effectLst>
                  <a:glow>
                    <a:schemeClr val="bg1"/>
                  </a:glow>
                </a:effectLst>
                <a:latin typeface="Arial" panose="020B0604020202020204" pitchFamily="34" charset="0"/>
                <a:cs typeface="Arial" panose="020B0604020202020204" pitchFamily="34" charset="0"/>
              </a:rPr>
              <a:t>قصة الجانب الغربي</a:t>
            </a:r>
            <a:r>
              <a:rPr lang="en-US" sz="4400" b="1" spc="-80" dirty="0">
                <a:effectLst>
                  <a:glow>
                    <a:schemeClr val="bg1"/>
                  </a:glow>
                </a:effectLst>
                <a:latin typeface="Arial" panose="020B0604020202020204" pitchFamily="34" charset="0"/>
                <a:cs typeface="Arial" panose="020B0604020202020204" pitchFamily="34" charset="0"/>
              </a:rPr>
              <a:t>                     </a:t>
            </a:r>
            <a:r>
              <a:rPr lang="ar-JO" sz="4400" b="1" spc="-80" dirty="0">
                <a:effectLst>
                  <a:glow>
                    <a:schemeClr val="bg1"/>
                  </a:glow>
                </a:effectLst>
                <a:latin typeface="Arial" panose="020B0604020202020204" pitchFamily="34" charset="0"/>
                <a:cs typeface="Arial" panose="020B0604020202020204" pitchFamily="34" charset="0"/>
              </a:rPr>
              <a:t>10 كانون أول</a:t>
            </a:r>
            <a:endParaRPr lang="en-US" sz="4400" b="1" spc="-80" dirty="0">
              <a:effectLst>
                <a:glow>
                  <a:schemeClr val="bg1"/>
                </a:glow>
              </a:effectLst>
              <a:latin typeface="Arial" panose="020B0604020202020204" pitchFamily="34" charset="0"/>
              <a:cs typeface="Arial" panose="020B0604020202020204" pitchFamily="34" charset="0"/>
            </a:endParaRPr>
          </a:p>
          <a:p>
            <a:pPr>
              <a:lnSpc>
                <a:spcPct val="90000"/>
              </a:lnSpc>
            </a:pPr>
            <a:endParaRPr lang="en-US" sz="1600" b="1" spc="-80" dirty="0">
              <a:effectLst>
                <a:glow>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77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350D78-311D-4F66-87D7-634B52867CF3}"/>
              </a:ext>
            </a:extLst>
          </p:cNvPr>
          <p:cNvGrpSpPr/>
          <p:nvPr/>
        </p:nvGrpSpPr>
        <p:grpSpPr>
          <a:xfrm>
            <a:off x="444500" y="1077487"/>
            <a:ext cx="4634162" cy="1797227"/>
            <a:chOff x="3961635" y="3092419"/>
            <a:chExt cx="4634162" cy="1797227"/>
          </a:xfrm>
          <a:solidFill>
            <a:srgbClr val="3C5C26"/>
          </a:solidFill>
        </p:grpSpPr>
        <p:grpSp>
          <p:nvGrpSpPr>
            <p:cNvPr id="3" name="Group 2">
              <a:extLst>
                <a:ext uri="{FF2B5EF4-FFF2-40B4-BE49-F238E27FC236}">
                  <a16:creationId xmlns:a16="http://schemas.microsoft.com/office/drawing/2014/main" id="{358B8A09-22D9-47EA-96E1-7281264275B1}"/>
                </a:ext>
              </a:extLst>
            </p:cNvPr>
            <p:cNvGrpSpPr/>
            <p:nvPr/>
          </p:nvGrpSpPr>
          <p:grpSpPr>
            <a:xfrm>
              <a:off x="3961635" y="3092419"/>
              <a:ext cx="4634162" cy="1797227"/>
              <a:chOff x="1453593" y="2063186"/>
              <a:chExt cx="3118407" cy="1365813"/>
            </a:xfrm>
            <a:grpFill/>
          </p:grpSpPr>
          <p:sp>
            <p:nvSpPr>
              <p:cNvPr id="5" name="Isosceles Triangle 4">
                <a:extLst>
                  <a:ext uri="{FF2B5EF4-FFF2-40B4-BE49-F238E27FC236}">
                    <a16:creationId xmlns:a16="http://schemas.microsoft.com/office/drawing/2014/main" id="{F65EC843-B737-418D-B4AB-C0DF0FD791B1}"/>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E079F62-3054-49CF-A1CD-0C727C9C8FCA}"/>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8EC8CD31-AF87-41BB-BF2F-3FB3BD508BEA}"/>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algn="ctr" defTabSz="914400">
                <a:lnSpc>
                  <a:spcPct val="90000"/>
                </a:lnSpc>
                <a:spcBef>
                  <a:spcPct val="0"/>
                </a:spcBef>
                <a:spcAft>
                  <a:spcPts val="600"/>
                </a:spcAft>
              </a:pPr>
              <a:r>
                <a:rPr lang="ar-JO" sz="3200" b="1" i="0" dirty="0">
                  <a:solidFill>
                    <a:srgbClr val="F4F0D9"/>
                  </a:solidFill>
                  <a:effectLst/>
                  <a:latin typeface="Arial" panose="020B0604020202020204" pitchFamily="34" charset="0"/>
                  <a:ea typeface="+mj-ea"/>
                  <a:cs typeface="Arial" panose="020B0604020202020204" pitchFamily="34" charset="0"/>
                </a:rPr>
                <a:t>ما هي نتيجة إيجاد          نعمة عند الله ؟</a:t>
              </a:r>
              <a:endParaRPr lang="en-US" sz="3200" b="1" i="0" dirty="0">
                <a:solidFill>
                  <a:srgbClr val="F4F0D9"/>
                </a:solidFill>
                <a:effectLst/>
                <a:latin typeface="Arial" panose="020B0604020202020204" pitchFamily="34" charset="0"/>
                <a:ea typeface="+mj-ea"/>
                <a:cs typeface="Arial" panose="020B0604020202020204" pitchFamily="34" charset="0"/>
              </a:endParaRPr>
            </a:p>
          </p:txBody>
        </p:sp>
      </p:grpSp>
      <p:grpSp>
        <p:nvGrpSpPr>
          <p:cNvPr id="13" name="Group 12">
            <a:extLst>
              <a:ext uri="{FF2B5EF4-FFF2-40B4-BE49-F238E27FC236}">
                <a16:creationId xmlns:a16="http://schemas.microsoft.com/office/drawing/2014/main" id="{836BA52C-ED4C-46BC-B538-103561837DF0}"/>
              </a:ext>
            </a:extLst>
          </p:cNvPr>
          <p:cNvGrpSpPr/>
          <p:nvPr/>
        </p:nvGrpSpPr>
        <p:grpSpPr>
          <a:xfrm rot="10800000">
            <a:off x="4112316" y="1077486"/>
            <a:ext cx="4686619" cy="1797228"/>
            <a:chOff x="1418294" y="2063187"/>
            <a:chExt cx="3153706" cy="1365814"/>
          </a:xfrm>
          <a:solidFill>
            <a:srgbClr val="C9D2BE"/>
          </a:solidFill>
        </p:grpSpPr>
        <p:sp>
          <p:nvSpPr>
            <p:cNvPr id="15" name="Isosceles Triangle 14">
              <a:extLst>
                <a:ext uri="{FF2B5EF4-FFF2-40B4-BE49-F238E27FC236}">
                  <a16:creationId xmlns:a16="http://schemas.microsoft.com/office/drawing/2014/main" id="{5526AEAB-7FC2-4829-A8D0-F13102BDD8EB}"/>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E11200B-13BA-4C05-AAE9-6D25D8575D1C}"/>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FDD5F836-858E-4B62-87FB-6D609DF1C42B}"/>
              </a:ext>
            </a:extLst>
          </p:cNvPr>
          <p:cNvSpPr txBox="1"/>
          <p:nvPr/>
        </p:nvSpPr>
        <p:spPr>
          <a:xfrm>
            <a:off x="4995655" y="1462881"/>
            <a:ext cx="3772730" cy="1026435"/>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ar-JO" sz="3200" b="1" i="0" dirty="0">
                <a:solidFill>
                  <a:srgbClr val="3C5C26"/>
                </a:solidFill>
                <a:effectLst/>
                <a:latin typeface="Arial" panose="020B0604020202020204" pitchFamily="34" charset="0"/>
                <a:ea typeface="+mj-ea"/>
                <a:cs typeface="Arial" panose="020B0604020202020204" pitchFamily="34" charset="0"/>
              </a:rPr>
              <a:t>امتياز                      ولادة يسوع</a:t>
            </a:r>
            <a:endParaRPr lang="en-US" sz="3200" b="1" i="0" dirty="0">
              <a:solidFill>
                <a:srgbClr val="3C5C26"/>
              </a:solidFill>
              <a:effectLst/>
              <a:latin typeface="Arial" panose="020B0604020202020204" pitchFamily="34" charset="0"/>
              <a:ea typeface="+mj-ea"/>
              <a:cs typeface="Arial" panose="020B0604020202020204" pitchFamily="34" charset="0"/>
            </a:endParaRPr>
          </a:p>
        </p:txBody>
      </p:sp>
      <p:sp>
        <p:nvSpPr>
          <p:cNvPr id="17" name="TextBox 7">
            <a:extLst>
              <a:ext uri="{FF2B5EF4-FFF2-40B4-BE49-F238E27FC236}">
                <a16:creationId xmlns:a16="http://schemas.microsoft.com/office/drawing/2014/main" id="{CA3F449F-EDED-4DD8-BA0D-080628A60EF5}"/>
              </a:ext>
            </a:extLst>
          </p:cNvPr>
          <p:cNvSpPr txBox="1"/>
          <p:nvPr/>
        </p:nvSpPr>
        <p:spPr>
          <a:xfrm>
            <a:off x="2671187" y="219990"/>
            <a:ext cx="3628098" cy="664797"/>
          </a:xfrm>
          <a:prstGeom prst="rect">
            <a:avLst/>
          </a:prstGeom>
        </p:spPr>
        <p:txBody>
          <a:bodyPr wrap="square" lIns="0" tIns="0" rIns="0" bIns="0" rtlCol="0" anchor="t">
            <a:spAutoFit/>
          </a:bodyPr>
          <a:lstStyle/>
          <a:p>
            <a:pPr algn="ctr">
              <a:lnSpc>
                <a:spcPct val="90000"/>
              </a:lnSpc>
            </a:pPr>
            <a:r>
              <a:rPr lang="ar-JO" sz="4800" b="1" spc="-80" dirty="0">
                <a:solidFill>
                  <a:srgbClr val="3C5C26"/>
                </a:solidFill>
                <a:effectLst>
                  <a:glow>
                    <a:schemeClr val="bg1"/>
                  </a:glow>
                </a:effectLst>
                <a:latin typeface="Arial" panose="020B0604020202020204" pitchFamily="34" charset="0"/>
                <a:cs typeface="Arial" panose="020B0604020202020204" pitchFamily="34" charset="0"/>
              </a:rPr>
              <a:t>مريم</a:t>
            </a:r>
            <a:endParaRPr lang="en-US" sz="4800" b="1" spc="-80" dirty="0">
              <a:solidFill>
                <a:srgbClr val="3C5C26"/>
              </a:solidFill>
              <a:effectLst>
                <a:glow>
                  <a:schemeClr val="bg1"/>
                </a:glow>
              </a:effectLst>
              <a:latin typeface="Arial" panose="020B0604020202020204" pitchFamily="34" charset="0"/>
              <a:cs typeface="Arial" panose="020B0604020202020204" pitchFamily="34" charset="0"/>
            </a:endParaRPr>
          </a:p>
        </p:txBody>
      </p:sp>
      <p:sp>
        <p:nvSpPr>
          <p:cNvPr id="18" name="TextBox 7">
            <a:extLst>
              <a:ext uri="{FF2B5EF4-FFF2-40B4-BE49-F238E27FC236}">
                <a16:creationId xmlns:a16="http://schemas.microsoft.com/office/drawing/2014/main" id="{CB3C0162-B8FA-4ECF-BE6F-4D27F68B39C3}"/>
              </a:ext>
            </a:extLst>
          </p:cNvPr>
          <p:cNvSpPr txBox="1"/>
          <p:nvPr/>
        </p:nvSpPr>
        <p:spPr>
          <a:xfrm>
            <a:off x="2671187" y="3560090"/>
            <a:ext cx="3628098" cy="664797"/>
          </a:xfrm>
          <a:prstGeom prst="rect">
            <a:avLst/>
          </a:prstGeom>
        </p:spPr>
        <p:txBody>
          <a:bodyPr wrap="square" lIns="0" tIns="0" rIns="0" bIns="0" rtlCol="0" anchor="t">
            <a:spAutoFit/>
          </a:bodyPr>
          <a:lstStyle/>
          <a:p>
            <a:pPr algn="ctr">
              <a:lnSpc>
                <a:spcPct val="90000"/>
              </a:lnSpc>
            </a:pPr>
            <a:r>
              <a:rPr lang="ar-JO" sz="4800" b="1" spc="-80" dirty="0">
                <a:solidFill>
                  <a:srgbClr val="3C5C26"/>
                </a:solidFill>
                <a:effectLst>
                  <a:glow>
                    <a:schemeClr val="bg1"/>
                  </a:glow>
                </a:effectLst>
                <a:latin typeface="Arial" panose="020B0604020202020204" pitchFamily="34" charset="0"/>
                <a:cs typeface="Arial" panose="020B0604020202020204" pitchFamily="34" charset="0"/>
              </a:rPr>
              <a:t>المؤمنون</a:t>
            </a:r>
            <a:endParaRPr lang="en-US" sz="4800" b="1" spc="-80" dirty="0">
              <a:solidFill>
                <a:srgbClr val="3C5C26"/>
              </a:solidFill>
              <a:effectLst>
                <a:glow>
                  <a:schemeClr val="bg1"/>
                </a:glow>
              </a:effectLst>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8F0F3919-1749-4CD6-8CE9-8D551056B20C}"/>
              </a:ext>
            </a:extLst>
          </p:cNvPr>
          <p:cNvGrpSpPr/>
          <p:nvPr/>
        </p:nvGrpSpPr>
        <p:grpSpPr>
          <a:xfrm>
            <a:off x="533400" y="4442987"/>
            <a:ext cx="4634162" cy="1797227"/>
            <a:chOff x="3961635" y="3092419"/>
            <a:chExt cx="4634162" cy="1797227"/>
          </a:xfrm>
          <a:solidFill>
            <a:srgbClr val="3C5C26"/>
          </a:solidFill>
        </p:grpSpPr>
        <p:grpSp>
          <p:nvGrpSpPr>
            <p:cNvPr id="29" name="Group 28">
              <a:extLst>
                <a:ext uri="{FF2B5EF4-FFF2-40B4-BE49-F238E27FC236}">
                  <a16:creationId xmlns:a16="http://schemas.microsoft.com/office/drawing/2014/main" id="{1DF9D1B1-06B8-453F-BB86-B8F31C9DCFBC}"/>
                </a:ext>
              </a:extLst>
            </p:cNvPr>
            <p:cNvGrpSpPr/>
            <p:nvPr/>
          </p:nvGrpSpPr>
          <p:grpSpPr>
            <a:xfrm>
              <a:off x="3961635" y="3092419"/>
              <a:ext cx="4634162" cy="1797227"/>
              <a:chOff x="1453593" y="2063186"/>
              <a:chExt cx="3118407" cy="1365813"/>
            </a:xfrm>
            <a:grpFill/>
          </p:grpSpPr>
          <p:sp>
            <p:nvSpPr>
              <p:cNvPr id="31" name="Isosceles Triangle 30">
                <a:extLst>
                  <a:ext uri="{FF2B5EF4-FFF2-40B4-BE49-F238E27FC236}">
                    <a16:creationId xmlns:a16="http://schemas.microsoft.com/office/drawing/2014/main" id="{DFC6D7E9-2001-4991-B2B8-189C98939F66}"/>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D38D3344-244C-4C63-ABCA-296ECBB348A3}"/>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30" name="TextBox 29">
              <a:extLst>
                <a:ext uri="{FF2B5EF4-FFF2-40B4-BE49-F238E27FC236}">
                  <a16:creationId xmlns:a16="http://schemas.microsoft.com/office/drawing/2014/main" id="{178E518F-4A86-4BF3-AEA0-6DD380FF589C}"/>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algn="ctr" defTabSz="914400">
                <a:lnSpc>
                  <a:spcPct val="90000"/>
                </a:lnSpc>
                <a:spcBef>
                  <a:spcPct val="0"/>
                </a:spcBef>
                <a:spcAft>
                  <a:spcPts val="600"/>
                </a:spcAft>
              </a:pPr>
              <a:r>
                <a:rPr lang="ar-JO" sz="3200" b="1" i="0" dirty="0">
                  <a:solidFill>
                    <a:srgbClr val="F4F0D9"/>
                  </a:solidFill>
                  <a:effectLst/>
                  <a:latin typeface="Arial" panose="020B0604020202020204" pitchFamily="34" charset="0"/>
                  <a:ea typeface="+mj-ea"/>
                  <a:cs typeface="Arial" panose="020B0604020202020204" pitchFamily="34" charset="0"/>
                </a:rPr>
                <a:t>ما هي نتيجة إيجاد          نعمة عند الله ؟</a:t>
              </a:r>
            </a:p>
          </p:txBody>
        </p:sp>
      </p:grpSp>
    </p:spTree>
    <p:extLst>
      <p:ext uri="{BB962C8B-B14F-4D97-AF65-F5344CB8AC3E}">
        <p14:creationId xmlns:p14="http://schemas.microsoft.com/office/powerpoint/2010/main" val="420838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7">
            <a:extLst>
              <a:ext uri="{FF2B5EF4-FFF2-40B4-BE49-F238E27FC236}">
                <a16:creationId xmlns:a16="http://schemas.microsoft.com/office/drawing/2014/main" id="{CA3F449F-EDED-4DD8-BA0D-080628A60EF5}"/>
              </a:ext>
            </a:extLst>
          </p:cNvPr>
          <p:cNvSpPr txBox="1"/>
          <p:nvPr/>
        </p:nvSpPr>
        <p:spPr>
          <a:xfrm>
            <a:off x="2671187" y="219990"/>
            <a:ext cx="3628098" cy="664797"/>
          </a:xfrm>
          <a:prstGeom prst="rect">
            <a:avLst/>
          </a:prstGeom>
        </p:spPr>
        <p:txBody>
          <a:bodyPr wrap="square" lIns="0" tIns="0" rIns="0" bIns="0" rtlCol="0" anchor="t">
            <a:spAutoFit/>
          </a:bodyPr>
          <a:lstStyle/>
          <a:p>
            <a:pPr algn="ctr">
              <a:lnSpc>
                <a:spcPct val="90000"/>
              </a:lnSpc>
            </a:pPr>
            <a:r>
              <a:rPr lang="ar-JO" sz="4800" b="1" spc="-80" dirty="0">
                <a:solidFill>
                  <a:srgbClr val="3C5C26"/>
                </a:solidFill>
                <a:effectLst>
                  <a:glow>
                    <a:schemeClr val="bg1"/>
                  </a:glow>
                </a:effectLst>
                <a:latin typeface="Arial" panose="020B0604020202020204" pitchFamily="34" charset="0"/>
                <a:cs typeface="Arial" panose="020B0604020202020204" pitchFamily="34" charset="0"/>
              </a:rPr>
              <a:t>الرسول بولس</a:t>
            </a:r>
            <a:endParaRPr lang="en-US" sz="4800" b="1" spc="-80" dirty="0">
              <a:solidFill>
                <a:srgbClr val="3C5C26"/>
              </a:solidFill>
              <a:effectLst>
                <a:glow>
                  <a:schemeClr val="bg1"/>
                </a:glow>
              </a:effectLst>
              <a:latin typeface="Arial" panose="020B0604020202020204" pitchFamily="34" charset="0"/>
              <a:cs typeface="Arial" panose="020B0604020202020204" pitchFamily="34" charset="0"/>
            </a:endParaRPr>
          </a:p>
        </p:txBody>
      </p:sp>
      <p:sp>
        <p:nvSpPr>
          <p:cNvPr id="18" name="TextBox 7">
            <a:extLst>
              <a:ext uri="{FF2B5EF4-FFF2-40B4-BE49-F238E27FC236}">
                <a16:creationId xmlns:a16="http://schemas.microsoft.com/office/drawing/2014/main" id="{CB3C0162-B8FA-4ECF-BE6F-4D27F68B39C3}"/>
              </a:ext>
            </a:extLst>
          </p:cNvPr>
          <p:cNvSpPr txBox="1"/>
          <p:nvPr/>
        </p:nvSpPr>
        <p:spPr>
          <a:xfrm>
            <a:off x="2671187" y="3560090"/>
            <a:ext cx="3628098" cy="664797"/>
          </a:xfrm>
          <a:prstGeom prst="rect">
            <a:avLst/>
          </a:prstGeom>
        </p:spPr>
        <p:txBody>
          <a:bodyPr wrap="square" lIns="0" tIns="0" rIns="0" bIns="0" rtlCol="0" anchor="t">
            <a:spAutoFit/>
          </a:bodyPr>
          <a:lstStyle/>
          <a:p>
            <a:pPr algn="ctr">
              <a:lnSpc>
                <a:spcPct val="90000"/>
              </a:lnSpc>
            </a:pPr>
            <a:r>
              <a:rPr lang="ar-JO" sz="4800" b="1" spc="-80" dirty="0">
                <a:solidFill>
                  <a:srgbClr val="3C5C26"/>
                </a:solidFill>
                <a:effectLst>
                  <a:glow>
                    <a:schemeClr val="bg1"/>
                  </a:glow>
                </a:effectLst>
                <a:latin typeface="Arial" panose="020B0604020202020204" pitchFamily="34" charset="0"/>
                <a:cs typeface="Arial" panose="020B0604020202020204" pitchFamily="34" charset="0"/>
              </a:rPr>
              <a:t>النبي أشعياء</a:t>
            </a:r>
            <a:endParaRPr lang="en-US" sz="4800" b="1" spc="-80" dirty="0">
              <a:solidFill>
                <a:srgbClr val="3C5C26"/>
              </a:solidFill>
              <a:effectLst>
                <a:glow>
                  <a:schemeClr val="bg1"/>
                </a:glow>
              </a:effectLst>
              <a:latin typeface="Arial" panose="020B0604020202020204" pitchFamily="34" charset="0"/>
              <a:cs typeface="Arial" panose="020B0604020202020204" pitchFamily="34" charset="0"/>
            </a:endParaRPr>
          </a:p>
        </p:txBody>
      </p:sp>
      <p:sp>
        <p:nvSpPr>
          <p:cNvPr id="22" name="TextBox 6">
            <a:extLst>
              <a:ext uri="{FF2B5EF4-FFF2-40B4-BE49-F238E27FC236}">
                <a16:creationId xmlns:a16="http://schemas.microsoft.com/office/drawing/2014/main" id="{16EDF54C-145D-4EC2-BA18-8670D38CAE9E}"/>
              </a:ext>
            </a:extLst>
          </p:cNvPr>
          <p:cNvSpPr txBox="1"/>
          <p:nvPr/>
        </p:nvSpPr>
        <p:spPr>
          <a:xfrm>
            <a:off x="304800" y="4845693"/>
            <a:ext cx="8175307" cy="1099212"/>
          </a:xfrm>
          <a:prstGeom prst="rect">
            <a:avLst/>
          </a:prstGeom>
        </p:spPr>
        <p:txBody>
          <a:bodyPr wrap="square" lIns="0" tIns="0" rIns="0" bIns="0" rtlCol="0" anchor="t">
            <a:spAutoFit/>
          </a:bodyPr>
          <a:lstStyle/>
          <a:p>
            <a:pPr algn="ctr">
              <a:lnSpc>
                <a:spcPct val="85000"/>
              </a:lnSpc>
            </a:pPr>
            <a:r>
              <a:rPr lang="ar-JO" sz="2800" dirty="0">
                <a:solidFill>
                  <a:srgbClr val="3C5C26"/>
                </a:solidFill>
                <a:latin typeface="Arial" panose="020B0604020202020204" pitchFamily="34" charset="0"/>
                <a:cs typeface="Arial" panose="020B0604020202020204" pitchFamily="34" charset="0"/>
              </a:rPr>
              <a:t>ما أجمل على الجبال قدمي المبشر</a:t>
            </a:r>
          </a:p>
          <a:p>
            <a:pPr algn="ctr">
              <a:lnSpc>
                <a:spcPct val="85000"/>
              </a:lnSpc>
            </a:pPr>
            <a:r>
              <a:rPr lang="ar-JO" sz="2800" dirty="0">
                <a:solidFill>
                  <a:srgbClr val="3C5C26"/>
                </a:solidFill>
                <a:latin typeface="Arial" panose="020B0604020202020204" pitchFamily="34" charset="0"/>
                <a:cs typeface="Arial" panose="020B0604020202020204" pitchFamily="34" charset="0"/>
              </a:rPr>
              <a:t>المخبر بالسلام المبشر بالخير المخبر بالخلاص</a:t>
            </a:r>
          </a:p>
          <a:p>
            <a:pPr algn="ctr">
              <a:lnSpc>
                <a:spcPct val="85000"/>
              </a:lnSpc>
            </a:pPr>
            <a:r>
              <a:rPr lang="ar-JO" sz="2800" dirty="0">
                <a:solidFill>
                  <a:srgbClr val="3C5C26"/>
                </a:solidFill>
                <a:latin typeface="Arial" panose="020B0604020202020204" pitchFamily="34" charset="0"/>
                <a:cs typeface="Arial" panose="020B0604020202020204" pitchFamily="34" charset="0"/>
              </a:rPr>
              <a:t>القائل لصهيون قد ملك إلهك</a:t>
            </a:r>
            <a:endParaRPr lang="en-US" sz="2600" dirty="0">
              <a:solidFill>
                <a:srgbClr val="3C5C26"/>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FB05377-B039-4D1A-8246-B47EDE9BD8E4}"/>
              </a:ext>
            </a:extLst>
          </p:cNvPr>
          <p:cNvSpPr/>
          <p:nvPr/>
        </p:nvSpPr>
        <p:spPr>
          <a:xfrm>
            <a:off x="177800" y="4519073"/>
            <a:ext cx="8757969" cy="1932527"/>
          </a:xfrm>
          <a:prstGeom prst="rect">
            <a:avLst/>
          </a:prstGeom>
          <a:noFill/>
          <a:ln>
            <a:solidFill>
              <a:srgbClr val="3C5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Arial" panose="020B0604020202020204" pitchFamily="34" charset="0"/>
              <a:cs typeface="Arial" panose="020B0604020202020204" pitchFamily="34" charset="0"/>
            </a:endParaRPr>
          </a:p>
        </p:txBody>
      </p:sp>
      <p:sp>
        <p:nvSpPr>
          <p:cNvPr id="24" name="TextBox 7">
            <a:extLst>
              <a:ext uri="{FF2B5EF4-FFF2-40B4-BE49-F238E27FC236}">
                <a16:creationId xmlns:a16="http://schemas.microsoft.com/office/drawing/2014/main" id="{D379F4DD-A863-4897-96DF-B47F128A8FC4}"/>
              </a:ext>
            </a:extLst>
          </p:cNvPr>
          <p:cNvSpPr txBox="1"/>
          <p:nvPr/>
        </p:nvSpPr>
        <p:spPr>
          <a:xfrm>
            <a:off x="3122404" y="4352351"/>
            <a:ext cx="2725664" cy="346249"/>
          </a:xfrm>
          <a:prstGeom prst="rect">
            <a:avLst/>
          </a:prstGeom>
          <a:solidFill>
            <a:srgbClr val="F4F0D9"/>
          </a:solidFill>
          <a:ln>
            <a:noFill/>
          </a:ln>
        </p:spPr>
        <p:txBody>
          <a:bodyPr wrap="square" lIns="0" tIns="0" rIns="0" bIns="0" rtlCol="0" anchor="t">
            <a:spAutoFit/>
          </a:bodyPr>
          <a:lstStyle/>
          <a:p>
            <a:pPr algn="ctr">
              <a:lnSpc>
                <a:spcPct val="90000"/>
              </a:lnSpc>
            </a:pPr>
            <a:r>
              <a:rPr lang="ar-JO" sz="2500" dirty="0">
                <a:solidFill>
                  <a:srgbClr val="3C5C26"/>
                </a:solidFill>
                <a:latin typeface="Arial" panose="020B0604020202020204" pitchFamily="34" charset="0"/>
                <a:cs typeface="Arial" panose="020B0604020202020204" pitchFamily="34" charset="0"/>
              </a:rPr>
              <a:t>اشعياء 52: 7</a:t>
            </a:r>
            <a:endParaRPr lang="en-US" sz="2500" dirty="0">
              <a:solidFill>
                <a:srgbClr val="3C5C26"/>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E4384EA-8779-479D-9675-371AEAC8D3E4}"/>
              </a:ext>
            </a:extLst>
          </p:cNvPr>
          <p:cNvSpPr txBox="1"/>
          <p:nvPr/>
        </p:nvSpPr>
        <p:spPr>
          <a:xfrm>
            <a:off x="304800" y="1522598"/>
            <a:ext cx="8471586" cy="732958"/>
          </a:xfrm>
          <a:prstGeom prst="rect">
            <a:avLst/>
          </a:prstGeom>
        </p:spPr>
        <p:txBody>
          <a:bodyPr wrap="square" lIns="0" tIns="0" rIns="0" bIns="0" rtlCol="0" anchor="t">
            <a:spAutoFit/>
          </a:bodyPr>
          <a:lstStyle/>
          <a:p>
            <a:pPr algn="ctr">
              <a:lnSpc>
                <a:spcPct val="85000"/>
              </a:lnSpc>
            </a:pPr>
            <a:r>
              <a:rPr lang="ar-JO" sz="2800" dirty="0">
                <a:solidFill>
                  <a:srgbClr val="3C5C26"/>
                </a:solidFill>
                <a:latin typeface="Arial" panose="020B0604020202020204" pitchFamily="34" charset="0"/>
                <a:cs typeface="Arial" panose="020B0604020202020204" pitchFamily="34" charset="0"/>
              </a:rPr>
              <a:t>وكيف يكرزون إن لم يرسلوا ؟ كما هو مكتوب ما أجمل أقدام المبشرين بالسلام المبشرين بالخيرات</a:t>
            </a:r>
            <a:endParaRPr lang="en-US" sz="2600" dirty="0">
              <a:solidFill>
                <a:srgbClr val="3C5C26"/>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B49D3C95-6121-4B0E-AE02-D5A135236323}"/>
              </a:ext>
            </a:extLst>
          </p:cNvPr>
          <p:cNvSpPr/>
          <p:nvPr/>
        </p:nvSpPr>
        <p:spPr>
          <a:xfrm>
            <a:off x="177800" y="1280572"/>
            <a:ext cx="8757969" cy="1498722"/>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Arial" panose="020B0604020202020204" pitchFamily="34" charset="0"/>
              <a:cs typeface="Arial" panose="020B0604020202020204" pitchFamily="34" charset="0"/>
            </a:endParaRPr>
          </a:p>
        </p:txBody>
      </p:sp>
      <p:sp>
        <p:nvSpPr>
          <p:cNvPr id="27" name="TextBox 7">
            <a:extLst>
              <a:ext uri="{FF2B5EF4-FFF2-40B4-BE49-F238E27FC236}">
                <a16:creationId xmlns:a16="http://schemas.microsoft.com/office/drawing/2014/main" id="{BD261F81-5EA8-41F5-9BD8-2AB346EA334B}"/>
              </a:ext>
            </a:extLst>
          </p:cNvPr>
          <p:cNvSpPr txBox="1"/>
          <p:nvPr/>
        </p:nvSpPr>
        <p:spPr>
          <a:xfrm>
            <a:off x="2848085" y="1151581"/>
            <a:ext cx="3274301" cy="346249"/>
          </a:xfrm>
          <a:prstGeom prst="rect">
            <a:avLst/>
          </a:prstGeom>
          <a:solidFill>
            <a:srgbClr val="3C5C26"/>
          </a:solidFill>
          <a:ln>
            <a:noFill/>
          </a:ln>
        </p:spPr>
        <p:txBody>
          <a:bodyPr wrap="square" lIns="0" tIns="0" rIns="0" bIns="0" rtlCol="0" anchor="t">
            <a:spAutoFit/>
          </a:bodyPr>
          <a:lstStyle/>
          <a:p>
            <a:pPr algn="ctr">
              <a:lnSpc>
                <a:spcPct val="90000"/>
              </a:lnSpc>
            </a:pPr>
            <a:r>
              <a:rPr lang="ar-JO" sz="2500" dirty="0">
                <a:solidFill>
                  <a:srgbClr val="F4F0D9"/>
                </a:solidFill>
                <a:latin typeface="Arial" panose="020B0604020202020204" pitchFamily="34" charset="0"/>
                <a:cs typeface="Arial" panose="020B0604020202020204" pitchFamily="34" charset="0"/>
              </a:rPr>
              <a:t>رومية 10: 15</a:t>
            </a:r>
            <a:endParaRPr lang="en-US" sz="2500" dirty="0">
              <a:solidFill>
                <a:srgbClr val="F4F0D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99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animBg="1"/>
      <p:bldP spid="2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350D78-311D-4F66-87D7-634B52867CF3}"/>
              </a:ext>
            </a:extLst>
          </p:cNvPr>
          <p:cNvGrpSpPr/>
          <p:nvPr/>
        </p:nvGrpSpPr>
        <p:grpSpPr>
          <a:xfrm>
            <a:off x="444500" y="1077487"/>
            <a:ext cx="4634162" cy="1797227"/>
            <a:chOff x="3961635" y="3092419"/>
            <a:chExt cx="4634162" cy="1797227"/>
          </a:xfrm>
          <a:solidFill>
            <a:srgbClr val="3C5C26"/>
          </a:solidFill>
        </p:grpSpPr>
        <p:grpSp>
          <p:nvGrpSpPr>
            <p:cNvPr id="3" name="Group 2">
              <a:extLst>
                <a:ext uri="{FF2B5EF4-FFF2-40B4-BE49-F238E27FC236}">
                  <a16:creationId xmlns:a16="http://schemas.microsoft.com/office/drawing/2014/main" id="{358B8A09-22D9-47EA-96E1-7281264275B1}"/>
                </a:ext>
              </a:extLst>
            </p:cNvPr>
            <p:cNvGrpSpPr/>
            <p:nvPr/>
          </p:nvGrpSpPr>
          <p:grpSpPr>
            <a:xfrm>
              <a:off x="3961635" y="3092419"/>
              <a:ext cx="4634162" cy="1797227"/>
              <a:chOff x="1453593" y="2063186"/>
              <a:chExt cx="3118407" cy="1365813"/>
            </a:xfrm>
            <a:grpFill/>
          </p:grpSpPr>
          <p:sp>
            <p:nvSpPr>
              <p:cNvPr id="5" name="Isosceles Triangle 4">
                <a:extLst>
                  <a:ext uri="{FF2B5EF4-FFF2-40B4-BE49-F238E27FC236}">
                    <a16:creationId xmlns:a16="http://schemas.microsoft.com/office/drawing/2014/main" id="{F65EC843-B737-418D-B4AB-C0DF0FD791B1}"/>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E079F62-3054-49CF-A1CD-0C727C9C8FCA}"/>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8EC8CD31-AF87-41BB-BF2F-3FB3BD508BEA}"/>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ar-JO" sz="3200" b="1" i="0" u="none" strike="noStrike" kern="1200" cap="none" spc="0" normalizeH="0" baseline="0" noProof="0" dirty="0">
                  <a:ln>
                    <a:noFill/>
                  </a:ln>
                  <a:solidFill>
                    <a:srgbClr val="F4F0D9"/>
                  </a:solidFill>
                  <a:effectLst/>
                  <a:uLnTx/>
                  <a:uFillTx/>
                  <a:latin typeface="Arial" panose="020B0604020202020204" pitchFamily="34" charset="0"/>
                  <a:cs typeface="Arial" panose="020B0604020202020204" pitchFamily="34" charset="0"/>
                </a:rPr>
                <a:t>ما هي نتيجة إيجاد          نعمة عند الله ؟</a:t>
              </a:r>
              <a:endParaRPr kumimoji="0" lang="en-US" sz="3200" b="1" i="0" u="none" strike="noStrike" kern="1200" cap="none" spc="0" normalizeH="0" baseline="0" noProof="0" dirty="0">
                <a:ln>
                  <a:noFill/>
                </a:ln>
                <a:solidFill>
                  <a:srgbClr val="F4F0D9"/>
                </a:solidFill>
                <a:effectLst/>
                <a:uLnTx/>
                <a:uFillTx/>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836BA52C-ED4C-46BC-B538-103561837DF0}"/>
              </a:ext>
            </a:extLst>
          </p:cNvPr>
          <p:cNvGrpSpPr/>
          <p:nvPr/>
        </p:nvGrpSpPr>
        <p:grpSpPr>
          <a:xfrm rot="10800000">
            <a:off x="4112316" y="1077486"/>
            <a:ext cx="4686619" cy="1797228"/>
            <a:chOff x="1418294" y="2063187"/>
            <a:chExt cx="3153706" cy="1365814"/>
          </a:xfrm>
          <a:solidFill>
            <a:srgbClr val="C9D2BE"/>
          </a:solidFill>
        </p:grpSpPr>
        <p:sp>
          <p:nvSpPr>
            <p:cNvPr id="15" name="Isosceles Triangle 14">
              <a:extLst>
                <a:ext uri="{FF2B5EF4-FFF2-40B4-BE49-F238E27FC236}">
                  <a16:creationId xmlns:a16="http://schemas.microsoft.com/office/drawing/2014/main" id="{5526AEAB-7FC2-4829-A8D0-F13102BDD8EB}"/>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E11200B-13BA-4C05-AAE9-6D25D8575D1C}"/>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FDD5F836-858E-4B62-87FB-6D609DF1C42B}"/>
              </a:ext>
            </a:extLst>
          </p:cNvPr>
          <p:cNvSpPr txBox="1"/>
          <p:nvPr/>
        </p:nvSpPr>
        <p:spPr>
          <a:xfrm>
            <a:off x="4995655" y="1462881"/>
            <a:ext cx="3772730" cy="1026435"/>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ar-JO" sz="3200" b="1" i="0" u="none" strike="noStrike" kern="1200" cap="none" spc="0" normalizeH="0" baseline="0" noProof="0" dirty="0">
                <a:ln>
                  <a:noFill/>
                </a:ln>
                <a:solidFill>
                  <a:srgbClr val="3C5C26"/>
                </a:solidFill>
                <a:effectLst/>
                <a:uLnTx/>
                <a:uFillTx/>
                <a:latin typeface="Arial" panose="020B0604020202020204" pitchFamily="34" charset="0"/>
                <a:cs typeface="Arial" panose="020B0604020202020204" pitchFamily="34" charset="0"/>
              </a:rPr>
              <a:t>امتياز                      ولادة يسوع</a:t>
            </a:r>
            <a:endParaRPr kumimoji="0" lang="en-US" sz="3200" b="1" i="0" u="none" strike="noStrike" kern="1200" cap="none" spc="0" normalizeH="0" baseline="0" noProof="0" dirty="0">
              <a:ln>
                <a:noFill/>
              </a:ln>
              <a:solidFill>
                <a:srgbClr val="3C5C26"/>
              </a:solidFill>
              <a:effectLst/>
              <a:uLnTx/>
              <a:uFillTx/>
              <a:latin typeface="Arial" panose="020B0604020202020204" pitchFamily="34" charset="0"/>
              <a:cs typeface="Arial" panose="020B0604020202020204" pitchFamily="34" charset="0"/>
            </a:endParaRPr>
          </a:p>
        </p:txBody>
      </p:sp>
      <p:sp>
        <p:nvSpPr>
          <p:cNvPr id="17" name="TextBox 7">
            <a:extLst>
              <a:ext uri="{FF2B5EF4-FFF2-40B4-BE49-F238E27FC236}">
                <a16:creationId xmlns:a16="http://schemas.microsoft.com/office/drawing/2014/main" id="{CA3F449F-EDED-4DD8-BA0D-080628A60EF5}"/>
              </a:ext>
            </a:extLst>
          </p:cNvPr>
          <p:cNvSpPr txBox="1"/>
          <p:nvPr/>
        </p:nvSpPr>
        <p:spPr>
          <a:xfrm>
            <a:off x="2671187" y="219990"/>
            <a:ext cx="3628098" cy="664797"/>
          </a:xfrm>
          <a:prstGeom prst="rect">
            <a:avLst/>
          </a:prstGeom>
        </p:spPr>
        <p:txBody>
          <a:bodyPr wrap="square" lIns="0" tIns="0" rIns="0" bIns="0" rtlCol="0" anchor="t">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ar-JO" sz="4800" b="1" i="0" u="none" strike="noStrike" kern="1200" cap="none" spc="-80" normalizeH="0" baseline="0" noProof="0" dirty="0">
                <a:ln>
                  <a:noFill/>
                </a:ln>
                <a:solidFill>
                  <a:srgbClr val="3C5C26"/>
                </a:solidFill>
                <a:effectLst>
                  <a:glow>
                    <a:prstClr val="white"/>
                  </a:glow>
                </a:effectLst>
                <a:uLnTx/>
                <a:uFillTx/>
                <a:latin typeface="Arial" panose="020B0604020202020204" pitchFamily="34" charset="0"/>
                <a:cs typeface="Arial" panose="020B0604020202020204" pitchFamily="34" charset="0"/>
              </a:rPr>
              <a:t>مريم</a:t>
            </a:r>
            <a:endParaRPr kumimoji="0" lang="en-US" sz="4800" b="1" i="0" u="none" strike="noStrike" kern="1200" cap="none" spc="-80" normalizeH="0" baseline="0" noProof="0" dirty="0">
              <a:ln>
                <a:noFill/>
              </a:ln>
              <a:solidFill>
                <a:srgbClr val="3C5C26"/>
              </a:solidFill>
              <a:effectLst>
                <a:glow>
                  <a:prstClr val="white"/>
                </a:glow>
              </a:effectLst>
              <a:uLnTx/>
              <a:uFillTx/>
              <a:latin typeface="Arial" panose="020B0604020202020204" pitchFamily="34" charset="0"/>
              <a:cs typeface="Arial" panose="020B0604020202020204" pitchFamily="34" charset="0"/>
            </a:endParaRPr>
          </a:p>
        </p:txBody>
      </p:sp>
      <p:sp>
        <p:nvSpPr>
          <p:cNvPr id="18" name="TextBox 7">
            <a:extLst>
              <a:ext uri="{FF2B5EF4-FFF2-40B4-BE49-F238E27FC236}">
                <a16:creationId xmlns:a16="http://schemas.microsoft.com/office/drawing/2014/main" id="{CB3C0162-B8FA-4ECF-BE6F-4D27F68B39C3}"/>
              </a:ext>
            </a:extLst>
          </p:cNvPr>
          <p:cNvSpPr txBox="1"/>
          <p:nvPr/>
        </p:nvSpPr>
        <p:spPr>
          <a:xfrm>
            <a:off x="2671187" y="3560090"/>
            <a:ext cx="3628098" cy="664797"/>
          </a:xfrm>
          <a:prstGeom prst="rect">
            <a:avLst/>
          </a:prstGeom>
        </p:spPr>
        <p:txBody>
          <a:bodyPr wrap="square" lIns="0" tIns="0" rIns="0" bIns="0" rtlCol="0" anchor="t">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ar-JO" sz="4800" b="1" i="0" u="none" strike="noStrike" kern="1200" cap="none" spc="-80" normalizeH="0" baseline="0" noProof="0" dirty="0">
                <a:ln>
                  <a:noFill/>
                </a:ln>
                <a:solidFill>
                  <a:srgbClr val="3C5C26"/>
                </a:solidFill>
                <a:effectLst>
                  <a:glow>
                    <a:prstClr val="white"/>
                  </a:glow>
                </a:effectLst>
                <a:uLnTx/>
                <a:uFillTx/>
                <a:latin typeface="Arial" panose="020B0604020202020204" pitchFamily="34" charset="0"/>
                <a:cs typeface="Arial" panose="020B0604020202020204" pitchFamily="34" charset="0"/>
              </a:rPr>
              <a:t>المؤمنون</a:t>
            </a:r>
            <a:endParaRPr kumimoji="0" lang="en-US" sz="4800" b="1" i="0" u="none" strike="noStrike" kern="1200" cap="none" spc="-80" normalizeH="0" baseline="0" noProof="0" dirty="0">
              <a:ln>
                <a:noFill/>
              </a:ln>
              <a:solidFill>
                <a:srgbClr val="3C5C26"/>
              </a:solidFill>
              <a:effectLst>
                <a:glow>
                  <a:prstClr val="white"/>
                </a:glow>
              </a:effectLst>
              <a:uLnTx/>
              <a:uFillTx/>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8F0F3919-1749-4CD6-8CE9-8D551056B20C}"/>
              </a:ext>
            </a:extLst>
          </p:cNvPr>
          <p:cNvGrpSpPr/>
          <p:nvPr/>
        </p:nvGrpSpPr>
        <p:grpSpPr>
          <a:xfrm>
            <a:off x="533400" y="4442987"/>
            <a:ext cx="4634162" cy="1797227"/>
            <a:chOff x="3961635" y="3092419"/>
            <a:chExt cx="4634162" cy="1797227"/>
          </a:xfrm>
          <a:solidFill>
            <a:srgbClr val="3C5C26"/>
          </a:solidFill>
        </p:grpSpPr>
        <p:grpSp>
          <p:nvGrpSpPr>
            <p:cNvPr id="29" name="Group 28">
              <a:extLst>
                <a:ext uri="{FF2B5EF4-FFF2-40B4-BE49-F238E27FC236}">
                  <a16:creationId xmlns:a16="http://schemas.microsoft.com/office/drawing/2014/main" id="{1DF9D1B1-06B8-453F-BB86-B8F31C9DCFBC}"/>
                </a:ext>
              </a:extLst>
            </p:cNvPr>
            <p:cNvGrpSpPr/>
            <p:nvPr/>
          </p:nvGrpSpPr>
          <p:grpSpPr>
            <a:xfrm>
              <a:off x="3961635" y="3092419"/>
              <a:ext cx="4634162" cy="1797227"/>
              <a:chOff x="1453593" y="2063186"/>
              <a:chExt cx="3118407" cy="1365813"/>
            </a:xfrm>
            <a:grpFill/>
          </p:grpSpPr>
          <p:sp>
            <p:nvSpPr>
              <p:cNvPr id="31" name="Isosceles Triangle 30">
                <a:extLst>
                  <a:ext uri="{FF2B5EF4-FFF2-40B4-BE49-F238E27FC236}">
                    <a16:creationId xmlns:a16="http://schemas.microsoft.com/office/drawing/2014/main" id="{DFC6D7E9-2001-4991-B2B8-189C98939F66}"/>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D38D3344-244C-4C63-ABCA-296ECBB348A3}"/>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30" name="TextBox 29">
              <a:extLst>
                <a:ext uri="{FF2B5EF4-FFF2-40B4-BE49-F238E27FC236}">
                  <a16:creationId xmlns:a16="http://schemas.microsoft.com/office/drawing/2014/main" id="{178E518F-4A86-4BF3-AEA0-6DD380FF589C}"/>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ar-JO" sz="3200" b="1" i="0" u="none" strike="noStrike" kern="1200" cap="none" spc="0" normalizeH="0" baseline="0" noProof="0" dirty="0">
                  <a:ln>
                    <a:noFill/>
                  </a:ln>
                  <a:solidFill>
                    <a:srgbClr val="F4F0D9"/>
                  </a:solidFill>
                  <a:effectLst/>
                  <a:uLnTx/>
                  <a:uFillTx/>
                  <a:latin typeface="Arial" panose="020B0604020202020204" pitchFamily="34" charset="0"/>
                  <a:cs typeface="Arial" panose="020B0604020202020204" pitchFamily="34" charset="0"/>
                </a:rPr>
                <a:t>ما هي نتيجة إيجاد          نعمة عند الله ؟</a:t>
              </a:r>
            </a:p>
          </p:txBody>
        </p:sp>
      </p:grpSp>
      <p:pic>
        <p:nvPicPr>
          <p:cNvPr id="7" name="Picture 6">
            <a:extLst>
              <a:ext uri="{FF2B5EF4-FFF2-40B4-BE49-F238E27FC236}">
                <a16:creationId xmlns:a16="http://schemas.microsoft.com/office/drawing/2014/main" id="{7DD384B8-7422-B0DF-AB7F-E7933E57A546}"/>
              </a:ext>
            </a:extLst>
          </p:cNvPr>
          <p:cNvPicPr>
            <a:picLocks noChangeAspect="1"/>
          </p:cNvPicPr>
          <p:nvPr/>
        </p:nvPicPr>
        <p:blipFill>
          <a:blip r:embed="rId2"/>
          <a:stretch>
            <a:fillRect/>
          </a:stretch>
        </p:blipFill>
        <p:spPr>
          <a:xfrm>
            <a:off x="4320209" y="4442984"/>
            <a:ext cx="4448176" cy="1797229"/>
          </a:xfrm>
          <a:prstGeom prst="rect">
            <a:avLst/>
          </a:prstGeom>
        </p:spPr>
      </p:pic>
      <p:sp>
        <p:nvSpPr>
          <p:cNvPr id="10" name="TextBox 9">
            <a:extLst>
              <a:ext uri="{FF2B5EF4-FFF2-40B4-BE49-F238E27FC236}">
                <a16:creationId xmlns:a16="http://schemas.microsoft.com/office/drawing/2014/main" id="{B209893D-02BA-DAD1-16E6-27361B7227DB}"/>
              </a:ext>
            </a:extLst>
          </p:cNvPr>
          <p:cNvSpPr txBox="1"/>
          <p:nvPr/>
        </p:nvSpPr>
        <p:spPr>
          <a:xfrm>
            <a:off x="5830957" y="4442983"/>
            <a:ext cx="2438400" cy="1569660"/>
          </a:xfrm>
          <a:prstGeom prst="rect">
            <a:avLst/>
          </a:prstGeom>
          <a:noFill/>
        </p:spPr>
        <p:txBody>
          <a:bodyPr wrap="square">
            <a:spAutoFit/>
          </a:bodyPr>
          <a:lstStyle/>
          <a:p>
            <a:pPr algn="ctr"/>
            <a:endParaRPr lang="ar-JO" sz="3200" b="1" dirty="0">
              <a:solidFill>
                <a:schemeClr val="accent6">
                  <a:lumMod val="50000"/>
                </a:schemeClr>
              </a:solidFill>
              <a:latin typeface="Arial" panose="020B0604020202020204" pitchFamily="34" charset="0"/>
              <a:cs typeface="Arial" panose="020B0604020202020204" pitchFamily="34" charset="0"/>
            </a:endParaRPr>
          </a:p>
          <a:p>
            <a:pPr algn="ctr"/>
            <a:r>
              <a:rPr lang="ar-JO" sz="3200" b="1" dirty="0">
                <a:solidFill>
                  <a:schemeClr val="accent6">
                    <a:lumMod val="50000"/>
                  </a:schemeClr>
                </a:solidFill>
                <a:latin typeface="Arial" panose="020B0604020202020204" pitchFamily="34" charset="0"/>
                <a:cs typeface="Arial" panose="020B0604020202020204" pitchFamily="34" charset="0"/>
              </a:rPr>
              <a:t>امتياز        مشاركة الإنجيل</a:t>
            </a:r>
            <a:endParaRPr lang="en-US" sz="32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32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728ED7"/>
        </a:solidFill>
        <a:effectLst/>
      </p:bgPr>
    </p:bg>
    <p:spTree>
      <p:nvGrpSpPr>
        <p:cNvPr id="1" name=""/>
        <p:cNvGrpSpPr/>
        <p:nvPr/>
      </p:nvGrpSpPr>
      <p:grpSpPr>
        <a:xfrm>
          <a:off x="0" y="0"/>
          <a:ext cx="0" cy="0"/>
          <a:chOff x="0" y="0"/>
          <a:chExt cx="0" cy="0"/>
        </a:xfrm>
      </p:grpSpPr>
      <p:sp>
        <p:nvSpPr>
          <p:cNvPr id="8" name="Double Wave 7">
            <a:extLst>
              <a:ext uri="{FF2B5EF4-FFF2-40B4-BE49-F238E27FC236}">
                <a16:creationId xmlns:a16="http://schemas.microsoft.com/office/drawing/2014/main" id="{2956BF51-E2D8-42BB-8D55-1E96ED5281BA}"/>
              </a:ext>
            </a:extLst>
          </p:cNvPr>
          <p:cNvSpPr/>
          <p:nvPr/>
        </p:nvSpPr>
        <p:spPr bwMode="auto">
          <a:xfrm>
            <a:off x="3249585" y="3171469"/>
            <a:ext cx="1749287" cy="698164"/>
          </a:xfrm>
          <a:prstGeom prst="doubleWave">
            <a:avLst/>
          </a:prstGeom>
          <a:solidFill>
            <a:schemeClr val="accent1">
              <a:lumMod val="40000"/>
              <a:lumOff val="6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التدين</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Double Wave 8">
            <a:extLst>
              <a:ext uri="{FF2B5EF4-FFF2-40B4-BE49-F238E27FC236}">
                <a16:creationId xmlns:a16="http://schemas.microsoft.com/office/drawing/2014/main" id="{6CC953CA-6CBF-4625-8A06-56E9BB736CD1}"/>
              </a:ext>
            </a:extLst>
          </p:cNvPr>
          <p:cNvSpPr/>
          <p:nvPr/>
        </p:nvSpPr>
        <p:spPr bwMode="auto">
          <a:xfrm>
            <a:off x="3229475" y="4104755"/>
            <a:ext cx="2346097" cy="698164"/>
          </a:xfrm>
          <a:prstGeom prst="doubleWave">
            <a:avLst/>
          </a:prstGeom>
          <a:solidFill>
            <a:srgbClr val="FF33CC"/>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الأعمال الصالحة</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Double Wave 9">
            <a:extLst>
              <a:ext uri="{FF2B5EF4-FFF2-40B4-BE49-F238E27FC236}">
                <a16:creationId xmlns:a16="http://schemas.microsoft.com/office/drawing/2014/main" id="{24DEDB34-5BBB-4712-A29F-7C19530509C9}"/>
              </a:ext>
            </a:extLst>
          </p:cNvPr>
          <p:cNvSpPr/>
          <p:nvPr/>
        </p:nvSpPr>
        <p:spPr bwMode="auto">
          <a:xfrm>
            <a:off x="3547295" y="5049793"/>
            <a:ext cx="1749287" cy="698164"/>
          </a:xfrm>
          <a:prstGeom prst="doubleWave">
            <a:avLst/>
          </a:prstGeom>
          <a:solidFill>
            <a:schemeClr val="accent6">
              <a:lumMod val="60000"/>
              <a:lumOff val="4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الأخلاق</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Double Wave 10">
            <a:extLst>
              <a:ext uri="{FF2B5EF4-FFF2-40B4-BE49-F238E27FC236}">
                <a16:creationId xmlns:a16="http://schemas.microsoft.com/office/drawing/2014/main" id="{DB742F47-B0B8-4501-B209-5C61C00EE878}"/>
              </a:ext>
            </a:extLst>
          </p:cNvPr>
          <p:cNvSpPr/>
          <p:nvPr/>
        </p:nvSpPr>
        <p:spPr bwMode="auto">
          <a:xfrm>
            <a:off x="3527879" y="6005651"/>
            <a:ext cx="2047693" cy="698164"/>
          </a:xfrm>
          <a:prstGeom prst="doubleWave">
            <a:avLst/>
          </a:prstGeom>
          <a:solidFill>
            <a:srgbClr val="FF9933"/>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الفلسفة</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quot;Not Allowed&quot; Symbol 11">
            <a:extLst>
              <a:ext uri="{FF2B5EF4-FFF2-40B4-BE49-F238E27FC236}">
                <a16:creationId xmlns:a16="http://schemas.microsoft.com/office/drawing/2014/main" id="{5A07B643-AA35-4CEC-AB99-8C9E43EEBBCD}"/>
              </a:ext>
            </a:extLst>
          </p:cNvPr>
          <p:cNvSpPr>
            <a:spLocks noChangeAspect="1"/>
          </p:cNvSpPr>
          <p:nvPr/>
        </p:nvSpPr>
        <p:spPr>
          <a:xfrm>
            <a:off x="3557531" y="3014049"/>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quot;Not Allowed&quot; Symbol 12">
            <a:extLst>
              <a:ext uri="{FF2B5EF4-FFF2-40B4-BE49-F238E27FC236}">
                <a16:creationId xmlns:a16="http://schemas.microsoft.com/office/drawing/2014/main" id="{29E4C5B3-FA25-4DBB-9428-80875B14A76B}"/>
              </a:ext>
            </a:extLst>
          </p:cNvPr>
          <p:cNvSpPr>
            <a:spLocks noChangeAspect="1"/>
          </p:cNvSpPr>
          <p:nvPr/>
        </p:nvSpPr>
        <p:spPr>
          <a:xfrm>
            <a:off x="3709931" y="3961582"/>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quot;Not Allowed&quot; Symbol 13">
            <a:extLst>
              <a:ext uri="{FF2B5EF4-FFF2-40B4-BE49-F238E27FC236}">
                <a16:creationId xmlns:a16="http://schemas.microsoft.com/office/drawing/2014/main" id="{F1410256-BB6C-463D-9BB0-54D34A16F78E}"/>
              </a:ext>
            </a:extLst>
          </p:cNvPr>
          <p:cNvSpPr>
            <a:spLocks noChangeAspect="1"/>
          </p:cNvSpPr>
          <p:nvPr/>
        </p:nvSpPr>
        <p:spPr>
          <a:xfrm>
            <a:off x="3862331" y="4909111"/>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9" name="&quot;Not Allowed&quot; Symbol 18">
            <a:extLst>
              <a:ext uri="{FF2B5EF4-FFF2-40B4-BE49-F238E27FC236}">
                <a16:creationId xmlns:a16="http://schemas.microsoft.com/office/drawing/2014/main" id="{87C76808-18C9-4377-A4D0-B7E274F01533}"/>
              </a:ext>
            </a:extLst>
          </p:cNvPr>
          <p:cNvSpPr>
            <a:spLocks noChangeAspect="1"/>
          </p:cNvSpPr>
          <p:nvPr/>
        </p:nvSpPr>
        <p:spPr>
          <a:xfrm>
            <a:off x="3862330" y="5922905"/>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7A0F79BC-0EEC-40D5-9DB5-0869797150A2}"/>
              </a:ext>
            </a:extLst>
          </p:cNvPr>
          <p:cNvSpPr/>
          <p:nvPr/>
        </p:nvSpPr>
        <p:spPr bwMode="auto">
          <a:xfrm>
            <a:off x="2690191" y="5247861"/>
            <a:ext cx="3768114" cy="1611162"/>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4B0D471-BD1E-4BED-95D1-D30E796D7C6F}"/>
              </a:ext>
            </a:extLst>
          </p:cNvPr>
          <p:cNvSpPr txBox="1"/>
          <p:nvPr/>
        </p:nvSpPr>
        <p:spPr>
          <a:xfrm>
            <a:off x="271198" y="5349562"/>
            <a:ext cx="2551813" cy="1200329"/>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البشرية الخاطئة</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E011A40-B6A9-4D24-A3AB-D1793D26585D}"/>
              </a:ext>
            </a:extLst>
          </p:cNvPr>
          <p:cNvSpPr txBox="1"/>
          <p:nvPr/>
        </p:nvSpPr>
        <p:spPr>
          <a:xfrm>
            <a:off x="6280440" y="5376658"/>
            <a:ext cx="2551813" cy="1311128"/>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ar-JO" sz="4400" b="1" i="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الله    القدوس</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75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16"/>
                                        </p:tgtEl>
                                        <p:attrNameLst>
                                          <p:attrName>ppt_x</p:attrName>
                                        </p:attrNameLst>
                                      </p:cBhvr>
                                      <p:tavLst>
                                        <p:tav tm="0">
                                          <p:val>
                                            <p:strVal val="ppt_x"/>
                                          </p:val>
                                        </p:tav>
                                        <p:tav tm="100000">
                                          <p:val>
                                            <p:strVal val="ppt_x"/>
                                          </p:val>
                                        </p:tav>
                                      </p:tavLst>
                                    </p:anim>
                                    <p:anim calcmode="lin" valueType="num">
                                      <p:cBhvr additive="base">
                                        <p:cTn id="17" dur="500"/>
                                        <p:tgtEl>
                                          <p:spTgt spid="16"/>
                                        </p:tgtEl>
                                        <p:attrNameLst>
                                          <p:attrName>ppt_y</p:attrName>
                                        </p:attrNameLst>
                                      </p:cBhvr>
                                      <p:tavLst>
                                        <p:tav tm="0">
                                          <p:val>
                                            <p:strVal val="ppt_y"/>
                                          </p:val>
                                        </p:tav>
                                        <p:tav tm="100000">
                                          <p:val>
                                            <p:strVal val="1+ppt_h/2"/>
                                          </p:val>
                                        </p:tav>
                                      </p:tavLst>
                                    </p:anim>
                                    <p:set>
                                      <p:cBhvr>
                                        <p:cTn id="18" dur="1" fill="hold">
                                          <p:stCondLst>
                                            <p:cond delay="499"/>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9" grpId="0" animBg="1"/>
      <p:bldP spid="16" grpId="0" animBg="1"/>
      <p:bldP spid="17" grpId="0"/>
      <p:bldP spid="1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728ED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878321-18A7-43DE-ADBB-1E979F7F18DD}"/>
              </a:ext>
            </a:extLst>
          </p:cNvPr>
          <p:cNvSpPr/>
          <p:nvPr/>
        </p:nvSpPr>
        <p:spPr bwMode="auto">
          <a:xfrm>
            <a:off x="1965575" y="5146752"/>
            <a:ext cx="4492730" cy="1717797"/>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4B0D471-BD1E-4BED-95D1-D30E796D7C6F}"/>
              </a:ext>
            </a:extLst>
          </p:cNvPr>
          <p:cNvSpPr txBox="1"/>
          <p:nvPr/>
        </p:nvSpPr>
        <p:spPr>
          <a:xfrm>
            <a:off x="271198" y="5349562"/>
            <a:ext cx="2551813" cy="1200329"/>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البشرية الخاطئة</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E011A40-B6A9-4D24-A3AB-D1793D26585D}"/>
              </a:ext>
            </a:extLst>
          </p:cNvPr>
          <p:cNvSpPr txBox="1"/>
          <p:nvPr/>
        </p:nvSpPr>
        <p:spPr>
          <a:xfrm>
            <a:off x="6280440" y="5376658"/>
            <a:ext cx="2551813" cy="1311128"/>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ar-JO" sz="4400" b="1" i="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الله    القدوس</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Double Wave 4">
            <a:extLst>
              <a:ext uri="{FF2B5EF4-FFF2-40B4-BE49-F238E27FC236}">
                <a16:creationId xmlns:a16="http://schemas.microsoft.com/office/drawing/2014/main" id="{3B7AFCD3-0110-4692-A1DE-288D467F6901}"/>
              </a:ext>
            </a:extLst>
          </p:cNvPr>
          <p:cNvSpPr/>
          <p:nvPr/>
        </p:nvSpPr>
        <p:spPr bwMode="auto">
          <a:xfrm>
            <a:off x="3249585" y="3171469"/>
            <a:ext cx="1749287" cy="698164"/>
          </a:xfrm>
          <a:prstGeom prst="doubleWave">
            <a:avLst/>
          </a:prstGeom>
          <a:solidFill>
            <a:schemeClr val="accent1">
              <a:lumMod val="40000"/>
              <a:lumOff val="6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التدين</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Double Wave 5">
            <a:extLst>
              <a:ext uri="{FF2B5EF4-FFF2-40B4-BE49-F238E27FC236}">
                <a16:creationId xmlns:a16="http://schemas.microsoft.com/office/drawing/2014/main" id="{09F909F3-146A-467E-BFD8-C340365F412D}"/>
              </a:ext>
            </a:extLst>
          </p:cNvPr>
          <p:cNvSpPr/>
          <p:nvPr/>
        </p:nvSpPr>
        <p:spPr bwMode="auto">
          <a:xfrm>
            <a:off x="3229475" y="4104755"/>
            <a:ext cx="2346097" cy="698164"/>
          </a:xfrm>
          <a:prstGeom prst="doubleWave">
            <a:avLst/>
          </a:prstGeom>
          <a:solidFill>
            <a:srgbClr val="FF33CC"/>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الأعمال الصالحة</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Double Wave 7">
            <a:extLst>
              <a:ext uri="{FF2B5EF4-FFF2-40B4-BE49-F238E27FC236}">
                <a16:creationId xmlns:a16="http://schemas.microsoft.com/office/drawing/2014/main" id="{66ADF15C-8A96-4397-9025-57810971FB34}"/>
              </a:ext>
            </a:extLst>
          </p:cNvPr>
          <p:cNvSpPr/>
          <p:nvPr/>
        </p:nvSpPr>
        <p:spPr bwMode="auto">
          <a:xfrm>
            <a:off x="3547295" y="5049793"/>
            <a:ext cx="1749287" cy="698164"/>
          </a:xfrm>
          <a:prstGeom prst="doubleWave">
            <a:avLst/>
          </a:prstGeom>
          <a:solidFill>
            <a:schemeClr val="accent6">
              <a:lumMod val="60000"/>
              <a:lumOff val="4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الأخلاق</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Double Wave 8">
            <a:extLst>
              <a:ext uri="{FF2B5EF4-FFF2-40B4-BE49-F238E27FC236}">
                <a16:creationId xmlns:a16="http://schemas.microsoft.com/office/drawing/2014/main" id="{9156AE74-4CF5-4472-8057-3458B00B7C06}"/>
              </a:ext>
            </a:extLst>
          </p:cNvPr>
          <p:cNvSpPr/>
          <p:nvPr/>
        </p:nvSpPr>
        <p:spPr bwMode="auto">
          <a:xfrm>
            <a:off x="3527879" y="6005651"/>
            <a:ext cx="2047693" cy="698164"/>
          </a:xfrm>
          <a:prstGeom prst="doubleWave">
            <a:avLst/>
          </a:prstGeom>
          <a:solidFill>
            <a:srgbClr val="FF9933"/>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الفلسفة</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quot;Not Allowed&quot; Symbol 9">
            <a:extLst>
              <a:ext uri="{FF2B5EF4-FFF2-40B4-BE49-F238E27FC236}">
                <a16:creationId xmlns:a16="http://schemas.microsoft.com/office/drawing/2014/main" id="{9C2DBC89-519F-4AC3-BCB2-8C6CC7727E11}"/>
              </a:ext>
            </a:extLst>
          </p:cNvPr>
          <p:cNvSpPr>
            <a:spLocks noChangeAspect="1"/>
          </p:cNvSpPr>
          <p:nvPr/>
        </p:nvSpPr>
        <p:spPr>
          <a:xfrm>
            <a:off x="3557531" y="3014049"/>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quot;Not Allowed&quot; Symbol 10">
            <a:extLst>
              <a:ext uri="{FF2B5EF4-FFF2-40B4-BE49-F238E27FC236}">
                <a16:creationId xmlns:a16="http://schemas.microsoft.com/office/drawing/2014/main" id="{6AD5985F-9914-4761-8E11-BC14C62CB107}"/>
              </a:ext>
            </a:extLst>
          </p:cNvPr>
          <p:cNvSpPr>
            <a:spLocks noChangeAspect="1"/>
          </p:cNvSpPr>
          <p:nvPr/>
        </p:nvSpPr>
        <p:spPr>
          <a:xfrm>
            <a:off x="3709931" y="3961582"/>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quot;Not Allowed&quot; Symbol 11">
            <a:extLst>
              <a:ext uri="{FF2B5EF4-FFF2-40B4-BE49-F238E27FC236}">
                <a16:creationId xmlns:a16="http://schemas.microsoft.com/office/drawing/2014/main" id="{0E944E87-2573-40EF-88DD-D4920987CBCA}"/>
              </a:ext>
            </a:extLst>
          </p:cNvPr>
          <p:cNvSpPr>
            <a:spLocks noChangeAspect="1"/>
          </p:cNvSpPr>
          <p:nvPr/>
        </p:nvSpPr>
        <p:spPr>
          <a:xfrm>
            <a:off x="3862331" y="4909111"/>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quot;Not Allowed&quot; Symbol 12">
            <a:extLst>
              <a:ext uri="{FF2B5EF4-FFF2-40B4-BE49-F238E27FC236}">
                <a16:creationId xmlns:a16="http://schemas.microsoft.com/office/drawing/2014/main" id="{5F39E57D-DD58-4EFB-9E8F-6363950CE0CF}"/>
              </a:ext>
            </a:extLst>
          </p:cNvPr>
          <p:cNvSpPr>
            <a:spLocks noChangeAspect="1"/>
          </p:cNvSpPr>
          <p:nvPr/>
        </p:nvSpPr>
        <p:spPr>
          <a:xfrm>
            <a:off x="3862331" y="5922905"/>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5F781360-D057-45D8-A56C-AE00991E2C6C}"/>
              </a:ext>
            </a:extLst>
          </p:cNvPr>
          <p:cNvGrpSpPr/>
          <p:nvPr/>
        </p:nvGrpSpPr>
        <p:grpSpPr>
          <a:xfrm>
            <a:off x="3229475" y="766319"/>
            <a:ext cx="2399168" cy="3537728"/>
            <a:chOff x="4866350" y="470778"/>
            <a:chExt cx="2528607" cy="3537728"/>
          </a:xfrm>
        </p:grpSpPr>
        <p:pic>
          <p:nvPicPr>
            <p:cNvPr id="3" name="Picture 2">
              <a:extLst>
                <a:ext uri="{FF2B5EF4-FFF2-40B4-BE49-F238E27FC236}">
                  <a16:creationId xmlns:a16="http://schemas.microsoft.com/office/drawing/2014/main" id="{F3C0B082-F6D2-4836-9D23-26835B7FF50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66350" y="470778"/>
              <a:ext cx="2528607" cy="3537728"/>
            </a:xfrm>
            <a:prstGeom prst="rect">
              <a:avLst/>
            </a:prstGeom>
          </p:spPr>
        </p:pic>
        <p:sp>
          <p:nvSpPr>
            <p:cNvPr id="14" name="TextBox 13">
              <a:extLst>
                <a:ext uri="{FF2B5EF4-FFF2-40B4-BE49-F238E27FC236}">
                  <a16:creationId xmlns:a16="http://schemas.microsoft.com/office/drawing/2014/main" id="{89507483-BA8E-4C05-A583-AB942498288F}"/>
                </a:ext>
              </a:extLst>
            </p:cNvPr>
            <p:cNvSpPr txBox="1"/>
            <p:nvPr/>
          </p:nvSpPr>
          <p:spPr>
            <a:xfrm>
              <a:off x="5819904" y="691223"/>
              <a:ext cx="621498" cy="3046988"/>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ar-JO" sz="40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a:t>
              </a:r>
            </a:p>
            <a:p>
              <a:pPr marL="0" marR="0" lvl="0" indent="0" algn="ctr" defTabSz="457200" rtl="0" eaLnBrk="1" fontAlgn="auto" latinLnBrk="0" hangingPunct="1">
                <a:lnSpc>
                  <a:spcPct val="80000"/>
                </a:lnSpc>
                <a:spcBef>
                  <a:spcPts val="0"/>
                </a:spcBef>
                <a:spcAft>
                  <a:spcPts val="0"/>
                </a:spcAft>
                <a:buClrTx/>
                <a:buSzTx/>
                <a:buFontTx/>
                <a:buNone/>
                <a:tabLst/>
                <a:defRPr/>
              </a:pPr>
              <a:r>
                <a:rPr lang="ar-JO" sz="4000" b="1"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rPr>
                <a:t>ل</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ar-JO" sz="40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a:t>
              </a:r>
            </a:p>
            <a:p>
              <a:pPr marL="0" marR="0" lvl="0" indent="0" algn="ctr" defTabSz="457200" rtl="0" eaLnBrk="1" fontAlgn="auto" latinLnBrk="0" hangingPunct="1">
                <a:lnSpc>
                  <a:spcPct val="80000"/>
                </a:lnSpc>
                <a:spcBef>
                  <a:spcPts val="0"/>
                </a:spcBef>
                <a:spcAft>
                  <a:spcPts val="0"/>
                </a:spcAft>
                <a:buClrTx/>
                <a:buSzTx/>
                <a:buFontTx/>
                <a:buNone/>
                <a:tabLst/>
                <a:defRPr/>
              </a:pPr>
              <a:r>
                <a:rPr lang="ar-JO" sz="4000" b="1"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rPr>
                <a:t>س</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ar-JO" sz="40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ي</a:t>
              </a:r>
            </a:p>
            <a:p>
              <a:pPr marL="0" marR="0" lvl="0" indent="0" algn="ctr" defTabSz="457200" rtl="0" eaLnBrk="1" fontAlgn="auto" latinLnBrk="0" hangingPunct="1">
                <a:lnSpc>
                  <a:spcPct val="80000"/>
                </a:lnSpc>
                <a:spcBef>
                  <a:spcPts val="0"/>
                </a:spcBef>
                <a:spcAft>
                  <a:spcPts val="0"/>
                </a:spcAft>
                <a:buClrTx/>
                <a:buSzTx/>
                <a:buFontTx/>
                <a:buNone/>
                <a:tabLst/>
                <a:defRPr/>
              </a:pPr>
              <a:r>
                <a:rPr lang="ar-JO" sz="4000" b="1"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rPr>
                <a:t>ح</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1718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2000"/>
                                        <p:tgtEl>
                                          <p:spTgt spid="5"/>
                                        </p:tgtEl>
                                        <p:attrNameLst>
                                          <p:attrName>ppt_x</p:attrName>
                                        </p:attrNameLst>
                                      </p:cBhvr>
                                      <p:tavLst>
                                        <p:tav tm="0">
                                          <p:val>
                                            <p:strVal val="ppt_x"/>
                                          </p:val>
                                        </p:tav>
                                        <p:tav tm="100000">
                                          <p:val>
                                            <p:strVal val="ppt_x"/>
                                          </p:val>
                                        </p:tav>
                                      </p:tavLst>
                                    </p:anim>
                                    <p:anim calcmode="lin" valueType="num">
                                      <p:cBhvr additive="base">
                                        <p:cTn id="7" dur="2000"/>
                                        <p:tgtEl>
                                          <p:spTgt spid="5"/>
                                        </p:tgtEl>
                                        <p:attrNameLst>
                                          <p:attrName>ppt_y</p:attrName>
                                        </p:attrNameLst>
                                      </p:cBhvr>
                                      <p:tavLst>
                                        <p:tav tm="0">
                                          <p:val>
                                            <p:strVal val="ppt_y"/>
                                          </p:val>
                                        </p:tav>
                                        <p:tav tm="100000">
                                          <p:val>
                                            <p:strVal val="1+ppt_h/2"/>
                                          </p:val>
                                        </p:tav>
                                      </p:tavLst>
                                    </p:anim>
                                    <p:set>
                                      <p:cBhvr>
                                        <p:cTn id="8" dur="1" fill="hold">
                                          <p:stCondLst>
                                            <p:cond delay="1999"/>
                                          </p:stCondLst>
                                        </p:cTn>
                                        <p:tgtEl>
                                          <p:spTgt spid="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2000"/>
                                        <p:tgtEl>
                                          <p:spTgt spid="10"/>
                                        </p:tgtEl>
                                        <p:attrNameLst>
                                          <p:attrName>ppt_x</p:attrName>
                                        </p:attrNameLst>
                                      </p:cBhvr>
                                      <p:tavLst>
                                        <p:tav tm="0">
                                          <p:val>
                                            <p:strVal val="ppt_x"/>
                                          </p:val>
                                        </p:tav>
                                        <p:tav tm="100000">
                                          <p:val>
                                            <p:strVal val="ppt_x"/>
                                          </p:val>
                                        </p:tav>
                                      </p:tavLst>
                                    </p:anim>
                                    <p:anim calcmode="lin" valueType="num">
                                      <p:cBhvr additive="base">
                                        <p:cTn id="11" dur="2000"/>
                                        <p:tgtEl>
                                          <p:spTgt spid="10"/>
                                        </p:tgtEl>
                                        <p:attrNameLst>
                                          <p:attrName>ppt_y</p:attrName>
                                        </p:attrNameLst>
                                      </p:cBhvr>
                                      <p:tavLst>
                                        <p:tav tm="0">
                                          <p:val>
                                            <p:strVal val="ppt_y"/>
                                          </p:val>
                                        </p:tav>
                                        <p:tav tm="100000">
                                          <p:val>
                                            <p:strVal val="1+ppt_h/2"/>
                                          </p:val>
                                        </p:tav>
                                      </p:tavLst>
                                    </p:anim>
                                    <p:set>
                                      <p:cBhvr>
                                        <p:cTn id="12" dur="1" fill="hold">
                                          <p:stCondLst>
                                            <p:cond delay="1999"/>
                                          </p:stCondLst>
                                        </p:cTn>
                                        <p:tgtEl>
                                          <p:spTgt spid="10"/>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2000"/>
                                        <p:tgtEl>
                                          <p:spTgt spid="6"/>
                                        </p:tgtEl>
                                        <p:attrNameLst>
                                          <p:attrName>ppt_x</p:attrName>
                                        </p:attrNameLst>
                                      </p:cBhvr>
                                      <p:tavLst>
                                        <p:tav tm="0">
                                          <p:val>
                                            <p:strVal val="ppt_x"/>
                                          </p:val>
                                        </p:tav>
                                        <p:tav tm="100000">
                                          <p:val>
                                            <p:strVal val="ppt_x"/>
                                          </p:val>
                                        </p:tav>
                                      </p:tavLst>
                                    </p:anim>
                                    <p:anim calcmode="lin" valueType="num">
                                      <p:cBhvr additive="base">
                                        <p:cTn id="15" dur="2000"/>
                                        <p:tgtEl>
                                          <p:spTgt spid="6"/>
                                        </p:tgtEl>
                                        <p:attrNameLst>
                                          <p:attrName>ppt_y</p:attrName>
                                        </p:attrNameLst>
                                      </p:cBhvr>
                                      <p:tavLst>
                                        <p:tav tm="0">
                                          <p:val>
                                            <p:strVal val="ppt_y"/>
                                          </p:val>
                                        </p:tav>
                                        <p:tav tm="100000">
                                          <p:val>
                                            <p:strVal val="1+ppt_h/2"/>
                                          </p:val>
                                        </p:tav>
                                      </p:tavLst>
                                    </p:anim>
                                    <p:set>
                                      <p:cBhvr>
                                        <p:cTn id="16" dur="1" fill="hold">
                                          <p:stCondLst>
                                            <p:cond delay="1999"/>
                                          </p:stCondLst>
                                        </p:cTn>
                                        <p:tgtEl>
                                          <p:spTgt spid="6"/>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2000"/>
                                        <p:tgtEl>
                                          <p:spTgt spid="11"/>
                                        </p:tgtEl>
                                        <p:attrNameLst>
                                          <p:attrName>ppt_x</p:attrName>
                                        </p:attrNameLst>
                                      </p:cBhvr>
                                      <p:tavLst>
                                        <p:tav tm="0">
                                          <p:val>
                                            <p:strVal val="ppt_x"/>
                                          </p:val>
                                        </p:tav>
                                        <p:tav tm="100000">
                                          <p:val>
                                            <p:strVal val="ppt_x"/>
                                          </p:val>
                                        </p:tav>
                                      </p:tavLst>
                                    </p:anim>
                                    <p:anim calcmode="lin" valueType="num">
                                      <p:cBhvr additive="base">
                                        <p:cTn id="19" dur="2000"/>
                                        <p:tgtEl>
                                          <p:spTgt spid="11"/>
                                        </p:tgtEl>
                                        <p:attrNameLst>
                                          <p:attrName>ppt_y</p:attrName>
                                        </p:attrNameLst>
                                      </p:cBhvr>
                                      <p:tavLst>
                                        <p:tav tm="0">
                                          <p:val>
                                            <p:strVal val="ppt_y"/>
                                          </p:val>
                                        </p:tav>
                                        <p:tav tm="100000">
                                          <p:val>
                                            <p:strVal val="1+ppt_h/2"/>
                                          </p:val>
                                        </p:tav>
                                      </p:tavLst>
                                    </p:anim>
                                    <p:set>
                                      <p:cBhvr>
                                        <p:cTn id="20" dur="1" fill="hold">
                                          <p:stCondLst>
                                            <p:cond delay="1999"/>
                                          </p:stCondLst>
                                        </p:cTn>
                                        <p:tgtEl>
                                          <p:spTgt spid="11"/>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2000"/>
                                        <p:tgtEl>
                                          <p:spTgt spid="8"/>
                                        </p:tgtEl>
                                        <p:attrNameLst>
                                          <p:attrName>ppt_x</p:attrName>
                                        </p:attrNameLst>
                                      </p:cBhvr>
                                      <p:tavLst>
                                        <p:tav tm="0">
                                          <p:val>
                                            <p:strVal val="ppt_x"/>
                                          </p:val>
                                        </p:tav>
                                        <p:tav tm="100000">
                                          <p:val>
                                            <p:strVal val="ppt_x"/>
                                          </p:val>
                                        </p:tav>
                                      </p:tavLst>
                                    </p:anim>
                                    <p:anim calcmode="lin" valueType="num">
                                      <p:cBhvr additive="base">
                                        <p:cTn id="23" dur="2000"/>
                                        <p:tgtEl>
                                          <p:spTgt spid="8"/>
                                        </p:tgtEl>
                                        <p:attrNameLst>
                                          <p:attrName>ppt_y</p:attrName>
                                        </p:attrNameLst>
                                      </p:cBhvr>
                                      <p:tavLst>
                                        <p:tav tm="0">
                                          <p:val>
                                            <p:strVal val="ppt_y"/>
                                          </p:val>
                                        </p:tav>
                                        <p:tav tm="100000">
                                          <p:val>
                                            <p:strVal val="1+ppt_h/2"/>
                                          </p:val>
                                        </p:tav>
                                      </p:tavLst>
                                    </p:anim>
                                    <p:set>
                                      <p:cBhvr>
                                        <p:cTn id="24" dur="1" fill="hold">
                                          <p:stCondLst>
                                            <p:cond delay="1999"/>
                                          </p:stCondLst>
                                        </p:cTn>
                                        <p:tgtEl>
                                          <p:spTgt spid="8"/>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2000"/>
                                        <p:tgtEl>
                                          <p:spTgt spid="12"/>
                                        </p:tgtEl>
                                        <p:attrNameLst>
                                          <p:attrName>ppt_x</p:attrName>
                                        </p:attrNameLst>
                                      </p:cBhvr>
                                      <p:tavLst>
                                        <p:tav tm="0">
                                          <p:val>
                                            <p:strVal val="ppt_x"/>
                                          </p:val>
                                        </p:tav>
                                        <p:tav tm="100000">
                                          <p:val>
                                            <p:strVal val="ppt_x"/>
                                          </p:val>
                                        </p:tav>
                                      </p:tavLst>
                                    </p:anim>
                                    <p:anim calcmode="lin" valueType="num">
                                      <p:cBhvr additive="base">
                                        <p:cTn id="27" dur="2000"/>
                                        <p:tgtEl>
                                          <p:spTgt spid="12"/>
                                        </p:tgtEl>
                                        <p:attrNameLst>
                                          <p:attrName>ppt_y</p:attrName>
                                        </p:attrNameLst>
                                      </p:cBhvr>
                                      <p:tavLst>
                                        <p:tav tm="0">
                                          <p:val>
                                            <p:strVal val="ppt_y"/>
                                          </p:val>
                                        </p:tav>
                                        <p:tav tm="100000">
                                          <p:val>
                                            <p:strVal val="1+ppt_h/2"/>
                                          </p:val>
                                        </p:tav>
                                      </p:tavLst>
                                    </p:anim>
                                    <p:set>
                                      <p:cBhvr>
                                        <p:cTn id="28" dur="1" fill="hold">
                                          <p:stCondLst>
                                            <p:cond delay="1999"/>
                                          </p:stCondLst>
                                        </p:cTn>
                                        <p:tgtEl>
                                          <p:spTgt spid="12"/>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2000"/>
                                        <p:tgtEl>
                                          <p:spTgt spid="9"/>
                                        </p:tgtEl>
                                        <p:attrNameLst>
                                          <p:attrName>ppt_x</p:attrName>
                                        </p:attrNameLst>
                                      </p:cBhvr>
                                      <p:tavLst>
                                        <p:tav tm="0">
                                          <p:val>
                                            <p:strVal val="ppt_x"/>
                                          </p:val>
                                        </p:tav>
                                        <p:tav tm="100000">
                                          <p:val>
                                            <p:strVal val="ppt_x"/>
                                          </p:val>
                                        </p:tav>
                                      </p:tavLst>
                                    </p:anim>
                                    <p:anim calcmode="lin" valueType="num">
                                      <p:cBhvr additive="base">
                                        <p:cTn id="31" dur="2000"/>
                                        <p:tgtEl>
                                          <p:spTgt spid="9"/>
                                        </p:tgtEl>
                                        <p:attrNameLst>
                                          <p:attrName>ppt_y</p:attrName>
                                        </p:attrNameLst>
                                      </p:cBhvr>
                                      <p:tavLst>
                                        <p:tav tm="0">
                                          <p:val>
                                            <p:strVal val="ppt_y"/>
                                          </p:val>
                                        </p:tav>
                                        <p:tav tm="100000">
                                          <p:val>
                                            <p:strVal val="1+ppt_h/2"/>
                                          </p:val>
                                        </p:tav>
                                      </p:tavLst>
                                    </p:anim>
                                    <p:set>
                                      <p:cBhvr>
                                        <p:cTn id="32" dur="1" fill="hold">
                                          <p:stCondLst>
                                            <p:cond delay="1999"/>
                                          </p:stCondLst>
                                        </p:cTn>
                                        <p:tgtEl>
                                          <p:spTgt spid="9"/>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2000"/>
                                        <p:tgtEl>
                                          <p:spTgt spid="13"/>
                                        </p:tgtEl>
                                        <p:attrNameLst>
                                          <p:attrName>ppt_x</p:attrName>
                                        </p:attrNameLst>
                                      </p:cBhvr>
                                      <p:tavLst>
                                        <p:tav tm="0">
                                          <p:val>
                                            <p:strVal val="ppt_x"/>
                                          </p:val>
                                        </p:tav>
                                        <p:tav tm="100000">
                                          <p:val>
                                            <p:strVal val="ppt_x"/>
                                          </p:val>
                                        </p:tav>
                                      </p:tavLst>
                                    </p:anim>
                                    <p:anim calcmode="lin" valueType="num">
                                      <p:cBhvr additive="base">
                                        <p:cTn id="35" dur="2000"/>
                                        <p:tgtEl>
                                          <p:spTgt spid="13"/>
                                        </p:tgtEl>
                                        <p:attrNameLst>
                                          <p:attrName>ppt_y</p:attrName>
                                        </p:attrNameLst>
                                      </p:cBhvr>
                                      <p:tavLst>
                                        <p:tav tm="0">
                                          <p:val>
                                            <p:strVal val="ppt_y"/>
                                          </p:val>
                                        </p:tav>
                                        <p:tav tm="100000">
                                          <p:val>
                                            <p:strVal val="1+ppt_h/2"/>
                                          </p:val>
                                        </p:tav>
                                      </p:tavLst>
                                    </p:anim>
                                    <p:set>
                                      <p:cBhvr>
                                        <p:cTn id="36" dur="1" fill="hold">
                                          <p:stCondLst>
                                            <p:cond delay="1999"/>
                                          </p:stCondLst>
                                        </p:cTn>
                                        <p:tgtEl>
                                          <p:spTgt spid="13"/>
                                        </p:tgtEl>
                                        <p:attrNameLst>
                                          <p:attrName>style.visibility</p:attrName>
                                        </p:attrNameLst>
                                      </p:cBhvr>
                                      <p:to>
                                        <p:strVal val="hidden"/>
                                      </p:to>
                                    </p:set>
                                  </p:childTnLst>
                                </p:cTn>
                              </p:par>
                              <p:par>
                                <p:cTn id="37" presetID="2" presetClass="entr" presetSubtype="1"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0-#ppt_h/2"/>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P spid="8" grpId="0" animBg="1"/>
      <p:bldP spid="9" grpId="0" animBg="1"/>
      <p:bldP spid="10" grpId="0" animBg="1"/>
      <p:bldP spid="11" grpId="0" animBg="1"/>
      <p:bldP spid="12"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350D78-311D-4F66-87D7-634B52867CF3}"/>
              </a:ext>
            </a:extLst>
          </p:cNvPr>
          <p:cNvGrpSpPr/>
          <p:nvPr/>
        </p:nvGrpSpPr>
        <p:grpSpPr>
          <a:xfrm>
            <a:off x="444500" y="1077487"/>
            <a:ext cx="4634162" cy="1797227"/>
            <a:chOff x="3961635" y="3092419"/>
            <a:chExt cx="4634162" cy="1797227"/>
          </a:xfrm>
          <a:solidFill>
            <a:srgbClr val="3C5C26"/>
          </a:solidFill>
        </p:grpSpPr>
        <p:grpSp>
          <p:nvGrpSpPr>
            <p:cNvPr id="3" name="Group 2">
              <a:extLst>
                <a:ext uri="{FF2B5EF4-FFF2-40B4-BE49-F238E27FC236}">
                  <a16:creationId xmlns:a16="http://schemas.microsoft.com/office/drawing/2014/main" id="{358B8A09-22D9-47EA-96E1-7281264275B1}"/>
                </a:ext>
              </a:extLst>
            </p:cNvPr>
            <p:cNvGrpSpPr/>
            <p:nvPr/>
          </p:nvGrpSpPr>
          <p:grpSpPr>
            <a:xfrm>
              <a:off x="3961635" y="3092419"/>
              <a:ext cx="4634162" cy="1797227"/>
              <a:chOff x="1453593" y="2063186"/>
              <a:chExt cx="3118407" cy="1365813"/>
            </a:xfrm>
            <a:grpFill/>
          </p:grpSpPr>
          <p:sp>
            <p:nvSpPr>
              <p:cNvPr id="5" name="Isosceles Triangle 4">
                <a:extLst>
                  <a:ext uri="{FF2B5EF4-FFF2-40B4-BE49-F238E27FC236}">
                    <a16:creationId xmlns:a16="http://schemas.microsoft.com/office/drawing/2014/main" id="{F65EC843-B737-418D-B4AB-C0DF0FD791B1}"/>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E079F62-3054-49CF-A1CD-0C727C9C8FCA}"/>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8EC8CD31-AF87-41BB-BF2F-3FB3BD508BEA}"/>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algn="ctr" defTabSz="914400">
                <a:lnSpc>
                  <a:spcPct val="90000"/>
                </a:lnSpc>
                <a:spcBef>
                  <a:spcPct val="0"/>
                </a:spcBef>
                <a:spcAft>
                  <a:spcPts val="600"/>
                </a:spcAft>
              </a:pPr>
              <a:r>
                <a:rPr lang="ar-JO" sz="3200" b="1" i="0" dirty="0">
                  <a:solidFill>
                    <a:srgbClr val="F4F0D9"/>
                  </a:solidFill>
                  <a:effectLst/>
                  <a:latin typeface="Arial" panose="020B0604020202020204" pitchFamily="34" charset="0"/>
                  <a:ea typeface="+mj-ea"/>
                  <a:cs typeface="Arial" panose="020B0604020202020204" pitchFamily="34" charset="0"/>
                </a:rPr>
                <a:t>كيف وجدت مريم            نعمة عند الله ؟</a:t>
              </a:r>
              <a:endParaRPr lang="en-US" sz="3200" b="1" i="0" dirty="0">
                <a:solidFill>
                  <a:srgbClr val="F4F0D9"/>
                </a:solidFill>
                <a:effectLst/>
                <a:latin typeface="Arial" panose="020B0604020202020204" pitchFamily="34" charset="0"/>
                <a:ea typeface="+mj-ea"/>
                <a:cs typeface="Arial" panose="020B0604020202020204" pitchFamily="34" charset="0"/>
              </a:endParaRPr>
            </a:p>
          </p:txBody>
        </p:sp>
      </p:grpSp>
      <p:grpSp>
        <p:nvGrpSpPr>
          <p:cNvPr id="13" name="Group 12">
            <a:extLst>
              <a:ext uri="{FF2B5EF4-FFF2-40B4-BE49-F238E27FC236}">
                <a16:creationId xmlns:a16="http://schemas.microsoft.com/office/drawing/2014/main" id="{836BA52C-ED4C-46BC-B538-103561837DF0}"/>
              </a:ext>
            </a:extLst>
          </p:cNvPr>
          <p:cNvGrpSpPr/>
          <p:nvPr/>
        </p:nvGrpSpPr>
        <p:grpSpPr>
          <a:xfrm rot="10800000">
            <a:off x="4112316" y="1077486"/>
            <a:ext cx="4686619" cy="1797228"/>
            <a:chOff x="1418294" y="2063187"/>
            <a:chExt cx="3153706" cy="1365814"/>
          </a:xfrm>
          <a:solidFill>
            <a:srgbClr val="C9D2BE"/>
          </a:solidFill>
        </p:grpSpPr>
        <p:sp>
          <p:nvSpPr>
            <p:cNvPr id="15" name="Isosceles Triangle 14">
              <a:extLst>
                <a:ext uri="{FF2B5EF4-FFF2-40B4-BE49-F238E27FC236}">
                  <a16:creationId xmlns:a16="http://schemas.microsoft.com/office/drawing/2014/main" id="{5526AEAB-7FC2-4829-A8D0-F13102BDD8EB}"/>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E11200B-13BA-4C05-AAE9-6D25D8575D1C}"/>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7" name="TextBox 7">
            <a:extLst>
              <a:ext uri="{FF2B5EF4-FFF2-40B4-BE49-F238E27FC236}">
                <a16:creationId xmlns:a16="http://schemas.microsoft.com/office/drawing/2014/main" id="{CA3F449F-EDED-4DD8-BA0D-080628A60EF5}"/>
              </a:ext>
            </a:extLst>
          </p:cNvPr>
          <p:cNvSpPr txBox="1"/>
          <p:nvPr/>
        </p:nvSpPr>
        <p:spPr>
          <a:xfrm>
            <a:off x="2671187" y="219990"/>
            <a:ext cx="3628098" cy="664797"/>
          </a:xfrm>
          <a:prstGeom prst="rect">
            <a:avLst/>
          </a:prstGeom>
        </p:spPr>
        <p:txBody>
          <a:bodyPr wrap="square" lIns="0" tIns="0" rIns="0" bIns="0" rtlCol="0" anchor="t">
            <a:spAutoFit/>
          </a:bodyPr>
          <a:lstStyle/>
          <a:p>
            <a:pPr algn="ctr">
              <a:lnSpc>
                <a:spcPct val="90000"/>
              </a:lnSpc>
            </a:pPr>
            <a:r>
              <a:rPr lang="ar-JO" sz="4800" b="1" spc="-80" dirty="0">
                <a:solidFill>
                  <a:srgbClr val="3C5C26"/>
                </a:solidFill>
                <a:effectLst>
                  <a:glow>
                    <a:schemeClr val="bg1"/>
                  </a:glow>
                </a:effectLst>
                <a:latin typeface="Arial" panose="020B0604020202020204" pitchFamily="34" charset="0"/>
                <a:cs typeface="Arial" panose="020B0604020202020204" pitchFamily="34" charset="0"/>
              </a:rPr>
              <a:t>مريم</a:t>
            </a:r>
            <a:endParaRPr lang="en-US" sz="4800" b="1" spc="-80" dirty="0">
              <a:solidFill>
                <a:srgbClr val="3C5C26"/>
              </a:solidFill>
              <a:effectLst>
                <a:glow>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2301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818924" cy="4461163"/>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ar-JO" sz="5400" b="1" i="0" kern="1200" dirty="0">
                <a:solidFill>
                  <a:srgbClr val="FFFFFF"/>
                </a:solidFill>
                <a:effectLst/>
                <a:latin typeface="Arial" panose="020B0604020202020204" pitchFamily="34" charset="0"/>
                <a:ea typeface="+mj-ea"/>
                <a:cs typeface="Arial" panose="020B0604020202020204" pitchFamily="34" charset="0"/>
              </a:rPr>
              <a:t>لوقا       1: 26-38</a:t>
            </a:r>
            <a:endParaRPr lang="en-US" sz="5400" b="1" i="0" kern="1200" dirty="0">
              <a:solidFill>
                <a:srgbClr val="FFFFFF"/>
              </a:solidFill>
              <a:effectLst/>
              <a:latin typeface="Arial" panose="020B0604020202020204" pitchFamily="34" charset="0"/>
              <a:ea typeface="+mj-ea"/>
              <a:cs typeface="Arial" panose="020B0604020202020204" pitchFamily="34" charset="0"/>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3" y="319088"/>
            <a:ext cx="5681910" cy="6858000"/>
          </a:xfrm>
          <a:prstGeom prst="rect">
            <a:avLst/>
          </a:prstGeom>
        </p:spPr>
        <p:txBody>
          <a:bodyPr vert="horz" lIns="91440" tIns="45720" rIns="91440" bIns="45720" rtlCol="0" anchor="t">
            <a:normAutofit/>
          </a:bodyPr>
          <a:lstStyle/>
          <a:p>
            <a:pPr algn="r"/>
            <a:r>
              <a:rPr lang="ar-JO" sz="2800" dirty="0">
                <a:solidFill>
                  <a:srgbClr val="000000"/>
                </a:solidFill>
                <a:latin typeface="Arial" panose="020B0604020202020204" pitchFamily="34" charset="0"/>
                <a:cs typeface="Arial" panose="020B0604020202020204" pitchFamily="34" charset="0"/>
              </a:rPr>
              <a:t>34 فقالت مريم للملاك كيف يكون هذا وأنا لست أعرف رجلاً</a:t>
            </a:r>
            <a:endParaRPr lang="en-US" sz="2800" b="0" i="0" dirty="0">
              <a:solidFill>
                <a:srgbClr val="000000"/>
              </a:solidFill>
              <a:effectLst/>
              <a:latin typeface="Arial" panose="020B0604020202020204" pitchFamily="34" charset="0"/>
              <a:cs typeface="Arial" panose="020B0604020202020204" pitchFamily="34" charset="0"/>
            </a:endParaRPr>
          </a:p>
          <a:p>
            <a:pPr algn="l"/>
            <a:endParaRPr lang="en-US" sz="28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329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0E245F8C-CC74-46F2-9A23-2F0C73FC2C8E}"/>
              </a:ext>
            </a:extLst>
          </p:cNvPr>
          <p:cNvSpPr txBox="1"/>
          <p:nvPr/>
        </p:nvSpPr>
        <p:spPr>
          <a:xfrm>
            <a:off x="477712" y="164130"/>
            <a:ext cx="3628098" cy="664797"/>
          </a:xfrm>
          <a:prstGeom prst="rect">
            <a:avLst/>
          </a:prstGeom>
        </p:spPr>
        <p:txBody>
          <a:bodyPr wrap="square" lIns="0" tIns="0" rIns="0" bIns="0" rtlCol="0" anchor="t">
            <a:spAutoFit/>
          </a:bodyPr>
          <a:lstStyle/>
          <a:p>
            <a:pPr algn="ctr">
              <a:lnSpc>
                <a:spcPct val="90000"/>
              </a:lnSpc>
            </a:pPr>
            <a:r>
              <a:rPr lang="ar-JO" sz="4800" b="1" spc="-80" dirty="0">
                <a:solidFill>
                  <a:srgbClr val="3C5C26"/>
                </a:solidFill>
                <a:effectLst>
                  <a:glow>
                    <a:schemeClr val="bg1"/>
                  </a:glow>
                </a:effectLst>
                <a:latin typeface="Arial" panose="020B0604020202020204" pitchFamily="34" charset="0"/>
                <a:cs typeface="Arial" panose="020B0604020202020204" pitchFamily="34" charset="0"/>
              </a:rPr>
              <a:t>زكريا</a:t>
            </a:r>
            <a:endParaRPr lang="en-US" sz="4800" b="1" spc="-80" dirty="0">
              <a:solidFill>
                <a:srgbClr val="3C5C26"/>
              </a:solidFill>
              <a:effectLst>
                <a:glow>
                  <a:schemeClr val="bg1"/>
                </a:glow>
              </a:effectLst>
              <a:latin typeface="Arial" panose="020B0604020202020204" pitchFamily="34" charset="0"/>
              <a:cs typeface="Arial" panose="020B0604020202020204" pitchFamily="34" charset="0"/>
            </a:endParaRPr>
          </a:p>
        </p:txBody>
      </p:sp>
      <p:sp>
        <p:nvSpPr>
          <p:cNvPr id="3" name="TextBox 7">
            <a:extLst>
              <a:ext uri="{FF2B5EF4-FFF2-40B4-BE49-F238E27FC236}">
                <a16:creationId xmlns:a16="http://schemas.microsoft.com/office/drawing/2014/main" id="{C0DC27A1-2EF6-4C3D-87BC-C9F824694C72}"/>
              </a:ext>
            </a:extLst>
          </p:cNvPr>
          <p:cNvSpPr txBox="1"/>
          <p:nvPr/>
        </p:nvSpPr>
        <p:spPr>
          <a:xfrm>
            <a:off x="4803527" y="164130"/>
            <a:ext cx="3628098" cy="664797"/>
          </a:xfrm>
          <a:prstGeom prst="rect">
            <a:avLst/>
          </a:prstGeom>
        </p:spPr>
        <p:txBody>
          <a:bodyPr wrap="square" lIns="0" tIns="0" rIns="0" bIns="0" rtlCol="0" anchor="t">
            <a:spAutoFit/>
          </a:bodyPr>
          <a:lstStyle/>
          <a:p>
            <a:pPr algn="ctr">
              <a:lnSpc>
                <a:spcPct val="90000"/>
              </a:lnSpc>
            </a:pPr>
            <a:r>
              <a:rPr lang="ar-JO" sz="4800" b="1" spc="-80" dirty="0">
                <a:solidFill>
                  <a:srgbClr val="3C5C26"/>
                </a:solidFill>
                <a:effectLst>
                  <a:glow>
                    <a:schemeClr val="bg1"/>
                  </a:glow>
                </a:effectLst>
                <a:latin typeface="Arial" panose="020B0604020202020204" pitchFamily="34" charset="0"/>
                <a:cs typeface="Arial" panose="020B0604020202020204" pitchFamily="34" charset="0"/>
              </a:rPr>
              <a:t>مريم</a:t>
            </a:r>
            <a:endParaRPr lang="en-US" sz="4800" b="1" spc="-80" dirty="0">
              <a:solidFill>
                <a:srgbClr val="3C5C26"/>
              </a:solidFill>
              <a:effectLst>
                <a:glow>
                  <a:schemeClr val="bg1"/>
                </a:glow>
              </a:effectLst>
              <a:latin typeface="Arial" panose="020B0604020202020204" pitchFamily="34" charset="0"/>
              <a:cs typeface="Arial" panose="020B0604020202020204" pitchFamily="34" charset="0"/>
            </a:endParaRPr>
          </a:p>
        </p:txBody>
      </p:sp>
      <p:sp>
        <p:nvSpPr>
          <p:cNvPr id="4" name="TextBox 6">
            <a:extLst>
              <a:ext uri="{FF2B5EF4-FFF2-40B4-BE49-F238E27FC236}">
                <a16:creationId xmlns:a16="http://schemas.microsoft.com/office/drawing/2014/main" id="{A61371B9-1768-4213-857F-C8554274BB76}"/>
              </a:ext>
            </a:extLst>
          </p:cNvPr>
          <p:cNvSpPr txBox="1"/>
          <p:nvPr/>
        </p:nvSpPr>
        <p:spPr>
          <a:xfrm>
            <a:off x="281151" y="1607193"/>
            <a:ext cx="3630449" cy="1099212"/>
          </a:xfrm>
          <a:prstGeom prst="rect">
            <a:avLst/>
          </a:prstGeom>
        </p:spPr>
        <p:txBody>
          <a:bodyPr wrap="square" lIns="0" tIns="0" rIns="0" bIns="0" rtlCol="0" anchor="t">
            <a:spAutoFit/>
          </a:bodyPr>
          <a:lstStyle/>
          <a:p>
            <a:pPr algn="ctr">
              <a:lnSpc>
                <a:spcPct val="85000"/>
              </a:lnSpc>
            </a:pPr>
            <a:r>
              <a:rPr lang="en-US" sz="2800" dirty="0">
                <a:solidFill>
                  <a:srgbClr val="3C5C26"/>
                </a:solidFill>
                <a:latin typeface="Arial" panose="020B0604020202020204" pitchFamily="34" charset="0"/>
                <a:cs typeface="Arial" panose="020B0604020202020204" pitchFamily="34" charset="0"/>
              </a:rPr>
              <a:t> </a:t>
            </a:r>
            <a:r>
              <a:rPr lang="ar-JO" sz="2800" dirty="0">
                <a:solidFill>
                  <a:srgbClr val="3C5C26"/>
                </a:solidFill>
                <a:latin typeface="Arial" panose="020B0604020202020204" pitchFamily="34" charset="0"/>
                <a:cs typeface="Arial" panose="020B0604020202020204" pitchFamily="34" charset="0"/>
              </a:rPr>
              <a:t>فقال زكريا للملاك كيف أعلم هذا لأني أنا شيخ وامرأتي متقدمة في أيامها</a:t>
            </a:r>
            <a:endParaRPr lang="en-US" sz="2600" dirty="0">
              <a:solidFill>
                <a:srgbClr val="3C5C26"/>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230294E-3E74-4C1A-9539-62231ABDF792}"/>
              </a:ext>
            </a:extLst>
          </p:cNvPr>
          <p:cNvSpPr/>
          <p:nvPr/>
        </p:nvSpPr>
        <p:spPr>
          <a:xfrm>
            <a:off x="208231" y="1280573"/>
            <a:ext cx="3802454" cy="2618327"/>
          </a:xfrm>
          <a:prstGeom prst="rect">
            <a:avLst/>
          </a:prstGeom>
          <a:noFill/>
          <a:ln>
            <a:solidFill>
              <a:srgbClr val="3C5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Arial" panose="020B0604020202020204" pitchFamily="34" charset="0"/>
              <a:cs typeface="Arial" panose="020B0604020202020204" pitchFamily="34" charset="0"/>
            </a:endParaRPr>
          </a:p>
        </p:txBody>
      </p:sp>
      <p:sp>
        <p:nvSpPr>
          <p:cNvPr id="6" name="TextBox 7">
            <a:extLst>
              <a:ext uri="{FF2B5EF4-FFF2-40B4-BE49-F238E27FC236}">
                <a16:creationId xmlns:a16="http://schemas.microsoft.com/office/drawing/2014/main" id="{257758FA-44BE-4E6E-A29A-7BF84B29E329}"/>
              </a:ext>
            </a:extLst>
          </p:cNvPr>
          <p:cNvSpPr txBox="1"/>
          <p:nvPr/>
        </p:nvSpPr>
        <p:spPr>
          <a:xfrm>
            <a:off x="910333" y="1121030"/>
            <a:ext cx="2478765" cy="346249"/>
          </a:xfrm>
          <a:prstGeom prst="rect">
            <a:avLst/>
          </a:prstGeom>
          <a:solidFill>
            <a:srgbClr val="F4F0D9"/>
          </a:solidFill>
          <a:ln>
            <a:noFill/>
          </a:ln>
        </p:spPr>
        <p:txBody>
          <a:bodyPr wrap="square" lIns="0" tIns="0" rIns="0" bIns="0" rtlCol="0" anchor="t">
            <a:spAutoFit/>
          </a:bodyPr>
          <a:lstStyle/>
          <a:p>
            <a:pPr algn="ctr">
              <a:lnSpc>
                <a:spcPct val="90000"/>
              </a:lnSpc>
            </a:pPr>
            <a:r>
              <a:rPr lang="ar-JO" sz="2500" dirty="0">
                <a:solidFill>
                  <a:srgbClr val="3C5C26"/>
                </a:solidFill>
                <a:latin typeface="Arial" panose="020B0604020202020204" pitchFamily="34" charset="0"/>
                <a:cs typeface="Arial" panose="020B0604020202020204" pitchFamily="34" charset="0"/>
              </a:rPr>
              <a:t>لوقا 1: 18</a:t>
            </a:r>
            <a:endParaRPr lang="en-US" sz="2500" dirty="0">
              <a:solidFill>
                <a:srgbClr val="3C5C26"/>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D5E8D46-30EA-4511-A525-51F3B743866C}"/>
              </a:ext>
            </a:extLst>
          </p:cNvPr>
          <p:cNvSpPr txBox="1"/>
          <p:nvPr/>
        </p:nvSpPr>
        <p:spPr>
          <a:xfrm>
            <a:off x="4748540" y="1522598"/>
            <a:ext cx="4027846" cy="732958"/>
          </a:xfrm>
          <a:prstGeom prst="rect">
            <a:avLst/>
          </a:prstGeom>
        </p:spPr>
        <p:txBody>
          <a:bodyPr wrap="square" lIns="0" tIns="0" rIns="0" bIns="0" rtlCol="0" anchor="t">
            <a:spAutoFit/>
          </a:bodyPr>
          <a:lstStyle/>
          <a:p>
            <a:pPr algn="ctr">
              <a:lnSpc>
                <a:spcPct val="85000"/>
              </a:lnSpc>
            </a:pPr>
            <a:r>
              <a:rPr lang="ar-JO" sz="2800" dirty="0">
                <a:solidFill>
                  <a:srgbClr val="3C5C26"/>
                </a:solidFill>
                <a:latin typeface="Arial" panose="020B0604020202020204" pitchFamily="34" charset="0"/>
                <a:cs typeface="Arial" panose="020B0604020202020204" pitchFamily="34" charset="0"/>
              </a:rPr>
              <a:t>فقالت مريم للملاك كيف يكون هذا وأنا لست أعرف رجلاً</a:t>
            </a:r>
            <a:endParaRPr lang="en-US" sz="2600" dirty="0">
              <a:solidFill>
                <a:srgbClr val="3C5C26"/>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4C67E2A-8B76-4D10-A2DA-378D766C84D7}"/>
              </a:ext>
            </a:extLst>
          </p:cNvPr>
          <p:cNvSpPr/>
          <p:nvPr/>
        </p:nvSpPr>
        <p:spPr>
          <a:xfrm>
            <a:off x="4572000" y="1280572"/>
            <a:ext cx="4363769" cy="1383323"/>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Arial" panose="020B0604020202020204" pitchFamily="34" charset="0"/>
              <a:cs typeface="Arial" panose="020B0604020202020204" pitchFamily="34" charset="0"/>
            </a:endParaRPr>
          </a:p>
        </p:txBody>
      </p:sp>
      <p:sp>
        <p:nvSpPr>
          <p:cNvPr id="10" name="TextBox 7">
            <a:extLst>
              <a:ext uri="{FF2B5EF4-FFF2-40B4-BE49-F238E27FC236}">
                <a16:creationId xmlns:a16="http://schemas.microsoft.com/office/drawing/2014/main" id="{3D80BC10-4E27-458D-8ABD-AD66D52B93AA}"/>
              </a:ext>
            </a:extLst>
          </p:cNvPr>
          <p:cNvSpPr txBox="1"/>
          <p:nvPr/>
        </p:nvSpPr>
        <p:spPr>
          <a:xfrm>
            <a:off x="5762617" y="1097634"/>
            <a:ext cx="2115351" cy="346249"/>
          </a:xfrm>
          <a:prstGeom prst="rect">
            <a:avLst/>
          </a:prstGeom>
          <a:solidFill>
            <a:srgbClr val="3C5C26"/>
          </a:solidFill>
          <a:ln>
            <a:noFill/>
          </a:ln>
        </p:spPr>
        <p:txBody>
          <a:bodyPr wrap="square" lIns="0" tIns="0" rIns="0" bIns="0" rtlCol="0" anchor="t">
            <a:spAutoFit/>
          </a:bodyPr>
          <a:lstStyle/>
          <a:p>
            <a:pPr algn="ctr">
              <a:lnSpc>
                <a:spcPct val="90000"/>
              </a:lnSpc>
            </a:pPr>
            <a:r>
              <a:rPr lang="ar-JO" sz="2500" dirty="0">
                <a:solidFill>
                  <a:srgbClr val="F4F0D9"/>
                </a:solidFill>
                <a:latin typeface="Arial" panose="020B0604020202020204" pitchFamily="34" charset="0"/>
                <a:cs typeface="Arial" panose="020B0604020202020204" pitchFamily="34" charset="0"/>
              </a:rPr>
              <a:t>لوقا 1: 34</a:t>
            </a:r>
            <a:endParaRPr lang="en-US" sz="2500" dirty="0">
              <a:solidFill>
                <a:srgbClr val="F4F0D9"/>
              </a:solidFill>
              <a:latin typeface="Arial" panose="020B0604020202020204" pitchFamily="34" charset="0"/>
              <a:cs typeface="Arial" panose="020B0604020202020204" pitchFamily="34" charset="0"/>
            </a:endParaRPr>
          </a:p>
        </p:txBody>
      </p:sp>
      <p:sp>
        <p:nvSpPr>
          <p:cNvPr id="12" name="TextBox 6">
            <a:extLst>
              <a:ext uri="{FF2B5EF4-FFF2-40B4-BE49-F238E27FC236}">
                <a16:creationId xmlns:a16="http://schemas.microsoft.com/office/drawing/2014/main" id="{5A50EF52-E93A-40BD-93C3-C4E1C165BE3B}"/>
              </a:ext>
            </a:extLst>
          </p:cNvPr>
          <p:cNvSpPr txBox="1"/>
          <p:nvPr/>
        </p:nvSpPr>
        <p:spPr>
          <a:xfrm>
            <a:off x="380236" y="4350546"/>
            <a:ext cx="3630449" cy="732508"/>
          </a:xfrm>
          <a:prstGeom prst="rect">
            <a:avLst/>
          </a:prstGeom>
        </p:spPr>
        <p:txBody>
          <a:bodyPr wrap="square" lIns="0" tIns="0" rIns="0" bIns="0" rtlCol="0" anchor="t">
            <a:spAutoFit/>
          </a:bodyPr>
          <a:lstStyle/>
          <a:p>
            <a:pPr marL="457200" indent="-457200" algn="r" rtl="1">
              <a:lnSpc>
                <a:spcPct val="85000"/>
              </a:lnSpc>
              <a:buFont typeface="Arial" panose="020B0604020202020204" pitchFamily="34" charset="0"/>
              <a:buChar char="•"/>
            </a:pPr>
            <a:r>
              <a:rPr lang="ar-JO" sz="2800" b="1" dirty="0">
                <a:solidFill>
                  <a:srgbClr val="3C5C26"/>
                </a:solidFill>
                <a:latin typeface="Arial" panose="020B0604020202020204" pitchFamily="34" charset="0"/>
                <a:cs typeface="Arial" panose="020B0604020202020204" pitchFamily="34" charset="0"/>
              </a:rPr>
              <a:t>سال بعدم إيمان</a:t>
            </a:r>
            <a:endParaRPr lang="en-US" sz="2800" b="1" dirty="0">
              <a:solidFill>
                <a:srgbClr val="3C5C26"/>
              </a:solidFill>
              <a:latin typeface="Arial" panose="020B0604020202020204" pitchFamily="34" charset="0"/>
              <a:cs typeface="Arial" panose="020B0604020202020204" pitchFamily="34" charset="0"/>
            </a:endParaRPr>
          </a:p>
          <a:p>
            <a:pPr marL="457200" indent="-457200" algn="r" rtl="1">
              <a:lnSpc>
                <a:spcPct val="85000"/>
              </a:lnSpc>
              <a:buFont typeface="Arial" panose="020B0604020202020204" pitchFamily="34" charset="0"/>
              <a:buChar char="•"/>
            </a:pPr>
            <a:r>
              <a:rPr lang="ar-JO" sz="2800" b="1" dirty="0">
                <a:solidFill>
                  <a:srgbClr val="3C5C26"/>
                </a:solidFill>
                <a:latin typeface="Arial" panose="020B0604020202020204" pitchFamily="34" charset="0"/>
                <a:cs typeface="Arial" panose="020B0604020202020204" pitchFamily="34" charset="0"/>
              </a:rPr>
              <a:t>طلب علامة</a:t>
            </a:r>
            <a:endParaRPr lang="en-US" sz="2600" b="1" dirty="0">
              <a:solidFill>
                <a:srgbClr val="3C5C26"/>
              </a:solidFill>
              <a:latin typeface="Arial" panose="020B0604020202020204" pitchFamily="34" charset="0"/>
              <a:cs typeface="Arial" panose="020B0604020202020204" pitchFamily="34" charset="0"/>
            </a:endParaRPr>
          </a:p>
        </p:txBody>
      </p:sp>
      <p:sp>
        <p:nvSpPr>
          <p:cNvPr id="13" name="TextBox 6">
            <a:extLst>
              <a:ext uri="{FF2B5EF4-FFF2-40B4-BE49-F238E27FC236}">
                <a16:creationId xmlns:a16="http://schemas.microsoft.com/office/drawing/2014/main" id="{DB64CF41-2D0A-4490-A42C-ECE5C906253C}"/>
              </a:ext>
            </a:extLst>
          </p:cNvPr>
          <p:cNvSpPr txBox="1"/>
          <p:nvPr/>
        </p:nvSpPr>
        <p:spPr>
          <a:xfrm>
            <a:off x="4748540" y="3166392"/>
            <a:ext cx="3997108" cy="1465016"/>
          </a:xfrm>
          <a:prstGeom prst="rect">
            <a:avLst/>
          </a:prstGeom>
        </p:spPr>
        <p:txBody>
          <a:bodyPr wrap="square" lIns="0" tIns="0" rIns="0" bIns="0" rtlCol="0" anchor="t">
            <a:spAutoFit/>
          </a:bodyPr>
          <a:lstStyle/>
          <a:p>
            <a:pPr marL="457200" indent="-457200" algn="r" rtl="1">
              <a:lnSpc>
                <a:spcPct val="85000"/>
              </a:lnSpc>
              <a:buFont typeface="Arial" panose="020B0604020202020204" pitchFamily="34" charset="0"/>
              <a:buChar char="•"/>
            </a:pPr>
            <a:r>
              <a:rPr lang="ar-JO" sz="2800" b="1" dirty="0">
                <a:solidFill>
                  <a:srgbClr val="3C5C26"/>
                </a:solidFill>
                <a:latin typeface="Arial" panose="020B0604020202020204" pitchFamily="34" charset="0"/>
                <a:cs typeface="Arial" panose="020B0604020202020204" pitchFamily="34" charset="0"/>
              </a:rPr>
              <a:t>سألت بإيمان</a:t>
            </a:r>
          </a:p>
          <a:p>
            <a:pPr marL="457200" indent="-457200" algn="r" rtl="1">
              <a:lnSpc>
                <a:spcPct val="85000"/>
              </a:lnSpc>
              <a:buFont typeface="Arial" panose="020B0604020202020204" pitchFamily="34" charset="0"/>
              <a:buChar char="•"/>
            </a:pPr>
            <a:r>
              <a:rPr lang="ar-JO" sz="2800" b="1" dirty="0">
                <a:solidFill>
                  <a:srgbClr val="3C5C26"/>
                </a:solidFill>
                <a:latin typeface="Arial" panose="020B0604020202020204" pitchFamily="34" charset="0"/>
                <a:cs typeface="Arial" panose="020B0604020202020204" pitchFamily="34" charset="0"/>
              </a:rPr>
              <a:t>أرادت أن تكون جزء من خطة الله</a:t>
            </a:r>
          </a:p>
          <a:p>
            <a:pPr marL="457200" indent="-457200" algn="r" rtl="1">
              <a:lnSpc>
                <a:spcPct val="85000"/>
              </a:lnSpc>
              <a:buFont typeface="Arial" panose="020B0604020202020204" pitchFamily="34" charset="0"/>
              <a:buChar char="•"/>
            </a:pPr>
            <a:r>
              <a:rPr lang="ar-JO" sz="2800" b="1" dirty="0">
                <a:solidFill>
                  <a:srgbClr val="3C5C26"/>
                </a:solidFill>
                <a:latin typeface="Arial" panose="020B0604020202020204" pitchFamily="34" charset="0"/>
                <a:cs typeface="Arial" panose="020B0604020202020204" pitchFamily="34" charset="0"/>
              </a:rPr>
              <a:t>سوف تعطى علامة</a:t>
            </a:r>
            <a:endParaRPr lang="en-US" sz="2600" b="1" dirty="0">
              <a:solidFill>
                <a:srgbClr val="3C5C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622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0" y="1198418"/>
            <a:ext cx="3043466" cy="4461163"/>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ar-JO" sz="5400" b="1" i="0" kern="1200" dirty="0">
                <a:solidFill>
                  <a:srgbClr val="FFFFFF"/>
                </a:solidFill>
                <a:effectLst/>
                <a:latin typeface="Arial" panose="020B0604020202020204" pitchFamily="34" charset="0"/>
                <a:ea typeface="+mj-ea"/>
                <a:cs typeface="Arial" panose="020B0604020202020204" pitchFamily="34" charset="0"/>
              </a:rPr>
              <a:t>لوقا         1: 26-38</a:t>
            </a:r>
            <a:endParaRPr lang="en-US" sz="5400" b="1" i="0" kern="1200" dirty="0">
              <a:solidFill>
                <a:srgbClr val="FFFFFF"/>
              </a:solidFill>
              <a:effectLst/>
              <a:latin typeface="Arial" panose="020B0604020202020204" pitchFamily="34" charset="0"/>
              <a:ea typeface="+mj-ea"/>
              <a:cs typeface="Arial" panose="020B0604020202020204" pitchFamily="34" charset="0"/>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3" y="319088"/>
            <a:ext cx="5681910" cy="6858000"/>
          </a:xfrm>
          <a:prstGeom prst="rect">
            <a:avLst/>
          </a:prstGeom>
        </p:spPr>
        <p:txBody>
          <a:bodyPr vert="horz" lIns="91440" tIns="45720" rIns="91440" bIns="45720" rtlCol="0" anchor="t">
            <a:normAutofit/>
          </a:bodyPr>
          <a:lstStyle/>
          <a:p>
            <a:pPr algn="ctr"/>
            <a:r>
              <a:rPr lang="ar-JO" sz="2800" b="0" i="0" dirty="0">
                <a:solidFill>
                  <a:schemeClr val="bg1">
                    <a:lumMod val="65000"/>
                  </a:schemeClr>
                </a:solidFill>
                <a:effectLst/>
                <a:latin typeface="Arial" panose="020B0604020202020204" pitchFamily="34" charset="0"/>
                <a:cs typeface="Arial" panose="020B0604020202020204" pitchFamily="34" charset="0"/>
              </a:rPr>
              <a:t>34 فقالت مريم للملاك كيف يكون هذا وأنا لست أعرف رجلاً</a:t>
            </a:r>
            <a:endParaRPr lang="en-US" sz="2800" b="0" i="0" dirty="0">
              <a:solidFill>
                <a:schemeClr val="bg1">
                  <a:lumMod val="65000"/>
                </a:schemeClr>
              </a:solidFill>
              <a:effectLst/>
              <a:latin typeface="Arial" panose="020B0604020202020204" pitchFamily="34" charset="0"/>
              <a:cs typeface="Arial" panose="020B0604020202020204" pitchFamily="34" charset="0"/>
            </a:endParaRPr>
          </a:p>
          <a:p>
            <a:pPr algn="l"/>
            <a:endParaRPr lang="en-US" sz="2800" b="0" i="0" dirty="0">
              <a:solidFill>
                <a:srgbClr val="000000"/>
              </a:solidFill>
              <a:effectLst/>
              <a:latin typeface="Arial" panose="020B0604020202020204" pitchFamily="34" charset="0"/>
              <a:cs typeface="Arial" panose="020B0604020202020204" pitchFamily="34" charset="0"/>
            </a:endParaRPr>
          </a:p>
          <a:p>
            <a:pPr algn="ctr"/>
            <a:r>
              <a:rPr lang="ar-JO" sz="2800" dirty="0">
                <a:solidFill>
                  <a:srgbClr val="000000"/>
                </a:solidFill>
                <a:latin typeface="Arial" panose="020B0604020202020204" pitchFamily="34" charset="0"/>
                <a:cs typeface="Arial" panose="020B0604020202020204" pitchFamily="34" charset="0"/>
              </a:rPr>
              <a:t>35 فأجاب الملاك وقال لها الروح القدس يحل عليك وقوة العلي تظللك فلذلك أيضاً القدوس المولود منك يدعى ابن الله 36 وهوذا أليصابات نسيبتك هي أيضاً حبلى بابن في شيخوختها وهذا هو الشهر السادس لتلك المدعوة عاقراً</a:t>
            </a:r>
            <a:endParaRPr lang="en-US" sz="28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9313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0" y="1198418"/>
            <a:ext cx="3021496" cy="4461163"/>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ar-JO" sz="5400" b="1" i="0" kern="1200" dirty="0">
                <a:solidFill>
                  <a:srgbClr val="FFFFFF"/>
                </a:solidFill>
                <a:effectLst/>
                <a:latin typeface="Arial" panose="020B0604020202020204" pitchFamily="34" charset="0"/>
                <a:ea typeface="+mj-ea"/>
                <a:cs typeface="Arial" panose="020B0604020202020204" pitchFamily="34" charset="0"/>
              </a:rPr>
              <a:t>لوقا         1: 26-38</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2" y="319088"/>
            <a:ext cx="5966407" cy="3808412"/>
          </a:xfrm>
          <a:prstGeom prst="rect">
            <a:avLst/>
          </a:prstGeom>
        </p:spPr>
        <p:txBody>
          <a:bodyPr vert="horz" lIns="91440" tIns="45720" rIns="91440" bIns="45720" rtlCol="0" anchor="t">
            <a:normAutofit/>
          </a:bodyPr>
          <a:lstStyle/>
          <a:p>
            <a:pPr algn="ctr"/>
            <a:r>
              <a:rPr lang="ar-JO" sz="2800" dirty="0">
                <a:solidFill>
                  <a:srgbClr val="000000"/>
                </a:solidFill>
                <a:latin typeface="Arial" panose="020B0604020202020204" pitchFamily="34" charset="0"/>
                <a:cs typeface="Arial" panose="020B0604020202020204" pitchFamily="34" charset="0"/>
              </a:rPr>
              <a:t>37 لأنه ليس شيء غير ممكن لدى الله</a:t>
            </a:r>
            <a:endParaRPr lang="en-US" sz="2800" b="0" i="0" dirty="0">
              <a:solidFill>
                <a:srgbClr val="000000"/>
              </a:solidFill>
              <a:effectLst/>
              <a:latin typeface="Arial" panose="020B0604020202020204" pitchFamily="34" charset="0"/>
              <a:cs typeface="Arial" panose="020B0604020202020204" pitchFamily="34" charset="0"/>
            </a:endParaRPr>
          </a:p>
          <a:p>
            <a:pPr algn="l"/>
            <a:endParaRPr lang="en-US" sz="28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0336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312271-6D82-4843-9551-37A7E9C5FF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4" name="TextBox 7">
            <a:extLst>
              <a:ext uri="{FF2B5EF4-FFF2-40B4-BE49-F238E27FC236}">
                <a16:creationId xmlns:a16="http://schemas.microsoft.com/office/drawing/2014/main" id="{67FC1B92-25D7-4E94-9A8C-94B09E016865}"/>
              </a:ext>
            </a:extLst>
          </p:cNvPr>
          <p:cNvSpPr txBox="1"/>
          <p:nvPr/>
        </p:nvSpPr>
        <p:spPr>
          <a:xfrm>
            <a:off x="0" y="5805404"/>
            <a:ext cx="9144000" cy="1052596"/>
          </a:xfrm>
          <a:prstGeom prst="rect">
            <a:avLst/>
          </a:prstGeom>
          <a:solidFill>
            <a:schemeClr val="tx1">
              <a:alpha val="67059"/>
            </a:schemeClr>
          </a:solidFill>
        </p:spPr>
        <p:txBody>
          <a:bodyPr wrap="square" lIns="0" tIns="0" rIns="0" bIns="0" rtlCol="0" anchor="t">
            <a:spAutoFit/>
          </a:bodyPr>
          <a:lstStyle/>
          <a:p>
            <a:pPr>
              <a:lnSpc>
                <a:spcPct val="90000"/>
              </a:lnSpc>
            </a:pPr>
            <a:r>
              <a:rPr lang="en-US" sz="1600" b="1" spc="-80" dirty="0">
                <a:solidFill>
                  <a:schemeClr val="bg1"/>
                </a:solidFill>
                <a:effectLst>
                  <a:glow>
                    <a:schemeClr val="bg1"/>
                  </a:glow>
                </a:effectLst>
                <a:latin typeface="Arial" panose="020B0604020202020204" pitchFamily="34" charset="0"/>
                <a:cs typeface="Arial" panose="020B0604020202020204" pitchFamily="34" charset="0"/>
              </a:rPr>
              <a:t>  </a:t>
            </a:r>
          </a:p>
          <a:p>
            <a:pPr algn="ctr">
              <a:lnSpc>
                <a:spcPct val="90000"/>
              </a:lnSpc>
            </a:pPr>
            <a:r>
              <a:rPr lang="ar-JO" sz="4400" b="1" spc="-80" dirty="0">
                <a:solidFill>
                  <a:schemeClr val="bg1"/>
                </a:solidFill>
                <a:effectLst>
                  <a:glow>
                    <a:schemeClr val="bg1"/>
                  </a:glow>
                </a:effectLst>
                <a:latin typeface="Arial" panose="020B0604020202020204" pitchFamily="34" charset="0"/>
                <a:cs typeface="Arial" panose="020B0604020202020204" pitchFamily="34" charset="0"/>
              </a:rPr>
              <a:t>رجل الملوك</a:t>
            </a:r>
            <a:r>
              <a:rPr lang="en-US" sz="4400" b="1" spc="-80" dirty="0">
                <a:solidFill>
                  <a:schemeClr val="bg1"/>
                </a:solidFill>
                <a:effectLst>
                  <a:glow>
                    <a:schemeClr val="bg1"/>
                  </a:glow>
                </a:effectLst>
                <a:latin typeface="Arial" panose="020B0604020202020204" pitchFamily="34" charset="0"/>
                <a:cs typeface="Arial" panose="020B0604020202020204" pitchFamily="34" charset="0"/>
              </a:rPr>
              <a:t>                           </a:t>
            </a:r>
            <a:r>
              <a:rPr lang="ar-JO" sz="4400" b="1" spc="-80" dirty="0">
                <a:solidFill>
                  <a:schemeClr val="bg1"/>
                </a:solidFill>
                <a:effectLst>
                  <a:glow>
                    <a:schemeClr val="bg1"/>
                  </a:glow>
                </a:effectLst>
                <a:latin typeface="Arial" panose="020B0604020202020204" pitchFamily="34" charset="0"/>
                <a:cs typeface="Arial" panose="020B0604020202020204" pitchFamily="34" charset="0"/>
              </a:rPr>
              <a:t>22 كانون أول</a:t>
            </a:r>
            <a:endParaRPr lang="en-US" sz="4400" b="1" spc="-80" dirty="0">
              <a:solidFill>
                <a:schemeClr val="bg1"/>
              </a:solidFill>
              <a:effectLst>
                <a:glow>
                  <a:schemeClr val="bg1"/>
                </a:glow>
              </a:effectLst>
              <a:latin typeface="Arial" panose="020B0604020202020204" pitchFamily="34" charset="0"/>
              <a:cs typeface="Arial" panose="020B0604020202020204" pitchFamily="34" charset="0"/>
            </a:endParaRPr>
          </a:p>
          <a:p>
            <a:pPr>
              <a:lnSpc>
                <a:spcPct val="90000"/>
              </a:lnSpc>
            </a:pPr>
            <a:endParaRPr lang="en-US" sz="1600" b="1" spc="-80" dirty="0">
              <a:solidFill>
                <a:schemeClr val="bg1"/>
              </a:solidFill>
              <a:effectLst>
                <a:glow>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636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50" y="685800"/>
            <a:ext cx="81153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493D81F-D5D3-4E36-B7A7-06219E4D4520}"/>
              </a:ext>
            </a:extLst>
          </p:cNvPr>
          <p:cNvSpPr txBox="1"/>
          <p:nvPr/>
        </p:nvSpPr>
        <p:spPr>
          <a:xfrm>
            <a:off x="822960" y="997652"/>
            <a:ext cx="7690104" cy="2129681"/>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2800" b="1" i="0" u="sng" kern="1200" dirty="0">
                <a:effectLst/>
                <a:ea typeface="+mj-ea"/>
                <a:cs typeface="+mj-cs"/>
              </a:rPr>
              <a:t>NLT</a:t>
            </a:r>
            <a:r>
              <a:rPr lang="en-US" sz="2800" b="0" i="0" kern="1200" dirty="0">
                <a:effectLst/>
                <a:ea typeface="+mj-ea"/>
                <a:cs typeface="+mj-cs"/>
              </a:rPr>
              <a:t>:  </a:t>
            </a:r>
            <a:r>
              <a:rPr lang="en-US" sz="2800" b="1" i="0" kern="1200" baseline="30000" dirty="0">
                <a:effectLst/>
                <a:ea typeface="+mj-ea"/>
                <a:cs typeface="+mj-cs"/>
              </a:rPr>
              <a:t>37</a:t>
            </a:r>
            <a:r>
              <a:rPr lang="en-US" sz="2800" b="0" i="0" kern="1200" dirty="0">
                <a:effectLst/>
                <a:ea typeface="+mj-ea"/>
                <a:cs typeface="+mj-cs"/>
              </a:rPr>
              <a:t> </a:t>
            </a:r>
            <a:r>
              <a:rPr lang="ar-JO" sz="2800" dirty="0">
                <a:ea typeface="+mj-ea"/>
                <a:cs typeface="+mj-cs"/>
              </a:rPr>
              <a:t>لأن كلمة الله لا تسقط أبداً</a:t>
            </a:r>
            <a:endParaRPr lang="en-US" sz="2800" b="0" i="0" kern="1200" dirty="0">
              <a:effectLst/>
              <a:ea typeface="+mj-ea"/>
              <a:cs typeface="+mj-cs"/>
            </a:endParaRPr>
          </a:p>
          <a:p>
            <a:pPr defTabSz="914400">
              <a:lnSpc>
                <a:spcPct val="90000"/>
              </a:lnSpc>
              <a:spcBef>
                <a:spcPct val="0"/>
              </a:spcBef>
              <a:spcAft>
                <a:spcPts val="600"/>
              </a:spcAft>
            </a:pPr>
            <a:r>
              <a:rPr lang="en-US" sz="2800" b="1" u="sng" dirty="0">
                <a:ea typeface="+mj-ea"/>
                <a:cs typeface="+mj-cs"/>
              </a:rPr>
              <a:t>ESV</a:t>
            </a:r>
            <a:r>
              <a:rPr lang="en-US" sz="2800" dirty="0">
                <a:ea typeface="+mj-ea"/>
                <a:cs typeface="+mj-cs"/>
              </a:rPr>
              <a:t>:  </a:t>
            </a:r>
            <a:r>
              <a:rPr lang="en-US" sz="2800" b="1" i="0" kern="1200" baseline="30000" dirty="0">
                <a:effectLst/>
                <a:ea typeface="+mj-ea"/>
                <a:cs typeface="+mj-cs"/>
              </a:rPr>
              <a:t>37</a:t>
            </a:r>
            <a:r>
              <a:rPr lang="en-US" sz="2800" b="0" i="0" kern="1200" dirty="0">
                <a:effectLst/>
                <a:ea typeface="+mj-ea"/>
                <a:cs typeface="+mj-cs"/>
              </a:rPr>
              <a:t> </a:t>
            </a:r>
            <a:r>
              <a:rPr lang="ar-JO" sz="2800" dirty="0">
                <a:ea typeface="+mj-ea"/>
                <a:cs typeface="+mj-cs"/>
              </a:rPr>
              <a:t>لأنه ليس شيء غير ممكن لدى الله</a:t>
            </a:r>
            <a:endParaRPr lang="en-US" sz="2800" b="0" i="0" kern="1200" dirty="0">
              <a:effectLst/>
              <a:ea typeface="+mj-ea"/>
              <a:cs typeface="+mj-cs"/>
            </a:endParaRPr>
          </a:p>
          <a:p>
            <a:pPr defTabSz="914400">
              <a:lnSpc>
                <a:spcPct val="90000"/>
              </a:lnSpc>
              <a:spcBef>
                <a:spcPct val="0"/>
              </a:spcBef>
              <a:spcAft>
                <a:spcPts val="600"/>
              </a:spcAft>
            </a:pPr>
            <a:r>
              <a:rPr lang="en-US" sz="2800" b="1" u="sng" dirty="0">
                <a:ea typeface="+mj-ea"/>
                <a:cs typeface="+mj-cs"/>
              </a:rPr>
              <a:t>NIV</a:t>
            </a:r>
            <a:r>
              <a:rPr lang="en-US" sz="2800" dirty="0">
                <a:ea typeface="+mj-ea"/>
                <a:cs typeface="+mj-cs"/>
              </a:rPr>
              <a:t>:  </a:t>
            </a:r>
            <a:r>
              <a:rPr lang="en-US" sz="2800" b="1" i="0" kern="1200" baseline="30000" dirty="0">
                <a:effectLst/>
                <a:ea typeface="+mj-ea"/>
                <a:cs typeface="+mj-cs"/>
              </a:rPr>
              <a:t>37</a:t>
            </a:r>
            <a:r>
              <a:rPr lang="en-US" sz="2800" b="0" i="0" kern="1200" dirty="0">
                <a:effectLst/>
                <a:ea typeface="+mj-ea"/>
                <a:cs typeface="+mj-cs"/>
              </a:rPr>
              <a:t> </a:t>
            </a:r>
            <a:r>
              <a:rPr lang="ar-JO" sz="2800" b="0" i="0" kern="1200" dirty="0">
                <a:effectLst/>
                <a:ea typeface="+mj-ea"/>
                <a:cs typeface="+mj-cs"/>
              </a:rPr>
              <a:t>لأنه لا يمكن أن تسقط كلمة من الله</a:t>
            </a:r>
            <a:endParaRPr lang="en-US" sz="2800" b="0" i="0" kern="1200" dirty="0">
              <a:effectLst/>
              <a:ea typeface="+mj-ea"/>
              <a:cs typeface="+mj-cs"/>
            </a:endParaRPr>
          </a:p>
          <a:p>
            <a:pPr defTabSz="914400">
              <a:lnSpc>
                <a:spcPct val="90000"/>
              </a:lnSpc>
              <a:spcBef>
                <a:spcPct val="0"/>
              </a:spcBef>
              <a:spcAft>
                <a:spcPts val="600"/>
              </a:spcAft>
            </a:pPr>
            <a:r>
              <a:rPr lang="en-US" sz="2800" b="1" u="sng" dirty="0">
                <a:ea typeface="+mj-ea"/>
                <a:cs typeface="+mj-cs"/>
              </a:rPr>
              <a:t>KJV</a:t>
            </a:r>
            <a:r>
              <a:rPr lang="en-US" sz="2800" dirty="0">
                <a:ea typeface="+mj-ea"/>
                <a:cs typeface="+mj-cs"/>
              </a:rPr>
              <a:t>:  </a:t>
            </a:r>
            <a:r>
              <a:rPr lang="en-US" sz="2800" b="1" i="0" kern="1200" baseline="30000" dirty="0">
                <a:effectLst/>
                <a:ea typeface="+mj-ea"/>
                <a:cs typeface="+mj-cs"/>
              </a:rPr>
              <a:t>37</a:t>
            </a:r>
            <a:r>
              <a:rPr lang="en-US" sz="2800" b="0" i="0" kern="1200" dirty="0">
                <a:effectLst/>
                <a:ea typeface="+mj-ea"/>
                <a:cs typeface="+mj-cs"/>
              </a:rPr>
              <a:t> </a:t>
            </a:r>
            <a:r>
              <a:rPr lang="ar-JO" sz="2800" b="0" i="0" kern="1200" dirty="0">
                <a:effectLst/>
                <a:ea typeface="+mj-ea"/>
                <a:cs typeface="+mj-cs"/>
              </a:rPr>
              <a:t>لدى الله ليس هناك شيء مستحيل</a:t>
            </a:r>
            <a:endParaRPr lang="en-US" sz="2800" b="0" i="0" kern="1200" dirty="0">
              <a:effectLst/>
              <a:ea typeface="+mj-ea"/>
              <a:cs typeface="+mj-cs"/>
            </a:endParaRPr>
          </a:p>
          <a:p>
            <a:pPr defTabSz="914400">
              <a:lnSpc>
                <a:spcPct val="90000"/>
              </a:lnSpc>
              <a:spcBef>
                <a:spcPct val="0"/>
              </a:spcBef>
              <a:spcAft>
                <a:spcPts val="600"/>
              </a:spcAft>
            </a:pPr>
            <a:endParaRPr lang="en-US" sz="2800" b="0" i="0" kern="1200" dirty="0">
              <a:effectLst/>
              <a:ea typeface="+mj-ea"/>
              <a:cs typeface="+mj-cs"/>
            </a:endParaRPr>
          </a:p>
        </p:txBody>
      </p:sp>
      <p:sp>
        <p:nvSpPr>
          <p:cNvPr id="3" name="Rectangle: Rounded Corners 2">
            <a:extLst>
              <a:ext uri="{FF2B5EF4-FFF2-40B4-BE49-F238E27FC236}">
                <a16:creationId xmlns:a16="http://schemas.microsoft.com/office/drawing/2014/main" id="{8D1DE2D2-5C38-4683-9B72-620F9DAA431B}"/>
              </a:ext>
            </a:extLst>
          </p:cNvPr>
          <p:cNvSpPr/>
          <p:nvPr/>
        </p:nvSpPr>
        <p:spPr>
          <a:xfrm>
            <a:off x="7581253" y="3286704"/>
            <a:ext cx="943562" cy="79295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ADA430E2-7B6A-9646-A79B-0DB79E482AA7}"/>
              </a:ext>
            </a:extLst>
          </p:cNvPr>
          <p:cNvGraphicFramePr>
            <a:graphicFrameLocks noGrp="1"/>
          </p:cNvGraphicFramePr>
          <p:nvPr>
            <p:extLst>
              <p:ext uri="{D42A27DB-BD31-4B8C-83A1-F6EECF244321}">
                <p14:modId xmlns:p14="http://schemas.microsoft.com/office/powerpoint/2010/main" val="2870228033"/>
              </p:ext>
            </p:extLst>
          </p:nvPr>
        </p:nvGraphicFramePr>
        <p:xfrm>
          <a:off x="599810" y="3286704"/>
          <a:ext cx="8021298" cy="396240"/>
        </p:xfrm>
        <a:graphic>
          <a:graphicData uri="http://schemas.openxmlformats.org/drawingml/2006/table">
            <a:tbl>
              <a:tblPr firstRow="1" bandRow="1">
                <a:tableStyleId>{5C22544A-7EE6-4342-B048-85BDC9FD1C3A}</a:tableStyleId>
              </a:tblPr>
              <a:tblGrid>
                <a:gridCol w="691054">
                  <a:extLst>
                    <a:ext uri="{9D8B030D-6E8A-4147-A177-3AD203B41FA5}">
                      <a16:colId xmlns:a16="http://schemas.microsoft.com/office/drawing/2014/main" val="354964292"/>
                    </a:ext>
                  </a:extLst>
                </a:gridCol>
                <a:gridCol w="743319">
                  <a:extLst>
                    <a:ext uri="{9D8B030D-6E8A-4147-A177-3AD203B41FA5}">
                      <a16:colId xmlns:a16="http://schemas.microsoft.com/office/drawing/2014/main" val="3855629730"/>
                    </a:ext>
                  </a:extLst>
                </a:gridCol>
                <a:gridCol w="1747784">
                  <a:extLst>
                    <a:ext uri="{9D8B030D-6E8A-4147-A177-3AD203B41FA5}">
                      <a16:colId xmlns:a16="http://schemas.microsoft.com/office/drawing/2014/main" val="3262414702"/>
                    </a:ext>
                  </a:extLst>
                </a:gridCol>
                <a:gridCol w="904512">
                  <a:extLst>
                    <a:ext uri="{9D8B030D-6E8A-4147-A177-3AD203B41FA5}">
                      <a16:colId xmlns:a16="http://schemas.microsoft.com/office/drawing/2014/main" val="3531289337"/>
                    </a:ext>
                  </a:extLst>
                </a:gridCol>
                <a:gridCol w="926643">
                  <a:extLst>
                    <a:ext uri="{9D8B030D-6E8A-4147-A177-3AD203B41FA5}">
                      <a16:colId xmlns:a16="http://schemas.microsoft.com/office/drawing/2014/main" val="2079524547"/>
                    </a:ext>
                  </a:extLst>
                </a:gridCol>
                <a:gridCol w="1002662">
                  <a:extLst>
                    <a:ext uri="{9D8B030D-6E8A-4147-A177-3AD203B41FA5}">
                      <a16:colId xmlns:a16="http://schemas.microsoft.com/office/drawing/2014/main" val="3855941304"/>
                    </a:ext>
                  </a:extLst>
                </a:gridCol>
                <a:gridCol w="900373">
                  <a:extLst>
                    <a:ext uri="{9D8B030D-6E8A-4147-A177-3AD203B41FA5}">
                      <a16:colId xmlns:a16="http://schemas.microsoft.com/office/drawing/2014/main" val="346029422"/>
                    </a:ext>
                  </a:extLst>
                </a:gridCol>
                <a:gridCol w="1104951">
                  <a:extLst>
                    <a:ext uri="{9D8B030D-6E8A-4147-A177-3AD203B41FA5}">
                      <a16:colId xmlns:a16="http://schemas.microsoft.com/office/drawing/2014/main" val="1347929559"/>
                    </a:ext>
                  </a:extLst>
                </a:gridCol>
              </a:tblGrid>
              <a:tr h="370840">
                <a:tc>
                  <a:txBody>
                    <a:bodyPr/>
                    <a:lstStyle/>
                    <a:p>
                      <a:r>
                        <a:rPr lang="el-GR" sz="2000" b="1" i="0" dirty="0" err="1">
                          <a:solidFill>
                            <a:schemeClr val="tx1"/>
                          </a:solidFill>
                          <a:effectLst/>
                          <a:latin typeface="Cardo"/>
                        </a:rPr>
                        <a:t>ὅτι</a:t>
                      </a:r>
                      <a:endParaRPr lang="en-US" sz="2000" b="1" dirty="0">
                        <a:solidFill>
                          <a:schemeClr val="tx1"/>
                        </a:solidFill>
                      </a:endParaRPr>
                    </a:p>
                  </a:txBody>
                  <a:tcPr>
                    <a:solidFill>
                      <a:srgbClr val="FCE5D6"/>
                    </a:solidFill>
                  </a:tcPr>
                </a:tc>
                <a:tc>
                  <a:txBody>
                    <a:bodyPr/>
                    <a:lstStyle/>
                    <a:p>
                      <a:r>
                        <a:rPr lang="el-GR" sz="2000" b="1" i="0" dirty="0" err="1">
                          <a:solidFill>
                            <a:schemeClr val="tx1"/>
                          </a:solidFill>
                          <a:effectLst/>
                          <a:latin typeface="Cardo"/>
                        </a:rPr>
                        <a:t>οὐκ</a:t>
                      </a:r>
                      <a:endParaRPr lang="en-US" sz="2000" b="1" dirty="0">
                        <a:solidFill>
                          <a:schemeClr val="tx1"/>
                        </a:solidFill>
                      </a:endParaRPr>
                    </a:p>
                  </a:txBody>
                  <a:tcPr>
                    <a:solidFill>
                      <a:srgbClr val="D6DCE5"/>
                    </a:solidFill>
                  </a:tcPr>
                </a:tc>
                <a:tc>
                  <a:txBody>
                    <a:bodyPr/>
                    <a:lstStyle/>
                    <a:p>
                      <a:r>
                        <a:rPr lang="el-GR" sz="2000" b="1" i="0" dirty="0" err="1">
                          <a:solidFill>
                            <a:schemeClr val="tx1"/>
                          </a:solidFill>
                          <a:effectLst/>
                          <a:latin typeface="Cardo"/>
                        </a:rPr>
                        <a:t>ἀδυνατήσει</a:t>
                      </a:r>
                      <a:endParaRPr lang="en-US" sz="2000" b="1" dirty="0">
                        <a:solidFill>
                          <a:schemeClr val="tx1"/>
                        </a:solidFill>
                      </a:endParaRPr>
                    </a:p>
                  </a:txBody>
                  <a:tcPr>
                    <a:solidFill>
                      <a:srgbClr val="FCE5D6"/>
                    </a:solidFill>
                  </a:tcPr>
                </a:tc>
                <a:tc>
                  <a:txBody>
                    <a:bodyPr/>
                    <a:lstStyle/>
                    <a:p>
                      <a:r>
                        <a:rPr lang="el-GR" sz="2000" b="1" i="0" dirty="0" err="1">
                          <a:solidFill>
                            <a:schemeClr val="tx1"/>
                          </a:solidFill>
                          <a:effectLst/>
                          <a:latin typeface="Cardo"/>
                        </a:rPr>
                        <a:t>παρὰ</a:t>
                      </a:r>
                      <a:endParaRPr lang="en-US" sz="2000" b="1" dirty="0">
                        <a:solidFill>
                          <a:schemeClr val="tx1"/>
                        </a:solidFill>
                      </a:endParaRPr>
                    </a:p>
                  </a:txBody>
                  <a:tcPr>
                    <a:solidFill>
                      <a:srgbClr val="D6DCE5"/>
                    </a:solidFill>
                  </a:tcPr>
                </a:tc>
                <a:tc>
                  <a:txBody>
                    <a:bodyPr/>
                    <a:lstStyle/>
                    <a:p>
                      <a:r>
                        <a:rPr lang="el-GR" sz="2000" b="1" i="0" dirty="0" err="1">
                          <a:solidFill>
                            <a:schemeClr val="tx1"/>
                          </a:solidFill>
                          <a:effectLst/>
                          <a:latin typeface="Cardo"/>
                        </a:rPr>
                        <a:t>τοῦ</a:t>
                      </a:r>
                      <a:endParaRPr lang="en-US" sz="2000" b="1" dirty="0">
                        <a:solidFill>
                          <a:schemeClr val="tx1"/>
                        </a:solidFill>
                      </a:endParaRPr>
                    </a:p>
                  </a:txBody>
                  <a:tcPr>
                    <a:solidFill>
                      <a:srgbClr val="FCE5D6"/>
                    </a:solidFill>
                  </a:tcPr>
                </a:tc>
                <a:tc>
                  <a:txBody>
                    <a:bodyPr/>
                    <a:lstStyle/>
                    <a:p>
                      <a:r>
                        <a:rPr lang="el-GR" sz="2000" b="1" i="0" dirty="0" err="1">
                          <a:solidFill>
                            <a:schemeClr val="tx1"/>
                          </a:solidFill>
                          <a:effectLst/>
                          <a:latin typeface="Cardo"/>
                        </a:rPr>
                        <a:t>θεοῦ</a:t>
                      </a:r>
                      <a:endParaRPr lang="en-US" sz="2000" b="1" dirty="0">
                        <a:solidFill>
                          <a:schemeClr val="tx1"/>
                        </a:solidFill>
                      </a:endParaRPr>
                    </a:p>
                  </a:txBody>
                  <a:tcPr>
                    <a:solidFill>
                      <a:srgbClr val="D6DCE5"/>
                    </a:solidFill>
                  </a:tcPr>
                </a:tc>
                <a:tc>
                  <a:txBody>
                    <a:bodyPr/>
                    <a:lstStyle/>
                    <a:p>
                      <a:r>
                        <a:rPr lang="el-GR" sz="2000" b="1" i="0" spc="-300" dirty="0">
                          <a:solidFill>
                            <a:schemeClr val="tx1"/>
                          </a:solidFill>
                          <a:effectLst/>
                          <a:latin typeface="Cardo"/>
                        </a:rPr>
                        <a:t>⸃ </a:t>
                      </a:r>
                      <a:r>
                        <a:rPr lang="el-GR" sz="2000" b="1" i="0" dirty="0" err="1">
                          <a:solidFill>
                            <a:schemeClr val="tx1"/>
                          </a:solidFill>
                          <a:effectLst/>
                          <a:latin typeface="Cardo"/>
                        </a:rPr>
                        <a:t>πᾶν</a:t>
                      </a:r>
                      <a:endParaRPr lang="en-US" sz="2000" b="1" dirty="0">
                        <a:solidFill>
                          <a:schemeClr val="tx1"/>
                        </a:solidFill>
                      </a:endParaRPr>
                    </a:p>
                  </a:txBody>
                  <a:tcPr>
                    <a:solidFill>
                      <a:srgbClr val="FCE5D6"/>
                    </a:solidFill>
                  </a:tcPr>
                </a:tc>
                <a:tc>
                  <a:txBody>
                    <a:bodyPr/>
                    <a:lstStyle/>
                    <a:p>
                      <a:r>
                        <a:rPr lang="en-US" sz="2000" b="1" i="0" dirty="0">
                          <a:solidFill>
                            <a:schemeClr val="tx1"/>
                          </a:solidFill>
                          <a:effectLst/>
                          <a:latin typeface="Cardo"/>
                        </a:rPr>
                        <a:t> </a:t>
                      </a:r>
                      <a:r>
                        <a:rPr lang="el-GR" sz="2000" b="1" i="0" dirty="0" err="1">
                          <a:solidFill>
                            <a:schemeClr val="tx1"/>
                          </a:solidFill>
                          <a:effectLst/>
                          <a:latin typeface="Cardo"/>
                        </a:rPr>
                        <a:t>ῥῆμα</a:t>
                      </a:r>
                      <a:endParaRPr lang="en-US" sz="2000" b="1" dirty="0">
                        <a:solidFill>
                          <a:schemeClr val="tx1"/>
                        </a:solidFill>
                      </a:endParaRPr>
                    </a:p>
                  </a:txBody>
                  <a:tcPr>
                    <a:noFill/>
                  </a:tcPr>
                </a:tc>
                <a:extLst>
                  <a:ext uri="{0D108BD9-81ED-4DB2-BD59-A6C34878D82A}">
                    <a16:rowId xmlns:a16="http://schemas.microsoft.com/office/drawing/2014/main" val="1374714613"/>
                  </a:ext>
                </a:extLst>
              </a:tr>
            </a:tbl>
          </a:graphicData>
        </a:graphic>
      </p:graphicFrame>
      <p:graphicFrame>
        <p:nvGraphicFramePr>
          <p:cNvPr id="19" name="Table 5">
            <a:extLst>
              <a:ext uri="{FF2B5EF4-FFF2-40B4-BE49-F238E27FC236}">
                <a16:creationId xmlns:a16="http://schemas.microsoft.com/office/drawing/2014/main" id="{241F4319-B5A0-8B41-943B-3DBDF853EB77}"/>
              </a:ext>
            </a:extLst>
          </p:cNvPr>
          <p:cNvGraphicFramePr>
            <a:graphicFrameLocks noGrp="1"/>
          </p:cNvGraphicFramePr>
          <p:nvPr>
            <p:extLst>
              <p:ext uri="{D42A27DB-BD31-4B8C-83A1-F6EECF244321}">
                <p14:modId xmlns:p14="http://schemas.microsoft.com/office/powerpoint/2010/main" val="399636106"/>
              </p:ext>
            </p:extLst>
          </p:nvPr>
        </p:nvGraphicFramePr>
        <p:xfrm>
          <a:off x="599806" y="3683418"/>
          <a:ext cx="8021298" cy="396240"/>
        </p:xfrm>
        <a:graphic>
          <a:graphicData uri="http://schemas.openxmlformats.org/drawingml/2006/table">
            <a:tbl>
              <a:tblPr firstRow="1" bandRow="1">
                <a:tableStyleId>{5C22544A-7EE6-4342-B048-85BDC9FD1C3A}</a:tableStyleId>
              </a:tblPr>
              <a:tblGrid>
                <a:gridCol w="691054">
                  <a:extLst>
                    <a:ext uri="{9D8B030D-6E8A-4147-A177-3AD203B41FA5}">
                      <a16:colId xmlns:a16="http://schemas.microsoft.com/office/drawing/2014/main" val="354964292"/>
                    </a:ext>
                  </a:extLst>
                </a:gridCol>
                <a:gridCol w="743319">
                  <a:extLst>
                    <a:ext uri="{9D8B030D-6E8A-4147-A177-3AD203B41FA5}">
                      <a16:colId xmlns:a16="http://schemas.microsoft.com/office/drawing/2014/main" val="3855629730"/>
                    </a:ext>
                  </a:extLst>
                </a:gridCol>
                <a:gridCol w="1747784">
                  <a:extLst>
                    <a:ext uri="{9D8B030D-6E8A-4147-A177-3AD203B41FA5}">
                      <a16:colId xmlns:a16="http://schemas.microsoft.com/office/drawing/2014/main" val="3262414702"/>
                    </a:ext>
                  </a:extLst>
                </a:gridCol>
                <a:gridCol w="904512">
                  <a:extLst>
                    <a:ext uri="{9D8B030D-6E8A-4147-A177-3AD203B41FA5}">
                      <a16:colId xmlns:a16="http://schemas.microsoft.com/office/drawing/2014/main" val="3531289337"/>
                    </a:ext>
                  </a:extLst>
                </a:gridCol>
                <a:gridCol w="926643">
                  <a:extLst>
                    <a:ext uri="{9D8B030D-6E8A-4147-A177-3AD203B41FA5}">
                      <a16:colId xmlns:a16="http://schemas.microsoft.com/office/drawing/2014/main" val="2079524547"/>
                    </a:ext>
                  </a:extLst>
                </a:gridCol>
                <a:gridCol w="1002662">
                  <a:extLst>
                    <a:ext uri="{9D8B030D-6E8A-4147-A177-3AD203B41FA5}">
                      <a16:colId xmlns:a16="http://schemas.microsoft.com/office/drawing/2014/main" val="3855941304"/>
                    </a:ext>
                  </a:extLst>
                </a:gridCol>
                <a:gridCol w="900373">
                  <a:extLst>
                    <a:ext uri="{9D8B030D-6E8A-4147-A177-3AD203B41FA5}">
                      <a16:colId xmlns:a16="http://schemas.microsoft.com/office/drawing/2014/main" val="346029422"/>
                    </a:ext>
                  </a:extLst>
                </a:gridCol>
                <a:gridCol w="1104951">
                  <a:extLst>
                    <a:ext uri="{9D8B030D-6E8A-4147-A177-3AD203B41FA5}">
                      <a16:colId xmlns:a16="http://schemas.microsoft.com/office/drawing/2014/main" val="1347929559"/>
                    </a:ext>
                  </a:extLst>
                </a:gridCol>
              </a:tblGrid>
              <a:tr h="370840">
                <a:tc>
                  <a:txBody>
                    <a:bodyPr/>
                    <a:lstStyle/>
                    <a:p>
                      <a:pPr algn="ctr"/>
                      <a:r>
                        <a:rPr lang="ar-JO" sz="2000" dirty="0">
                          <a:solidFill>
                            <a:schemeClr val="tx1"/>
                          </a:solidFill>
                        </a:rPr>
                        <a:t>لأنه</a:t>
                      </a:r>
                      <a:endParaRPr lang="en-US" sz="2000" dirty="0">
                        <a:solidFill>
                          <a:schemeClr val="tx1"/>
                        </a:solidFill>
                      </a:endParaRPr>
                    </a:p>
                  </a:txBody>
                  <a:tcPr>
                    <a:solidFill>
                      <a:srgbClr val="FCE5D6"/>
                    </a:solidFill>
                  </a:tcPr>
                </a:tc>
                <a:tc>
                  <a:txBody>
                    <a:bodyPr/>
                    <a:lstStyle/>
                    <a:p>
                      <a:pPr algn="ctr"/>
                      <a:r>
                        <a:rPr lang="ar-JO" sz="2000" dirty="0">
                          <a:solidFill>
                            <a:schemeClr val="tx1"/>
                          </a:solidFill>
                        </a:rPr>
                        <a:t>لا</a:t>
                      </a:r>
                      <a:endParaRPr lang="en-US" sz="2000" dirty="0">
                        <a:solidFill>
                          <a:schemeClr val="tx1"/>
                        </a:solidFill>
                      </a:endParaRPr>
                    </a:p>
                  </a:txBody>
                  <a:tcPr>
                    <a:solidFill>
                      <a:srgbClr val="D6DCE5"/>
                    </a:solidFill>
                  </a:tcPr>
                </a:tc>
                <a:tc>
                  <a:txBody>
                    <a:bodyPr/>
                    <a:lstStyle/>
                    <a:p>
                      <a:pPr algn="ctr"/>
                      <a:r>
                        <a:rPr lang="ar-JO" sz="2000" dirty="0">
                          <a:solidFill>
                            <a:schemeClr val="tx1"/>
                          </a:solidFill>
                        </a:rPr>
                        <a:t>مستحيل</a:t>
                      </a:r>
                      <a:endParaRPr lang="en-US" sz="2000" dirty="0">
                        <a:solidFill>
                          <a:schemeClr val="tx1"/>
                        </a:solidFill>
                      </a:endParaRPr>
                    </a:p>
                  </a:txBody>
                  <a:tcPr>
                    <a:solidFill>
                      <a:srgbClr val="FCE5D6"/>
                    </a:solidFill>
                  </a:tcPr>
                </a:tc>
                <a:tc>
                  <a:txBody>
                    <a:bodyPr/>
                    <a:lstStyle/>
                    <a:p>
                      <a:pPr algn="ctr"/>
                      <a:r>
                        <a:rPr lang="ar-JO" sz="2000" dirty="0">
                          <a:solidFill>
                            <a:schemeClr val="tx1"/>
                          </a:solidFill>
                        </a:rPr>
                        <a:t>مع</a:t>
                      </a:r>
                      <a:endParaRPr lang="en-US" sz="2000" dirty="0">
                        <a:solidFill>
                          <a:schemeClr val="tx1"/>
                        </a:solidFill>
                      </a:endParaRPr>
                    </a:p>
                  </a:txBody>
                  <a:tcPr>
                    <a:solidFill>
                      <a:srgbClr val="D6DCE5"/>
                    </a:solidFill>
                  </a:tcPr>
                </a:tc>
                <a:tc>
                  <a:txBody>
                    <a:bodyPr/>
                    <a:lstStyle/>
                    <a:p>
                      <a:pPr algn="ctr"/>
                      <a:r>
                        <a:rPr lang="ar-JO" sz="2000" dirty="0">
                          <a:solidFill>
                            <a:schemeClr val="tx1"/>
                          </a:solidFill>
                        </a:rPr>
                        <a:t>ال</a:t>
                      </a:r>
                      <a:endParaRPr lang="en-US" sz="2000" dirty="0">
                        <a:solidFill>
                          <a:schemeClr val="tx1"/>
                        </a:solidFill>
                      </a:endParaRPr>
                    </a:p>
                  </a:txBody>
                  <a:tcPr>
                    <a:solidFill>
                      <a:srgbClr val="FCE5D6"/>
                    </a:solidFill>
                  </a:tcPr>
                </a:tc>
                <a:tc>
                  <a:txBody>
                    <a:bodyPr/>
                    <a:lstStyle/>
                    <a:p>
                      <a:pPr algn="ctr"/>
                      <a:r>
                        <a:rPr lang="ar-JO" sz="2000" dirty="0">
                          <a:solidFill>
                            <a:schemeClr val="tx1"/>
                          </a:solidFill>
                        </a:rPr>
                        <a:t>الله</a:t>
                      </a:r>
                      <a:endParaRPr lang="en-US" sz="2000" dirty="0">
                        <a:solidFill>
                          <a:schemeClr val="tx1"/>
                        </a:solidFill>
                      </a:endParaRPr>
                    </a:p>
                  </a:txBody>
                  <a:tcPr>
                    <a:solidFill>
                      <a:srgbClr val="D6DCE5"/>
                    </a:solidFill>
                  </a:tcPr>
                </a:tc>
                <a:tc>
                  <a:txBody>
                    <a:bodyPr/>
                    <a:lstStyle/>
                    <a:p>
                      <a:pPr algn="ctr"/>
                      <a:r>
                        <a:rPr lang="ar-JO" sz="2000" dirty="0">
                          <a:solidFill>
                            <a:schemeClr val="tx1"/>
                          </a:solidFill>
                        </a:rPr>
                        <a:t>كل</a:t>
                      </a:r>
                      <a:endParaRPr lang="en-US" sz="2000" dirty="0">
                        <a:solidFill>
                          <a:schemeClr val="tx1"/>
                        </a:solidFill>
                      </a:endParaRPr>
                    </a:p>
                  </a:txBody>
                  <a:tcPr>
                    <a:solidFill>
                      <a:srgbClr val="FCE5D6"/>
                    </a:solidFill>
                  </a:tcPr>
                </a:tc>
                <a:tc>
                  <a:txBody>
                    <a:bodyPr/>
                    <a:lstStyle/>
                    <a:p>
                      <a:pPr algn="ctr"/>
                      <a:r>
                        <a:rPr lang="ar-JO" sz="2000" dirty="0">
                          <a:solidFill>
                            <a:schemeClr val="tx1"/>
                          </a:solidFill>
                        </a:rPr>
                        <a:t>كلمة</a:t>
                      </a:r>
                      <a:endParaRPr lang="en-US" sz="2000" dirty="0">
                        <a:solidFill>
                          <a:schemeClr val="tx1"/>
                        </a:solidFill>
                      </a:endParaRPr>
                    </a:p>
                  </a:txBody>
                  <a:tcPr>
                    <a:noFill/>
                  </a:tcPr>
                </a:tc>
                <a:extLst>
                  <a:ext uri="{0D108BD9-81ED-4DB2-BD59-A6C34878D82A}">
                    <a16:rowId xmlns:a16="http://schemas.microsoft.com/office/drawing/2014/main" val="3393919215"/>
                  </a:ext>
                </a:extLst>
              </a:tr>
            </a:tbl>
          </a:graphicData>
        </a:graphic>
      </p:graphicFrame>
    </p:spTree>
    <p:extLst>
      <p:ext uri="{BB962C8B-B14F-4D97-AF65-F5344CB8AC3E}">
        <p14:creationId xmlns:p14="http://schemas.microsoft.com/office/powerpoint/2010/main" val="336971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0" y="1198418"/>
            <a:ext cx="3043466" cy="4461163"/>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ar-JO" sz="5400" b="1" i="0" kern="1200" dirty="0">
                <a:solidFill>
                  <a:srgbClr val="FFFFFF"/>
                </a:solidFill>
                <a:effectLst/>
                <a:ea typeface="+mj-ea"/>
                <a:cs typeface="+mj-cs"/>
              </a:rPr>
              <a:t>لوقا         1: 26-38</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3" y="319088"/>
            <a:ext cx="5681910" cy="3808412"/>
          </a:xfrm>
          <a:prstGeom prst="rect">
            <a:avLst/>
          </a:prstGeom>
        </p:spPr>
        <p:txBody>
          <a:bodyPr vert="horz" lIns="91440" tIns="45720" rIns="91440" bIns="45720" rtlCol="0" anchor="t">
            <a:normAutofit/>
          </a:bodyPr>
          <a:lstStyle/>
          <a:p>
            <a:pPr algn="r"/>
            <a:r>
              <a:rPr lang="ar-JO" sz="2800" dirty="0">
                <a:solidFill>
                  <a:srgbClr val="000000"/>
                </a:solidFill>
                <a:latin typeface="system-ui"/>
              </a:rPr>
              <a:t>37 لأنه ليس شيء غير ممكن لدى الله</a:t>
            </a:r>
            <a:endParaRPr lang="en-US" sz="2800" b="0" i="0" dirty="0">
              <a:solidFill>
                <a:srgbClr val="000000"/>
              </a:solidFill>
              <a:effectLst/>
              <a:latin typeface="system-ui"/>
            </a:endParaRPr>
          </a:p>
          <a:p>
            <a:pPr algn="l"/>
            <a:endParaRPr lang="en-US" sz="2800" b="0" i="0" dirty="0">
              <a:solidFill>
                <a:srgbClr val="000000"/>
              </a:solidFill>
              <a:effectLst/>
              <a:latin typeface="system-ui"/>
            </a:endParaRPr>
          </a:p>
          <a:p>
            <a:pPr algn="r"/>
            <a:r>
              <a:rPr lang="ar-JO" sz="2800" dirty="0">
                <a:solidFill>
                  <a:srgbClr val="000000"/>
                </a:solidFill>
                <a:latin typeface="system-ui"/>
              </a:rPr>
              <a:t>38 فقالت مريم هوذا أنا أمة الرب ليكن لي كقولك فمضى من عندها الملاك</a:t>
            </a:r>
            <a:endParaRPr lang="en-US" sz="2800" b="0" i="0" dirty="0">
              <a:solidFill>
                <a:srgbClr val="000000"/>
              </a:solidFill>
              <a:effectLst/>
              <a:latin typeface="system-ui"/>
            </a:endParaRPr>
          </a:p>
        </p:txBody>
      </p:sp>
    </p:spTree>
    <p:extLst>
      <p:ext uri="{BB962C8B-B14F-4D97-AF65-F5344CB8AC3E}">
        <p14:creationId xmlns:p14="http://schemas.microsoft.com/office/powerpoint/2010/main" val="2246055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0BB4DBB-E43C-42D6-A196-EA006083BEF8}"/>
              </a:ext>
            </a:extLst>
          </p:cNvPr>
          <p:cNvSpPr txBox="1"/>
          <p:nvPr/>
        </p:nvSpPr>
        <p:spPr>
          <a:xfrm>
            <a:off x="0" y="1198418"/>
            <a:ext cx="3043466" cy="4461163"/>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ar-JO" sz="5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لوقا         1: 26-38</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8A778F8-34A8-4385-8A0C-EEF349CC1DA2}"/>
              </a:ext>
            </a:extLst>
          </p:cNvPr>
          <p:cNvSpPr txBox="1"/>
          <p:nvPr/>
        </p:nvSpPr>
        <p:spPr>
          <a:xfrm>
            <a:off x="3177593" y="319088"/>
            <a:ext cx="5681910" cy="3808412"/>
          </a:xfrm>
          <a:prstGeom prst="rect">
            <a:avLst/>
          </a:prstGeom>
        </p:spPr>
        <p:txBody>
          <a:bodyPr vert="horz" lIns="91440" tIns="45720" rIns="91440" bIns="45720" rtlCol="0" anchor="t">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37 لأنه ليس شيء غير ممكن لدى الله</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38 فقالت مريم هوذا أنا أمة الرب </a:t>
            </a:r>
            <a:r>
              <a:rPr kumimoji="0" lang="ar-JO" sz="28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cs typeface="Arial" panose="020B0604020202020204" pitchFamily="34" charset="0"/>
              </a:rPr>
              <a:t>ليكن لي كقولك </a:t>
            </a:r>
            <a:r>
              <a:rPr kumimoji="0" lang="ar-JO"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فمضى من عندها الملاك</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2916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50" y="685800"/>
            <a:ext cx="81153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493D81F-D5D3-4E36-B7A7-06219E4D4520}"/>
              </a:ext>
            </a:extLst>
          </p:cNvPr>
          <p:cNvSpPr txBox="1"/>
          <p:nvPr/>
        </p:nvSpPr>
        <p:spPr>
          <a:xfrm>
            <a:off x="822960" y="997652"/>
            <a:ext cx="7690104" cy="2129681"/>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2400" b="1" i="0" u="sng" kern="1200" dirty="0">
                <a:effectLst/>
                <a:ea typeface="+mj-ea"/>
                <a:cs typeface="+mj-cs"/>
              </a:rPr>
              <a:t>NLT</a:t>
            </a:r>
            <a:r>
              <a:rPr lang="en-US" sz="2400" b="0" i="0" kern="1200" dirty="0">
                <a:effectLst/>
                <a:ea typeface="+mj-ea"/>
                <a:cs typeface="+mj-cs"/>
              </a:rPr>
              <a:t>:  </a:t>
            </a:r>
            <a:r>
              <a:rPr lang="en-US" sz="2400" b="1" i="0" kern="1200" baseline="30000" dirty="0">
                <a:effectLst/>
                <a:ea typeface="+mj-ea"/>
                <a:cs typeface="+mj-cs"/>
              </a:rPr>
              <a:t>38</a:t>
            </a:r>
            <a:r>
              <a:rPr lang="en-US" sz="2400" dirty="0">
                <a:ea typeface="+mj-ea"/>
                <a:cs typeface="+mj-cs"/>
              </a:rPr>
              <a:t> </a:t>
            </a:r>
            <a:r>
              <a:rPr lang="ar-JO" sz="2400" dirty="0">
                <a:ea typeface="+mj-ea"/>
                <a:cs typeface="+mj-cs"/>
              </a:rPr>
              <a:t>ليتحقق كل ما قلته عني</a:t>
            </a:r>
            <a:endParaRPr lang="en-US" sz="2400" b="0" i="0" kern="1200" dirty="0">
              <a:effectLst/>
              <a:ea typeface="+mj-ea"/>
              <a:cs typeface="+mj-cs"/>
            </a:endParaRPr>
          </a:p>
          <a:p>
            <a:pPr defTabSz="914400">
              <a:lnSpc>
                <a:spcPct val="90000"/>
              </a:lnSpc>
              <a:spcBef>
                <a:spcPct val="0"/>
              </a:spcBef>
              <a:spcAft>
                <a:spcPts val="600"/>
              </a:spcAft>
            </a:pPr>
            <a:r>
              <a:rPr lang="en-US" sz="2400" b="1" u="sng" dirty="0">
                <a:ea typeface="+mj-ea"/>
                <a:cs typeface="+mj-cs"/>
              </a:rPr>
              <a:t>ESV</a:t>
            </a:r>
            <a:r>
              <a:rPr lang="en-US" sz="2400" dirty="0">
                <a:ea typeface="+mj-ea"/>
                <a:cs typeface="+mj-cs"/>
              </a:rPr>
              <a:t>:  </a:t>
            </a:r>
            <a:r>
              <a:rPr lang="en-US" sz="2400" b="1" i="0" kern="1200" baseline="30000" dirty="0">
                <a:effectLst/>
                <a:ea typeface="+mj-ea"/>
                <a:cs typeface="+mj-cs"/>
              </a:rPr>
              <a:t>38</a:t>
            </a:r>
            <a:r>
              <a:rPr lang="en-US" sz="2400" dirty="0">
                <a:ea typeface="+mj-ea"/>
                <a:cs typeface="+mj-cs"/>
              </a:rPr>
              <a:t> </a:t>
            </a:r>
            <a:r>
              <a:rPr lang="ar-JO" sz="2400" dirty="0">
                <a:ea typeface="+mj-ea"/>
                <a:cs typeface="+mj-cs"/>
              </a:rPr>
              <a:t>ليكن لي بحسب كلامك</a:t>
            </a:r>
            <a:endParaRPr lang="en-US" sz="2400" b="0" i="0" kern="1200" dirty="0">
              <a:effectLst/>
              <a:ea typeface="+mj-ea"/>
              <a:cs typeface="+mj-cs"/>
            </a:endParaRPr>
          </a:p>
          <a:p>
            <a:pPr defTabSz="914400">
              <a:lnSpc>
                <a:spcPct val="90000"/>
              </a:lnSpc>
              <a:spcBef>
                <a:spcPct val="0"/>
              </a:spcBef>
              <a:spcAft>
                <a:spcPts val="600"/>
              </a:spcAft>
            </a:pPr>
            <a:r>
              <a:rPr lang="en-US" sz="2400" b="1" u="sng" dirty="0">
                <a:ea typeface="+mj-ea"/>
                <a:cs typeface="+mj-cs"/>
              </a:rPr>
              <a:t>NIV</a:t>
            </a:r>
            <a:r>
              <a:rPr lang="en-US" sz="2400" dirty="0">
                <a:ea typeface="+mj-ea"/>
                <a:cs typeface="+mj-cs"/>
              </a:rPr>
              <a:t>:  </a:t>
            </a:r>
            <a:r>
              <a:rPr lang="en-US" sz="2400" b="1" i="0" kern="1200" baseline="30000" dirty="0">
                <a:effectLst/>
                <a:ea typeface="+mj-ea"/>
                <a:cs typeface="+mj-cs"/>
              </a:rPr>
              <a:t>38</a:t>
            </a:r>
            <a:r>
              <a:rPr lang="en-US" sz="2400" dirty="0">
                <a:ea typeface="+mj-ea"/>
                <a:cs typeface="+mj-cs"/>
              </a:rPr>
              <a:t> </a:t>
            </a:r>
            <a:r>
              <a:rPr lang="ar-JO" sz="2400" dirty="0">
                <a:ea typeface="+mj-ea"/>
                <a:cs typeface="+mj-cs"/>
              </a:rPr>
              <a:t>لتتم كلمتك لي</a:t>
            </a:r>
            <a:endParaRPr lang="en-US" sz="2400" b="0" i="0" kern="1200" dirty="0">
              <a:effectLst/>
              <a:ea typeface="+mj-ea"/>
              <a:cs typeface="+mj-cs"/>
            </a:endParaRPr>
          </a:p>
          <a:p>
            <a:pPr defTabSz="914400">
              <a:lnSpc>
                <a:spcPct val="90000"/>
              </a:lnSpc>
              <a:spcBef>
                <a:spcPct val="0"/>
              </a:spcBef>
              <a:spcAft>
                <a:spcPts val="600"/>
              </a:spcAft>
            </a:pPr>
            <a:r>
              <a:rPr lang="en-US" sz="2400" b="1" u="sng" dirty="0">
                <a:ea typeface="+mj-ea"/>
                <a:cs typeface="+mj-cs"/>
              </a:rPr>
              <a:t>KJV</a:t>
            </a:r>
            <a:r>
              <a:rPr lang="en-US" sz="2400" dirty="0">
                <a:ea typeface="+mj-ea"/>
                <a:cs typeface="+mj-cs"/>
              </a:rPr>
              <a:t>:  </a:t>
            </a:r>
            <a:r>
              <a:rPr lang="en-US" sz="2400" b="1" i="0" kern="1200" baseline="30000" dirty="0">
                <a:effectLst/>
                <a:ea typeface="+mj-ea"/>
                <a:cs typeface="+mj-cs"/>
              </a:rPr>
              <a:t>37</a:t>
            </a:r>
            <a:r>
              <a:rPr lang="en-US" sz="2400" b="0" i="0" kern="1200" dirty="0">
                <a:effectLst/>
                <a:ea typeface="+mj-ea"/>
                <a:cs typeface="+mj-cs"/>
              </a:rPr>
              <a:t> </a:t>
            </a:r>
            <a:r>
              <a:rPr lang="ar-JO" sz="2400" dirty="0">
                <a:ea typeface="+mj-ea"/>
                <a:cs typeface="+mj-cs"/>
              </a:rPr>
              <a:t>ليكن لي ككلمتك</a:t>
            </a:r>
            <a:endParaRPr lang="en-US" sz="2400" b="0" i="0" kern="1200" dirty="0">
              <a:effectLst/>
              <a:ea typeface="+mj-ea"/>
              <a:cs typeface="+mj-cs"/>
            </a:endParaRPr>
          </a:p>
          <a:p>
            <a:pPr defTabSz="914400">
              <a:lnSpc>
                <a:spcPct val="90000"/>
              </a:lnSpc>
              <a:spcBef>
                <a:spcPct val="0"/>
              </a:spcBef>
              <a:spcAft>
                <a:spcPts val="600"/>
              </a:spcAft>
            </a:pPr>
            <a:endParaRPr lang="en-US" sz="2400" b="0" i="0" kern="1200" dirty="0">
              <a:effectLst/>
              <a:ea typeface="+mj-ea"/>
              <a:cs typeface="+mj-cs"/>
            </a:endParaRPr>
          </a:p>
        </p:txBody>
      </p:sp>
      <p:sp>
        <p:nvSpPr>
          <p:cNvPr id="17" name="Rectangle: Rounded Corners 2">
            <a:extLst>
              <a:ext uri="{FF2B5EF4-FFF2-40B4-BE49-F238E27FC236}">
                <a16:creationId xmlns:a16="http://schemas.microsoft.com/office/drawing/2014/main" id="{0B0AC4DD-FBBA-F54E-BFB9-E9ACE7DD3AD0}"/>
              </a:ext>
            </a:extLst>
          </p:cNvPr>
          <p:cNvSpPr/>
          <p:nvPr/>
        </p:nvSpPr>
        <p:spPr>
          <a:xfrm>
            <a:off x="5210395" y="2966878"/>
            <a:ext cx="1079310" cy="79295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able 5">
            <a:extLst>
              <a:ext uri="{FF2B5EF4-FFF2-40B4-BE49-F238E27FC236}">
                <a16:creationId xmlns:a16="http://schemas.microsoft.com/office/drawing/2014/main" id="{4F4C03C6-A0F9-0F47-BBA0-57F13B82C1F7}"/>
              </a:ext>
            </a:extLst>
          </p:cNvPr>
          <p:cNvGraphicFramePr>
            <a:graphicFrameLocks noGrp="1"/>
          </p:cNvGraphicFramePr>
          <p:nvPr>
            <p:extLst>
              <p:ext uri="{D42A27DB-BD31-4B8C-83A1-F6EECF244321}">
                <p14:modId xmlns:p14="http://schemas.microsoft.com/office/powerpoint/2010/main" val="2375932134"/>
              </p:ext>
            </p:extLst>
          </p:nvPr>
        </p:nvGraphicFramePr>
        <p:xfrm>
          <a:off x="547525" y="2967115"/>
          <a:ext cx="8048949" cy="396240"/>
        </p:xfrm>
        <a:graphic>
          <a:graphicData uri="http://schemas.openxmlformats.org/drawingml/2006/table">
            <a:tbl>
              <a:tblPr firstRow="1" bandRow="1">
                <a:tableStyleId>{5C22544A-7EE6-4342-B048-85BDC9FD1C3A}</a:tableStyleId>
              </a:tblPr>
              <a:tblGrid>
                <a:gridCol w="1245779">
                  <a:extLst>
                    <a:ext uri="{9D8B030D-6E8A-4147-A177-3AD203B41FA5}">
                      <a16:colId xmlns:a16="http://schemas.microsoft.com/office/drawing/2014/main" val="354964292"/>
                    </a:ext>
                  </a:extLst>
                </a:gridCol>
                <a:gridCol w="885101">
                  <a:extLst>
                    <a:ext uri="{9D8B030D-6E8A-4147-A177-3AD203B41FA5}">
                      <a16:colId xmlns:a16="http://schemas.microsoft.com/office/drawing/2014/main" val="3855629730"/>
                    </a:ext>
                  </a:extLst>
                </a:gridCol>
                <a:gridCol w="1752129">
                  <a:extLst>
                    <a:ext uri="{9D8B030D-6E8A-4147-A177-3AD203B41FA5}">
                      <a16:colId xmlns:a16="http://schemas.microsoft.com/office/drawing/2014/main" val="3262414702"/>
                    </a:ext>
                  </a:extLst>
                </a:gridCol>
                <a:gridCol w="776711">
                  <a:extLst>
                    <a:ext uri="{9D8B030D-6E8A-4147-A177-3AD203B41FA5}">
                      <a16:colId xmlns:a16="http://schemas.microsoft.com/office/drawing/2014/main" val="3531289337"/>
                    </a:ext>
                  </a:extLst>
                </a:gridCol>
                <a:gridCol w="1109881">
                  <a:extLst>
                    <a:ext uri="{9D8B030D-6E8A-4147-A177-3AD203B41FA5}">
                      <a16:colId xmlns:a16="http://schemas.microsoft.com/office/drawing/2014/main" val="2079524547"/>
                    </a:ext>
                  </a:extLst>
                </a:gridCol>
                <a:gridCol w="969968">
                  <a:extLst>
                    <a:ext uri="{9D8B030D-6E8A-4147-A177-3AD203B41FA5}">
                      <a16:colId xmlns:a16="http://schemas.microsoft.com/office/drawing/2014/main" val="3855941304"/>
                    </a:ext>
                  </a:extLst>
                </a:gridCol>
                <a:gridCol w="1309380">
                  <a:extLst>
                    <a:ext uri="{9D8B030D-6E8A-4147-A177-3AD203B41FA5}">
                      <a16:colId xmlns:a16="http://schemas.microsoft.com/office/drawing/2014/main" val="346029422"/>
                    </a:ext>
                  </a:extLst>
                </a:gridCol>
              </a:tblGrid>
              <a:tr h="370840">
                <a:tc>
                  <a:txBody>
                    <a:bodyPr/>
                    <a:lstStyle/>
                    <a:p>
                      <a:r>
                        <a:rPr lang="el-GR" sz="2000" dirty="0" err="1">
                          <a:solidFill>
                            <a:schemeClr val="tx1"/>
                          </a:solidFill>
                          <a:latin typeface="Cardo"/>
                        </a:rPr>
                        <a:t>γένοιτό</a:t>
                      </a:r>
                      <a:endParaRPr lang="en-US" sz="2000" b="1" dirty="0">
                        <a:solidFill>
                          <a:schemeClr val="tx1"/>
                        </a:solidFill>
                      </a:endParaRPr>
                    </a:p>
                  </a:txBody>
                  <a:tcPr>
                    <a:solidFill>
                      <a:srgbClr val="FCE5D6"/>
                    </a:solidFill>
                  </a:tcPr>
                </a:tc>
                <a:tc>
                  <a:txBody>
                    <a:bodyPr/>
                    <a:lstStyle/>
                    <a:p>
                      <a:r>
                        <a:rPr lang="el-GR" sz="2000" dirty="0">
                          <a:solidFill>
                            <a:schemeClr val="tx1"/>
                          </a:solidFill>
                          <a:latin typeface="Cardo"/>
                        </a:rPr>
                        <a:t>μοι</a:t>
                      </a:r>
                      <a:endParaRPr lang="en-US" sz="2000" b="1" dirty="0">
                        <a:solidFill>
                          <a:schemeClr val="tx1"/>
                        </a:solidFill>
                      </a:endParaRPr>
                    </a:p>
                  </a:txBody>
                  <a:tcPr>
                    <a:solidFill>
                      <a:srgbClr val="D6DCE5"/>
                    </a:solidFill>
                  </a:tcPr>
                </a:tc>
                <a:tc>
                  <a:txBody>
                    <a:bodyPr/>
                    <a:lstStyle/>
                    <a:p>
                      <a:r>
                        <a:rPr lang="el-GR" sz="2000" dirty="0" err="1">
                          <a:solidFill>
                            <a:schemeClr val="tx1"/>
                          </a:solidFill>
                          <a:latin typeface="Cardo"/>
                        </a:rPr>
                        <a:t>κατὰ</a:t>
                      </a:r>
                      <a:endParaRPr lang="en-US" sz="2000" b="1" dirty="0">
                        <a:solidFill>
                          <a:schemeClr val="tx1"/>
                        </a:solidFill>
                      </a:endParaRPr>
                    </a:p>
                  </a:txBody>
                  <a:tcPr>
                    <a:solidFill>
                      <a:srgbClr val="FCE5D6"/>
                    </a:solidFill>
                  </a:tcPr>
                </a:tc>
                <a:tc>
                  <a:txBody>
                    <a:bodyPr/>
                    <a:lstStyle/>
                    <a:p>
                      <a:r>
                        <a:rPr lang="el-GR" sz="2000" dirty="0" err="1">
                          <a:solidFill>
                            <a:schemeClr val="tx1"/>
                          </a:solidFill>
                          <a:latin typeface="Cardo"/>
                        </a:rPr>
                        <a:t>τὸ</a:t>
                      </a:r>
                      <a:endParaRPr lang="en-US" sz="2000" b="1" dirty="0">
                        <a:solidFill>
                          <a:schemeClr val="tx1"/>
                        </a:solidFill>
                      </a:endParaRPr>
                    </a:p>
                  </a:txBody>
                  <a:tcPr>
                    <a:solidFill>
                      <a:srgbClr val="D6DC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rdo"/>
                        </a:rPr>
                        <a:t> </a:t>
                      </a:r>
                      <a:r>
                        <a:rPr lang="el-GR" sz="2000" dirty="0" err="1">
                          <a:solidFill>
                            <a:schemeClr val="tx1"/>
                          </a:solidFill>
                          <a:latin typeface="Cardo"/>
                        </a:rPr>
                        <a:t>ῥῆμά</a:t>
                      </a:r>
                      <a:endParaRPr lang="en-US" sz="2000" b="1" dirty="0">
                        <a:solidFill>
                          <a:schemeClr val="tx1"/>
                        </a:solidFill>
                      </a:endParaRPr>
                    </a:p>
                  </a:txBody>
                  <a:tcPr>
                    <a:noFill/>
                  </a:tcPr>
                </a:tc>
                <a:tc>
                  <a:txBody>
                    <a:bodyPr/>
                    <a:lstStyle/>
                    <a:p>
                      <a:r>
                        <a:rPr lang="en-US" sz="2000" dirty="0">
                          <a:solidFill>
                            <a:schemeClr val="tx1"/>
                          </a:solidFill>
                          <a:latin typeface="Cardo"/>
                        </a:rPr>
                        <a:t> </a:t>
                      </a:r>
                      <a:r>
                        <a:rPr lang="el-GR" sz="2000" dirty="0">
                          <a:solidFill>
                            <a:schemeClr val="tx1"/>
                          </a:solidFill>
                          <a:latin typeface="Cardo"/>
                        </a:rPr>
                        <a:t>σου.</a:t>
                      </a:r>
                      <a:endParaRPr lang="en-US" sz="2000" b="1" dirty="0">
                        <a:solidFill>
                          <a:schemeClr val="tx1"/>
                        </a:solidFill>
                      </a:endParaRPr>
                    </a:p>
                  </a:txBody>
                  <a:tcPr>
                    <a:solidFill>
                      <a:srgbClr val="D6DCE5"/>
                    </a:solidFill>
                  </a:tcPr>
                </a:tc>
                <a:tc>
                  <a:txBody>
                    <a:bodyPr/>
                    <a:lstStyle/>
                    <a:p>
                      <a:endParaRPr lang="en-US" sz="2000"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374714613"/>
                  </a:ext>
                </a:extLst>
              </a:tr>
            </a:tbl>
          </a:graphicData>
        </a:graphic>
      </p:graphicFrame>
      <p:graphicFrame>
        <p:nvGraphicFramePr>
          <p:cNvPr id="27" name="Table 5">
            <a:extLst>
              <a:ext uri="{FF2B5EF4-FFF2-40B4-BE49-F238E27FC236}">
                <a16:creationId xmlns:a16="http://schemas.microsoft.com/office/drawing/2014/main" id="{EEF50DDB-A969-964D-B1A8-9319296D8361}"/>
              </a:ext>
            </a:extLst>
          </p:cNvPr>
          <p:cNvGraphicFramePr>
            <a:graphicFrameLocks noGrp="1"/>
          </p:cNvGraphicFramePr>
          <p:nvPr>
            <p:extLst>
              <p:ext uri="{D42A27DB-BD31-4B8C-83A1-F6EECF244321}">
                <p14:modId xmlns:p14="http://schemas.microsoft.com/office/powerpoint/2010/main" val="743773900"/>
              </p:ext>
            </p:extLst>
          </p:nvPr>
        </p:nvGraphicFramePr>
        <p:xfrm>
          <a:off x="547525" y="3334428"/>
          <a:ext cx="8048949" cy="396240"/>
        </p:xfrm>
        <a:graphic>
          <a:graphicData uri="http://schemas.openxmlformats.org/drawingml/2006/table">
            <a:tbl>
              <a:tblPr firstRow="1" bandRow="1">
                <a:tableStyleId>{5C22544A-7EE6-4342-B048-85BDC9FD1C3A}</a:tableStyleId>
              </a:tblPr>
              <a:tblGrid>
                <a:gridCol w="1245779">
                  <a:extLst>
                    <a:ext uri="{9D8B030D-6E8A-4147-A177-3AD203B41FA5}">
                      <a16:colId xmlns:a16="http://schemas.microsoft.com/office/drawing/2014/main" val="354964292"/>
                    </a:ext>
                  </a:extLst>
                </a:gridCol>
                <a:gridCol w="885101">
                  <a:extLst>
                    <a:ext uri="{9D8B030D-6E8A-4147-A177-3AD203B41FA5}">
                      <a16:colId xmlns:a16="http://schemas.microsoft.com/office/drawing/2014/main" val="3855629730"/>
                    </a:ext>
                  </a:extLst>
                </a:gridCol>
                <a:gridCol w="1752129">
                  <a:extLst>
                    <a:ext uri="{9D8B030D-6E8A-4147-A177-3AD203B41FA5}">
                      <a16:colId xmlns:a16="http://schemas.microsoft.com/office/drawing/2014/main" val="3262414702"/>
                    </a:ext>
                  </a:extLst>
                </a:gridCol>
                <a:gridCol w="776711">
                  <a:extLst>
                    <a:ext uri="{9D8B030D-6E8A-4147-A177-3AD203B41FA5}">
                      <a16:colId xmlns:a16="http://schemas.microsoft.com/office/drawing/2014/main" val="3531289337"/>
                    </a:ext>
                  </a:extLst>
                </a:gridCol>
                <a:gridCol w="1109881">
                  <a:extLst>
                    <a:ext uri="{9D8B030D-6E8A-4147-A177-3AD203B41FA5}">
                      <a16:colId xmlns:a16="http://schemas.microsoft.com/office/drawing/2014/main" val="2079524547"/>
                    </a:ext>
                  </a:extLst>
                </a:gridCol>
                <a:gridCol w="969968">
                  <a:extLst>
                    <a:ext uri="{9D8B030D-6E8A-4147-A177-3AD203B41FA5}">
                      <a16:colId xmlns:a16="http://schemas.microsoft.com/office/drawing/2014/main" val="3855941304"/>
                    </a:ext>
                  </a:extLst>
                </a:gridCol>
                <a:gridCol w="1309380">
                  <a:extLst>
                    <a:ext uri="{9D8B030D-6E8A-4147-A177-3AD203B41FA5}">
                      <a16:colId xmlns:a16="http://schemas.microsoft.com/office/drawing/2014/main" val="346029422"/>
                    </a:ext>
                  </a:extLst>
                </a:gridCol>
              </a:tblGrid>
              <a:tr h="370840">
                <a:tc>
                  <a:txBody>
                    <a:bodyPr/>
                    <a:lstStyle/>
                    <a:p>
                      <a:pPr algn="ctr"/>
                      <a:r>
                        <a:rPr lang="ar-JO" sz="2000" b="0" dirty="0">
                          <a:solidFill>
                            <a:schemeClr val="tx1"/>
                          </a:solidFill>
                          <a:latin typeface="Arial" panose="020B0604020202020204" pitchFamily="34" charset="0"/>
                          <a:cs typeface="Arial" panose="020B0604020202020204" pitchFamily="34" charset="0"/>
                        </a:rPr>
                        <a:t>ليكن</a:t>
                      </a:r>
                      <a:endParaRPr lang="en-US" sz="2000" b="0" dirty="0">
                        <a:solidFill>
                          <a:schemeClr val="tx1"/>
                        </a:solidFill>
                        <a:latin typeface="Arial" panose="020B0604020202020204" pitchFamily="34" charset="0"/>
                        <a:cs typeface="Arial" panose="020B0604020202020204" pitchFamily="34" charset="0"/>
                      </a:endParaRPr>
                    </a:p>
                  </a:txBody>
                  <a:tcPr>
                    <a:solidFill>
                      <a:srgbClr val="FCE5D6"/>
                    </a:solidFill>
                  </a:tcPr>
                </a:tc>
                <a:tc>
                  <a:txBody>
                    <a:bodyPr/>
                    <a:lstStyle/>
                    <a:p>
                      <a:pPr algn="ctr"/>
                      <a:r>
                        <a:rPr lang="ar-JO" sz="2000" b="0" dirty="0">
                          <a:solidFill>
                            <a:schemeClr val="tx1"/>
                          </a:solidFill>
                          <a:latin typeface="Arial" panose="020B0604020202020204" pitchFamily="34" charset="0"/>
                          <a:cs typeface="Arial" panose="020B0604020202020204" pitchFamily="34" charset="0"/>
                        </a:rPr>
                        <a:t>لي</a:t>
                      </a:r>
                      <a:endParaRPr lang="en-US" sz="2000" b="0" dirty="0">
                        <a:solidFill>
                          <a:schemeClr val="tx1"/>
                        </a:solidFill>
                        <a:latin typeface="Arial" panose="020B0604020202020204" pitchFamily="34" charset="0"/>
                        <a:cs typeface="Arial" panose="020B0604020202020204" pitchFamily="34" charset="0"/>
                      </a:endParaRPr>
                    </a:p>
                  </a:txBody>
                  <a:tcPr>
                    <a:solidFill>
                      <a:srgbClr val="D6DCE5"/>
                    </a:solidFill>
                  </a:tcPr>
                </a:tc>
                <a:tc>
                  <a:txBody>
                    <a:bodyPr/>
                    <a:lstStyle/>
                    <a:p>
                      <a:pPr algn="ctr"/>
                      <a:r>
                        <a:rPr lang="ar-JO" sz="2000" b="0" dirty="0">
                          <a:solidFill>
                            <a:schemeClr val="tx1"/>
                          </a:solidFill>
                          <a:latin typeface="Arial" panose="020B0604020202020204" pitchFamily="34" charset="0"/>
                          <a:cs typeface="Arial" panose="020B0604020202020204" pitchFamily="34" charset="0"/>
                        </a:rPr>
                        <a:t>بحسب</a:t>
                      </a:r>
                      <a:endParaRPr lang="en-US" sz="2000" b="0" dirty="0">
                        <a:solidFill>
                          <a:schemeClr val="tx1"/>
                        </a:solidFill>
                        <a:latin typeface="Arial" panose="020B0604020202020204" pitchFamily="34" charset="0"/>
                        <a:cs typeface="Arial" panose="020B0604020202020204" pitchFamily="34" charset="0"/>
                      </a:endParaRPr>
                    </a:p>
                  </a:txBody>
                  <a:tcPr>
                    <a:solidFill>
                      <a:srgbClr val="FCE5D6"/>
                    </a:solidFill>
                  </a:tcPr>
                </a:tc>
                <a:tc>
                  <a:txBody>
                    <a:bodyPr/>
                    <a:lstStyle/>
                    <a:p>
                      <a:pPr algn="ctr"/>
                      <a:r>
                        <a:rPr lang="ar-JO" sz="2000" b="0" i="0" dirty="0">
                          <a:solidFill>
                            <a:schemeClr val="tx1"/>
                          </a:solidFill>
                          <a:effectLst/>
                          <a:latin typeface="Arial" panose="020B0604020202020204" pitchFamily="34" charset="0"/>
                          <a:cs typeface="Arial" panose="020B0604020202020204" pitchFamily="34" charset="0"/>
                        </a:rPr>
                        <a:t>ال</a:t>
                      </a:r>
                      <a:endParaRPr lang="en-US" sz="2000" b="0" dirty="0">
                        <a:solidFill>
                          <a:schemeClr val="tx1"/>
                        </a:solidFill>
                        <a:latin typeface="Arial" panose="020B0604020202020204" pitchFamily="34" charset="0"/>
                        <a:cs typeface="Arial" panose="020B0604020202020204" pitchFamily="34" charset="0"/>
                      </a:endParaRPr>
                    </a:p>
                  </a:txBody>
                  <a:tcPr>
                    <a:solidFill>
                      <a:srgbClr val="D6DCE5"/>
                    </a:solidFill>
                  </a:tcPr>
                </a:tc>
                <a:tc>
                  <a:txBody>
                    <a:bodyPr/>
                    <a:lstStyle/>
                    <a:p>
                      <a:pPr algn="ctr"/>
                      <a:r>
                        <a:rPr lang="ar-JO" sz="2000" b="0" dirty="0">
                          <a:solidFill>
                            <a:schemeClr val="tx1"/>
                          </a:solidFill>
                          <a:latin typeface="Arial" panose="020B0604020202020204" pitchFamily="34" charset="0"/>
                          <a:cs typeface="Arial" panose="020B0604020202020204" pitchFamily="34" charset="0"/>
                        </a:rPr>
                        <a:t>كلمة</a:t>
                      </a:r>
                      <a:endParaRPr lang="en-US" sz="2000" b="0" dirty="0">
                        <a:solidFill>
                          <a:schemeClr val="tx1"/>
                        </a:solidFill>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2000" b="0" dirty="0">
                          <a:solidFill>
                            <a:schemeClr val="tx1"/>
                          </a:solidFill>
                          <a:latin typeface="Arial" panose="020B0604020202020204" pitchFamily="34" charset="0"/>
                          <a:cs typeface="Arial" panose="020B0604020202020204" pitchFamily="34" charset="0"/>
                        </a:rPr>
                        <a:t>لك</a:t>
                      </a:r>
                      <a:endParaRPr lang="en-US" sz="2000" b="0" dirty="0">
                        <a:solidFill>
                          <a:schemeClr val="tx1"/>
                        </a:solidFill>
                        <a:latin typeface="Arial" panose="020B0604020202020204" pitchFamily="34" charset="0"/>
                        <a:cs typeface="Arial" panose="020B0604020202020204" pitchFamily="34" charset="0"/>
                      </a:endParaRPr>
                    </a:p>
                  </a:txBody>
                  <a:tcPr>
                    <a:solidFill>
                      <a:srgbClr val="D6DCE5"/>
                    </a:solidFill>
                  </a:tcPr>
                </a:tc>
                <a:tc>
                  <a:txBody>
                    <a:bodyPr/>
                    <a:lstStyle/>
                    <a:p>
                      <a:pPr algn="ctr"/>
                      <a:r>
                        <a:rPr lang="ar-JO" sz="2000" b="0" dirty="0">
                          <a:solidFill>
                            <a:schemeClr val="tx1"/>
                          </a:solidFill>
                          <a:latin typeface="Arial" panose="020B0604020202020204" pitchFamily="34" charset="0"/>
                          <a:cs typeface="Arial" panose="020B0604020202020204" pitchFamily="34" charset="0"/>
                        </a:rPr>
                        <a:t>يتم</a:t>
                      </a:r>
                      <a:endParaRPr lang="en-US" sz="2000" b="0" dirty="0">
                        <a:solidFill>
                          <a:schemeClr val="tx1"/>
                        </a:solidFill>
                        <a:latin typeface="Arial" panose="020B0604020202020204" pitchFamily="34" charset="0"/>
                        <a:cs typeface="Arial" panose="020B0604020202020204" pitchFamily="34" charset="0"/>
                      </a:endParaRPr>
                    </a:p>
                  </a:txBody>
                  <a:tcPr>
                    <a:solidFill>
                      <a:srgbClr val="FCE5D6"/>
                    </a:solidFill>
                  </a:tcPr>
                </a:tc>
                <a:extLst>
                  <a:ext uri="{0D108BD9-81ED-4DB2-BD59-A6C34878D82A}">
                    <a16:rowId xmlns:a16="http://schemas.microsoft.com/office/drawing/2014/main" val="2527243973"/>
                  </a:ext>
                </a:extLst>
              </a:tr>
            </a:tbl>
          </a:graphicData>
        </a:graphic>
      </p:graphicFrame>
    </p:spTree>
    <p:extLst>
      <p:ext uri="{BB962C8B-B14F-4D97-AF65-F5344CB8AC3E}">
        <p14:creationId xmlns:p14="http://schemas.microsoft.com/office/powerpoint/2010/main" val="292972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0BB4DBB-E43C-42D6-A196-EA006083BEF8}"/>
              </a:ext>
            </a:extLst>
          </p:cNvPr>
          <p:cNvSpPr txBox="1"/>
          <p:nvPr/>
        </p:nvSpPr>
        <p:spPr>
          <a:xfrm>
            <a:off x="0" y="1198418"/>
            <a:ext cx="3043466" cy="4461163"/>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ar-JO" sz="5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لوقا         1: 26-38</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8A778F8-34A8-4385-8A0C-EEF349CC1DA2}"/>
              </a:ext>
            </a:extLst>
          </p:cNvPr>
          <p:cNvSpPr txBox="1"/>
          <p:nvPr/>
        </p:nvSpPr>
        <p:spPr>
          <a:xfrm>
            <a:off x="3177593" y="319088"/>
            <a:ext cx="5681910" cy="3808412"/>
          </a:xfrm>
          <a:prstGeom prst="rect">
            <a:avLst/>
          </a:prstGeom>
        </p:spPr>
        <p:txBody>
          <a:bodyPr vert="horz" lIns="91440" tIns="45720" rIns="91440" bIns="45720" rtlCol="0" anchor="t">
            <a:norm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37 لأنه ليس شيء غير ممكن لدى الله</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38 فقالت مريم هوذا أنا أمة الرب </a:t>
            </a:r>
            <a:r>
              <a:rPr kumimoji="0" lang="ar-JO" sz="28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cs typeface="Arial" panose="020B0604020202020204" pitchFamily="34" charset="0"/>
              </a:rPr>
              <a:t>ليكن لي كقولك </a:t>
            </a:r>
            <a:r>
              <a:rPr kumimoji="0" lang="ar-JO"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فمضى من عندها الملاك</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F700870-EDDB-FE39-B5B5-ADCBDF2C7103}"/>
              </a:ext>
            </a:extLst>
          </p:cNvPr>
          <p:cNvSpPr txBox="1"/>
          <p:nvPr/>
        </p:nvSpPr>
        <p:spPr>
          <a:xfrm>
            <a:off x="3481200" y="2970648"/>
            <a:ext cx="5660514" cy="1200329"/>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ESV:  38 </a:t>
            </a:r>
            <a:r>
              <a:rPr lang="ar-JO" sz="2400" b="1" dirty="0">
                <a:latin typeface="Arial" panose="020B0604020202020204" pitchFamily="34" charset="0"/>
                <a:cs typeface="Arial" panose="020B0604020202020204" pitchFamily="34" charset="0"/>
              </a:rPr>
              <a:t>ليكن لي بحسب كلامك</a:t>
            </a:r>
          </a:p>
          <a:p>
            <a:r>
              <a:rPr lang="en-US" sz="2400" b="1" dirty="0">
                <a:latin typeface="Arial" panose="020B0604020202020204" pitchFamily="34" charset="0"/>
                <a:cs typeface="Arial" panose="020B0604020202020204" pitchFamily="34" charset="0"/>
              </a:rPr>
              <a:t>NIV:  38 </a:t>
            </a:r>
            <a:r>
              <a:rPr lang="ar-JO" sz="2400" b="1" dirty="0">
                <a:latin typeface="Arial" panose="020B0604020202020204" pitchFamily="34" charset="0"/>
                <a:cs typeface="Arial" panose="020B0604020202020204" pitchFamily="34" charset="0"/>
              </a:rPr>
              <a:t>لتتم كلمتك لي</a:t>
            </a:r>
          </a:p>
          <a:p>
            <a:r>
              <a:rPr lang="en-US" sz="2400" b="1" dirty="0">
                <a:latin typeface="Arial" panose="020B0604020202020204" pitchFamily="34" charset="0"/>
                <a:cs typeface="Arial" panose="020B0604020202020204" pitchFamily="34" charset="0"/>
              </a:rPr>
              <a:t>KJV:  37 </a:t>
            </a:r>
            <a:r>
              <a:rPr lang="ar-JO" sz="2400" b="1" dirty="0">
                <a:latin typeface="Arial" panose="020B0604020202020204" pitchFamily="34" charset="0"/>
                <a:cs typeface="Arial" panose="020B0604020202020204" pitchFamily="34" charset="0"/>
              </a:rPr>
              <a:t>ليكن لي ككلمتك</a:t>
            </a:r>
          </a:p>
        </p:txBody>
      </p:sp>
    </p:spTree>
    <p:extLst>
      <p:ext uri="{BB962C8B-B14F-4D97-AF65-F5344CB8AC3E}">
        <p14:creationId xmlns:p14="http://schemas.microsoft.com/office/powerpoint/2010/main" val="2090757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350D78-311D-4F66-87D7-634B52867CF3}"/>
              </a:ext>
            </a:extLst>
          </p:cNvPr>
          <p:cNvGrpSpPr/>
          <p:nvPr/>
        </p:nvGrpSpPr>
        <p:grpSpPr>
          <a:xfrm>
            <a:off x="444500" y="1077487"/>
            <a:ext cx="4634162" cy="1797227"/>
            <a:chOff x="3961635" y="3092419"/>
            <a:chExt cx="4634162" cy="1797227"/>
          </a:xfrm>
          <a:solidFill>
            <a:srgbClr val="3C5C26"/>
          </a:solidFill>
        </p:grpSpPr>
        <p:grpSp>
          <p:nvGrpSpPr>
            <p:cNvPr id="3" name="Group 2">
              <a:extLst>
                <a:ext uri="{FF2B5EF4-FFF2-40B4-BE49-F238E27FC236}">
                  <a16:creationId xmlns:a16="http://schemas.microsoft.com/office/drawing/2014/main" id="{358B8A09-22D9-47EA-96E1-7281264275B1}"/>
                </a:ext>
              </a:extLst>
            </p:cNvPr>
            <p:cNvGrpSpPr/>
            <p:nvPr/>
          </p:nvGrpSpPr>
          <p:grpSpPr>
            <a:xfrm>
              <a:off x="3961635" y="3092419"/>
              <a:ext cx="4634162" cy="1797227"/>
              <a:chOff x="1453593" y="2063186"/>
              <a:chExt cx="3118407" cy="1365813"/>
            </a:xfrm>
            <a:grpFill/>
          </p:grpSpPr>
          <p:sp>
            <p:nvSpPr>
              <p:cNvPr id="5" name="Isosceles Triangle 4">
                <a:extLst>
                  <a:ext uri="{FF2B5EF4-FFF2-40B4-BE49-F238E27FC236}">
                    <a16:creationId xmlns:a16="http://schemas.microsoft.com/office/drawing/2014/main" id="{F65EC843-B737-418D-B4AB-C0DF0FD791B1}"/>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E079F62-3054-49CF-A1CD-0C727C9C8FCA}"/>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8EC8CD31-AF87-41BB-BF2F-3FB3BD508BEA}"/>
                </a:ext>
              </a:extLst>
            </p:cNvPr>
            <p:cNvSpPr txBox="1"/>
            <p:nvPr/>
          </p:nvSpPr>
          <p:spPr>
            <a:xfrm>
              <a:off x="4045150" y="3477813"/>
              <a:ext cx="4067474" cy="1026435"/>
            </a:xfrm>
            <a:prstGeom prst="rect">
              <a:avLst/>
            </a:prstGeom>
            <a:noFill/>
          </p:spPr>
          <p:txBody>
            <a:bodyPr vert="horz" lIns="91440" tIns="45720" rIns="91440" bIns="45720" rtlCol="0" anchor="b">
              <a:normAutofit lnSpcReduction="10000"/>
            </a:bodyPr>
            <a:lstStyle/>
            <a:p>
              <a:pPr algn="ctr" defTabSz="914400">
                <a:lnSpc>
                  <a:spcPct val="90000"/>
                </a:lnSpc>
                <a:spcBef>
                  <a:spcPct val="0"/>
                </a:spcBef>
                <a:spcAft>
                  <a:spcPts val="600"/>
                </a:spcAft>
              </a:pPr>
              <a:r>
                <a:rPr lang="ar-JO" sz="3200" b="1" i="0" dirty="0">
                  <a:solidFill>
                    <a:srgbClr val="F4F0D9"/>
                  </a:solidFill>
                  <a:effectLst/>
                  <a:latin typeface="Arial" panose="020B0604020202020204" pitchFamily="34" charset="0"/>
                  <a:ea typeface="+mj-ea"/>
                  <a:cs typeface="Arial" panose="020B0604020202020204" pitchFamily="34" charset="0"/>
                </a:rPr>
                <a:t>كيف وجدت مريم</a:t>
              </a:r>
            </a:p>
            <a:p>
              <a:pPr algn="ctr" defTabSz="914400">
                <a:lnSpc>
                  <a:spcPct val="90000"/>
                </a:lnSpc>
                <a:spcBef>
                  <a:spcPct val="0"/>
                </a:spcBef>
                <a:spcAft>
                  <a:spcPts val="600"/>
                </a:spcAft>
              </a:pPr>
              <a:r>
                <a:rPr lang="ar-JO" sz="3200" b="1" dirty="0">
                  <a:solidFill>
                    <a:srgbClr val="F4F0D9"/>
                  </a:solidFill>
                  <a:latin typeface="Arial" panose="020B0604020202020204" pitchFamily="34" charset="0"/>
                  <a:ea typeface="+mj-ea"/>
                  <a:cs typeface="Arial" panose="020B0604020202020204" pitchFamily="34" charset="0"/>
                </a:rPr>
                <a:t>نعمة عند الله ؟</a:t>
              </a:r>
              <a:endParaRPr lang="en-US" sz="3200" b="1" i="0" dirty="0">
                <a:solidFill>
                  <a:srgbClr val="F4F0D9"/>
                </a:solidFill>
                <a:effectLst/>
                <a:latin typeface="Arial" panose="020B0604020202020204" pitchFamily="34" charset="0"/>
                <a:ea typeface="+mj-ea"/>
                <a:cs typeface="Arial" panose="020B0604020202020204" pitchFamily="34" charset="0"/>
              </a:endParaRPr>
            </a:p>
          </p:txBody>
        </p:sp>
      </p:grpSp>
      <p:grpSp>
        <p:nvGrpSpPr>
          <p:cNvPr id="13" name="Group 12">
            <a:extLst>
              <a:ext uri="{FF2B5EF4-FFF2-40B4-BE49-F238E27FC236}">
                <a16:creationId xmlns:a16="http://schemas.microsoft.com/office/drawing/2014/main" id="{836BA52C-ED4C-46BC-B538-103561837DF0}"/>
              </a:ext>
            </a:extLst>
          </p:cNvPr>
          <p:cNvGrpSpPr/>
          <p:nvPr/>
        </p:nvGrpSpPr>
        <p:grpSpPr>
          <a:xfrm rot="10800000">
            <a:off x="4112316" y="1077486"/>
            <a:ext cx="4686619" cy="1797228"/>
            <a:chOff x="1418294" y="2063187"/>
            <a:chExt cx="3153706" cy="1365814"/>
          </a:xfrm>
          <a:solidFill>
            <a:srgbClr val="C9D2BE"/>
          </a:solidFill>
        </p:grpSpPr>
        <p:sp>
          <p:nvSpPr>
            <p:cNvPr id="15" name="Isosceles Triangle 14">
              <a:extLst>
                <a:ext uri="{FF2B5EF4-FFF2-40B4-BE49-F238E27FC236}">
                  <a16:creationId xmlns:a16="http://schemas.microsoft.com/office/drawing/2014/main" id="{5526AEAB-7FC2-4829-A8D0-F13102BDD8EB}"/>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E11200B-13BA-4C05-AAE9-6D25D8575D1C}"/>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7" name="TextBox 7">
            <a:extLst>
              <a:ext uri="{FF2B5EF4-FFF2-40B4-BE49-F238E27FC236}">
                <a16:creationId xmlns:a16="http://schemas.microsoft.com/office/drawing/2014/main" id="{CA3F449F-EDED-4DD8-BA0D-080628A60EF5}"/>
              </a:ext>
            </a:extLst>
          </p:cNvPr>
          <p:cNvSpPr txBox="1"/>
          <p:nvPr/>
        </p:nvSpPr>
        <p:spPr>
          <a:xfrm>
            <a:off x="2671187" y="219990"/>
            <a:ext cx="3628098" cy="664797"/>
          </a:xfrm>
          <a:prstGeom prst="rect">
            <a:avLst/>
          </a:prstGeom>
        </p:spPr>
        <p:txBody>
          <a:bodyPr wrap="square" lIns="0" tIns="0" rIns="0" bIns="0" rtlCol="0" anchor="t">
            <a:spAutoFit/>
          </a:bodyPr>
          <a:lstStyle/>
          <a:p>
            <a:pPr algn="ctr">
              <a:lnSpc>
                <a:spcPct val="90000"/>
              </a:lnSpc>
            </a:pPr>
            <a:r>
              <a:rPr lang="ar-JO" sz="4800" b="1" spc="-80" dirty="0">
                <a:solidFill>
                  <a:srgbClr val="3C5C26"/>
                </a:solidFill>
                <a:effectLst>
                  <a:glow>
                    <a:schemeClr val="bg1"/>
                  </a:glow>
                </a:effectLst>
                <a:latin typeface="Arial" panose="020B0604020202020204" pitchFamily="34" charset="0"/>
                <a:cs typeface="Arial" panose="020B0604020202020204" pitchFamily="34" charset="0"/>
              </a:rPr>
              <a:t>مريم</a:t>
            </a:r>
            <a:endParaRPr lang="en-US" sz="4800" b="1" spc="-80" dirty="0">
              <a:solidFill>
                <a:srgbClr val="3C5C26"/>
              </a:solidFill>
              <a:effectLst>
                <a:glow>
                  <a:schemeClr val="bg1"/>
                </a:glow>
              </a:effectLst>
              <a:latin typeface="Arial" panose="020B0604020202020204" pitchFamily="34" charset="0"/>
              <a:cs typeface="Arial" panose="020B0604020202020204" pitchFamily="34" charset="0"/>
            </a:endParaRPr>
          </a:p>
        </p:txBody>
      </p:sp>
      <p:sp>
        <p:nvSpPr>
          <p:cNvPr id="18" name="TextBox 7">
            <a:extLst>
              <a:ext uri="{FF2B5EF4-FFF2-40B4-BE49-F238E27FC236}">
                <a16:creationId xmlns:a16="http://schemas.microsoft.com/office/drawing/2014/main" id="{CB3C0162-B8FA-4ECF-BE6F-4D27F68B39C3}"/>
              </a:ext>
            </a:extLst>
          </p:cNvPr>
          <p:cNvSpPr txBox="1"/>
          <p:nvPr/>
        </p:nvSpPr>
        <p:spPr>
          <a:xfrm>
            <a:off x="2671187" y="3560090"/>
            <a:ext cx="3628098" cy="664797"/>
          </a:xfrm>
          <a:prstGeom prst="rect">
            <a:avLst/>
          </a:prstGeom>
        </p:spPr>
        <p:txBody>
          <a:bodyPr wrap="square" lIns="0" tIns="0" rIns="0" bIns="0" rtlCol="0" anchor="t">
            <a:spAutoFit/>
          </a:bodyPr>
          <a:lstStyle/>
          <a:p>
            <a:pPr algn="ctr">
              <a:lnSpc>
                <a:spcPct val="90000"/>
              </a:lnSpc>
            </a:pPr>
            <a:r>
              <a:rPr lang="ar-JO" sz="4800" b="1" spc="-80" dirty="0">
                <a:solidFill>
                  <a:srgbClr val="3C5C26"/>
                </a:solidFill>
                <a:effectLst>
                  <a:glow>
                    <a:schemeClr val="bg1"/>
                  </a:glow>
                </a:effectLst>
                <a:latin typeface="Arial" panose="020B0604020202020204" pitchFamily="34" charset="0"/>
                <a:cs typeface="Arial" panose="020B0604020202020204" pitchFamily="34" charset="0"/>
              </a:rPr>
              <a:t>المؤمنون</a:t>
            </a:r>
            <a:endParaRPr lang="en-US" sz="4800" b="1" spc="-80" dirty="0">
              <a:solidFill>
                <a:srgbClr val="3C5C26"/>
              </a:solidFill>
              <a:effectLst>
                <a:glow>
                  <a:schemeClr val="bg1"/>
                </a:glow>
              </a:effectLst>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8F0F3919-1749-4CD6-8CE9-8D551056B20C}"/>
              </a:ext>
            </a:extLst>
          </p:cNvPr>
          <p:cNvGrpSpPr/>
          <p:nvPr/>
        </p:nvGrpSpPr>
        <p:grpSpPr>
          <a:xfrm>
            <a:off x="533400" y="4442987"/>
            <a:ext cx="4634162" cy="1797227"/>
            <a:chOff x="3961635" y="3092419"/>
            <a:chExt cx="4634162" cy="1797227"/>
          </a:xfrm>
          <a:solidFill>
            <a:srgbClr val="3C5C26"/>
          </a:solidFill>
        </p:grpSpPr>
        <p:grpSp>
          <p:nvGrpSpPr>
            <p:cNvPr id="29" name="Group 28">
              <a:extLst>
                <a:ext uri="{FF2B5EF4-FFF2-40B4-BE49-F238E27FC236}">
                  <a16:creationId xmlns:a16="http://schemas.microsoft.com/office/drawing/2014/main" id="{1DF9D1B1-06B8-453F-BB86-B8F31C9DCFBC}"/>
                </a:ext>
              </a:extLst>
            </p:cNvPr>
            <p:cNvGrpSpPr/>
            <p:nvPr/>
          </p:nvGrpSpPr>
          <p:grpSpPr>
            <a:xfrm>
              <a:off x="3961635" y="3092419"/>
              <a:ext cx="4634162" cy="1797227"/>
              <a:chOff x="1453593" y="2063186"/>
              <a:chExt cx="3118407" cy="1365813"/>
            </a:xfrm>
            <a:grpFill/>
          </p:grpSpPr>
          <p:sp>
            <p:nvSpPr>
              <p:cNvPr id="31" name="Isosceles Triangle 30">
                <a:extLst>
                  <a:ext uri="{FF2B5EF4-FFF2-40B4-BE49-F238E27FC236}">
                    <a16:creationId xmlns:a16="http://schemas.microsoft.com/office/drawing/2014/main" id="{DFC6D7E9-2001-4991-B2B8-189C98939F66}"/>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D38D3344-244C-4C63-ABCA-296ECBB348A3}"/>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30" name="TextBox 29">
              <a:extLst>
                <a:ext uri="{FF2B5EF4-FFF2-40B4-BE49-F238E27FC236}">
                  <a16:creationId xmlns:a16="http://schemas.microsoft.com/office/drawing/2014/main" id="{178E518F-4A86-4BF3-AEA0-6DD380FF589C}"/>
                </a:ext>
              </a:extLst>
            </p:cNvPr>
            <p:cNvSpPr txBox="1"/>
            <p:nvPr/>
          </p:nvSpPr>
          <p:spPr>
            <a:xfrm>
              <a:off x="4045150" y="3477813"/>
              <a:ext cx="4067474" cy="1026435"/>
            </a:xfrm>
            <a:prstGeom prst="rect">
              <a:avLst/>
            </a:prstGeom>
            <a:noFill/>
          </p:spPr>
          <p:txBody>
            <a:bodyPr vert="horz" lIns="91440" tIns="45720" rIns="91440" bIns="45720" rtlCol="0" anchor="b">
              <a:normAutofit lnSpcReduction="10000"/>
            </a:bodyPr>
            <a:lstStyle/>
            <a:p>
              <a:pPr algn="ctr" defTabSz="914400">
                <a:lnSpc>
                  <a:spcPct val="90000"/>
                </a:lnSpc>
                <a:spcBef>
                  <a:spcPct val="0"/>
                </a:spcBef>
                <a:spcAft>
                  <a:spcPts val="600"/>
                </a:spcAft>
              </a:pPr>
              <a:r>
                <a:rPr lang="ar-JO" sz="3200" b="1" i="0" dirty="0">
                  <a:solidFill>
                    <a:srgbClr val="F4F0D9"/>
                  </a:solidFill>
                  <a:effectLst/>
                  <a:latin typeface="Arial" panose="020B0604020202020204" pitchFamily="34" charset="0"/>
                  <a:ea typeface="+mj-ea"/>
                  <a:cs typeface="Arial" panose="020B0604020202020204" pitchFamily="34" charset="0"/>
                </a:rPr>
                <a:t>كيف يمكن أن نجد</a:t>
              </a:r>
            </a:p>
            <a:p>
              <a:pPr algn="ctr" defTabSz="914400">
                <a:lnSpc>
                  <a:spcPct val="90000"/>
                </a:lnSpc>
                <a:spcBef>
                  <a:spcPct val="0"/>
                </a:spcBef>
                <a:spcAft>
                  <a:spcPts val="600"/>
                </a:spcAft>
              </a:pPr>
              <a:r>
                <a:rPr lang="ar-JO" sz="3200" b="1" dirty="0">
                  <a:solidFill>
                    <a:srgbClr val="F4F0D9"/>
                  </a:solidFill>
                  <a:latin typeface="Arial" panose="020B0604020202020204" pitchFamily="34" charset="0"/>
                  <a:ea typeface="+mj-ea"/>
                  <a:cs typeface="Arial" panose="020B0604020202020204" pitchFamily="34" charset="0"/>
                </a:rPr>
                <a:t>نعمة عند الله ؟</a:t>
              </a:r>
              <a:endParaRPr lang="en-US" sz="3200" b="1" i="0" dirty="0">
                <a:solidFill>
                  <a:srgbClr val="F4F0D9"/>
                </a:solidFill>
                <a:effectLst/>
                <a:latin typeface="Arial" panose="020B0604020202020204" pitchFamily="34" charset="0"/>
                <a:ea typeface="+mj-ea"/>
                <a:cs typeface="Arial" panose="020B0604020202020204" pitchFamily="34" charset="0"/>
              </a:endParaRPr>
            </a:p>
          </p:txBody>
        </p:sp>
      </p:grpSp>
      <p:grpSp>
        <p:nvGrpSpPr>
          <p:cNvPr id="33" name="Group 32">
            <a:extLst>
              <a:ext uri="{FF2B5EF4-FFF2-40B4-BE49-F238E27FC236}">
                <a16:creationId xmlns:a16="http://schemas.microsoft.com/office/drawing/2014/main" id="{6ACCCC76-085E-4FDA-99CD-5E4FC777C5CD}"/>
              </a:ext>
            </a:extLst>
          </p:cNvPr>
          <p:cNvGrpSpPr/>
          <p:nvPr/>
        </p:nvGrpSpPr>
        <p:grpSpPr>
          <a:xfrm rot="10800000">
            <a:off x="4201216" y="4442986"/>
            <a:ext cx="4686619" cy="1797228"/>
            <a:chOff x="1418294" y="2063187"/>
            <a:chExt cx="3153706" cy="1365814"/>
          </a:xfrm>
          <a:solidFill>
            <a:srgbClr val="F4F0D9"/>
          </a:solidFill>
        </p:grpSpPr>
        <p:sp>
          <p:nvSpPr>
            <p:cNvPr id="34" name="Isosceles Triangle 33">
              <a:extLst>
                <a:ext uri="{FF2B5EF4-FFF2-40B4-BE49-F238E27FC236}">
                  <a16:creationId xmlns:a16="http://schemas.microsoft.com/office/drawing/2014/main" id="{ED21BFFD-FA21-4F7D-ACE3-DC488B43F7BA}"/>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5E163AC0-989E-42B7-878D-024B7C6D905D}"/>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20" name="TextBox 19">
            <a:extLst>
              <a:ext uri="{FF2B5EF4-FFF2-40B4-BE49-F238E27FC236}">
                <a16:creationId xmlns:a16="http://schemas.microsoft.com/office/drawing/2014/main" id="{18E9FFC1-04EB-4EB2-8B43-ACED83EFFB8F}"/>
              </a:ext>
            </a:extLst>
          </p:cNvPr>
          <p:cNvSpPr txBox="1"/>
          <p:nvPr/>
        </p:nvSpPr>
        <p:spPr>
          <a:xfrm>
            <a:off x="4995655" y="1462881"/>
            <a:ext cx="3772730" cy="1026435"/>
          </a:xfrm>
          <a:prstGeom prst="rect">
            <a:avLst/>
          </a:prstGeom>
        </p:spPr>
        <p:txBody>
          <a:bodyPr vert="horz" lIns="91440" tIns="45720" rIns="91440" bIns="45720" rtlCol="0" anchor="b">
            <a:noAutofit/>
          </a:bodyPr>
          <a:lstStyle/>
          <a:p>
            <a:pPr algn="ctr" defTabSz="914400">
              <a:lnSpc>
                <a:spcPct val="90000"/>
              </a:lnSpc>
              <a:spcBef>
                <a:spcPct val="0"/>
              </a:spcBef>
            </a:pPr>
            <a:r>
              <a:rPr lang="ar-JO" sz="3200" b="1" i="0" dirty="0">
                <a:solidFill>
                  <a:srgbClr val="3C5C26"/>
                </a:solidFill>
                <a:effectLst/>
                <a:latin typeface="Arial" panose="020B0604020202020204" pitchFamily="34" charset="0"/>
                <a:ea typeface="+mj-ea"/>
                <a:cs typeface="Arial" panose="020B0604020202020204" pitchFamily="34" charset="0"/>
              </a:rPr>
              <a:t>كانت خاضعة</a:t>
            </a:r>
          </a:p>
          <a:p>
            <a:pPr algn="ctr" defTabSz="914400">
              <a:lnSpc>
                <a:spcPct val="90000"/>
              </a:lnSpc>
              <a:spcBef>
                <a:spcPct val="0"/>
              </a:spcBef>
            </a:pPr>
            <a:r>
              <a:rPr lang="ar-JO" sz="3200" b="1" dirty="0">
                <a:solidFill>
                  <a:srgbClr val="3C5C26"/>
                </a:solidFill>
                <a:latin typeface="Arial" panose="020B0604020202020204" pitchFamily="34" charset="0"/>
                <a:ea typeface="+mj-ea"/>
                <a:cs typeface="Arial" panose="020B0604020202020204" pitchFamily="34" charset="0"/>
              </a:rPr>
              <a:t>لكل كلمة</a:t>
            </a:r>
            <a:endParaRPr lang="en-US" sz="3200" b="1" i="0" dirty="0">
              <a:solidFill>
                <a:srgbClr val="3C5C26"/>
              </a:solidFill>
              <a:effectLst/>
              <a:latin typeface="Arial" panose="020B0604020202020204" pitchFamily="34" charset="0"/>
              <a:ea typeface="+mj-ea"/>
              <a:cs typeface="Arial" panose="020B0604020202020204" pitchFamily="34" charset="0"/>
            </a:endParaRPr>
          </a:p>
        </p:txBody>
      </p:sp>
      <p:sp>
        <p:nvSpPr>
          <p:cNvPr id="21" name="TextBox 20">
            <a:extLst>
              <a:ext uri="{FF2B5EF4-FFF2-40B4-BE49-F238E27FC236}">
                <a16:creationId xmlns:a16="http://schemas.microsoft.com/office/drawing/2014/main" id="{EAA810B8-324E-4032-8611-5CCE3510AD8B}"/>
              </a:ext>
            </a:extLst>
          </p:cNvPr>
          <p:cNvSpPr txBox="1"/>
          <p:nvPr/>
        </p:nvSpPr>
        <p:spPr>
          <a:xfrm>
            <a:off x="5084555" y="4828381"/>
            <a:ext cx="3772730" cy="1026435"/>
          </a:xfrm>
          <a:prstGeom prst="rect">
            <a:avLst/>
          </a:prstGeom>
        </p:spPr>
        <p:txBody>
          <a:bodyPr vert="horz" lIns="91440" tIns="45720" rIns="91440" bIns="45720" rtlCol="0" anchor="b">
            <a:noAutofit/>
          </a:bodyPr>
          <a:lstStyle/>
          <a:p>
            <a:pPr algn="ctr" defTabSz="914400">
              <a:lnSpc>
                <a:spcPct val="90000"/>
              </a:lnSpc>
              <a:spcBef>
                <a:spcPct val="0"/>
              </a:spcBef>
            </a:pPr>
            <a:r>
              <a:rPr lang="ar-JO" sz="3200" b="1" i="0" dirty="0">
                <a:solidFill>
                  <a:srgbClr val="3C5C26"/>
                </a:solidFill>
                <a:effectLst/>
                <a:latin typeface="Arial" panose="020B0604020202020204" pitchFamily="34" charset="0"/>
                <a:ea typeface="+mj-ea"/>
                <a:cs typeface="Arial" panose="020B0604020202020204" pitchFamily="34" charset="0"/>
              </a:rPr>
              <a:t>من خلال</a:t>
            </a:r>
          </a:p>
          <a:p>
            <a:pPr algn="ctr" defTabSz="914400">
              <a:lnSpc>
                <a:spcPct val="90000"/>
              </a:lnSpc>
              <a:spcBef>
                <a:spcPct val="0"/>
              </a:spcBef>
            </a:pPr>
            <a:r>
              <a:rPr lang="ar-JO" sz="3200" b="1" dirty="0">
                <a:solidFill>
                  <a:srgbClr val="3C5C26"/>
                </a:solidFill>
                <a:latin typeface="Arial" panose="020B0604020202020204" pitchFamily="34" charset="0"/>
                <a:ea typeface="+mj-ea"/>
                <a:cs typeface="Arial" panose="020B0604020202020204" pitchFamily="34" charset="0"/>
              </a:rPr>
              <a:t>طاعة كل كلمة</a:t>
            </a:r>
            <a:endParaRPr lang="en-US" sz="3200" b="1" i="0" dirty="0">
              <a:solidFill>
                <a:srgbClr val="3C5C26"/>
              </a:solidFill>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80791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21BD89-58D3-4F72-AAEF-DCD47752CC9F}"/>
              </a:ext>
            </a:extLst>
          </p:cNvPr>
          <p:cNvSpPr txBox="1"/>
          <p:nvPr/>
        </p:nvSpPr>
        <p:spPr>
          <a:xfrm>
            <a:off x="1101852" y="373118"/>
            <a:ext cx="6940296" cy="2585323"/>
          </a:xfrm>
          <a:prstGeom prst="rect">
            <a:avLst/>
          </a:prstGeom>
          <a:noFill/>
        </p:spPr>
        <p:txBody>
          <a:bodyPr wrap="square">
            <a:spAutoFit/>
          </a:bodyPr>
          <a:lstStyle/>
          <a:p>
            <a:pPr algn="ctr"/>
            <a:r>
              <a:rPr lang="ar-JO" sz="5400" b="1" dirty="0">
                <a:latin typeface="Arial" panose="020B0604020202020204" pitchFamily="34" charset="0"/>
              </a:rPr>
              <a:t>إيجاد النعمة</a:t>
            </a:r>
          </a:p>
          <a:p>
            <a:pPr algn="ctr"/>
            <a:r>
              <a:rPr lang="ar-JO" sz="5400" b="1" dirty="0">
                <a:latin typeface="Arial" panose="020B0604020202020204" pitchFamily="34" charset="0"/>
              </a:rPr>
              <a:t>يتبع</a:t>
            </a:r>
          </a:p>
          <a:p>
            <a:pPr algn="ctr"/>
            <a:r>
              <a:rPr lang="ar-JO" sz="5400" b="1" dirty="0">
                <a:latin typeface="Arial" panose="020B0604020202020204" pitchFamily="34" charset="0"/>
              </a:rPr>
              <a:t>الطاعة</a:t>
            </a:r>
            <a:endParaRPr lang="en-US" sz="5400" dirty="0"/>
          </a:p>
        </p:txBody>
      </p:sp>
    </p:spTree>
    <p:extLst>
      <p:ext uri="{BB962C8B-B14F-4D97-AF65-F5344CB8AC3E}">
        <p14:creationId xmlns:p14="http://schemas.microsoft.com/office/powerpoint/2010/main" val="40612097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800" b="1" dirty="0">
                <a:solidFill>
                  <a:srgbClr val="FFFFFF"/>
                </a:solidFill>
                <a:latin typeface="Arial" panose="020B0604020202020204" pitchFamily="34" charset="0"/>
                <a:ea typeface="ＭＳ Ｐゴシック" charset="0"/>
                <a:cs typeface="Arial" panose="020B0604020202020204" pitchFamily="34" charset="0"/>
              </a:rPr>
              <a:t> وعظ العهد الجديد</a:t>
            </a:r>
            <a:r>
              <a:rPr lang="en-US" sz="2800" b="1" dirty="0">
                <a:solidFill>
                  <a:srgbClr val="FFFFFF"/>
                </a:solidFill>
                <a:latin typeface="Arial" panose="020B0604020202020204" pitchFamily="34" charset="0"/>
                <a:ea typeface="ＭＳ Ｐゴシック" charset="0"/>
                <a:cs typeface="Arial" panose="020B0604020202020204" pitchFamily="34" charset="0"/>
              </a:rPr>
              <a:t>at BibleStudyDownloads.org</a:t>
            </a:r>
            <a:endParaRPr lang="en-US" sz="11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أحصل على العرض التقديمي والنص مجاناً</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67FC1B92-25D7-4E94-9A8C-94B09E016865}"/>
              </a:ext>
            </a:extLst>
          </p:cNvPr>
          <p:cNvSpPr txBox="1"/>
          <p:nvPr/>
        </p:nvSpPr>
        <p:spPr>
          <a:xfrm>
            <a:off x="0" y="5805404"/>
            <a:ext cx="9144000" cy="1052596"/>
          </a:xfrm>
          <a:prstGeom prst="rect">
            <a:avLst/>
          </a:prstGeom>
          <a:solidFill>
            <a:srgbClr val="FFFFFF">
              <a:alpha val="67059"/>
            </a:srgbClr>
          </a:solidFill>
        </p:spPr>
        <p:txBody>
          <a:bodyPr wrap="square" lIns="0" tIns="0" rIns="0" bIns="0" rtlCol="0" anchor="t">
            <a:spAutoFit/>
          </a:bodyPr>
          <a:lstStyle/>
          <a:p>
            <a:pPr>
              <a:lnSpc>
                <a:spcPct val="90000"/>
              </a:lnSpc>
            </a:pPr>
            <a:r>
              <a:rPr lang="en-US" sz="1600" b="1" spc="-80" dirty="0">
                <a:effectLst>
                  <a:glow>
                    <a:schemeClr val="bg1"/>
                  </a:glow>
                </a:effectLst>
                <a:latin typeface="system-ui"/>
                <a:cs typeface="Arial" panose="020B0604020202020204" pitchFamily="34" charset="0"/>
              </a:rPr>
              <a:t>  </a:t>
            </a:r>
          </a:p>
          <a:p>
            <a:pPr algn="ctr">
              <a:lnSpc>
                <a:spcPct val="90000"/>
              </a:lnSpc>
            </a:pPr>
            <a:r>
              <a:rPr lang="en-US" sz="4400" b="1" spc="-80" dirty="0">
                <a:effectLst>
                  <a:glow>
                    <a:schemeClr val="bg1"/>
                  </a:glow>
                </a:effectLst>
                <a:latin typeface="system-ui"/>
                <a:cs typeface="Arial" panose="020B0604020202020204" pitchFamily="34" charset="0"/>
              </a:rPr>
              <a:t>Spider-Man: No Way Home       Dec 17</a:t>
            </a:r>
            <a:r>
              <a:rPr lang="en-US" sz="4400" b="1" spc="-80" baseline="30000" dirty="0">
                <a:effectLst>
                  <a:glow>
                    <a:schemeClr val="bg1"/>
                  </a:glow>
                </a:effectLst>
                <a:latin typeface="system-ui"/>
                <a:cs typeface="Arial" panose="020B0604020202020204" pitchFamily="34" charset="0"/>
              </a:rPr>
              <a:t>th</a:t>
            </a:r>
            <a:r>
              <a:rPr lang="en-US" sz="4400" b="1" spc="-80" dirty="0">
                <a:effectLst>
                  <a:glow>
                    <a:schemeClr val="bg1"/>
                  </a:glow>
                </a:effectLst>
                <a:latin typeface="system-ui"/>
                <a:cs typeface="Arial" panose="020B0604020202020204" pitchFamily="34" charset="0"/>
              </a:rPr>
              <a:t> </a:t>
            </a:r>
          </a:p>
          <a:p>
            <a:pPr>
              <a:lnSpc>
                <a:spcPct val="90000"/>
              </a:lnSpc>
            </a:pPr>
            <a:endParaRPr lang="en-US" sz="1600" b="1" spc="-80" dirty="0">
              <a:effectLst>
                <a:glow>
                  <a:schemeClr val="bg1"/>
                </a:glow>
              </a:effectLst>
              <a:latin typeface="system-ui"/>
              <a:cs typeface="Arial" panose="020B0604020202020204" pitchFamily="34" charset="0"/>
            </a:endParaRPr>
          </a:p>
        </p:txBody>
      </p:sp>
      <p:pic>
        <p:nvPicPr>
          <p:cNvPr id="9" name="Picture 8" descr="Text&#10;&#10;Description automatically generated">
            <a:extLst>
              <a:ext uri="{FF2B5EF4-FFF2-40B4-BE49-F238E27FC236}">
                <a16:creationId xmlns:a16="http://schemas.microsoft.com/office/drawing/2014/main" id="{CDBC0A30-FB37-4F59-8A85-6DD7B8B88E9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319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trix Resurrections: Neo, Trinity and Morpheus re-emerge in a new official  poster - Diraxe">
            <a:extLst>
              <a:ext uri="{FF2B5EF4-FFF2-40B4-BE49-F238E27FC236}">
                <a16:creationId xmlns:a16="http://schemas.microsoft.com/office/drawing/2014/main" id="{2464E765-FEE4-4E4E-92F8-F0C2D1DDC0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7">
            <a:extLst>
              <a:ext uri="{FF2B5EF4-FFF2-40B4-BE49-F238E27FC236}">
                <a16:creationId xmlns:a16="http://schemas.microsoft.com/office/drawing/2014/main" id="{67FC1B92-25D7-4E94-9A8C-94B09E016865}"/>
              </a:ext>
            </a:extLst>
          </p:cNvPr>
          <p:cNvSpPr txBox="1"/>
          <p:nvPr/>
        </p:nvSpPr>
        <p:spPr>
          <a:xfrm>
            <a:off x="0" y="5805404"/>
            <a:ext cx="9144000" cy="1052596"/>
          </a:xfrm>
          <a:prstGeom prst="rect">
            <a:avLst/>
          </a:prstGeom>
          <a:solidFill>
            <a:srgbClr val="FFFFFF">
              <a:alpha val="67059"/>
            </a:srgbClr>
          </a:solidFill>
        </p:spPr>
        <p:txBody>
          <a:bodyPr wrap="square" lIns="0" tIns="0" rIns="0" bIns="0" rtlCol="0" anchor="t">
            <a:spAutoFit/>
          </a:bodyPr>
          <a:lstStyle/>
          <a:p>
            <a:pPr>
              <a:lnSpc>
                <a:spcPct val="90000"/>
              </a:lnSpc>
            </a:pPr>
            <a:r>
              <a:rPr lang="en-US" sz="1600" b="1" spc="-80" dirty="0">
                <a:effectLst>
                  <a:glow>
                    <a:schemeClr val="bg1"/>
                  </a:glow>
                </a:effectLst>
                <a:latin typeface="Arial" panose="020B0604020202020204" pitchFamily="34" charset="0"/>
                <a:cs typeface="Arial" panose="020B0604020202020204" pitchFamily="34" charset="0"/>
              </a:rPr>
              <a:t>  </a:t>
            </a:r>
          </a:p>
          <a:p>
            <a:pPr algn="ctr">
              <a:lnSpc>
                <a:spcPct val="90000"/>
              </a:lnSpc>
            </a:pPr>
            <a:r>
              <a:rPr lang="ar-JO" sz="4400" b="1" spc="-80" dirty="0">
                <a:effectLst>
                  <a:glow>
                    <a:schemeClr val="bg1"/>
                  </a:glow>
                </a:effectLst>
                <a:latin typeface="Arial" panose="020B0604020202020204" pitchFamily="34" charset="0"/>
                <a:cs typeface="Arial" panose="020B0604020202020204" pitchFamily="34" charset="0"/>
              </a:rPr>
              <a:t>قيامة المصفوفة</a:t>
            </a:r>
            <a:r>
              <a:rPr lang="en-US" sz="4400" b="1" spc="-80" dirty="0">
                <a:effectLst>
                  <a:glow>
                    <a:schemeClr val="bg1"/>
                  </a:glow>
                </a:effectLst>
                <a:latin typeface="Arial" panose="020B0604020202020204" pitchFamily="34" charset="0"/>
                <a:cs typeface="Arial" panose="020B0604020202020204" pitchFamily="34" charset="0"/>
              </a:rPr>
              <a:t>           </a:t>
            </a:r>
            <a:r>
              <a:rPr lang="ar-JO" sz="4400" b="1" spc="-80" dirty="0">
                <a:effectLst>
                  <a:glow>
                    <a:schemeClr val="bg1"/>
                  </a:glow>
                </a:effectLst>
                <a:latin typeface="Arial" panose="020B0604020202020204" pitchFamily="34" charset="0"/>
                <a:cs typeface="Arial" panose="020B0604020202020204" pitchFamily="34" charset="0"/>
              </a:rPr>
              <a:t>22 كانون أول</a:t>
            </a:r>
            <a:endParaRPr lang="en-US" sz="4400" b="1" spc="-80" dirty="0">
              <a:effectLst>
                <a:glow>
                  <a:schemeClr val="bg1"/>
                </a:glow>
              </a:effectLst>
              <a:latin typeface="Arial" panose="020B0604020202020204" pitchFamily="34" charset="0"/>
              <a:cs typeface="Arial" panose="020B0604020202020204" pitchFamily="34" charset="0"/>
            </a:endParaRPr>
          </a:p>
          <a:p>
            <a:pPr>
              <a:lnSpc>
                <a:spcPct val="90000"/>
              </a:lnSpc>
            </a:pPr>
            <a:endParaRPr lang="en-US" sz="1600" b="1" spc="-80" dirty="0">
              <a:effectLst>
                <a:glow>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532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B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E62FE136-2E50-4AE6-BD0F-04CE5A2A1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643701"/>
            <a:ext cx="8178799" cy="3741800"/>
          </a:xfrm>
          <a:prstGeom prst="rect">
            <a:avLst/>
          </a:prstGeom>
        </p:spPr>
      </p:pic>
      <p:sp>
        <p:nvSpPr>
          <p:cNvPr id="11" name="TextBox 10">
            <a:extLst>
              <a:ext uri="{FF2B5EF4-FFF2-40B4-BE49-F238E27FC236}">
                <a16:creationId xmlns:a16="http://schemas.microsoft.com/office/drawing/2014/main" id="{8141914C-0C5F-4C40-AECD-901286FB9102}"/>
              </a:ext>
            </a:extLst>
          </p:cNvPr>
          <p:cNvSpPr txBox="1"/>
          <p:nvPr/>
        </p:nvSpPr>
        <p:spPr>
          <a:xfrm>
            <a:off x="357759" y="4549142"/>
            <a:ext cx="8178799" cy="1569660"/>
          </a:xfrm>
          <a:prstGeom prst="rect">
            <a:avLst/>
          </a:prstGeom>
          <a:noFill/>
        </p:spPr>
        <p:txBody>
          <a:bodyPr wrap="square">
            <a:spAutoFit/>
          </a:bodyPr>
          <a:lstStyle/>
          <a:p>
            <a:pPr algn="ctr"/>
            <a:r>
              <a:rPr lang="ar-JO" sz="3200" b="1" i="1" dirty="0">
                <a:solidFill>
                  <a:srgbClr val="3B314D"/>
                </a:solidFill>
                <a:effectLst/>
                <a:latin typeface="Arial" panose="020B0604020202020204" pitchFamily="34" charset="0"/>
                <a:cs typeface="Arial" panose="020B0604020202020204" pitchFamily="34" charset="0"/>
              </a:rPr>
              <a:t>البشارة</a:t>
            </a:r>
            <a:r>
              <a:rPr lang="en-US" sz="3200" b="0" i="0" dirty="0">
                <a:solidFill>
                  <a:srgbClr val="3B314D"/>
                </a:solidFill>
                <a:effectLst/>
                <a:latin typeface="Arial" panose="020B0604020202020204" pitchFamily="34" charset="0"/>
                <a:cs typeface="Arial" panose="020B0604020202020204" pitchFamily="34" charset="0"/>
              </a:rPr>
              <a:t> </a:t>
            </a:r>
          </a:p>
          <a:p>
            <a:pPr algn="ctr"/>
            <a:r>
              <a:rPr lang="ar-JO" sz="3200" dirty="0">
                <a:solidFill>
                  <a:srgbClr val="3B314D"/>
                </a:solidFill>
                <a:latin typeface="Arial" panose="020B0604020202020204" pitchFamily="34" charset="0"/>
                <a:cs typeface="Arial" panose="020B0604020202020204" pitchFamily="34" charset="0"/>
              </a:rPr>
              <a:t>أول عمل معروف للفنان ليوناردو دافنشي</a:t>
            </a:r>
            <a:endParaRPr lang="en-US" sz="3200" dirty="0">
              <a:solidFill>
                <a:srgbClr val="3B314D"/>
              </a:solidFill>
              <a:latin typeface="Arial" panose="020B0604020202020204" pitchFamily="34" charset="0"/>
              <a:cs typeface="Arial" panose="020B0604020202020204" pitchFamily="34" charset="0"/>
            </a:endParaRPr>
          </a:p>
          <a:p>
            <a:pPr algn="ctr"/>
            <a:r>
              <a:rPr lang="ar-JO" sz="3200" b="1" dirty="0">
                <a:latin typeface="Arial" panose="020B0604020202020204" pitchFamily="34" charset="0"/>
                <a:cs typeface="Arial" panose="020B0604020202020204" pitchFamily="34" charset="0"/>
              </a:rPr>
              <a:t>لوقا 1: 26-38</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55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8123</TotalTime>
  <Words>2192</Words>
  <Application>Microsoft Macintosh PowerPoint</Application>
  <PresentationFormat>On-screen Show (4:3)</PresentationFormat>
  <Paragraphs>573</Paragraphs>
  <Slides>68</Slides>
  <Notes>29</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68</vt:i4>
      </vt:variant>
    </vt:vector>
  </HeadingPairs>
  <TitlesOfParts>
    <vt:vector size="82" baseType="lpstr">
      <vt:lpstr>system-ui</vt:lpstr>
      <vt:lpstr>Arial</vt:lpstr>
      <vt:lpstr>Calibri</vt:lpstr>
      <vt:lpstr>Calibri Light</vt:lpstr>
      <vt:lpstr>Cardo</vt:lpstr>
      <vt:lpstr>Comic Sans MS</vt:lpstr>
      <vt:lpstr>Times New Roman</vt:lpstr>
      <vt:lpstr>Wingdings</vt:lpstr>
      <vt:lpstr>Wingdings 3</vt:lpstr>
      <vt:lpstr>Office Theme</vt:lpstr>
      <vt:lpstr>Ion</vt:lpstr>
      <vt:lpstr>1_Office Theme</vt:lpstr>
      <vt:lpstr>2_Office Theme</vt:lpstr>
      <vt:lpstr>Orbit</vt:lpstr>
      <vt:lpstr>نعمة لدى الله لوقا 1: 26-38</vt:lpstr>
      <vt:lpstr>نعمة لدى الله لوقا 1: 26-38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 وعظ العهد الجديدat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Rick Griffith</cp:lastModifiedBy>
  <cp:revision>67</cp:revision>
  <dcterms:created xsi:type="dcterms:W3CDTF">2021-12-01T02:13:13Z</dcterms:created>
  <dcterms:modified xsi:type="dcterms:W3CDTF">2023-12-04T14:27:34Z</dcterms:modified>
</cp:coreProperties>
</file>