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8"/>
  </p:notesMasterIdLst>
  <p:sldIdLst>
    <p:sldId id="292" r:id="rId3"/>
    <p:sldId id="256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89" r:id="rId13"/>
    <p:sldId id="291" r:id="rId14"/>
    <p:sldId id="266" r:id="rId15"/>
    <p:sldId id="26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85917"/>
  </p:normalViewPr>
  <p:slideViewPr>
    <p:cSldViewPr snapToGrid="0" snapToObjects="1">
      <p:cViewPr>
        <p:scale>
          <a:sx n="86" d="100"/>
          <a:sy n="86" d="100"/>
        </p:scale>
        <p:origin x="640" y="9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D5B8-AE5F-1F49-BC18-E9DB1B968B2E}" type="datetimeFigureOut">
              <a:rPr lang="en-TH" smtClean="0"/>
              <a:t>12/4/23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6C02E-B721-F848-8792-4BCCDDA6A2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43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6C02E-B721-F848-8792-4BCCDDA6A2F2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73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6C02E-B721-F848-8792-4BCCDDA6A2F2}" type="slidenum">
              <a:rPr lang="en-TH" smtClean="0"/>
              <a:t>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6C02E-B721-F848-8792-4BCCDDA6A2F2}" type="slidenum">
              <a:rPr lang="en-TH" smtClean="0"/>
              <a:t>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1515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MJ Miracles of Jesus (Arabic)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149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974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653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6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99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7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33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99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5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26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3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776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47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5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2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792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578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229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77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692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60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12/4/23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221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3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E4B0CA-D069-3E45-7B1F-F8F0B9DD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029"/>
            <a:ext cx="9144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A4D432-7FC4-D44B-BA66-1D1CF1B9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183184"/>
            <a:ext cx="6939520" cy="1645920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معجزات يسوع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يوحنا 6: 1-15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B57A2-A786-0740-840C-AB76B811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5325116"/>
            <a:ext cx="9158502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وعظت من قبل القس مانيك كوريا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في كنيسة الطرق المتقاطعة الدولية في سنغافورة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تم تحميلها من قبل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الملفات موجودة بعدة لغات للتحميل المجاني على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3917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ler&amp;#39;s Orphanage: All welcome – except the illegitimate - The Bishopston  Society">
            <a:extLst>
              <a:ext uri="{FF2B5EF4-FFF2-40B4-BE49-F238E27FC236}">
                <a16:creationId xmlns:a16="http://schemas.microsoft.com/office/drawing/2014/main" id="{6648ADDA-B469-D74D-A653-C635FA83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1" y="2676775"/>
            <a:ext cx="5598293" cy="4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üller Orphanage, Ashley Down, Bristol | Bristol, Orphanage, Bristol england">
            <a:extLst>
              <a:ext uri="{FF2B5EF4-FFF2-40B4-BE49-F238E27FC236}">
                <a16:creationId xmlns:a16="http://schemas.microsoft.com/office/drawing/2014/main" id="{E06ED88B-4B25-514D-801E-A43A5A6B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39" y="170665"/>
            <a:ext cx="3812970" cy="23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RGE MULLER Documentary | A Cloud of Witnesses | FULL - YouTube">
            <a:extLst>
              <a:ext uri="{FF2B5EF4-FFF2-40B4-BE49-F238E27FC236}">
                <a16:creationId xmlns:a16="http://schemas.microsoft.com/office/drawing/2014/main" id="{56DE136D-183A-524A-B2C2-06B4E687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1" y="-1"/>
            <a:ext cx="4986390" cy="28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5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8AF9-D00D-83BF-82AB-B19B2F3C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1-4  يسوع هو خبز الحياة، حمل الفصح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(يوحنا 6: 35، 48-58)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5-9  الإجابة الصحيحة والسؤال الخطأ.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جوع عظيم، وجبة صغيرة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١٠-١٣  ممارسة الإيمان قبل تقديم الطعام.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 الطعام يكفي للآخرين.</a:t>
            </a:r>
            <a:endParaRPr lang="en-T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D8C8-9A4F-CF49-BEF2-CD987065F440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 يوحنا 6: 1-15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D765-12F4-EAF2-190E-A70C6115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42144"/>
            <a:ext cx="8494643" cy="4019609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1-4  يسوع هو خبز الحياة، حمل الفصح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(يوحنا 6: 35، 48-58)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5-9  الإجابة الصحيحة والسؤال الخطأ.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جوع عظيم، وجبة صغيرة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١٠-١٣  ممارسة الإيمان قبل تقديم الطعام.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 الطعام يكفي للآخرين.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JO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الأعداد 14-15  أراد الجموع أن يجعلوا يسوع ملكاً بالقوة لكنه لم يسمح لهم بذلك </a:t>
            </a:r>
          </a:p>
          <a:p>
            <a:pPr marL="0" indent="0" algn="r" rtl="1">
              <a:buNone/>
            </a:pPr>
            <a:endParaRPr lang="ar-J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T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D8C8-9A4F-CF49-BEF2-CD987065F440}"/>
              </a:ext>
            </a:extLst>
          </p:cNvPr>
          <p:cNvSpPr txBox="1"/>
          <p:nvPr/>
        </p:nvSpPr>
        <p:spPr>
          <a:xfrm>
            <a:off x="1371773" y="732363"/>
            <a:ext cx="6089833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 يوحنا 6: 1-15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3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F302-AEDC-B945-8B87-3F81CEDB6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20" y="1970225"/>
            <a:ext cx="7623424" cy="42199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500" b="1" dirty="0">
                <a:latin typeface="Arial" panose="020B0604020202020204" pitchFamily="34" charset="0"/>
                <a:cs typeface="Arial" panose="020B0604020202020204" pitchFamily="34" charset="0"/>
              </a:rPr>
              <a:t>1. أين نذهب لنجد خبزاً للجائعين ؟</a:t>
            </a:r>
            <a:endParaRPr lang="en-TH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J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3500" b="1" dirty="0">
                <a:latin typeface="Arial" panose="020B0604020202020204" pitchFamily="34" charset="0"/>
                <a:cs typeface="Arial" panose="020B0604020202020204" pitchFamily="34" charset="0"/>
              </a:rPr>
              <a:t>2. أنظر إلى ما وراء المعجزة – هوذا يسوع</a:t>
            </a:r>
            <a:endParaRPr lang="en-TH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J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3500" b="1" dirty="0">
                <a:latin typeface="Arial" panose="020B0604020202020204" pitchFamily="34" charset="0"/>
                <a:cs typeface="Arial" panose="020B0604020202020204" pitchFamily="34" charset="0"/>
              </a:rPr>
              <a:t>3. لا تأتي إليه بأجندتك الخاصة . أسجد، سلم حياتك واعبده .</a:t>
            </a:r>
            <a:endParaRPr lang="en-TH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2A383F-62A1-FE4E-A2BC-C16EA1E8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19233"/>
            <a:ext cx="5937755" cy="1188720"/>
          </a:xfrm>
        </p:spPr>
        <p:txBody>
          <a:bodyPr>
            <a:normAutofit/>
          </a:bodyPr>
          <a:lstStyle/>
          <a:p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2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معجزات يسوع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BibleStudyDownloads.org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العرض التقديمي والنص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40" y="1933688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69" y="2283916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7" y="1933688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A4D432-7FC4-D44B-BA66-1D1CF1B9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183184"/>
            <a:ext cx="6939520" cy="1645920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معجزات يسوع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يوحنا 6: 1-15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us&amp;#39; 5 Most Amazing Miracles">
            <a:extLst>
              <a:ext uri="{FF2B5EF4-FFF2-40B4-BE49-F238E27FC236}">
                <a16:creationId xmlns:a16="http://schemas.microsoft.com/office/drawing/2014/main" id="{38EA3962-5484-9B4C-BD54-19298A45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74" y="1641632"/>
            <a:ext cx="9133726" cy="51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D1EDC-2732-AC4A-8261-FFE73E83FE78}"/>
              </a:ext>
            </a:extLst>
          </p:cNvPr>
          <p:cNvSpPr txBox="1"/>
          <p:nvPr/>
        </p:nvSpPr>
        <p:spPr>
          <a:xfrm>
            <a:off x="0" y="348970"/>
            <a:ext cx="9133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>
                <a:latin typeface="Arial" panose="020B0604020202020204" pitchFamily="34" charset="0"/>
                <a:cs typeface="Arial" panose="020B0604020202020204" pitchFamily="34" charset="0"/>
              </a:rPr>
              <a:t>المعجزات: أعمال الله غير العادية التي من الواضح أنها خارقة للطبيعة. </a:t>
            </a:r>
          </a:p>
          <a:p>
            <a:pPr algn="r"/>
            <a:r>
              <a:rPr lang="ar-JO" sz="3000" dirty="0">
                <a:latin typeface="Arial" panose="020B0604020202020204" pitchFamily="34" charset="0"/>
                <a:cs typeface="Arial" panose="020B0604020202020204" pitchFamily="34" charset="0"/>
              </a:rPr>
              <a:t>(اللاهوتي ميلارد إريكسون)</a:t>
            </a: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5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576F-0375-9A41-ACDB-3FB1A9FC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042144"/>
            <a:ext cx="8097078" cy="4019609"/>
          </a:xfrm>
        </p:spPr>
        <p:txBody>
          <a:bodyPr>
            <a:normAutofit/>
          </a:bodyPr>
          <a:lstStyle/>
          <a:p>
            <a:pPr marL="9525" indent="0" algn="r">
              <a:buNone/>
            </a:pPr>
            <a:r>
              <a:rPr lang="ar-JO" sz="2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600" b="1" dirty="0">
                <a:latin typeface="Arial" panose="020B0604020202020204" pitchFamily="34" charset="0"/>
                <a:cs typeface="Arial" panose="020B0604020202020204" pitchFamily="34" charset="0"/>
              </a:rPr>
              <a:t>تمجيد الله </a:t>
            </a:r>
            <a:r>
              <a:rPr lang="ar-JO" sz="2600" dirty="0">
                <a:latin typeface="Arial" panose="020B0604020202020204" pitchFamily="34" charset="0"/>
                <a:cs typeface="Arial" panose="020B0604020202020204" pitchFamily="34" charset="0"/>
              </a:rPr>
              <a:t>– أنه دائماً مصدر كل ما هو معجزي (مت 9: 8، 15: 31،       مر 2: 12ب، لو 17: 15)</a:t>
            </a:r>
            <a:endParaRPr lang="ar-J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77813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تأكيد مصدر الإعلان فوق الطبيعي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، لقد أكدت المعجزات الرسالة عن يسوع، الكلمة اليونانية المستخدمة عادة للمعجزات هي آيات (يو 14: 11، مر 16: 20، عب 2: 4)</a:t>
            </a:r>
          </a:p>
          <a:p>
            <a:pPr marL="287338" indent="-277813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تسديد الإحتياجات البشرية 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: معجزات يسوع كانت نتيجة لرأفته على المعاناة وعلى المحتاجين (مر 1: 41، مت 14: 14، 20: 34)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77813" algn="ctr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مقتبس من ميلارد إريكسون، اللاهوت المسيحي (بيكر، 2004)، 434</a:t>
            </a: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5AC26-F447-D443-9F08-FCAF0FFE45DC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ما هو الغرض من المعجزات ؟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0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9197-8513-556D-99A4-0ED80661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C61C-E0A5-4D42-A977-B5E674CE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1797978"/>
            <a:ext cx="8270696" cy="398637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الآيات المعجزية السبعة في إنجيل يوحنا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1) تحويل الماء إلى خمر (يوحنا 2: 1-11)</a:t>
            </a: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2) شفاء ابن قائد المئة (يوحنا 4: 46-54)</a:t>
            </a: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3) شفاء مريض بركة بيت حسدا (يوحنا 5: 1-17)</a:t>
            </a:r>
            <a:endParaRPr lang="ar-JO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4) إطعام  الخمسة آلاف (يوحنا 6: 1-15)</a:t>
            </a:r>
            <a:endParaRPr lang="ar-J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5) المشي على الماء (يوحنا 6: 16-21)</a:t>
            </a: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6) شفاء الرجل المولود أعمى (يوحنا 9: 1-41)</a:t>
            </a: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7) إقامة لعازر من الموت (يوحنا 11: 1-44)</a:t>
            </a:r>
            <a:endParaRPr lang="en-T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16E42-2CEC-454F-B2E5-81A6AF50AAF8}"/>
              </a:ext>
            </a:extLst>
          </p:cNvPr>
          <p:cNvSpPr txBox="1"/>
          <p:nvPr/>
        </p:nvSpPr>
        <p:spPr>
          <a:xfrm>
            <a:off x="1523851" y="701586"/>
            <a:ext cx="5937755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سياق يوحنا 6: 1-15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0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DD97-7307-C660-D4B0-AC387D99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212C8-8E3E-B94C-AA91-064D041D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23" y="1767156"/>
            <a:ext cx="6976153" cy="4294598"/>
          </a:xfrm>
        </p:spPr>
        <p:txBody>
          <a:bodyPr>
            <a:normAutofit/>
          </a:bodyPr>
          <a:lstStyle/>
          <a:p>
            <a:pPr marL="9525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1. أنا هو خبز الحياة (يوحنا 6: 35)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1313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2. أنا هو نور العالم (يوحنا 8: 12)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1313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3. أنا هو الباب (يوحنا 10: 9)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1313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4. أنا هو الراعي الصالح (يوحنا 10: 11-14)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1313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5. أنا هو القيامة والحياة (يوحنا 11: 25)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1313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6. أنا هو الطريق والحق والحياة (يوحنا 14: 6)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1313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7. أنا هو الكرمة (يوحنا 15: 1-5)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F5CB2-DE4B-6444-A5E6-D1C1C89BD643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كلمات أنا هو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9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D5EA-4414-8ED1-CF23-9C36E8D4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F5C2-BFAA-AD4A-AB13-C620ED1F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22" y="1805838"/>
            <a:ext cx="6181766" cy="398878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1. يوحنا المعمدان – يوحنا 1: 29-34</a:t>
            </a:r>
          </a:p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2. نثنائيل – يوحنا 1: 43-51</a:t>
            </a:r>
          </a:p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3. بطرس – يوحنا 6: 66-69</a:t>
            </a:r>
          </a:p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4. يسوع نفسه – يوحنا 10: 22-30</a:t>
            </a:r>
          </a:p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5. مرثا – يوحنا 11: 27</a:t>
            </a:r>
          </a:p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6. توما – يوحنا 20: 28</a:t>
            </a:r>
          </a:p>
          <a:p>
            <a:pPr marL="0" indent="0" algn="r"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7. يوحنا – يوحنا 20: 30-31</a:t>
            </a:r>
            <a:endParaRPr lang="en-T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450AB-B3E4-EB4C-8BA8-D0A7315872E1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شهود عن يسوع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5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A383B57-7664-4D40-8FD8-57D156FA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82193"/>
            <a:ext cx="9144000" cy="67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521A-2846-33A6-B62A-1C07AC0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  <a:solidFill>
            <a:schemeClr val="tx1"/>
          </a:solidFill>
        </p:spPr>
        <p:txBody>
          <a:bodyPr/>
          <a:lstStyle/>
          <a:p>
            <a:r>
              <a:rPr lang="en-TH" b="1" dirty="0">
                <a:solidFill>
                  <a:schemeClr val="tx1"/>
                </a:solidFill>
              </a:rPr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1-4  يسوع هو خبز الحياة، حمل الفصح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(يوحنا 6: 35، 48-58)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5-9  الإجابة الصحيحة والسؤال الخطأ.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جوع عظيم، وجبة صغيرة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الأعداد ١٠-١٣  ممارسة الإيمان قبل تقديم الطعام.</a:t>
            </a:r>
          </a:p>
          <a:p>
            <a:pPr marL="0" indent="0" algn="r" rtl="1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     الطعام يكفي للآخرين.</a:t>
            </a:r>
            <a:endParaRPr lang="en-T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D8C8-9A4F-CF49-BEF2-CD987065F440}"/>
              </a:ext>
            </a:extLst>
          </p:cNvPr>
          <p:cNvSpPr txBox="1"/>
          <p:nvPr/>
        </p:nvSpPr>
        <p:spPr>
          <a:xfrm>
            <a:off x="1523851" y="732363"/>
            <a:ext cx="593775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 يوحنا 6: 1-15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830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{FF9B9B96-8324-4349-BB28-3B153B1ED9DF}tf10001120</Template>
  <TotalTime>1104</TotalTime>
  <Words>685</Words>
  <Application>Microsoft Macintosh PowerPoint</Application>
  <PresentationFormat>On-screen Show (4:3)</PresentationFormat>
  <Paragraphs>78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Wingdings</vt:lpstr>
      <vt:lpstr>Parcel</vt:lpstr>
      <vt:lpstr>Orbit</vt:lpstr>
      <vt:lpstr>معجزات يسوع يوحنا 6: 1-15</vt:lpstr>
      <vt:lpstr>معجزات يسوع يوحنا 6: 1-15</vt:lpstr>
      <vt:lpstr>PowerPoint Presentation</vt:lpstr>
      <vt:lpstr>The Purpose of Miracles</vt:lpstr>
      <vt:lpstr>The Purpose of Miracles</vt:lpstr>
      <vt:lpstr>The Purpose of Miracles</vt:lpstr>
      <vt:lpstr>The Purpose of Miracles</vt:lpstr>
      <vt:lpstr>PowerPoint Presentation</vt:lpstr>
      <vt:lpstr>The Purpose of Miracles</vt:lpstr>
      <vt:lpstr>PowerPoint Presentation</vt:lpstr>
      <vt:lpstr>The Purpose of Miracles</vt:lpstr>
      <vt:lpstr>The Purpose of Miracles</vt:lpstr>
      <vt:lpstr>التطبيق</vt:lpstr>
      <vt:lpstr>Black</vt:lpstr>
      <vt:lpstr> معجزات يسوعat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Rick Griffith</cp:lastModifiedBy>
  <cp:revision>15</cp:revision>
  <dcterms:created xsi:type="dcterms:W3CDTF">2021-11-24T01:41:18Z</dcterms:created>
  <dcterms:modified xsi:type="dcterms:W3CDTF">2023-12-04T14:30:03Z</dcterms:modified>
</cp:coreProperties>
</file>