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1.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2.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3.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4.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5.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6.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7.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8.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19.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20.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21.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22.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23.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theme/theme24.xml" ContentType="application/vnd.openxmlformats-officedocument.theme+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25.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26.xml" ContentType="application/vnd.openxmlformats-officedocument.them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27.xml" ContentType="application/vnd.openxmlformats-officedocument.theme+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theme/theme28.xml" ContentType="application/vnd.openxmlformats-officedocument.theme+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theme/theme29.xml" ContentType="application/vnd.openxmlformats-officedocument.theme+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theme/theme30.xml" ContentType="application/vnd.openxmlformats-officedocument.theme+xml"/>
  <Override PartName="/ppt/slideLayouts/slideLayout340.xml" ContentType="application/vnd.openxmlformats-officedocument.presentationml.slideLayout+xml"/>
  <Override PartName="/ppt/theme/theme31.xml" ContentType="application/vnd.openxmlformats-officedocument.theme+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theme/theme32.xml" ContentType="application/vnd.openxmlformats-officedocument.theme+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theme/theme33.xml" ContentType="application/vnd.openxmlformats-officedocument.theme+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theme/theme34.xml" ContentType="application/vnd.openxmlformats-officedocument.theme+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theme/theme35.xml" ContentType="application/vnd.openxmlformats-officedocument.theme+xml"/>
  <Override PartName="/ppt/slideLayouts/slideLayout387.xml" ContentType="application/vnd.openxmlformats-officedocument.presentationml.slideLayout+xml"/>
  <Override PartName="/ppt/theme/theme36.xml" ContentType="application/vnd.openxmlformats-officedocument.theme+xml"/>
  <Override PartName="/ppt/slideLayouts/slideLayout388.xml" ContentType="application/vnd.openxmlformats-officedocument.presentationml.slideLayout+xml"/>
  <Override PartName="/ppt/theme/theme37.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theme/theme38.xml" ContentType="application/vnd.openxmlformats-officedocument.theme+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theme/theme39.xml" ContentType="application/vnd.openxmlformats-officedocument.theme+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theme/theme40.xml" ContentType="application/vnd.openxmlformats-officedocument.theme+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theme/theme41.xml" ContentType="application/vnd.openxmlformats-officedocument.theme+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theme/theme42.xml" ContentType="application/vnd.openxmlformats-officedocument.theme+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theme/theme43.xml" ContentType="application/vnd.openxmlformats-officedocument.theme+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theme/theme44.xml" ContentType="application/vnd.openxmlformats-officedocument.theme+xml"/>
  <Override PartName="/ppt/slideLayouts/slideLayout473.xml" ContentType="application/vnd.openxmlformats-officedocument.presentationml.slideLayout+xml"/>
  <Override PartName="/ppt/theme/theme45.xml" ContentType="application/vnd.openxmlformats-officedocument.theme+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theme/theme46.xml" ContentType="application/vnd.openxmlformats-officedocument.theme+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theme/theme47.xml" ContentType="application/vnd.openxmlformats-officedocument.theme+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theme/theme48.xml" ContentType="application/vnd.openxmlformats-officedocument.theme+xml"/>
  <Override PartName="/ppt/theme/theme4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21" r:id="rId5"/>
    <p:sldMasterId id="2147483746" r:id="rId6"/>
    <p:sldMasterId id="2147483771" r:id="rId7"/>
    <p:sldMasterId id="2147483783" r:id="rId8"/>
    <p:sldMasterId id="2147483797" r:id="rId9"/>
    <p:sldMasterId id="2147483811" r:id="rId10"/>
    <p:sldMasterId id="2147483824" r:id="rId11"/>
    <p:sldMasterId id="2147483836" r:id="rId12"/>
    <p:sldMasterId id="2147483848" r:id="rId13"/>
    <p:sldMasterId id="2147483861" r:id="rId14"/>
    <p:sldMasterId id="2147483873" r:id="rId15"/>
    <p:sldMasterId id="2147483885" r:id="rId16"/>
    <p:sldMasterId id="2147483897" r:id="rId17"/>
    <p:sldMasterId id="2147483909" r:id="rId18"/>
    <p:sldMasterId id="2147483921" r:id="rId19"/>
    <p:sldMasterId id="2147483933" r:id="rId20"/>
    <p:sldMasterId id="2147483945" r:id="rId21"/>
    <p:sldMasterId id="2147483957" r:id="rId22"/>
    <p:sldMasterId id="2147483969" r:id="rId23"/>
    <p:sldMasterId id="2147483981" r:id="rId24"/>
    <p:sldMasterId id="2147483993" r:id="rId25"/>
    <p:sldMasterId id="2147484005" r:id="rId26"/>
    <p:sldMasterId id="2147484017" r:id="rId27"/>
    <p:sldMasterId id="2147484029" r:id="rId28"/>
    <p:sldMasterId id="2147484041" r:id="rId29"/>
    <p:sldMasterId id="2147484053" r:id="rId30"/>
    <p:sldMasterId id="2147484065" r:id="rId31"/>
    <p:sldMasterId id="2147484067" r:id="rId32"/>
    <p:sldMasterId id="2147484079" r:id="rId33"/>
    <p:sldMasterId id="2147484095" r:id="rId34"/>
    <p:sldMasterId id="2147484107" r:id="rId35"/>
    <p:sldMasterId id="2147484119" r:id="rId36"/>
    <p:sldMasterId id="2147484121" r:id="rId37"/>
    <p:sldMasterId id="2147484123" r:id="rId38"/>
    <p:sldMasterId id="2147484137" r:id="rId39"/>
    <p:sldMasterId id="2147484151" r:id="rId40"/>
    <p:sldMasterId id="2147484163" r:id="rId41"/>
    <p:sldMasterId id="2147484176" r:id="rId42"/>
    <p:sldMasterId id="2147484188" r:id="rId43"/>
    <p:sldMasterId id="2147484201" r:id="rId44"/>
    <p:sldMasterId id="2147484214" r:id="rId45"/>
    <p:sldMasterId id="2147484216" r:id="rId46"/>
    <p:sldMasterId id="2147484230" r:id="rId47"/>
    <p:sldMasterId id="2147484242" r:id="rId48"/>
  </p:sldMasterIdLst>
  <p:notesMasterIdLst>
    <p:notesMasterId r:id="rId294"/>
  </p:notesMasterIdLst>
  <p:sldIdLst>
    <p:sldId id="256" r:id="rId49"/>
    <p:sldId id="5617" r:id="rId50"/>
    <p:sldId id="5347" r:id="rId51"/>
    <p:sldId id="5538" r:id="rId52"/>
    <p:sldId id="5625" r:id="rId53"/>
    <p:sldId id="5422" r:id="rId54"/>
    <p:sldId id="5627" r:id="rId55"/>
    <p:sldId id="5425" r:id="rId56"/>
    <p:sldId id="5424" r:id="rId57"/>
    <p:sldId id="5426" r:id="rId58"/>
    <p:sldId id="5423" r:id="rId59"/>
    <p:sldId id="257" r:id="rId60"/>
    <p:sldId id="5624" r:id="rId61"/>
    <p:sldId id="5417" r:id="rId62"/>
    <p:sldId id="5416" r:id="rId63"/>
    <p:sldId id="402" r:id="rId64"/>
    <p:sldId id="5626" r:id="rId65"/>
    <p:sldId id="5415" r:id="rId66"/>
    <p:sldId id="258" r:id="rId67"/>
    <p:sldId id="5414" r:id="rId68"/>
    <p:sldId id="399" r:id="rId69"/>
    <p:sldId id="400" r:id="rId70"/>
    <p:sldId id="401" r:id="rId71"/>
    <p:sldId id="403" r:id="rId72"/>
    <p:sldId id="404" r:id="rId73"/>
    <p:sldId id="405" r:id="rId74"/>
    <p:sldId id="259" r:id="rId75"/>
    <p:sldId id="278" r:id="rId76"/>
    <p:sldId id="279" r:id="rId77"/>
    <p:sldId id="280" r:id="rId78"/>
    <p:sldId id="282" r:id="rId79"/>
    <p:sldId id="297" r:id="rId80"/>
    <p:sldId id="5622" r:id="rId81"/>
    <p:sldId id="5628" r:id="rId82"/>
    <p:sldId id="260" r:id="rId83"/>
    <p:sldId id="281" r:id="rId84"/>
    <p:sldId id="283" r:id="rId85"/>
    <p:sldId id="284" r:id="rId86"/>
    <p:sldId id="285" r:id="rId87"/>
    <p:sldId id="286" r:id="rId88"/>
    <p:sldId id="287" r:id="rId89"/>
    <p:sldId id="288" r:id="rId90"/>
    <p:sldId id="406" r:id="rId91"/>
    <p:sldId id="261" r:id="rId92"/>
    <p:sldId id="289" r:id="rId93"/>
    <p:sldId id="290" r:id="rId94"/>
    <p:sldId id="291" r:id="rId95"/>
    <p:sldId id="292" r:id="rId96"/>
    <p:sldId id="293" r:id="rId97"/>
    <p:sldId id="294" r:id="rId98"/>
    <p:sldId id="295" r:id="rId99"/>
    <p:sldId id="296" r:id="rId100"/>
    <p:sldId id="407" r:id="rId101"/>
    <p:sldId id="262" r:id="rId102"/>
    <p:sldId id="411" r:id="rId103"/>
    <p:sldId id="263" r:id="rId104"/>
    <p:sldId id="363" r:id="rId105"/>
    <p:sldId id="264" r:id="rId106"/>
    <p:sldId id="357" r:id="rId107"/>
    <p:sldId id="358" r:id="rId108"/>
    <p:sldId id="359" r:id="rId109"/>
    <p:sldId id="360" r:id="rId110"/>
    <p:sldId id="361" r:id="rId111"/>
    <p:sldId id="265" r:id="rId112"/>
    <p:sldId id="266" r:id="rId113"/>
    <p:sldId id="299" r:id="rId114"/>
    <p:sldId id="300" r:id="rId115"/>
    <p:sldId id="301" r:id="rId116"/>
    <p:sldId id="302" r:id="rId117"/>
    <p:sldId id="303" r:id="rId118"/>
    <p:sldId id="304" r:id="rId119"/>
    <p:sldId id="305" r:id="rId120"/>
    <p:sldId id="306" r:id="rId121"/>
    <p:sldId id="307" r:id="rId122"/>
    <p:sldId id="308" r:id="rId123"/>
    <p:sldId id="309" r:id="rId124"/>
    <p:sldId id="5621" r:id="rId125"/>
    <p:sldId id="267" r:id="rId126"/>
    <p:sldId id="410" r:id="rId127"/>
    <p:sldId id="311" r:id="rId128"/>
    <p:sldId id="312" r:id="rId129"/>
    <p:sldId id="313" r:id="rId130"/>
    <p:sldId id="314" r:id="rId131"/>
    <p:sldId id="315" r:id="rId132"/>
    <p:sldId id="316" r:id="rId133"/>
    <p:sldId id="317" r:id="rId134"/>
    <p:sldId id="318" r:id="rId135"/>
    <p:sldId id="319" r:id="rId136"/>
    <p:sldId id="320" r:id="rId137"/>
    <p:sldId id="321" r:id="rId138"/>
    <p:sldId id="322" r:id="rId139"/>
    <p:sldId id="323" r:id="rId140"/>
    <p:sldId id="324" r:id="rId141"/>
    <p:sldId id="5620" r:id="rId142"/>
    <p:sldId id="268" r:id="rId143"/>
    <p:sldId id="326" r:id="rId144"/>
    <p:sldId id="327" r:id="rId145"/>
    <p:sldId id="328" r:id="rId146"/>
    <p:sldId id="329" r:id="rId147"/>
    <p:sldId id="330" r:id="rId148"/>
    <p:sldId id="331" r:id="rId149"/>
    <p:sldId id="332" r:id="rId150"/>
    <p:sldId id="333" r:id="rId151"/>
    <p:sldId id="334" r:id="rId152"/>
    <p:sldId id="335" r:id="rId153"/>
    <p:sldId id="336" r:id="rId154"/>
    <p:sldId id="337" r:id="rId155"/>
    <p:sldId id="338" r:id="rId156"/>
    <p:sldId id="339" r:id="rId157"/>
    <p:sldId id="340" r:id="rId158"/>
    <p:sldId id="341" r:id="rId159"/>
    <p:sldId id="5619" r:id="rId160"/>
    <p:sldId id="458" r:id="rId161"/>
    <p:sldId id="409" r:id="rId162"/>
    <p:sldId id="343" r:id="rId163"/>
    <p:sldId id="344" r:id="rId164"/>
    <p:sldId id="345" r:id="rId165"/>
    <p:sldId id="346" r:id="rId166"/>
    <p:sldId id="347" r:id="rId167"/>
    <p:sldId id="348" r:id="rId168"/>
    <p:sldId id="349" r:id="rId169"/>
    <p:sldId id="350" r:id="rId170"/>
    <p:sldId id="351" r:id="rId171"/>
    <p:sldId id="352" r:id="rId172"/>
    <p:sldId id="353" r:id="rId173"/>
    <p:sldId id="354" r:id="rId174"/>
    <p:sldId id="355" r:id="rId175"/>
    <p:sldId id="5618" r:id="rId176"/>
    <p:sldId id="414" r:id="rId177"/>
    <p:sldId id="415" r:id="rId178"/>
    <p:sldId id="416" r:id="rId179"/>
    <p:sldId id="417" r:id="rId180"/>
    <p:sldId id="418" r:id="rId181"/>
    <p:sldId id="419" r:id="rId182"/>
    <p:sldId id="420" r:id="rId183"/>
    <p:sldId id="421" r:id="rId184"/>
    <p:sldId id="422" r:id="rId185"/>
    <p:sldId id="423" r:id="rId186"/>
    <p:sldId id="424" r:id="rId187"/>
    <p:sldId id="425" r:id="rId188"/>
    <p:sldId id="426" r:id="rId189"/>
    <p:sldId id="427" r:id="rId190"/>
    <p:sldId id="428" r:id="rId191"/>
    <p:sldId id="429" r:id="rId192"/>
    <p:sldId id="430" r:id="rId193"/>
    <p:sldId id="431" r:id="rId194"/>
    <p:sldId id="432" r:id="rId195"/>
    <p:sldId id="433" r:id="rId196"/>
    <p:sldId id="434" r:id="rId197"/>
    <p:sldId id="435" r:id="rId198"/>
    <p:sldId id="436" r:id="rId199"/>
    <p:sldId id="437" r:id="rId200"/>
    <p:sldId id="438" r:id="rId201"/>
    <p:sldId id="439" r:id="rId202"/>
    <p:sldId id="440" r:id="rId203"/>
    <p:sldId id="441" r:id="rId204"/>
    <p:sldId id="442" r:id="rId205"/>
    <p:sldId id="443" r:id="rId206"/>
    <p:sldId id="444" r:id="rId207"/>
    <p:sldId id="445" r:id="rId208"/>
    <p:sldId id="446" r:id="rId209"/>
    <p:sldId id="447" r:id="rId210"/>
    <p:sldId id="448" r:id="rId211"/>
    <p:sldId id="449" r:id="rId212"/>
    <p:sldId id="450" r:id="rId213"/>
    <p:sldId id="451" r:id="rId214"/>
    <p:sldId id="452" r:id="rId215"/>
    <p:sldId id="453" r:id="rId216"/>
    <p:sldId id="454" r:id="rId217"/>
    <p:sldId id="455" r:id="rId218"/>
    <p:sldId id="456" r:id="rId219"/>
    <p:sldId id="5529" r:id="rId220"/>
    <p:sldId id="457" r:id="rId221"/>
    <p:sldId id="269" r:id="rId222"/>
    <p:sldId id="364" r:id="rId223"/>
    <p:sldId id="365" r:id="rId224"/>
    <p:sldId id="366" r:id="rId225"/>
    <p:sldId id="367" r:id="rId226"/>
    <p:sldId id="368" r:id="rId227"/>
    <p:sldId id="369" r:id="rId228"/>
    <p:sldId id="370" r:id="rId229"/>
    <p:sldId id="371" r:id="rId230"/>
    <p:sldId id="372" r:id="rId231"/>
    <p:sldId id="373" r:id="rId232"/>
    <p:sldId id="374" r:id="rId233"/>
    <p:sldId id="375" r:id="rId234"/>
    <p:sldId id="376" r:id="rId235"/>
    <p:sldId id="377" r:id="rId236"/>
    <p:sldId id="378" r:id="rId237"/>
    <p:sldId id="275" r:id="rId238"/>
    <p:sldId id="270" r:id="rId239"/>
    <p:sldId id="598" r:id="rId240"/>
    <p:sldId id="4461" r:id="rId241"/>
    <p:sldId id="4462" r:id="rId242"/>
    <p:sldId id="599" r:id="rId243"/>
    <p:sldId id="600" r:id="rId244"/>
    <p:sldId id="601" r:id="rId245"/>
    <p:sldId id="602" r:id="rId246"/>
    <p:sldId id="604" r:id="rId247"/>
    <p:sldId id="4463" r:id="rId248"/>
    <p:sldId id="5221" r:id="rId249"/>
    <p:sldId id="4465" r:id="rId250"/>
    <p:sldId id="4466" r:id="rId251"/>
    <p:sldId id="906" r:id="rId252"/>
    <p:sldId id="605" r:id="rId253"/>
    <p:sldId id="4958" r:id="rId254"/>
    <p:sldId id="4471" r:id="rId255"/>
    <p:sldId id="3665" r:id="rId256"/>
    <p:sldId id="4472" r:id="rId257"/>
    <p:sldId id="3681" r:id="rId258"/>
    <p:sldId id="5287" r:id="rId259"/>
    <p:sldId id="4473" r:id="rId260"/>
    <p:sldId id="606" r:id="rId261"/>
    <p:sldId id="607" r:id="rId262"/>
    <p:sldId id="609" r:id="rId263"/>
    <p:sldId id="610" r:id="rId264"/>
    <p:sldId id="611" r:id="rId265"/>
    <p:sldId id="612" r:id="rId266"/>
    <p:sldId id="613" r:id="rId267"/>
    <p:sldId id="2389" r:id="rId268"/>
    <p:sldId id="5623" r:id="rId269"/>
    <p:sldId id="412" r:id="rId270"/>
    <p:sldId id="271" r:id="rId271"/>
    <p:sldId id="379" r:id="rId272"/>
    <p:sldId id="380" r:id="rId273"/>
    <p:sldId id="381" r:id="rId274"/>
    <p:sldId id="382" r:id="rId275"/>
    <p:sldId id="383" r:id="rId276"/>
    <p:sldId id="384" r:id="rId277"/>
    <p:sldId id="385" r:id="rId278"/>
    <p:sldId id="387" r:id="rId279"/>
    <p:sldId id="388" r:id="rId280"/>
    <p:sldId id="272" r:id="rId281"/>
    <p:sldId id="413" r:id="rId282"/>
    <p:sldId id="389" r:id="rId283"/>
    <p:sldId id="390" r:id="rId284"/>
    <p:sldId id="392" r:id="rId285"/>
    <p:sldId id="393" r:id="rId286"/>
    <p:sldId id="394" r:id="rId287"/>
    <p:sldId id="395" r:id="rId288"/>
    <p:sldId id="396" r:id="rId289"/>
    <p:sldId id="397" r:id="rId290"/>
    <p:sldId id="398" r:id="rId291"/>
    <p:sldId id="276" r:id="rId292"/>
    <p:sldId id="277" r:id="rId29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D4E9C25-23D7-4760-9F46-5FA492ED885E}">
          <p14:sldIdLst>
            <p14:sldId id="256"/>
            <p14:sldId id="5617"/>
            <p14:sldId id="5347"/>
            <p14:sldId id="5538"/>
            <p14:sldId id="5625"/>
            <p14:sldId id="5422"/>
            <p14:sldId id="5627"/>
            <p14:sldId id="5425"/>
            <p14:sldId id="5424"/>
            <p14:sldId id="5426"/>
            <p14:sldId id="5423"/>
          </p14:sldIdLst>
        </p14:section>
        <p14:section name="A. Preparation by the Women" id="{26C1BC22-497F-4365-8F33-E10AE22E26DB}">
          <p14:sldIdLst>
            <p14:sldId id="257"/>
            <p14:sldId id="5624"/>
            <p14:sldId id="5417"/>
            <p14:sldId id="5416"/>
            <p14:sldId id="402"/>
            <p14:sldId id="5626"/>
            <p14:sldId id="5415"/>
          </p14:sldIdLst>
        </p14:section>
        <p14:section name="B. Opening of the Tomb" id="{C1492A6E-2CF6-4CDE-A431-A25A4E8D32C8}">
          <p14:sldIdLst>
            <p14:sldId id="258"/>
            <p14:sldId id="5414"/>
            <p14:sldId id="399"/>
            <p14:sldId id="400"/>
            <p14:sldId id="401"/>
            <p14:sldId id="403"/>
            <p14:sldId id="404"/>
            <p14:sldId id="405"/>
          </p14:sldIdLst>
        </p14:section>
        <p14:section name="C. Visit of the Women" id="{44F684ED-8599-4D79-84A5-E30A6C3C2FC6}">
          <p14:sldIdLst>
            <p14:sldId id="259"/>
            <p14:sldId id="278"/>
            <p14:sldId id="279"/>
            <p14:sldId id="280"/>
            <p14:sldId id="282"/>
            <p14:sldId id="297"/>
            <p14:sldId id="5622"/>
            <p14:sldId id="5628"/>
          </p14:sldIdLst>
        </p14:section>
        <p14:section name="D. Report to the Disciples" id="{BDFF4D65-1334-4553-BCDF-D5711F7550F2}">
          <p14:sldIdLst>
            <p14:sldId id="260"/>
            <p14:sldId id="281"/>
            <p14:sldId id="283"/>
            <p14:sldId id="284"/>
            <p14:sldId id="285"/>
            <p14:sldId id="286"/>
            <p14:sldId id="287"/>
            <p14:sldId id="288"/>
            <p14:sldId id="406"/>
          </p14:sldIdLst>
        </p14:section>
        <p14:section name="E. Appearance to Mary" id="{D76246A1-0627-4A69-B37D-FB30DFEC33B8}">
          <p14:sldIdLst>
            <p14:sldId id="261"/>
            <p14:sldId id="289"/>
            <p14:sldId id="290"/>
            <p14:sldId id="291"/>
            <p14:sldId id="292"/>
            <p14:sldId id="293"/>
            <p14:sldId id="294"/>
            <p14:sldId id="295"/>
            <p14:sldId id="296"/>
            <p14:sldId id="407"/>
          </p14:sldIdLst>
        </p14:section>
        <p14:section name="F. Appearance to the Women" id="{60BFDF76-BAFF-4467-83D0-1E68B204B033}">
          <p14:sldIdLst>
            <p14:sldId id="262"/>
            <p14:sldId id="411"/>
          </p14:sldIdLst>
        </p14:section>
        <p14:section name="G. Report of the Guard" id="{268A9FCC-3F02-4EB6-AA05-138001E4A218}">
          <p14:sldIdLst>
            <p14:sldId id="263"/>
            <p14:sldId id="363"/>
          </p14:sldIdLst>
        </p14:section>
        <p14:section name="H. Appearance to Two on Emmaus Road" id="{1D7E5179-97B5-4E77-8C66-7D4BCD3DC701}">
          <p14:sldIdLst>
            <p14:sldId id="264"/>
            <p14:sldId id="357"/>
            <p14:sldId id="358"/>
            <p14:sldId id="359"/>
            <p14:sldId id="360"/>
            <p14:sldId id="361"/>
          </p14:sldIdLst>
        </p14:section>
        <p14:section name="I. Report of the Two to Disciples" id="{AE104D87-E587-47EF-B4BA-2577F82FB739}">
          <p14:sldIdLst>
            <p14:sldId id="265"/>
          </p14:sldIdLst>
        </p14:section>
        <p14:section name="J. Appearance to Several Disciples" id="{2DFF97A1-2043-47D1-8FC3-6509E2EC0E58}">
          <p14:sldIdLst>
            <p14:sldId id="266"/>
            <p14:sldId id="299"/>
            <p14:sldId id="300"/>
            <p14:sldId id="301"/>
            <p14:sldId id="302"/>
            <p14:sldId id="303"/>
            <p14:sldId id="304"/>
            <p14:sldId id="305"/>
            <p14:sldId id="306"/>
            <p14:sldId id="307"/>
            <p14:sldId id="308"/>
            <p14:sldId id="309"/>
            <p14:sldId id="5621"/>
          </p14:sldIdLst>
        </p14:section>
        <p14:section name="K. Appearance to Eleven" id="{BDB8CDF1-5C14-4270-A483-EA7242D7C0DA}">
          <p14:sldIdLst>
            <p14:sldId id="267"/>
            <p14:sldId id="410"/>
            <p14:sldId id="311"/>
            <p14:sldId id="312"/>
            <p14:sldId id="313"/>
            <p14:sldId id="314"/>
            <p14:sldId id="315"/>
            <p14:sldId id="316"/>
            <p14:sldId id="317"/>
            <p14:sldId id="318"/>
            <p14:sldId id="319"/>
            <p14:sldId id="320"/>
            <p14:sldId id="321"/>
            <p14:sldId id="322"/>
            <p14:sldId id="323"/>
            <p14:sldId id="324"/>
            <p14:sldId id="5620"/>
          </p14:sldIdLst>
        </p14:section>
        <p14:section name="L. Appearance to Seven Disciples" id="{E4BF59F0-6633-48A7-BF0F-53A0E25A1973}">
          <p14:sldIdLst>
            <p14:sldId id="268"/>
            <p14:sldId id="326"/>
            <p14:sldId id="327"/>
            <p14:sldId id="328"/>
            <p14:sldId id="329"/>
            <p14:sldId id="330"/>
            <p14:sldId id="331"/>
            <p14:sldId id="332"/>
            <p14:sldId id="333"/>
            <p14:sldId id="334"/>
            <p14:sldId id="335"/>
            <p14:sldId id="336"/>
            <p14:sldId id="337"/>
            <p14:sldId id="338"/>
            <p14:sldId id="339"/>
            <p14:sldId id="340"/>
            <p14:sldId id="341"/>
            <p14:sldId id="5619"/>
            <p14:sldId id="458"/>
            <p14:sldId id="409"/>
            <p14:sldId id="343"/>
            <p14:sldId id="344"/>
            <p14:sldId id="345"/>
            <p14:sldId id="346"/>
            <p14:sldId id="347"/>
            <p14:sldId id="348"/>
            <p14:sldId id="349"/>
            <p14:sldId id="350"/>
            <p14:sldId id="351"/>
            <p14:sldId id="352"/>
            <p14:sldId id="353"/>
            <p14:sldId id="354"/>
            <p14:sldId id="355"/>
            <p14:sldId id="5618"/>
            <p14:sldId id="414"/>
            <p14:sldId id="415"/>
            <p14:sldId id="416"/>
            <p14:sldId id="417"/>
            <p14:sldId id="418"/>
            <p14:sldId id="419"/>
            <p14:sldId id="420"/>
            <p14:sldId id="421"/>
            <p14:sldId id="422"/>
            <p14:sldId id="423"/>
            <p14:sldId id="424"/>
            <p14:sldId id="425"/>
            <p14:sldId id="426"/>
            <p14:sldId id="427"/>
            <p14:sldId id="428"/>
            <p14:sldId id="429"/>
            <p14:sldId id="430"/>
            <p14:sldId id="431"/>
            <p14:sldId id="432"/>
            <p14:sldId id="433"/>
            <p14:sldId id="434"/>
            <p14:sldId id="435"/>
            <p14:sldId id="436"/>
            <p14:sldId id="437"/>
            <p14:sldId id="438"/>
            <p14:sldId id="439"/>
            <p14:sldId id="440"/>
            <p14:sldId id="441"/>
            <p14:sldId id="442"/>
            <p14:sldId id="443"/>
            <p14:sldId id="444"/>
            <p14:sldId id="445"/>
            <p14:sldId id="446"/>
            <p14:sldId id="447"/>
            <p14:sldId id="448"/>
            <p14:sldId id="449"/>
            <p14:sldId id="450"/>
            <p14:sldId id="451"/>
            <p14:sldId id="452"/>
            <p14:sldId id="453"/>
            <p14:sldId id="454"/>
            <p14:sldId id="455"/>
            <p14:sldId id="456"/>
            <p14:sldId id="5529"/>
            <p14:sldId id="457"/>
          </p14:sldIdLst>
        </p14:section>
        <p14:section name="M. Commission to Disciples" id="{7C69DB6A-393B-4558-8934-95929A0648DF}">
          <p14:sldIdLst>
            <p14:sldId id="269"/>
            <p14:sldId id="364"/>
            <p14:sldId id="365"/>
            <p14:sldId id="366"/>
            <p14:sldId id="367"/>
            <p14:sldId id="368"/>
            <p14:sldId id="369"/>
            <p14:sldId id="370"/>
            <p14:sldId id="371"/>
            <p14:sldId id="372"/>
            <p14:sldId id="373"/>
            <p14:sldId id="374"/>
            <p14:sldId id="375"/>
            <p14:sldId id="376"/>
            <p14:sldId id="377"/>
            <p14:sldId id="378"/>
          </p14:sldIdLst>
        </p14:section>
        <p14:section name="N. Final Commission" id="{E329F3F4-3DF7-4079-A02C-F218485BBF55}">
          <p14:sldIdLst>
            <p14:sldId id="275"/>
          </p14:sldIdLst>
        </p14:section>
        <p14:section name="O. Ascension of Christ" id="{D0AA46B2-6B3B-4BBF-809E-929D219F0834}">
          <p14:sldIdLst>
            <p14:sldId id="270"/>
            <p14:sldId id="598"/>
            <p14:sldId id="4461"/>
            <p14:sldId id="4462"/>
            <p14:sldId id="599"/>
            <p14:sldId id="600"/>
            <p14:sldId id="601"/>
            <p14:sldId id="602"/>
            <p14:sldId id="604"/>
            <p14:sldId id="4463"/>
            <p14:sldId id="5221"/>
            <p14:sldId id="4465"/>
            <p14:sldId id="4466"/>
            <p14:sldId id="906"/>
            <p14:sldId id="605"/>
            <p14:sldId id="4958"/>
            <p14:sldId id="4471"/>
            <p14:sldId id="3665"/>
            <p14:sldId id="4472"/>
            <p14:sldId id="3681"/>
            <p14:sldId id="5287"/>
            <p14:sldId id="4473"/>
            <p14:sldId id="606"/>
            <p14:sldId id="607"/>
            <p14:sldId id="609"/>
            <p14:sldId id="610"/>
            <p14:sldId id="611"/>
            <p14:sldId id="612"/>
            <p14:sldId id="613"/>
            <p14:sldId id="2389"/>
            <p14:sldId id="5623"/>
            <p14:sldId id="412"/>
          </p14:sldIdLst>
        </p14:section>
        <p14:section name="P. Parables of Christ" id="{E455B21F-F4D0-46B6-925C-CEF0ACF9D4C7}">
          <p14:sldIdLst>
            <p14:sldId id="271"/>
            <p14:sldId id="379"/>
            <p14:sldId id="380"/>
            <p14:sldId id="381"/>
            <p14:sldId id="382"/>
            <p14:sldId id="383"/>
            <p14:sldId id="384"/>
            <p14:sldId id="385"/>
            <p14:sldId id="387"/>
            <p14:sldId id="388"/>
          </p14:sldIdLst>
        </p14:section>
        <p14:section name="Q. Miracles of Christ" id="{16205E4D-E39B-4847-BDE6-D353437261B5}">
          <p14:sldIdLst>
            <p14:sldId id="272"/>
            <p14:sldId id="413"/>
            <p14:sldId id="389"/>
            <p14:sldId id="390"/>
            <p14:sldId id="392"/>
            <p14:sldId id="393"/>
            <p14:sldId id="394"/>
            <p14:sldId id="395"/>
            <p14:sldId id="396"/>
            <p14:sldId id="397"/>
            <p14:sldId id="398"/>
          </p14:sldIdLst>
        </p14:section>
        <p14:section name="Supplements" id="{85ECCE7E-B015-0846-8EAF-8E4074603F0E}">
          <p14:sldIdLst>
            <p14:sldId id="276"/>
            <p14:sldId id="27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D1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88" autoAdjust="0"/>
    <p:restoredTop sz="76204"/>
  </p:normalViewPr>
  <p:slideViewPr>
    <p:cSldViewPr snapToGrid="0">
      <p:cViewPr>
        <p:scale>
          <a:sx n="110" d="100"/>
          <a:sy n="110" d="100"/>
        </p:scale>
        <p:origin x="144" y="320"/>
      </p:cViewPr>
      <p:guideLst>
        <p:guide orient="horz" pos="2160"/>
        <p:guide pos="2880"/>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9.xml"/><Relationship Id="rId21" Type="http://schemas.openxmlformats.org/officeDocument/2006/relationships/slideMaster" Target="slideMasters/slideMaster21.xml"/><Relationship Id="rId63" Type="http://schemas.openxmlformats.org/officeDocument/2006/relationships/slide" Target="slides/slide15.xml"/><Relationship Id="rId159" Type="http://schemas.openxmlformats.org/officeDocument/2006/relationships/slide" Target="slides/slide111.xml"/><Relationship Id="rId170" Type="http://schemas.openxmlformats.org/officeDocument/2006/relationships/slide" Target="slides/slide122.xml"/><Relationship Id="rId226" Type="http://schemas.openxmlformats.org/officeDocument/2006/relationships/slide" Target="slides/slide178.xml"/><Relationship Id="rId268" Type="http://schemas.openxmlformats.org/officeDocument/2006/relationships/slide" Target="slides/slide220.xml"/><Relationship Id="rId32" Type="http://schemas.openxmlformats.org/officeDocument/2006/relationships/slideMaster" Target="slideMasters/slideMaster32.xml"/><Relationship Id="rId74" Type="http://schemas.openxmlformats.org/officeDocument/2006/relationships/slide" Target="slides/slide26.xml"/><Relationship Id="rId128" Type="http://schemas.openxmlformats.org/officeDocument/2006/relationships/slide" Target="slides/slide80.xml"/><Relationship Id="rId5" Type="http://schemas.openxmlformats.org/officeDocument/2006/relationships/slideMaster" Target="slideMasters/slideMaster5.xml"/><Relationship Id="rId181" Type="http://schemas.openxmlformats.org/officeDocument/2006/relationships/slide" Target="slides/slide133.xml"/><Relationship Id="rId237" Type="http://schemas.openxmlformats.org/officeDocument/2006/relationships/slide" Target="slides/slide189.xml"/><Relationship Id="rId279" Type="http://schemas.openxmlformats.org/officeDocument/2006/relationships/slide" Target="slides/slide231.xml"/><Relationship Id="rId43" Type="http://schemas.openxmlformats.org/officeDocument/2006/relationships/slideMaster" Target="slideMasters/slideMaster43.xml"/><Relationship Id="rId139" Type="http://schemas.openxmlformats.org/officeDocument/2006/relationships/slide" Target="slides/slide91.xml"/><Relationship Id="rId290" Type="http://schemas.openxmlformats.org/officeDocument/2006/relationships/slide" Target="slides/slide242.xml"/><Relationship Id="rId85" Type="http://schemas.openxmlformats.org/officeDocument/2006/relationships/slide" Target="slides/slide37.xml"/><Relationship Id="rId150" Type="http://schemas.openxmlformats.org/officeDocument/2006/relationships/slide" Target="slides/slide102.xml"/><Relationship Id="rId192" Type="http://schemas.openxmlformats.org/officeDocument/2006/relationships/slide" Target="slides/slide144.xml"/><Relationship Id="rId206" Type="http://schemas.openxmlformats.org/officeDocument/2006/relationships/slide" Target="slides/slide158.xml"/><Relationship Id="rId248" Type="http://schemas.openxmlformats.org/officeDocument/2006/relationships/slide" Target="slides/slide200.xml"/><Relationship Id="rId12" Type="http://schemas.openxmlformats.org/officeDocument/2006/relationships/slideMaster" Target="slideMasters/slideMaster12.xml"/><Relationship Id="rId108" Type="http://schemas.openxmlformats.org/officeDocument/2006/relationships/slide" Target="slides/slide60.xml"/><Relationship Id="rId54" Type="http://schemas.openxmlformats.org/officeDocument/2006/relationships/slide" Target="slides/slide6.xml"/><Relationship Id="rId75" Type="http://schemas.openxmlformats.org/officeDocument/2006/relationships/slide" Target="slides/slide27.xml"/><Relationship Id="rId96" Type="http://schemas.openxmlformats.org/officeDocument/2006/relationships/slide" Target="slides/slide48.xml"/><Relationship Id="rId140" Type="http://schemas.openxmlformats.org/officeDocument/2006/relationships/slide" Target="slides/slide92.xml"/><Relationship Id="rId161" Type="http://schemas.openxmlformats.org/officeDocument/2006/relationships/slide" Target="slides/slide113.xml"/><Relationship Id="rId182" Type="http://schemas.openxmlformats.org/officeDocument/2006/relationships/slide" Target="slides/slide134.xml"/><Relationship Id="rId217" Type="http://schemas.openxmlformats.org/officeDocument/2006/relationships/slide" Target="slides/slide169.xml"/><Relationship Id="rId6" Type="http://schemas.openxmlformats.org/officeDocument/2006/relationships/slideMaster" Target="slideMasters/slideMaster6.xml"/><Relationship Id="rId238" Type="http://schemas.openxmlformats.org/officeDocument/2006/relationships/slide" Target="slides/slide190.xml"/><Relationship Id="rId259" Type="http://schemas.openxmlformats.org/officeDocument/2006/relationships/slide" Target="slides/slide211.xml"/><Relationship Id="rId23" Type="http://schemas.openxmlformats.org/officeDocument/2006/relationships/slideMaster" Target="slideMasters/slideMaster23.xml"/><Relationship Id="rId119" Type="http://schemas.openxmlformats.org/officeDocument/2006/relationships/slide" Target="slides/slide71.xml"/><Relationship Id="rId270" Type="http://schemas.openxmlformats.org/officeDocument/2006/relationships/slide" Target="slides/slide222.xml"/><Relationship Id="rId291" Type="http://schemas.openxmlformats.org/officeDocument/2006/relationships/slide" Target="slides/slide243.xml"/><Relationship Id="rId44" Type="http://schemas.openxmlformats.org/officeDocument/2006/relationships/slideMaster" Target="slideMasters/slideMaster44.xml"/><Relationship Id="rId65" Type="http://schemas.openxmlformats.org/officeDocument/2006/relationships/slide" Target="slides/slide17.xml"/><Relationship Id="rId86" Type="http://schemas.openxmlformats.org/officeDocument/2006/relationships/slide" Target="slides/slide38.xml"/><Relationship Id="rId130" Type="http://schemas.openxmlformats.org/officeDocument/2006/relationships/slide" Target="slides/slide82.xml"/><Relationship Id="rId151" Type="http://schemas.openxmlformats.org/officeDocument/2006/relationships/slide" Target="slides/slide103.xml"/><Relationship Id="rId172" Type="http://schemas.openxmlformats.org/officeDocument/2006/relationships/slide" Target="slides/slide124.xml"/><Relationship Id="rId193" Type="http://schemas.openxmlformats.org/officeDocument/2006/relationships/slide" Target="slides/slide145.xml"/><Relationship Id="rId207" Type="http://schemas.openxmlformats.org/officeDocument/2006/relationships/slide" Target="slides/slide159.xml"/><Relationship Id="rId228" Type="http://schemas.openxmlformats.org/officeDocument/2006/relationships/slide" Target="slides/slide180.xml"/><Relationship Id="rId249" Type="http://schemas.openxmlformats.org/officeDocument/2006/relationships/slide" Target="slides/slide201.xml"/><Relationship Id="rId13" Type="http://schemas.openxmlformats.org/officeDocument/2006/relationships/slideMaster" Target="slideMasters/slideMaster13.xml"/><Relationship Id="rId109" Type="http://schemas.openxmlformats.org/officeDocument/2006/relationships/slide" Target="slides/slide61.xml"/><Relationship Id="rId260" Type="http://schemas.openxmlformats.org/officeDocument/2006/relationships/slide" Target="slides/slide212.xml"/><Relationship Id="rId281" Type="http://schemas.openxmlformats.org/officeDocument/2006/relationships/slide" Target="slides/slide233.xml"/><Relationship Id="rId34" Type="http://schemas.openxmlformats.org/officeDocument/2006/relationships/slideMaster" Target="slideMasters/slideMaster34.xml"/><Relationship Id="rId55" Type="http://schemas.openxmlformats.org/officeDocument/2006/relationships/slide" Target="slides/slide7.xml"/><Relationship Id="rId76" Type="http://schemas.openxmlformats.org/officeDocument/2006/relationships/slide" Target="slides/slide28.xml"/><Relationship Id="rId97" Type="http://schemas.openxmlformats.org/officeDocument/2006/relationships/slide" Target="slides/slide49.xml"/><Relationship Id="rId120" Type="http://schemas.openxmlformats.org/officeDocument/2006/relationships/slide" Target="slides/slide72.xml"/><Relationship Id="rId141" Type="http://schemas.openxmlformats.org/officeDocument/2006/relationships/slide" Target="slides/slide93.xml"/><Relationship Id="rId7" Type="http://schemas.openxmlformats.org/officeDocument/2006/relationships/slideMaster" Target="slideMasters/slideMaster7.xml"/><Relationship Id="rId162" Type="http://schemas.openxmlformats.org/officeDocument/2006/relationships/slide" Target="slides/slide114.xml"/><Relationship Id="rId183" Type="http://schemas.openxmlformats.org/officeDocument/2006/relationships/slide" Target="slides/slide135.xml"/><Relationship Id="rId218" Type="http://schemas.openxmlformats.org/officeDocument/2006/relationships/slide" Target="slides/slide170.xml"/><Relationship Id="rId239" Type="http://schemas.openxmlformats.org/officeDocument/2006/relationships/slide" Target="slides/slide191.xml"/><Relationship Id="rId250" Type="http://schemas.openxmlformats.org/officeDocument/2006/relationships/slide" Target="slides/slide202.xml"/><Relationship Id="rId271" Type="http://schemas.openxmlformats.org/officeDocument/2006/relationships/slide" Target="slides/slide223.xml"/><Relationship Id="rId292" Type="http://schemas.openxmlformats.org/officeDocument/2006/relationships/slide" Target="slides/slide244.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8.xml"/><Relationship Id="rId87" Type="http://schemas.openxmlformats.org/officeDocument/2006/relationships/slide" Target="slides/slide39.xml"/><Relationship Id="rId110" Type="http://schemas.openxmlformats.org/officeDocument/2006/relationships/slide" Target="slides/slide62.xml"/><Relationship Id="rId131" Type="http://schemas.openxmlformats.org/officeDocument/2006/relationships/slide" Target="slides/slide83.xml"/><Relationship Id="rId152" Type="http://schemas.openxmlformats.org/officeDocument/2006/relationships/slide" Target="slides/slide104.xml"/><Relationship Id="rId173" Type="http://schemas.openxmlformats.org/officeDocument/2006/relationships/slide" Target="slides/slide125.xml"/><Relationship Id="rId194" Type="http://schemas.openxmlformats.org/officeDocument/2006/relationships/slide" Target="slides/slide146.xml"/><Relationship Id="rId208" Type="http://schemas.openxmlformats.org/officeDocument/2006/relationships/slide" Target="slides/slide160.xml"/><Relationship Id="rId229" Type="http://schemas.openxmlformats.org/officeDocument/2006/relationships/slide" Target="slides/slide181.xml"/><Relationship Id="rId240" Type="http://schemas.openxmlformats.org/officeDocument/2006/relationships/slide" Target="slides/slide192.xml"/><Relationship Id="rId261" Type="http://schemas.openxmlformats.org/officeDocument/2006/relationships/slide" Target="slides/slide213.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8.xml"/><Relationship Id="rId77" Type="http://schemas.openxmlformats.org/officeDocument/2006/relationships/slide" Target="slides/slide29.xml"/><Relationship Id="rId100" Type="http://schemas.openxmlformats.org/officeDocument/2006/relationships/slide" Target="slides/slide52.xml"/><Relationship Id="rId282" Type="http://schemas.openxmlformats.org/officeDocument/2006/relationships/slide" Target="slides/slide234.xml"/><Relationship Id="rId8" Type="http://schemas.openxmlformats.org/officeDocument/2006/relationships/slideMaster" Target="slideMasters/slideMaster8.xml"/><Relationship Id="rId98" Type="http://schemas.openxmlformats.org/officeDocument/2006/relationships/slide" Target="slides/slide50.xml"/><Relationship Id="rId121" Type="http://schemas.openxmlformats.org/officeDocument/2006/relationships/slide" Target="slides/slide73.xml"/><Relationship Id="rId142" Type="http://schemas.openxmlformats.org/officeDocument/2006/relationships/slide" Target="slides/slide94.xml"/><Relationship Id="rId163" Type="http://schemas.openxmlformats.org/officeDocument/2006/relationships/slide" Target="slides/slide115.xml"/><Relationship Id="rId184" Type="http://schemas.openxmlformats.org/officeDocument/2006/relationships/slide" Target="slides/slide136.xml"/><Relationship Id="rId219" Type="http://schemas.openxmlformats.org/officeDocument/2006/relationships/slide" Target="slides/slide171.xml"/><Relationship Id="rId230" Type="http://schemas.openxmlformats.org/officeDocument/2006/relationships/slide" Target="slides/slide182.xml"/><Relationship Id="rId251" Type="http://schemas.openxmlformats.org/officeDocument/2006/relationships/slide" Target="slides/slide20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9.xml"/><Relationship Id="rId272" Type="http://schemas.openxmlformats.org/officeDocument/2006/relationships/slide" Target="slides/slide224.xml"/><Relationship Id="rId293" Type="http://schemas.openxmlformats.org/officeDocument/2006/relationships/slide" Target="slides/slide245.xml"/><Relationship Id="rId88" Type="http://schemas.openxmlformats.org/officeDocument/2006/relationships/slide" Target="slides/slide40.xml"/><Relationship Id="rId111" Type="http://schemas.openxmlformats.org/officeDocument/2006/relationships/slide" Target="slides/slide63.xml"/><Relationship Id="rId132" Type="http://schemas.openxmlformats.org/officeDocument/2006/relationships/slide" Target="slides/slide84.xml"/><Relationship Id="rId153" Type="http://schemas.openxmlformats.org/officeDocument/2006/relationships/slide" Target="slides/slide105.xml"/><Relationship Id="rId174" Type="http://schemas.openxmlformats.org/officeDocument/2006/relationships/slide" Target="slides/slide126.xml"/><Relationship Id="rId195" Type="http://schemas.openxmlformats.org/officeDocument/2006/relationships/slide" Target="slides/slide147.xml"/><Relationship Id="rId209" Type="http://schemas.openxmlformats.org/officeDocument/2006/relationships/slide" Target="slides/slide161.xml"/><Relationship Id="rId220" Type="http://schemas.openxmlformats.org/officeDocument/2006/relationships/slide" Target="slides/slide172.xml"/><Relationship Id="rId241" Type="http://schemas.openxmlformats.org/officeDocument/2006/relationships/slide" Target="slides/slide193.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9.xml"/><Relationship Id="rId262" Type="http://schemas.openxmlformats.org/officeDocument/2006/relationships/slide" Target="slides/slide214.xml"/><Relationship Id="rId283" Type="http://schemas.openxmlformats.org/officeDocument/2006/relationships/slide" Target="slides/slide235.xml"/><Relationship Id="rId78" Type="http://schemas.openxmlformats.org/officeDocument/2006/relationships/slide" Target="slides/slide30.xml"/><Relationship Id="rId99" Type="http://schemas.openxmlformats.org/officeDocument/2006/relationships/slide" Target="slides/slide51.xml"/><Relationship Id="rId101" Type="http://schemas.openxmlformats.org/officeDocument/2006/relationships/slide" Target="slides/slide53.xml"/><Relationship Id="rId122" Type="http://schemas.openxmlformats.org/officeDocument/2006/relationships/slide" Target="slides/slide74.xml"/><Relationship Id="rId143" Type="http://schemas.openxmlformats.org/officeDocument/2006/relationships/slide" Target="slides/slide95.xml"/><Relationship Id="rId164" Type="http://schemas.openxmlformats.org/officeDocument/2006/relationships/slide" Target="slides/slide116.xml"/><Relationship Id="rId185" Type="http://schemas.openxmlformats.org/officeDocument/2006/relationships/slide" Target="slides/slide137.xml"/><Relationship Id="rId9" Type="http://schemas.openxmlformats.org/officeDocument/2006/relationships/slideMaster" Target="slideMasters/slideMaster9.xml"/><Relationship Id="rId210" Type="http://schemas.openxmlformats.org/officeDocument/2006/relationships/slide" Target="slides/slide162.xml"/><Relationship Id="rId26" Type="http://schemas.openxmlformats.org/officeDocument/2006/relationships/slideMaster" Target="slideMasters/slideMaster26.xml"/><Relationship Id="rId231" Type="http://schemas.openxmlformats.org/officeDocument/2006/relationships/slide" Target="slides/slide183.xml"/><Relationship Id="rId252" Type="http://schemas.openxmlformats.org/officeDocument/2006/relationships/slide" Target="slides/slide204.xml"/><Relationship Id="rId273" Type="http://schemas.openxmlformats.org/officeDocument/2006/relationships/slide" Target="slides/slide225.xml"/><Relationship Id="rId294" Type="http://schemas.openxmlformats.org/officeDocument/2006/relationships/notesMaster" Target="notesMasters/notesMaster1.xml"/><Relationship Id="rId47" Type="http://schemas.openxmlformats.org/officeDocument/2006/relationships/slideMaster" Target="slideMasters/slideMaster47.xml"/><Relationship Id="rId68" Type="http://schemas.openxmlformats.org/officeDocument/2006/relationships/slide" Target="slides/slide20.xml"/><Relationship Id="rId89" Type="http://schemas.openxmlformats.org/officeDocument/2006/relationships/slide" Target="slides/slide41.xml"/><Relationship Id="rId112" Type="http://schemas.openxmlformats.org/officeDocument/2006/relationships/slide" Target="slides/slide64.xml"/><Relationship Id="rId133" Type="http://schemas.openxmlformats.org/officeDocument/2006/relationships/slide" Target="slides/slide85.xml"/><Relationship Id="rId154" Type="http://schemas.openxmlformats.org/officeDocument/2006/relationships/slide" Target="slides/slide106.xml"/><Relationship Id="rId175" Type="http://schemas.openxmlformats.org/officeDocument/2006/relationships/slide" Target="slides/slide127.xml"/><Relationship Id="rId196" Type="http://schemas.openxmlformats.org/officeDocument/2006/relationships/slide" Target="slides/slide148.xml"/><Relationship Id="rId200" Type="http://schemas.openxmlformats.org/officeDocument/2006/relationships/slide" Target="slides/slide152.xml"/><Relationship Id="rId16" Type="http://schemas.openxmlformats.org/officeDocument/2006/relationships/slideMaster" Target="slideMasters/slideMaster16.xml"/><Relationship Id="rId221" Type="http://schemas.openxmlformats.org/officeDocument/2006/relationships/slide" Target="slides/slide173.xml"/><Relationship Id="rId242" Type="http://schemas.openxmlformats.org/officeDocument/2006/relationships/slide" Target="slides/slide194.xml"/><Relationship Id="rId263" Type="http://schemas.openxmlformats.org/officeDocument/2006/relationships/slide" Target="slides/slide215.xml"/><Relationship Id="rId284" Type="http://schemas.openxmlformats.org/officeDocument/2006/relationships/slide" Target="slides/slide236.xml"/><Relationship Id="rId37" Type="http://schemas.openxmlformats.org/officeDocument/2006/relationships/slideMaster" Target="slideMasters/slideMaster37.xml"/><Relationship Id="rId58" Type="http://schemas.openxmlformats.org/officeDocument/2006/relationships/slide" Target="slides/slide10.xml"/><Relationship Id="rId79" Type="http://schemas.openxmlformats.org/officeDocument/2006/relationships/slide" Target="slides/slide31.xml"/><Relationship Id="rId102" Type="http://schemas.openxmlformats.org/officeDocument/2006/relationships/slide" Target="slides/slide54.xml"/><Relationship Id="rId123" Type="http://schemas.openxmlformats.org/officeDocument/2006/relationships/slide" Target="slides/slide75.xml"/><Relationship Id="rId144" Type="http://schemas.openxmlformats.org/officeDocument/2006/relationships/slide" Target="slides/slide96.xml"/><Relationship Id="rId90" Type="http://schemas.openxmlformats.org/officeDocument/2006/relationships/slide" Target="slides/slide42.xml"/><Relationship Id="rId165" Type="http://schemas.openxmlformats.org/officeDocument/2006/relationships/slide" Target="slides/slide117.xml"/><Relationship Id="rId186" Type="http://schemas.openxmlformats.org/officeDocument/2006/relationships/slide" Target="slides/slide138.xml"/><Relationship Id="rId211" Type="http://schemas.openxmlformats.org/officeDocument/2006/relationships/slide" Target="slides/slide163.xml"/><Relationship Id="rId232" Type="http://schemas.openxmlformats.org/officeDocument/2006/relationships/slide" Target="slides/slide184.xml"/><Relationship Id="rId253" Type="http://schemas.openxmlformats.org/officeDocument/2006/relationships/slide" Target="slides/slide205.xml"/><Relationship Id="rId274" Type="http://schemas.openxmlformats.org/officeDocument/2006/relationships/slide" Target="slides/slide226.xml"/><Relationship Id="rId295" Type="http://schemas.openxmlformats.org/officeDocument/2006/relationships/presProps" Target="presProps.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21.xml"/><Relationship Id="rId113" Type="http://schemas.openxmlformats.org/officeDocument/2006/relationships/slide" Target="slides/slide65.xml"/><Relationship Id="rId134" Type="http://schemas.openxmlformats.org/officeDocument/2006/relationships/slide" Target="slides/slide86.xml"/><Relationship Id="rId80" Type="http://schemas.openxmlformats.org/officeDocument/2006/relationships/slide" Target="slides/slide32.xml"/><Relationship Id="rId155" Type="http://schemas.openxmlformats.org/officeDocument/2006/relationships/slide" Target="slides/slide107.xml"/><Relationship Id="rId176" Type="http://schemas.openxmlformats.org/officeDocument/2006/relationships/slide" Target="slides/slide128.xml"/><Relationship Id="rId197" Type="http://schemas.openxmlformats.org/officeDocument/2006/relationships/slide" Target="slides/slide149.xml"/><Relationship Id="rId201" Type="http://schemas.openxmlformats.org/officeDocument/2006/relationships/slide" Target="slides/slide153.xml"/><Relationship Id="rId222" Type="http://schemas.openxmlformats.org/officeDocument/2006/relationships/slide" Target="slides/slide174.xml"/><Relationship Id="rId243" Type="http://schemas.openxmlformats.org/officeDocument/2006/relationships/slide" Target="slides/slide195.xml"/><Relationship Id="rId264" Type="http://schemas.openxmlformats.org/officeDocument/2006/relationships/slide" Target="slides/slide216.xml"/><Relationship Id="rId285" Type="http://schemas.openxmlformats.org/officeDocument/2006/relationships/slide" Target="slides/slide237.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1.xml"/><Relationship Id="rId103" Type="http://schemas.openxmlformats.org/officeDocument/2006/relationships/slide" Target="slides/slide55.xml"/><Relationship Id="rId124" Type="http://schemas.openxmlformats.org/officeDocument/2006/relationships/slide" Target="slides/slide76.xml"/><Relationship Id="rId70" Type="http://schemas.openxmlformats.org/officeDocument/2006/relationships/slide" Target="slides/slide22.xml"/><Relationship Id="rId91" Type="http://schemas.openxmlformats.org/officeDocument/2006/relationships/slide" Target="slides/slide43.xml"/><Relationship Id="rId145" Type="http://schemas.openxmlformats.org/officeDocument/2006/relationships/slide" Target="slides/slide97.xml"/><Relationship Id="rId166" Type="http://schemas.openxmlformats.org/officeDocument/2006/relationships/slide" Target="slides/slide118.xml"/><Relationship Id="rId187" Type="http://schemas.openxmlformats.org/officeDocument/2006/relationships/slide" Target="slides/slide139.xml"/><Relationship Id="rId1" Type="http://schemas.openxmlformats.org/officeDocument/2006/relationships/slideMaster" Target="slideMasters/slideMaster1.xml"/><Relationship Id="rId212" Type="http://schemas.openxmlformats.org/officeDocument/2006/relationships/slide" Target="slides/slide164.xml"/><Relationship Id="rId233" Type="http://schemas.openxmlformats.org/officeDocument/2006/relationships/slide" Target="slides/slide185.xml"/><Relationship Id="rId254" Type="http://schemas.openxmlformats.org/officeDocument/2006/relationships/slide" Target="slides/slide206.xml"/><Relationship Id="rId28" Type="http://schemas.openxmlformats.org/officeDocument/2006/relationships/slideMaster" Target="slideMasters/slideMaster28.xml"/><Relationship Id="rId49" Type="http://schemas.openxmlformats.org/officeDocument/2006/relationships/slide" Target="slides/slide1.xml"/><Relationship Id="rId114" Type="http://schemas.openxmlformats.org/officeDocument/2006/relationships/slide" Target="slides/slide66.xml"/><Relationship Id="rId275" Type="http://schemas.openxmlformats.org/officeDocument/2006/relationships/slide" Target="slides/slide227.xml"/><Relationship Id="rId296" Type="http://schemas.openxmlformats.org/officeDocument/2006/relationships/viewProps" Target="viewProps.xml"/><Relationship Id="rId60" Type="http://schemas.openxmlformats.org/officeDocument/2006/relationships/slide" Target="slides/slide12.xml"/><Relationship Id="rId81" Type="http://schemas.openxmlformats.org/officeDocument/2006/relationships/slide" Target="slides/slide33.xml"/><Relationship Id="rId135" Type="http://schemas.openxmlformats.org/officeDocument/2006/relationships/slide" Target="slides/slide87.xml"/><Relationship Id="rId156" Type="http://schemas.openxmlformats.org/officeDocument/2006/relationships/slide" Target="slides/slide108.xml"/><Relationship Id="rId177" Type="http://schemas.openxmlformats.org/officeDocument/2006/relationships/slide" Target="slides/slide129.xml"/><Relationship Id="rId198" Type="http://schemas.openxmlformats.org/officeDocument/2006/relationships/slide" Target="slides/slide150.xml"/><Relationship Id="rId202" Type="http://schemas.openxmlformats.org/officeDocument/2006/relationships/slide" Target="slides/slide154.xml"/><Relationship Id="rId223" Type="http://schemas.openxmlformats.org/officeDocument/2006/relationships/slide" Target="slides/slide175.xml"/><Relationship Id="rId244" Type="http://schemas.openxmlformats.org/officeDocument/2006/relationships/slide" Target="slides/slide196.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17.xml"/><Relationship Id="rId286" Type="http://schemas.openxmlformats.org/officeDocument/2006/relationships/slide" Target="slides/slide238.xml"/><Relationship Id="rId50" Type="http://schemas.openxmlformats.org/officeDocument/2006/relationships/slide" Target="slides/slide2.xml"/><Relationship Id="rId104" Type="http://schemas.openxmlformats.org/officeDocument/2006/relationships/slide" Target="slides/slide56.xml"/><Relationship Id="rId125" Type="http://schemas.openxmlformats.org/officeDocument/2006/relationships/slide" Target="slides/slide77.xml"/><Relationship Id="rId146" Type="http://schemas.openxmlformats.org/officeDocument/2006/relationships/slide" Target="slides/slide98.xml"/><Relationship Id="rId167" Type="http://schemas.openxmlformats.org/officeDocument/2006/relationships/slide" Target="slides/slide119.xml"/><Relationship Id="rId188" Type="http://schemas.openxmlformats.org/officeDocument/2006/relationships/slide" Target="slides/slide140.xml"/><Relationship Id="rId71" Type="http://schemas.openxmlformats.org/officeDocument/2006/relationships/slide" Target="slides/slide23.xml"/><Relationship Id="rId92" Type="http://schemas.openxmlformats.org/officeDocument/2006/relationships/slide" Target="slides/slide44.xml"/><Relationship Id="rId213" Type="http://schemas.openxmlformats.org/officeDocument/2006/relationships/slide" Target="slides/slide165.xml"/><Relationship Id="rId234" Type="http://schemas.openxmlformats.org/officeDocument/2006/relationships/slide" Target="slides/slide186.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07.xml"/><Relationship Id="rId276" Type="http://schemas.openxmlformats.org/officeDocument/2006/relationships/slide" Target="slides/slide228.xml"/><Relationship Id="rId297" Type="http://schemas.openxmlformats.org/officeDocument/2006/relationships/theme" Target="theme/theme1.xml"/><Relationship Id="rId40" Type="http://schemas.openxmlformats.org/officeDocument/2006/relationships/slideMaster" Target="slideMasters/slideMaster40.xml"/><Relationship Id="rId115" Type="http://schemas.openxmlformats.org/officeDocument/2006/relationships/slide" Target="slides/slide67.xml"/><Relationship Id="rId136" Type="http://schemas.openxmlformats.org/officeDocument/2006/relationships/slide" Target="slides/slide88.xml"/><Relationship Id="rId157" Type="http://schemas.openxmlformats.org/officeDocument/2006/relationships/slide" Target="slides/slide109.xml"/><Relationship Id="rId178" Type="http://schemas.openxmlformats.org/officeDocument/2006/relationships/slide" Target="slides/slide130.xml"/><Relationship Id="rId61" Type="http://schemas.openxmlformats.org/officeDocument/2006/relationships/slide" Target="slides/slide13.xml"/><Relationship Id="rId82" Type="http://schemas.openxmlformats.org/officeDocument/2006/relationships/slide" Target="slides/slide34.xml"/><Relationship Id="rId199" Type="http://schemas.openxmlformats.org/officeDocument/2006/relationships/slide" Target="slides/slide151.xml"/><Relationship Id="rId203" Type="http://schemas.openxmlformats.org/officeDocument/2006/relationships/slide" Target="slides/slide155.xml"/><Relationship Id="rId19" Type="http://schemas.openxmlformats.org/officeDocument/2006/relationships/slideMaster" Target="slideMasters/slideMaster19.xml"/><Relationship Id="rId224" Type="http://schemas.openxmlformats.org/officeDocument/2006/relationships/slide" Target="slides/slide176.xml"/><Relationship Id="rId245" Type="http://schemas.openxmlformats.org/officeDocument/2006/relationships/slide" Target="slides/slide197.xml"/><Relationship Id="rId266" Type="http://schemas.openxmlformats.org/officeDocument/2006/relationships/slide" Target="slides/slide218.xml"/><Relationship Id="rId287" Type="http://schemas.openxmlformats.org/officeDocument/2006/relationships/slide" Target="slides/slide239.xml"/><Relationship Id="rId30" Type="http://schemas.openxmlformats.org/officeDocument/2006/relationships/slideMaster" Target="slideMasters/slideMaster30.xml"/><Relationship Id="rId105" Type="http://schemas.openxmlformats.org/officeDocument/2006/relationships/slide" Target="slides/slide57.xml"/><Relationship Id="rId126" Type="http://schemas.openxmlformats.org/officeDocument/2006/relationships/slide" Target="slides/slide78.xml"/><Relationship Id="rId147" Type="http://schemas.openxmlformats.org/officeDocument/2006/relationships/slide" Target="slides/slide99.xml"/><Relationship Id="rId168" Type="http://schemas.openxmlformats.org/officeDocument/2006/relationships/slide" Target="slides/slide120.xml"/><Relationship Id="rId51" Type="http://schemas.openxmlformats.org/officeDocument/2006/relationships/slide" Target="slides/slide3.xml"/><Relationship Id="rId72" Type="http://schemas.openxmlformats.org/officeDocument/2006/relationships/slide" Target="slides/slide24.xml"/><Relationship Id="rId93" Type="http://schemas.openxmlformats.org/officeDocument/2006/relationships/slide" Target="slides/slide45.xml"/><Relationship Id="rId189" Type="http://schemas.openxmlformats.org/officeDocument/2006/relationships/slide" Target="slides/slide141.xml"/><Relationship Id="rId3" Type="http://schemas.openxmlformats.org/officeDocument/2006/relationships/slideMaster" Target="slideMasters/slideMaster3.xml"/><Relationship Id="rId214" Type="http://schemas.openxmlformats.org/officeDocument/2006/relationships/slide" Target="slides/slide166.xml"/><Relationship Id="rId235" Type="http://schemas.openxmlformats.org/officeDocument/2006/relationships/slide" Target="slides/slide187.xml"/><Relationship Id="rId256" Type="http://schemas.openxmlformats.org/officeDocument/2006/relationships/slide" Target="slides/slide208.xml"/><Relationship Id="rId277" Type="http://schemas.openxmlformats.org/officeDocument/2006/relationships/slide" Target="slides/slide229.xml"/><Relationship Id="rId298" Type="http://schemas.openxmlformats.org/officeDocument/2006/relationships/tableStyles" Target="tableStyles.xml"/><Relationship Id="rId116" Type="http://schemas.openxmlformats.org/officeDocument/2006/relationships/slide" Target="slides/slide68.xml"/><Relationship Id="rId137" Type="http://schemas.openxmlformats.org/officeDocument/2006/relationships/slide" Target="slides/slide89.xml"/><Relationship Id="rId158" Type="http://schemas.openxmlformats.org/officeDocument/2006/relationships/slide" Target="slides/slide110.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4.xml"/><Relationship Id="rId83" Type="http://schemas.openxmlformats.org/officeDocument/2006/relationships/slide" Target="slides/slide35.xml"/><Relationship Id="rId179" Type="http://schemas.openxmlformats.org/officeDocument/2006/relationships/slide" Target="slides/slide131.xml"/><Relationship Id="rId190" Type="http://schemas.openxmlformats.org/officeDocument/2006/relationships/slide" Target="slides/slide142.xml"/><Relationship Id="rId204" Type="http://schemas.openxmlformats.org/officeDocument/2006/relationships/slide" Target="slides/slide156.xml"/><Relationship Id="rId225" Type="http://schemas.openxmlformats.org/officeDocument/2006/relationships/slide" Target="slides/slide177.xml"/><Relationship Id="rId246" Type="http://schemas.openxmlformats.org/officeDocument/2006/relationships/slide" Target="slides/slide198.xml"/><Relationship Id="rId267" Type="http://schemas.openxmlformats.org/officeDocument/2006/relationships/slide" Target="slides/slide219.xml"/><Relationship Id="rId288" Type="http://schemas.openxmlformats.org/officeDocument/2006/relationships/slide" Target="slides/slide240.xml"/><Relationship Id="rId106" Type="http://schemas.openxmlformats.org/officeDocument/2006/relationships/slide" Target="slides/slide58.xml"/><Relationship Id="rId127" Type="http://schemas.openxmlformats.org/officeDocument/2006/relationships/slide" Target="slides/slide79.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4.xml"/><Relationship Id="rId73" Type="http://schemas.openxmlformats.org/officeDocument/2006/relationships/slide" Target="slides/slide25.xml"/><Relationship Id="rId94" Type="http://schemas.openxmlformats.org/officeDocument/2006/relationships/slide" Target="slides/slide46.xml"/><Relationship Id="rId148" Type="http://schemas.openxmlformats.org/officeDocument/2006/relationships/slide" Target="slides/slide100.xml"/><Relationship Id="rId169" Type="http://schemas.openxmlformats.org/officeDocument/2006/relationships/slide" Target="slides/slide121.xml"/><Relationship Id="rId4" Type="http://schemas.openxmlformats.org/officeDocument/2006/relationships/slideMaster" Target="slideMasters/slideMaster4.xml"/><Relationship Id="rId180" Type="http://schemas.openxmlformats.org/officeDocument/2006/relationships/slide" Target="slides/slide132.xml"/><Relationship Id="rId215" Type="http://schemas.openxmlformats.org/officeDocument/2006/relationships/slide" Target="slides/slide167.xml"/><Relationship Id="rId236" Type="http://schemas.openxmlformats.org/officeDocument/2006/relationships/slide" Target="slides/slide188.xml"/><Relationship Id="rId257" Type="http://schemas.openxmlformats.org/officeDocument/2006/relationships/slide" Target="slides/slide209.xml"/><Relationship Id="rId278" Type="http://schemas.openxmlformats.org/officeDocument/2006/relationships/slide" Target="slides/slide230.xml"/><Relationship Id="rId42" Type="http://schemas.openxmlformats.org/officeDocument/2006/relationships/slideMaster" Target="slideMasters/slideMaster42.xml"/><Relationship Id="rId84" Type="http://schemas.openxmlformats.org/officeDocument/2006/relationships/slide" Target="slides/slide36.xml"/><Relationship Id="rId138" Type="http://schemas.openxmlformats.org/officeDocument/2006/relationships/slide" Target="slides/slide90.xml"/><Relationship Id="rId191" Type="http://schemas.openxmlformats.org/officeDocument/2006/relationships/slide" Target="slides/slide143.xml"/><Relationship Id="rId205" Type="http://schemas.openxmlformats.org/officeDocument/2006/relationships/slide" Target="slides/slide157.xml"/><Relationship Id="rId247" Type="http://schemas.openxmlformats.org/officeDocument/2006/relationships/slide" Target="slides/slide199.xml"/><Relationship Id="rId107" Type="http://schemas.openxmlformats.org/officeDocument/2006/relationships/slide" Target="slides/slide59.xml"/><Relationship Id="rId289" Type="http://schemas.openxmlformats.org/officeDocument/2006/relationships/slide" Target="slides/slide241.xml"/><Relationship Id="rId11" Type="http://schemas.openxmlformats.org/officeDocument/2006/relationships/slideMaster" Target="slideMasters/slideMaster11.xml"/><Relationship Id="rId53" Type="http://schemas.openxmlformats.org/officeDocument/2006/relationships/slide" Target="slides/slide5.xml"/><Relationship Id="rId149" Type="http://schemas.openxmlformats.org/officeDocument/2006/relationships/slide" Target="slides/slide101.xml"/><Relationship Id="rId95" Type="http://schemas.openxmlformats.org/officeDocument/2006/relationships/slide" Target="slides/slide47.xml"/><Relationship Id="rId160" Type="http://schemas.openxmlformats.org/officeDocument/2006/relationships/slide" Target="slides/slide112.xml"/><Relationship Id="rId216" Type="http://schemas.openxmlformats.org/officeDocument/2006/relationships/slide" Target="slides/slide168.xml"/><Relationship Id="rId258" Type="http://schemas.openxmlformats.org/officeDocument/2006/relationships/slide" Target="slides/slide210.xml"/><Relationship Id="rId22" Type="http://schemas.openxmlformats.org/officeDocument/2006/relationships/slideMaster" Target="slideMasters/slideMaster22.xml"/><Relationship Id="rId64" Type="http://schemas.openxmlformats.org/officeDocument/2006/relationships/slide" Target="slides/slide16.xml"/><Relationship Id="rId118" Type="http://schemas.openxmlformats.org/officeDocument/2006/relationships/slide" Target="slides/slide70.xml"/><Relationship Id="rId171" Type="http://schemas.openxmlformats.org/officeDocument/2006/relationships/slide" Target="slides/slide123.xml"/><Relationship Id="rId227" Type="http://schemas.openxmlformats.org/officeDocument/2006/relationships/slide" Target="slides/slide179.xml"/><Relationship Id="rId269" Type="http://schemas.openxmlformats.org/officeDocument/2006/relationships/slide" Target="slides/slide221.xml"/><Relationship Id="rId33" Type="http://schemas.openxmlformats.org/officeDocument/2006/relationships/slideMaster" Target="slideMasters/slideMaster33.xml"/><Relationship Id="rId129" Type="http://schemas.openxmlformats.org/officeDocument/2006/relationships/slide" Target="slides/slide81.xml"/><Relationship Id="rId280" Type="http://schemas.openxmlformats.org/officeDocument/2006/relationships/slide" Target="slides/slide2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1DB958-A661-4561-8E14-CDCFB47C5D39}" type="datetimeFigureOut">
              <a:rPr lang="en-GB" smtClean="0"/>
              <a:pPr/>
              <a:t>22/06/2024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9670C4-7A0F-4C2E-B307-9D478A608AD0}" type="slidenum">
              <a:rPr lang="en-GB" smtClean="0"/>
              <a:pPr/>
              <a:t>‹#›</a:t>
            </a:fld>
            <a:endParaRPr lang="en-GB"/>
          </a:p>
        </p:txBody>
      </p:sp>
    </p:spTree>
    <p:extLst>
      <p:ext uri="{BB962C8B-B14F-4D97-AF65-F5344CB8AC3E}">
        <p14:creationId xmlns:p14="http://schemas.microsoft.com/office/powerpoint/2010/main" val="485541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3" Type="http://schemas.openxmlformats.org/officeDocument/2006/relationships/hyperlink" Target="http://en.wikipedia.org/wiki/Textus_Receptus" TargetMode="External"/><Relationship Id="rId2" Type="http://schemas.openxmlformats.org/officeDocument/2006/relationships/slide" Target="../slides/slide187.xml"/><Relationship Id="rId1" Type="http://schemas.openxmlformats.org/officeDocument/2006/relationships/notesMaster" Target="../notesMasters/notesMaster1.xml"/><Relationship Id="rId5" Type="http://schemas.openxmlformats.org/officeDocument/2006/relationships/hyperlink" Target="http://en.wikipedia.org/wiki/Alexandrian_text-type" TargetMode="External"/><Relationship Id="rId4" Type="http://schemas.openxmlformats.org/officeDocument/2006/relationships/hyperlink" Target="http://en.wikipedia.org/wiki/Textual_criticism#Eclecticism" TargetMode="External"/></Relationships>
</file>

<file path=ppt/notesSlides/_rels/notesSlide119.xml.rels><?xml version="1.0" encoding="UTF-8" standalone="yes"?>
<Relationships xmlns="http://schemas.openxmlformats.org/package/2006/relationships"><Relationship Id="rId3" Type="http://schemas.openxmlformats.org/officeDocument/2006/relationships/hyperlink" Target="http://en.wikipedia.org/wiki/Textus_Receptus" TargetMode="External"/><Relationship Id="rId2" Type="http://schemas.openxmlformats.org/officeDocument/2006/relationships/slide" Target="../slides/slide188.xml"/><Relationship Id="rId1" Type="http://schemas.openxmlformats.org/officeDocument/2006/relationships/notesMaster" Target="../notesMasters/notesMaster1.xml"/><Relationship Id="rId5" Type="http://schemas.openxmlformats.org/officeDocument/2006/relationships/hyperlink" Target="http://en.wikipedia.org/wiki/Alexandrian_text-type" TargetMode="External"/><Relationship Id="rId4" Type="http://schemas.openxmlformats.org/officeDocument/2006/relationships/hyperlink" Target="http://en.wikipedia.org/wiki/Textual_criticism#Eclecticism"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reasonandscience.catsboard.com/t1764-evidence-of-the-resurrectio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Life of Christ brought increasing polarization. The more Jesus showed about himself, the greater the resistance to him and his message. Also, the more intense the controversy leading to opposition, the higher priority Christ placed on preparing his men for when he would be gone. The climactic rejection when he presented himself as king of Israel at the Triumphal Entry resulted in rejection to the point of crucifixion followed by the victory of resurrection.</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Rejection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Resurrection of the King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78E62C-A091-49C7-B4DF-2F8432CFE4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3255358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C7C46D-5B97-B74B-9C16-AB26D3C30A8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52642" name="Rectangle 2"/>
          <p:cNvSpPr>
            <a:spLocks noGrp="1" noRot="1" noChangeAspect="1" noChangeArrowheads="1"/>
          </p:cNvSpPr>
          <p:nvPr>
            <p:ph type="sldImg"/>
          </p:nvPr>
        </p:nvSpPr>
        <p:spPr>
          <a:solidFill>
            <a:srgbClr val="FFFFFF"/>
          </a:solidFill>
          <a:ln/>
        </p:spPr>
      </p:sp>
      <p:sp>
        <p:nvSpPr>
          <p:cNvPr id="7526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4D0A3C0-7402-3B4F-B3BA-69B8DDFF0D46}"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140</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62819" name="Rectangle 2"/>
          <p:cNvSpPr>
            <a:spLocks noGrp="1" noRot="1" noChangeAspect="1" noChangeArrowheads="1"/>
          </p:cNvSpPr>
          <p:nvPr>
            <p:ph type="sldImg"/>
          </p:nvPr>
        </p:nvSpPr>
        <p:spPr>
          <a:solidFill>
            <a:srgbClr val="FFFFFF"/>
          </a:solidFill>
          <a:ln/>
        </p:spPr>
      </p:sp>
      <p:sp>
        <p:nvSpPr>
          <p:cNvPr id="16282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http://perso.wanadoo.fr/saint.pierre/pagesan/alapparition_au_lac.html</a:t>
            </a:r>
          </a:p>
        </p:txBody>
      </p:sp>
    </p:spTree>
    <p:extLst>
      <p:ext uri="{BB962C8B-B14F-4D97-AF65-F5344CB8AC3E}">
        <p14:creationId xmlns:p14="http://schemas.microsoft.com/office/powerpoint/2010/main" val="149943334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454D546-E0ED-5F47-BC98-700BA0C02C6E}"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141</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64867" name="Rectangle 2"/>
          <p:cNvSpPr>
            <a:spLocks noGrp="1" noRot="1" noChangeAspect="1" noChangeArrowheads="1"/>
          </p:cNvSpPr>
          <p:nvPr>
            <p:ph type="sldImg"/>
          </p:nvPr>
        </p:nvSpPr>
        <p:spPr>
          <a:solidFill>
            <a:srgbClr val="FFFFFF"/>
          </a:solidFill>
          <a:ln/>
        </p:spPr>
      </p:sp>
      <p:sp>
        <p:nvSpPr>
          <p:cNvPr id="16486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http://perso.wanadoo.fr/saint.pierre/pagesan/alapparition_au_lac.html</a:t>
            </a:r>
          </a:p>
        </p:txBody>
      </p:sp>
    </p:spTree>
    <p:extLst>
      <p:ext uri="{BB962C8B-B14F-4D97-AF65-F5344CB8AC3E}">
        <p14:creationId xmlns:p14="http://schemas.microsoft.com/office/powerpoint/2010/main" val="145352672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4F316C9-7221-C342-9356-C5D1BDE7E95D}"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145</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69987" name="Rectangle 2"/>
          <p:cNvSpPr>
            <a:spLocks noGrp="1" noRot="1" noChangeAspect="1" noChangeArrowheads="1"/>
          </p:cNvSpPr>
          <p:nvPr>
            <p:ph type="sldImg"/>
          </p:nvPr>
        </p:nvSpPr>
        <p:spPr>
          <a:solidFill>
            <a:srgbClr val="FFFFFF"/>
          </a:solidFill>
          <a:ln/>
        </p:spPr>
      </p:sp>
      <p:sp>
        <p:nvSpPr>
          <p:cNvPr id="16998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John 13:37 </a:t>
            </a:r>
            <a:r>
              <a:rPr lang="ja-JP" altLang="en-US"/>
              <a:t>“</a:t>
            </a:r>
            <a:r>
              <a:rPr lang="en-US"/>
              <a:t>I will lay down my life you</a:t>
            </a:r>
            <a:r>
              <a:rPr lang="ja-JP" altLang="en-US"/>
              <a:t>”</a:t>
            </a:r>
            <a:r>
              <a:rPr lang="en-US"/>
              <a:t> (even if the others fail you)</a:t>
            </a:r>
          </a:p>
        </p:txBody>
      </p:sp>
    </p:spTree>
    <p:extLst>
      <p:ext uri="{BB962C8B-B14F-4D97-AF65-F5344CB8AC3E}">
        <p14:creationId xmlns:p14="http://schemas.microsoft.com/office/powerpoint/2010/main" val="197170285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37E7AE7-F422-CD48-A515-22BAA57100B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146</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72035" name="Rectangle 2"/>
          <p:cNvSpPr>
            <a:spLocks noGrp="1" noRot="1" noChangeAspect="1" noChangeArrowheads="1"/>
          </p:cNvSpPr>
          <p:nvPr>
            <p:ph type="sldImg"/>
          </p:nvPr>
        </p:nvSpPr>
        <p:spPr>
          <a:solidFill>
            <a:srgbClr val="FFFFFF"/>
          </a:solidFill>
          <a:ln/>
        </p:spPr>
      </p:sp>
      <p:sp>
        <p:nvSpPr>
          <p:cNvPr id="172036"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74649858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6909D03-C2D6-8A45-B58C-DD5162E1A58E}"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147</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74083" name="Rectangle 2"/>
          <p:cNvSpPr>
            <a:spLocks noGrp="1" noRot="1" noChangeAspect="1" noChangeArrowheads="1"/>
          </p:cNvSpPr>
          <p:nvPr>
            <p:ph type="sldImg"/>
          </p:nvPr>
        </p:nvSpPr>
        <p:spPr>
          <a:solidFill>
            <a:srgbClr val="FFFFFF"/>
          </a:solidFill>
          <a:ln/>
        </p:spPr>
      </p:sp>
      <p:sp>
        <p:nvSpPr>
          <p:cNvPr id="17408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294894393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069D77-00CA-B04D-8518-BD9DE5B7DADD}"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153</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81251" name="Rectangle 2"/>
          <p:cNvSpPr>
            <a:spLocks noGrp="1" noRot="1" noChangeAspect="1" noChangeArrowheads="1"/>
          </p:cNvSpPr>
          <p:nvPr>
            <p:ph type="sldImg"/>
          </p:nvPr>
        </p:nvSpPr>
        <p:spPr>
          <a:solidFill>
            <a:srgbClr val="FFFFFF"/>
          </a:solidFill>
          <a:ln/>
        </p:spPr>
      </p:sp>
      <p:sp>
        <p:nvSpPr>
          <p:cNvPr id="181252"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65998257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666E056-D122-F549-8BC7-731A928B5267}"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154</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83299" name="Rectangle 2"/>
          <p:cNvSpPr>
            <a:spLocks noGrp="1" noRot="1" noChangeAspect="1" noChangeArrowheads="1"/>
          </p:cNvSpPr>
          <p:nvPr>
            <p:ph type="sldImg"/>
          </p:nvPr>
        </p:nvSpPr>
        <p:spPr>
          <a:solidFill>
            <a:srgbClr val="FFFFFF"/>
          </a:solidFill>
          <a:ln/>
        </p:spPr>
      </p:sp>
      <p:sp>
        <p:nvSpPr>
          <p:cNvPr id="183300"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158022191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3F07C3A-C914-984E-AB03-123C9B3263A4}"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156</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88419" name="Rectangle 2"/>
          <p:cNvSpPr>
            <a:spLocks noGrp="1" noRot="1" noChangeAspect="1" noChangeArrowheads="1"/>
          </p:cNvSpPr>
          <p:nvPr>
            <p:ph type="sldImg"/>
          </p:nvPr>
        </p:nvSpPr>
        <p:spPr>
          <a:solidFill>
            <a:srgbClr val="FFFFFF"/>
          </a:solidFill>
          <a:ln/>
        </p:spPr>
      </p:sp>
      <p:sp>
        <p:nvSpPr>
          <p:cNvPr id="188420"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123882019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502A5C4-39EF-E74E-82A0-DB8B6232D4CE}"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160</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93539" name="Rectangle 2"/>
          <p:cNvSpPr>
            <a:spLocks noGrp="1" noRot="1" noChangeAspect="1" noChangeArrowheads="1"/>
          </p:cNvSpPr>
          <p:nvPr>
            <p:ph type="sldImg"/>
          </p:nvPr>
        </p:nvSpPr>
        <p:spPr>
          <a:solidFill>
            <a:srgbClr val="FFFFFF"/>
          </a:solidFill>
          <a:ln/>
        </p:spPr>
      </p:sp>
      <p:sp>
        <p:nvSpPr>
          <p:cNvPr id="193540"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81561297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F98D8AD-336B-364F-8806-D24FE05F0563}"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161</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95587" name="Rectangle 2"/>
          <p:cNvSpPr>
            <a:spLocks noGrp="1" noRot="1" noChangeAspect="1" noChangeArrowheads="1"/>
          </p:cNvSpPr>
          <p:nvPr>
            <p:ph type="sldImg"/>
          </p:nvPr>
        </p:nvSpPr>
        <p:spPr>
          <a:solidFill>
            <a:srgbClr val="FFFFFF"/>
          </a:solidFill>
          <a:ln/>
        </p:spPr>
      </p:sp>
      <p:sp>
        <p:nvSpPr>
          <p:cNvPr id="195588"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40220829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34BE84-E6E7-9548-A3AC-318FABA35F9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E5FBF81-C9BD-8842-AEBE-742CAFB0B43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455624-5157-6045-B3D4-81EE1B9BAA6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3" name="Rectangle 2"/>
          <p:cNvSpPr>
            <a:spLocks noGrp="1" noRot="1" noChangeAspect="1" noChangeArrowheads="1" noTextEdit="1"/>
          </p:cNvSpPr>
          <p:nvPr>
            <p:ph type="sldImg"/>
          </p:nvPr>
        </p:nvSpPr>
        <p:spPr>
          <a:solidFill>
            <a:srgbClr val="FFFFFF"/>
          </a:solidFill>
          <a:ln/>
        </p:spPr>
      </p:sp>
      <p:sp>
        <p:nvSpPr>
          <p:cNvPr id="21197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89350475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461C1C-F5E8-D642-A6CB-488E09E06C1A}"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162</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97635" name="Rectangle 2"/>
          <p:cNvSpPr>
            <a:spLocks noGrp="1" noRot="1" noChangeAspect="1" noChangeArrowheads="1"/>
          </p:cNvSpPr>
          <p:nvPr>
            <p:ph type="sldImg"/>
          </p:nvPr>
        </p:nvSpPr>
        <p:spPr>
          <a:solidFill>
            <a:srgbClr val="FFFFFF"/>
          </a:solidFill>
          <a:ln/>
        </p:spPr>
      </p:sp>
      <p:sp>
        <p:nvSpPr>
          <p:cNvPr id="197636"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65515934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EE93-97B2-BF4A-9D64-AAE8012C799D}"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163</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99683" name="Rectangle 2"/>
          <p:cNvSpPr>
            <a:spLocks noGrp="1" noRot="1" noChangeAspect="1" noChangeArrowheads="1"/>
          </p:cNvSpPr>
          <p:nvPr>
            <p:ph type="sldImg"/>
          </p:nvPr>
        </p:nvSpPr>
        <p:spPr>
          <a:solidFill>
            <a:srgbClr val="FFFFFF"/>
          </a:solidFill>
          <a:ln/>
        </p:spPr>
      </p:sp>
      <p:sp>
        <p:nvSpPr>
          <p:cNvPr id="19968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415667468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2AE8922-D3BA-874F-858E-C0F37FCC646E}"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170</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09923" name="Rectangle 2"/>
          <p:cNvSpPr>
            <a:spLocks noGrp="1" noRot="1" noChangeAspect="1" noChangeArrowheads="1"/>
          </p:cNvSpPr>
          <p:nvPr>
            <p:ph type="sldImg"/>
          </p:nvPr>
        </p:nvSpPr>
        <p:spPr>
          <a:solidFill>
            <a:srgbClr val="FFFFFF"/>
          </a:solidFill>
          <a:ln/>
        </p:spPr>
      </p:sp>
      <p:sp>
        <p:nvSpPr>
          <p:cNvPr id="20992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a:spcBef>
                <a:spcPct val="0"/>
              </a:spcBef>
            </a:pPr>
            <a:endParaRPr lang="en-US" sz="2400"/>
          </a:p>
        </p:txBody>
      </p:sp>
    </p:spTree>
    <p:extLst>
      <p:ext uri="{BB962C8B-B14F-4D97-AF65-F5344CB8AC3E}">
        <p14:creationId xmlns:p14="http://schemas.microsoft.com/office/powerpoint/2010/main" val="115258114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A1AD1E-E871-2440-8BEA-42C061FC2B0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5746" name="Rectangle 2"/>
          <p:cNvSpPr>
            <a:spLocks noGrp="1" noRot="1" noChangeAspect="1" noChangeArrowheads="1" noTextEdit="1"/>
          </p:cNvSpPr>
          <p:nvPr>
            <p:ph type="sldImg"/>
          </p:nvPr>
        </p:nvSpPr>
        <p:spPr>
          <a:xfrm>
            <a:off x="1143000" y="685800"/>
            <a:ext cx="4572000" cy="3429000"/>
          </a:xfrm>
          <a:ln/>
        </p:spPr>
      </p:sp>
      <p:sp>
        <p:nvSpPr>
          <p:cNvPr id="4157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r>
              <a:rPr lang="en-US">
                <a:latin typeface="Times New Roman" charset="0"/>
                <a:ea typeface="ＭＳ Ｐゴシック" charset="0"/>
                <a:cs typeface="ＭＳ Ｐゴシック" charset="0"/>
              </a:rPr>
              <a:t>Most of the manuscripts have the little sigma (= English </a:t>
            </a:r>
            <a:r>
              <a:rPr lang="en-US" altLang="ja-JP">
                <a:latin typeface="Times New Roman" charset="0"/>
                <a:ea typeface="ＭＳ Ｐゴシック" charset="0"/>
                <a:cs typeface="ＭＳ Ｐゴシック" charset="0"/>
              </a:rPr>
              <a:t>"s") that makes the verb for "believe" in an undefined sense (evangelistic sense of "may believe").  However, a few early MSS lack this sigma, which turns it into a present tense (an edification sense of "go on believing"). This course follows the first sense as the book has an evangelistic thrust.</a:t>
            </a:r>
          </a:p>
          <a:p>
            <a:pPr eaLnBrk="1" hangingPunct="1"/>
            <a:r>
              <a:rPr lang="en-US">
                <a:latin typeface="Times New Roman" charset="0"/>
                <a:ea typeface="ＭＳ Ｐゴシック" charset="0"/>
                <a:cs typeface="ＭＳ Ｐゴシック" charset="0"/>
              </a:rPr>
              <a:t>________</a:t>
            </a:r>
          </a:p>
          <a:p>
            <a:pPr eaLnBrk="1" hangingPunct="1"/>
            <a:r>
              <a:rPr lang="en-US">
                <a:latin typeface="Times New Roman" charset="0"/>
                <a:ea typeface="ＭＳ Ｐゴシック" charset="0"/>
                <a:cs typeface="ＭＳ Ｐゴシック" charset="0"/>
              </a:rPr>
              <a:t>JE-08-Resurrection-29</a:t>
            </a:r>
          </a:p>
          <a:p>
            <a:pPr eaLnBrk="1" hangingPunct="1"/>
            <a:r>
              <a:rPr lang="en-US">
                <a:latin typeface="Times New Roman" charset="0"/>
                <a:ea typeface="ＭＳ Ｐゴシック" charset="0"/>
                <a:cs typeface="ＭＳ Ｐゴシック" charset="0"/>
              </a:rPr>
              <a:t>LC-10-Resurrection-156</a:t>
            </a:r>
          </a:p>
          <a:p>
            <a:pPr eaLnBrk="1" hangingPunct="1"/>
            <a:r>
              <a:rPr lang="en-US">
                <a:latin typeface="Times New Roman" charset="0"/>
                <a:ea typeface="ＭＳ Ｐゴシック" charset="0"/>
                <a:cs typeface="ＭＳ Ｐゴシック" charset="0"/>
              </a:rPr>
              <a:t>NS-04-John1-12-slide 90</a:t>
            </a:r>
          </a:p>
          <a:p>
            <a:pPr eaLnBrk="1" hangingPunct="1"/>
            <a:r>
              <a:rPr lang="en-US">
                <a:latin typeface="Times New Roman" charset="0"/>
                <a:ea typeface="ＭＳ Ｐゴシック" charset="0"/>
                <a:cs typeface="ＭＳ Ｐゴシック" charset="0"/>
              </a:rPr>
              <a:t>NS-04-John 13-24-slide 398</a:t>
            </a:r>
          </a:p>
        </p:txBody>
      </p:sp>
    </p:spTree>
    <p:extLst>
      <p:ext uri="{BB962C8B-B14F-4D97-AF65-F5344CB8AC3E}">
        <p14:creationId xmlns:p14="http://schemas.microsoft.com/office/powerpoint/2010/main" val="79241929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A967FE5-9DFD-0F4B-98F8-52D9E59C2C6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8895493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01" name="Rectangle 1026"/>
          <p:cNvSpPr>
            <a:spLocks noGrp="1" noRot="1" noChangeAspect="1" noChangeArrowheads="1"/>
          </p:cNvSpPr>
          <p:nvPr>
            <p:ph type="sldImg"/>
          </p:nvPr>
        </p:nvSpPr>
        <p:spPr>
          <a:solidFill>
            <a:srgbClr val="FFFFFF"/>
          </a:solidFill>
          <a:ln/>
        </p:spPr>
      </p:sp>
      <p:sp>
        <p:nvSpPr>
          <p:cNvPr id="1126402" name="Rectangle 1027"/>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2427702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284305-39A5-CF4A-A560-DAB4BFBA3107}"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179</a:t>
            </a:fld>
            <a:endPar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69025285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BF44FC-E576-614D-AC5D-D54F92634FD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5026" name="Rectangle 2"/>
          <p:cNvSpPr>
            <a:spLocks noGrp="1" noRot="1" noChangeAspect="1" noChangeArrowheads="1" noTextEdit="1"/>
          </p:cNvSpPr>
          <p:nvPr>
            <p:ph type="sldImg"/>
          </p:nvPr>
        </p:nvSpPr>
        <p:spPr>
          <a:ln/>
        </p:spPr>
      </p:sp>
      <p:sp>
        <p:nvSpPr>
          <p:cNvPr id="3850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b="1">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24565099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707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24931" name="Text Box 2"/>
          <p:cNvSpPr>
            <a:spLocks noGrp="1" noChangeArrowheads="1"/>
          </p:cNvSpPr>
          <p:nvPr>
            <p:ph type="body"/>
          </p:nvPr>
        </p:nvSpPr>
        <p:spPr>
          <a:xfrm>
            <a:off x="914400" y="4343400"/>
            <a:ext cx="5029200" cy="4125913"/>
          </a:xfrm>
          <a:solidFill>
            <a:srgbClr val="FFFFFF"/>
          </a:solidFill>
          <a:ln w="9360">
            <a:solidFill>
              <a:srgbClr val="000000"/>
            </a:solidFill>
          </a:ln>
        </p:spPr>
        <p:txBody>
          <a:bodyPr anchor="ctr"/>
          <a:lstStyle/>
          <a:p>
            <a:pPr>
              <a:defRPr/>
            </a:pPr>
            <a:r>
              <a:rPr lang="en-US" b="0" dirty="0">
                <a:latin typeface="Arial" panose="020B0604020202020204" pitchFamily="34" charset="0"/>
                <a:ea typeface="ＭＳ Ｐゴシック" charset="0"/>
                <a:cs typeface="Arial" panose="020B0604020202020204" pitchFamily="34" charset="0"/>
              </a:rPr>
              <a:t>The NT manuscripts of the early centuries of the church were copied in three main regions: </a:t>
            </a:r>
          </a:p>
          <a:p>
            <a:pPr marL="228600" indent="-228600">
              <a:buFontTx/>
              <a:buAutoNum type="arabicPeriod"/>
              <a:defRPr/>
            </a:pPr>
            <a:r>
              <a:rPr lang="en-US" b="0" dirty="0">
                <a:latin typeface="Arial" panose="020B0604020202020204" pitchFamily="34" charset="0"/>
                <a:ea typeface="ＭＳ Ｐゴシック" charset="0"/>
                <a:cs typeface="Arial" panose="020B0604020202020204" pitchFamily="34" charset="0"/>
              </a:rPr>
              <a:t>Rome gave us the Western text type which has many manuscripts from the 8</a:t>
            </a:r>
            <a:r>
              <a:rPr lang="en-US" b="0" baseline="30000" dirty="0">
                <a:latin typeface="Arial" panose="020B0604020202020204" pitchFamily="34" charset="0"/>
                <a:ea typeface="ＭＳ Ｐゴシック" charset="0"/>
                <a:cs typeface="Arial" panose="020B0604020202020204" pitchFamily="34" charset="0"/>
              </a:rPr>
              <a:t>th</a:t>
            </a:r>
            <a:r>
              <a:rPr lang="en-US" b="0" dirty="0">
                <a:latin typeface="Arial" panose="020B0604020202020204" pitchFamily="34" charset="0"/>
                <a:ea typeface="ＭＳ Ｐゴシック" charset="0"/>
                <a:cs typeface="Arial" panose="020B0604020202020204" pitchFamily="34" charset="0"/>
              </a:rPr>
              <a:t>-10</a:t>
            </a:r>
            <a:r>
              <a:rPr lang="en-US" b="0" baseline="30000" dirty="0">
                <a:latin typeface="Arial" panose="020B0604020202020204" pitchFamily="34" charset="0"/>
                <a:ea typeface="ＭＳ Ｐゴシック" charset="0"/>
                <a:cs typeface="Arial" panose="020B0604020202020204" pitchFamily="34" charset="0"/>
              </a:rPr>
              <a:t>th</a:t>
            </a:r>
            <a:r>
              <a:rPr lang="en-US" b="0" dirty="0">
                <a:latin typeface="Arial" panose="020B0604020202020204" pitchFamily="34" charset="0"/>
                <a:ea typeface="ＭＳ Ｐゴシック" charset="0"/>
                <a:cs typeface="Arial" panose="020B0604020202020204" pitchFamily="34" charset="0"/>
              </a:rPr>
              <a:t> centuries, supported by the Roman Catholic church.</a:t>
            </a:r>
          </a:p>
          <a:p>
            <a:pPr marL="228600" indent="-228600">
              <a:buFontTx/>
              <a:buAutoNum type="arabicPeriod"/>
              <a:defRPr/>
            </a:pPr>
            <a:r>
              <a:rPr lang="en-US" b="0" dirty="0">
                <a:latin typeface="Arial" panose="020B0604020202020204" pitchFamily="34" charset="0"/>
                <a:ea typeface="ＭＳ Ｐゴシック" charset="0"/>
                <a:cs typeface="Arial" panose="020B0604020202020204" pitchFamily="34" charset="0"/>
              </a:rPr>
              <a:t>The city of Constantinople became the capital of the Eastern Orthodox church with its Byzantine manuscripts </a:t>
            </a:r>
            <a:r>
              <a:rPr lang="en-US" b="0" dirty="0">
                <a:latin typeface="Times" charset="0"/>
                <a:ea typeface="ＭＳ Ｐゴシック" charset="0"/>
                <a:cs typeface="ＭＳ Ｐゴシック" charset="0"/>
              </a:rPr>
              <a:t>(or majority text, since they copied so many of them)</a:t>
            </a:r>
            <a:r>
              <a:rPr lang="en-US" b="0" dirty="0">
                <a:latin typeface="Arial" panose="020B0604020202020204" pitchFamily="34" charset="0"/>
                <a:ea typeface="ＭＳ Ｐゴシック" charset="0"/>
                <a:cs typeface="Arial" panose="020B0604020202020204" pitchFamily="34" charset="0"/>
              </a:rPr>
              <a:t>.  </a:t>
            </a:r>
            <a:r>
              <a:rPr lang="en-US" b="0" dirty="0">
                <a:latin typeface="Arial" panose="020B0604020202020204" pitchFamily="34" charset="0"/>
                <a:cs typeface="Arial" panose="020B0604020202020204" pitchFamily="34" charset="0"/>
              </a:rPr>
              <a:t>While considerably varying, it also underlies the </a:t>
            </a:r>
            <a:r>
              <a:rPr lang="en-US" b="0" dirty="0">
                <a:latin typeface="Arial" panose="020B0604020202020204" pitchFamily="34" charset="0"/>
                <a:cs typeface="Arial" panose="020B0604020202020204" pitchFamily="34" charset="0"/>
                <a:hlinkClick r:id="rId3" tooltip="Textus Receptus"/>
              </a:rPr>
              <a:t>Textus Receptus</a:t>
            </a:r>
            <a:r>
              <a:rPr lang="en-US" b="0" dirty="0">
                <a:latin typeface="Arial" panose="020B0604020202020204" pitchFamily="34" charset="0"/>
                <a:cs typeface="Arial" panose="020B0604020202020204" pitchFamily="34" charset="0"/>
              </a:rPr>
              <a:t> Greek text used for most Reformation-era translations of the New Testament into vernacular languages, </a:t>
            </a:r>
            <a:r>
              <a:rPr lang="en-US" b="0" dirty="0">
                <a:latin typeface="Arial" panose="020B0604020202020204" pitchFamily="34" charset="0"/>
                <a:ea typeface="ＭＳ Ｐゴシック" charset="0"/>
                <a:cs typeface="Arial" panose="020B0604020202020204" pitchFamily="34" charset="0"/>
              </a:rPr>
              <a:t>and </a:t>
            </a:r>
          </a:p>
          <a:p>
            <a:pPr marL="228600" indent="-228600">
              <a:buFontTx/>
              <a:buAutoNum type="arabicPeriod"/>
              <a:defRPr/>
            </a:pPr>
            <a:r>
              <a:rPr lang="en-US" b="0" dirty="0">
                <a:latin typeface="Arial" panose="020B0604020202020204" pitchFamily="34" charset="0"/>
                <a:ea typeface="ＭＳ Ｐゴシック" charset="0"/>
                <a:cs typeface="Arial" panose="020B0604020202020204" pitchFamily="34" charset="0"/>
              </a:rPr>
              <a:t>A large community of Christians gathered in Alexandria, Egypt.  This Alexandrian texts were the earliest, going back to about AD 200. </a:t>
            </a:r>
            <a:r>
              <a:rPr lang="en-US" b="0" dirty="0">
                <a:latin typeface="Arial" panose="020B0604020202020204" pitchFamily="34" charset="0"/>
                <a:cs typeface="Arial" panose="020B0604020202020204" pitchFamily="34" charset="0"/>
              </a:rPr>
              <a:t>Modern translations mainly use </a:t>
            </a:r>
            <a:r>
              <a:rPr lang="en-US" b="0" dirty="0">
                <a:latin typeface="Arial" panose="020B0604020202020204" pitchFamily="34" charset="0"/>
                <a:cs typeface="Arial" panose="020B0604020202020204" pitchFamily="34" charset="0"/>
                <a:hlinkClick r:id="rId4" tooltip="Textual criticism"/>
              </a:rPr>
              <a:t>Eclectic</a:t>
            </a:r>
            <a:r>
              <a:rPr lang="en-US" b="0" dirty="0">
                <a:latin typeface="Arial" panose="020B0604020202020204" pitchFamily="34" charset="0"/>
                <a:cs typeface="Arial" panose="020B0604020202020204" pitchFamily="34" charset="0"/>
              </a:rPr>
              <a:t> editions that conform more often to the </a:t>
            </a:r>
            <a:r>
              <a:rPr lang="en-US" b="0" dirty="0">
                <a:latin typeface="Arial" panose="020B0604020202020204" pitchFamily="34" charset="0"/>
                <a:cs typeface="Arial" panose="020B0604020202020204" pitchFamily="34" charset="0"/>
                <a:hlinkClick r:id="rId5" tooltip="Alexandrian text-type"/>
              </a:rPr>
              <a:t>Alexandrian text-type</a:t>
            </a:r>
            <a:r>
              <a:rPr lang="en-US" b="0" dirty="0">
                <a:latin typeface="Arial" panose="020B0604020202020204" pitchFamily="34" charset="0"/>
                <a:cs typeface="Arial" panose="020B0604020202020204" pitchFamily="34" charset="0"/>
              </a:rPr>
              <a:t>.</a:t>
            </a:r>
            <a:endParaRPr lang="en-US"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2655878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2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24931" name="Text Box 2"/>
          <p:cNvSpPr>
            <a:spLocks noGrp="1" noChangeArrowheads="1"/>
          </p:cNvSpPr>
          <p:nvPr>
            <p:ph type="body"/>
          </p:nvPr>
        </p:nvSpPr>
        <p:spPr>
          <a:xfrm>
            <a:off x="914400" y="4343400"/>
            <a:ext cx="5029200" cy="4125913"/>
          </a:xfrm>
          <a:solidFill>
            <a:srgbClr val="FFFFFF"/>
          </a:solidFill>
          <a:ln w="9360">
            <a:solidFill>
              <a:srgbClr val="000000"/>
            </a:solidFill>
          </a:ln>
        </p:spPr>
        <p:txBody>
          <a:bodyPr anchor="ctr"/>
          <a:lstStyle/>
          <a:p>
            <a:pPr>
              <a:defRPr/>
            </a:pPr>
            <a:r>
              <a:rPr lang="en-US" b="1">
                <a:latin typeface="Arial" panose="020B0604020202020204" pitchFamily="34" charset="0"/>
                <a:ea typeface="ＭＳ Ｐゴシック" charset="0"/>
                <a:cs typeface="Arial" panose="020B0604020202020204" pitchFamily="34" charset="0"/>
              </a:rPr>
              <a:t>The NT manuscripts of the early centuries of the church were copied in three main regions: </a:t>
            </a:r>
          </a:p>
          <a:p>
            <a:pPr marL="228600" indent="-228600">
              <a:buFontTx/>
              <a:buAutoNum type="arabicPeriod"/>
              <a:defRPr/>
            </a:pPr>
            <a:r>
              <a:rPr lang="en-US" b="1">
                <a:latin typeface="Arial" panose="020B0604020202020204" pitchFamily="34" charset="0"/>
                <a:ea typeface="ＭＳ Ｐゴシック" charset="0"/>
                <a:cs typeface="Arial" panose="020B0604020202020204" pitchFamily="34" charset="0"/>
              </a:rPr>
              <a:t>Rome gave us the Western text type which has many manuscripts from the 8</a:t>
            </a:r>
            <a:r>
              <a:rPr lang="en-US" b="1" baseline="30000">
                <a:latin typeface="Arial" panose="020B0604020202020204" pitchFamily="34" charset="0"/>
                <a:ea typeface="ＭＳ Ｐゴシック" charset="0"/>
                <a:cs typeface="Arial" panose="020B0604020202020204" pitchFamily="34" charset="0"/>
              </a:rPr>
              <a:t>th</a:t>
            </a:r>
            <a:r>
              <a:rPr lang="en-US" b="1">
                <a:latin typeface="Arial" panose="020B0604020202020204" pitchFamily="34" charset="0"/>
                <a:ea typeface="ＭＳ Ｐゴシック" charset="0"/>
                <a:cs typeface="Arial" panose="020B0604020202020204" pitchFamily="34" charset="0"/>
              </a:rPr>
              <a:t>-10</a:t>
            </a:r>
            <a:r>
              <a:rPr lang="en-US" b="1" baseline="30000">
                <a:latin typeface="Arial" panose="020B0604020202020204" pitchFamily="34" charset="0"/>
                <a:ea typeface="ＭＳ Ｐゴシック" charset="0"/>
                <a:cs typeface="Arial" panose="020B0604020202020204" pitchFamily="34" charset="0"/>
              </a:rPr>
              <a:t>th</a:t>
            </a:r>
            <a:r>
              <a:rPr lang="en-US" b="1">
                <a:latin typeface="Arial" panose="020B0604020202020204" pitchFamily="34" charset="0"/>
                <a:ea typeface="ＭＳ Ｐゴシック" charset="0"/>
                <a:cs typeface="Arial" panose="020B0604020202020204" pitchFamily="34" charset="0"/>
              </a:rPr>
              <a:t> centuries, supported by the Roman Catholic church.</a:t>
            </a:r>
          </a:p>
          <a:p>
            <a:pPr marL="228600" indent="-228600">
              <a:buFontTx/>
              <a:buAutoNum type="arabicPeriod"/>
              <a:defRPr/>
            </a:pPr>
            <a:r>
              <a:rPr lang="en-US" b="1">
                <a:latin typeface="Arial" panose="020B0604020202020204" pitchFamily="34" charset="0"/>
                <a:ea typeface="ＭＳ Ｐゴシック" charset="0"/>
                <a:cs typeface="Arial" panose="020B0604020202020204" pitchFamily="34" charset="0"/>
              </a:rPr>
              <a:t>The city of Constantinople became the capital of the Eastern Orthodox church with its Byzantine manuscripts </a:t>
            </a:r>
            <a:r>
              <a:rPr lang="en-US" b="1">
                <a:latin typeface="Times" charset="0"/>
                <a:ea typeface="ＭＳ Ｐゴシック" charset="0"/>
                <a:cs typeface="ＭＳ Ｐゴシック" charset="0"/>
              </a:rPr>
              <a:t>(or majority text, since they copied so many of them)</a:t>
            </a:r>
            <a:r>
              <a:rPr lang="en-US" b="1">
                <a:latin typeface="Arial" panose="020B0604020202020204" pitchFamily="34" charset="0"/>
                <a:ea typeface="ＭＳ Ｐゴシック" charset="0"/>
                <a:cs typeface="Arial" panose="020B0604020202020204" pitchFamily="34" charset="0"/>
              </a:rPr>
              <a:t>.  </a:t>
            </a:r>
            <a:r>
              <a:rPr lang="en-US" b="1">
                <a:latin typeface="Arial" panose="020B0604020202020204" pitchFamily="34" charset="0"/>
                <a:cs typeface="Arial" panose="020B0604020202020204" pitchFamily="34" charset="0"/>
              </a:rPr>
              <a:t>While considerably varying, it also underlies the </a:t>
            </a:r>
            <a:r>
              <a:rPr lang="en-US" b="1">
                <a:latin typeface="Arial" panose="020B0604020202020204" pitchFamily="34" charset="0"/>
                <a:cs typeface="Arial" panose="020B0604020202020204" pitchFamily="34" charset="0"/>
                <a:hlinkClick r:id="rId3" tooltip="Textus Receptus"/>
              </a:rPr>
              <a:t>Textus Receptus</a:t>
            </a:r>
            <a:r>
              <a:rPr lang="en-US" b="1">
                <a:latin typeface="Arial" panose="020B0604020202020204" pitchFamily="34" charset="0"/>
                <a:cs typeface="Arial" panose="020B0604020202020204" pitchFamily="34" charset="0"/>
              </a:rPr>
              <a:t> Greek text used for most Reformation-era translations of the New Testament into vernacular languages, </a:t>
            </a:r>
            <a:r>
              <a:rPr lang="en-US" b="1">
                <a:latin typeface="Arial" panose="020B0604020202020204" pitchFamily="34" charset="0"/>
                <a:ea typeface="ＭＳ Ｐゴシック" charset="0"/>
                <a:cs typeface="Arial" panose="020B0604020202020204" pitchFamily="34" charset="0"/>
              </a:rPr>
              <a:t>and </a:t>
            </a:r>
          </a:p>
          <a:p>
            <a:pPr marL="228600" indent="-228600">
              <a:buFontTx/>
              <a:buAutoNum type="arabicPeriod"/>
              <a:defRPr/>
            </a:pPr>
            <a:r>
              <a:rPr lang="en-US" b="1">
                <a:latin typeface="Arial" panose="020B0604020202020204" pitchFamily="34" charset="0"/>
                <a:ea typeface="ＭＳ Ｐゴシック" charset="0"/>
                <a:cs typeface="Arial" panose="020B0604020202020204" pitchFamily="34" charset="0"/>
              </a:rPr>
              <a:t>A large community of Christians gathered in Alexandria, Egypt.  This Alexandrian texts were the earliest, going back to about AD 200. </a:t>
            </a:r>
            <a:r>
              <a:rPr lang="en-US" b="1">
                <a:latin typeface="Arial" panose="020B0604020202020204" pitchFamily="34" charset="0"/>
                <a:cs typeface="Arial" panose="020B0604020202020204" pitchFamily="34" charset="0"/>
              </a:rPr>
              <a:t>Modern translations mainly use </a:t>
            </a:r>
            <a:r>
              <a:rPr lang="en-US" b="1">
                <a:latin typeface="Arial" panose="020B0604020202020204" pitchFamily="34" charset="0"/>
                <a:cs typeface="Arial" panose="020B0604020202020204" pitchFamily="34" charset="0"/>
                <a:hlinkClick r:id="rId4" tooltip="Textual criticism"/>
              </a:rPr>
              <a:t>Eclectic</a:t>
            </a:r>
            <a:r>
              <a:rPr lang="en-US" b="1">
                <a:latin typeface="Arial" panose="020B0604020202020204" pitchFamily="34" charset="0"/>
                <a:cs typeface="Arial" panose="020B0604020202020204" pitchFamily="34" charset="0"/>
              </a:rPr>
              <a:t> editions that conform more often to the </a:t>
            </a:r>
            <a:r>
              <a:rPr lang="en-US" b="1">
                <a:latin typeface="Arial" panose="020B0604020202020204" pitchFamily="34" charset="0"/>
                <a:cs typeface="Arial" panose="020B0604020202020204" pitchFamily="34" charset="0"/>
                <a:hlinkClick r:id="rId5" tooltip="Alexandrian text-type"/>
              </a:rPr>
              <a:t>Alexandrian text-type</a:t>
            </a:r>
            <a:r>
              <a:rPr lang="en-US" b="1">
                <a:latin typeface="Arial" panose="020B0604020202020204" pitchFamily="34" charset="0"/>
                <a:cs typeface="Arial" panose="020B0604020202020204" pitchFamily="34" charset="0"/>
              </a:rPr>
              <a:t>.</a:t>
            </a:r>
            <a:endParaRPr lang="en-US" b="1">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303952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34BE84-E6E7-9548-A3AC-318FABA35F9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E5FBF81-C9BD-8842-AEBE-742CAFB0B43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455624-5157-6045-B3D4-81EE1B9BAA6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3" name="Rectangle 2"/>
          <p:cNvSpPr>
            <a:spLocks noGrp="1" noRot="1" noChangeAspect="1" noChangeArrowheads="1" noTextEdit="1"/>
          </p:cNvSpPr>
          <p:nvPr>
            <p:ph type="sldImg"/>
          </p:nvPr>
        </p:nvSpPr>
        <p:spPr>
          <a:solidFill>
            <a:srgbClr val="FFFFFF"/>
          </a:solidFill>
          <a:ln/>
        </p:spPr>
      </p:sp>
      <p:sp>
        <p:nvSpPr>
          <p:cNvPr id="21197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8644862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DC6957A-4462-CB4F-9311-D9C6885BA79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91170" name="Rectangle 2"/>
          <p:cNvSpPr>
            <a:spLocks noGrp="1" noRot="1" noChangeAspect="1" noChangeArrowheads="1" noTextEdit="1"/>
          </p:cNvSpPr>
          <p:nvPr>
            <p:ph type="sldImg"/>
          </p:nvPr>
        </p:nvSpPr>
        <p:spPr>
          <a:ln/>
        </p:spPr>
      </p:sp>
      <p:sp>
        <p:nvSpPr>
          <p:cNvPr id="3911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b="1">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04671756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sz="1200" kern="1200">
                <a:solidFill>
                  <a:schemeClr val="tx1"/>
                </a:solidFill>
                <a:effectLst/>
                <a:latin typeface="+mn-lt"/>
                <a:ea typeface="+mn-ea"/>
                <a:cs typeface="+mn-cs"/>
              </a:rPr>
              <a:t>We open up his book and see…</a:t>
            </a:r>
            <a:endParaRPr lang="en-US"/>
          </a:p>
        </p:txBody>
      </p:sp>
    </p:spTree>
    <p:extLst>
      <p:ext uri="{BB962C8B-B14F-4D97-AF65-F5344CB8AC3E}">
        <p14:creationId xmlns:p14="http://schemas.microsoft.com/office/powerpoint/2010/main" val="335713721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3" indent="0" algn="l" defTabSz="457177" rtl="0" eaLnBrk="1" fontAlgn="auto" latinLnBrk="0" hangingPunct="1">
              <a:lnSpc>
                <a:spcPct val="100000"/>
              </a:lnSpc>
              <a:spcBef>
                <a:spcPts val="0"/>
              </a:spcBef>
              <a:spcAft>
                <a:spcPts val="0"/>
              </a:spcAft>
              <a:buClrTx/>
              <a:buSzTx/>
              <a:buFontTx/>
              <a:buNone/>
              <a:tabLst/>
              <a:defRPr/>
            </a:pPr>
            <a:r>
              <a:rPr lang="en-US"/>
              <a:t>Jesus had fully trained the disciples for three years and they were ready to go—or at least they thought so (</a:t>
            </a:r>
            <a:r>
              <a:rPr lang="ar-SA" b="1">
                <a:cs typeface="Arial" panose="020B0604020202020204" pitchFamily="34" charset="0"/>
              </a:rPr>
              <a:t>أعمال الرسل</a:t>
            </a:r>
            <a:r>
              <a:rPr lang="en-US"/>
              <a:t> 1:1-3). </a:t>
            </a:r>
          </a:p>
          <a:p>
            <a:pPr marL="0" marR="0" lvl="3" indent="0" algn="l" defTabSz="457177" rtl="0" eaLnBrk="1" fontAlgn="auto" latinLnBrk="0" hangingPunct="1">
              <a:lnSpc>
                <a:spcPct val="100000"/>
              </a:lnSpc>
              <a:spcBef>
                <a:spcPts val="0"/>
              </a:spcBef>
              <a:spcAft>
                <a:spcPts val="0"/>
              </a:spcAft>
              <a:buClrTx/>
              <a:buSzTx/>
              <a:buFontTx/>
              <a:buNone/>
              <a:tabLst/>
              <a:defRPr/>
            </a:pPr>
            <a:r>
              <a:rPr lang="en-US"/>
              <a:t>Who was Theophilus (1)? </a:t>
            </a:r>
          </a:p>
          <a:p>
            <a:pPr marL="0" marR="0" lvl="3" indent="0" algn="l" defTabSz="457177" rtl="0" eaLnBrk="1" fontAlgn="auto" latinLnBrk="0" hangingPunct="1">
              <a:lnSpc>
                <a:spcPct val="100000"/>
              </a:lnSpc>
              <a:spcBef>
                <a:spcPts val="0"/>
              </a:spcBef>
              <a:spcAft>
                <a:spcPts val="0"/>
              </a:spcAft>
              <a:buClrTx/>
              <a:buSzTx/>
              <a:buFontTx/>
              <a:buNone/>
              <a:tabLst/>
              <a:defRPr/>
            </a:pPr>
            <a:r>
              <a:rPr lang="en-US"/>
              <a:t>This is the only time he is noted in the NT, but his name means “loves God” and so he obviously was a believer.</a:t>
            </a:r>
          </a:p>
          <a:p>
            <a:pPr marL="0" marR="0" lvl="3" indent="0" algn="l" defTabSz="457177" rtl="0" eaLnBrk="1" fontAlgn="auto" latinLnBrk="0" hangingPunct="1">
              <a:lnSpc>
                <a:spcPct val="100000"/>
              </a:lnSpc>
              <a:spcBef>
                <a:spcPts val="0"/>
              </a:spcBef>
              <a:spcAft>
                <a:spcPts val="0"/>
              </a:spcAft>
              <a:buClrTx/>
              <a:buSzTx/>
              <a:buFontTx/>
              <a:buNone/>
              <a:tabLst/>
              <a:defRPr/>
            </a:pPr>
            <a:r>
              <a:rPr lang="en-US"/>
              <a:t>He likely was a wealthy man who financed Luke to write this two-volume work on Jesus and the Church </a:t>
            </a:r>
          </a:p>
        </p:txBody>
      </p:sp>
    </p:spTree>
    <p:extLst>
      <p:ext uri="{BB962C8B-B14F-4D97-AF65-F5344CB8AC3E}">
        <p14:creationId xmlns:p14="http://schemas.microsoft.com/office/powerpoint/2010/main" val="117171474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a:solidFill>
                  <a:schemeClr val="tx1"/>
                </a:solidFill>
                <a:effectLst/>
                <a:latin typeface="+mn-lt"/>
                <a:ea typeface="+mn-ea"/>
                <a:cs typeface="+mn-cs"/>
              </a:rPr>
              <a:t>Theophilus believed in the risen Jesus</a:t>
            </a:r>
            <a:r>
              <a:rPr lang="en-US">
                <a:effectLst/>
              </a:rPr>
              <a:t> </a:t>
            </a:r>
            <a:endParaRPr lang="en-US"/>
          </a:p>
        </p:txBody>
      </p:sp>
    </p:spTree>
    <p:extLst>
      <p:ext uri="{BB962C8B-B14F-4D97-AF65-F5344CB8AC3E}">
        <p14:creationId xmlns:p14="http://schemas.microsoft.com/office/powerpoint/2010/main" val="351571466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18471949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7426872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67012420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64188843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62792021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4" indent="0" algn="l" defTabSz="457177" rtl="0" eaLnBrk="1" fontAlgn="auto" latinLnBrk="0" hangingPunct="1">
              <a:lnSpc>
                <a:spcPct val="100000"/>
              </a:lnSpc>
              <a:spcBef>
                <a:spcPts val="0"/>
              </a:spcBef>
              <a:spcAft>
                <a:spcPts val="0"/>
              </a:spcAft>
              <a:buClrTx/>
              <a:buSzTx/>
              <a:buFontTx/>
              <a:buNone/>
              <a:tabLst/>
              <a:defRPr/>
            </a:pPr>
            <a:r>
              <a:rPr lang="en-US"/>
              <a:t>What was the “kingdom of God” (3)?</a:t>
            </a:r>
          </a:p>
          <a:p>
            <a:pPr marL="0" marR="0" lvl="4" indent="0" algn="l" defTabSz="457177" rtl="0" eaLnBrk="1" fontAlgn="auto" latinLnBrk="0" hangingPunct="1">
              <a:lnSpc>
                <a:spcPct val="100000"/>
              </a:lnSpc>
              <a:spcBef>
                <a:spcPts val="0"/>
              </a:spcBef>
              <a:spcAft>
                <a:spcPts val="0"/>
              </a:spcAft>
              <a:buClrTx/>
              <a:buSzTx/>
              <a:buFontTx/>
              <a:buNone/>
              <a:tabLst/>
              <a:defRPr/>
            </a:pPr>
            <a:r>
              <a:rPr lang="en-US"/>
              <a:t>The Psalms tell us God has always ruled over the universe and always will.</a:t>
            </a:r>
          </a:p>
        </p:txBody>
      </p:sp>
    </p:spTree>
    <p:extLst>
      <p:ext uri="{BB962C8B-B14F-4D97-AF65-F5344CB8AC3E}">
        <p14:creationId xmlns:p14="http://schemas.microsoft.com/office/powerpoint/2010/main" val="40455747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34BE84-E6E7-9548-A3AC-318FABA35F98}"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197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E5FBF81-C9BD-8842-AEBE-742CAFB0B436}"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197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455624-5157-6045-B3D4-81EE1B9BAA69}"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1973" name="Rectangle 2"/>
          <p:cNvSpPr>
            <a:spLocks noGrp="1" noRot="1" noChangeAspect="1" noChangeArrowheads="1" noTextEdit="1"/>
          </p:cNvSpPr>
          <p:nvPr>
            <p:ph type="sldImg"/>
          </p:nvPr>
        </p:nvSpPr>
        <p:spPr>
          <a:solidFill>
            <a:srgbClr val="FFFFFF"/>
          </a:solidFill>
          <a:ln/>
        </p:spPr>
      </p:sp>
      <p:sp>
        <p:nvSpPr>
          <p:cNvPr id="21197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p:txBody>
      </p:sp>
    </p:spTree>
    <p:extLst>
      <p:ext uri="{BB962C8B-B14F-4D97-AF65-F5344CB8AC3E}">
        <p14:creationId xmlns:p14="http://schemas.microsoft.com/office/powerpoint/2010/main" val="116535728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7858"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pitchFamily="34" charset="0"/>
                <a:ea typeface="Arial Unicode MS" pitchFamily="34" charset="-128"/>
                <a:cs typeface="Arial Unicode MS" pitchFamily="34" charset="-128"/>
              </a:rPr>
              <a:t>10/06/10</a:t>
            </a:r>
          </a:p>
        </p:txBody>
      </p:sp>
      <p:sp>
        <p:nvSpPr>
          <p:cNvPr id="377859"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0E7E4A8-25B0-4CBD-96DC-0C472CABF6B3}" type="slidenum">
              <a:rPr kumimoji="0" lang="en-GB" sz="1200" b="0" i="0" u="none" strike="noStrike" kern="1200" cap="none" spc="0" normalizeH="0" baseline="0" noProof="0" smtClean="0">
                <a:ln>
                  <a:noFill/>
                </a:ln>
                <a:solidFill>
                  <a:srgbClr val="FFFFFF"/>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201</a:t>
            </a:fld>
            <a:endParaRPr kumimoji="0" lang="en-GB" sz="1200" b="0" i="0" u="none" strike="noStrike" kern="1200" cap="none" spc="0" normalizeH="0" baseline="0" noProof="0">
              <a:ln>
                <a:noFill/>
              </a:ln>
              <a:solidFill>
                <a:srgbClr val="FFFFFF"/>
              </a:solidFill>
              <a:effectLst/>
              <a:uLnTx/>
              <a:uFillTx/>
              <a:latin typeface="Calibri" pitchFamily="34" charset="0"/>
              <a:ea typeface="MS PGothic" pitchFamily="34" charset="-128"/>
              <a:cs typeface="+mn-cs"/>
            </a:endParaRPr>
          </a:p>
        </p:txBody>
      </p:sp>
      <p:sp>
        <p:nvSpPr>
          <p:cNvPr id="377860"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8BF50C50-97C7-44E9-81A7-6251D0109DBF}"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201</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778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627718"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a:extLst>
        </p:spPr>
        <p:txBody>
          <a:bodyPr anchor="ctr"/>
          <a:lstStyle/>
          <a:p>
            <a:pPr algn="r" rtl="1">
              <a:spcBef>
                <a:spcPts val="0"/>
              </a:spcBef>
              <a:spcAft>
                <a:spcPts val="0"/>
              </a:spcAft>
            </a:pPr>
            <a:r>
              <a:rPr lang="ar-JO" sz="1800" b="0" i="0" u="none" strike="noStrike" dirty="0">
                <a:solidFill>
                  <a:srgbClr val="000000"/>
                </a:solidFill>
                <a:effectLst/>
                <a:latin typeface="Arial" panose="020B0604020202020204" pitchFamily="34" charset="0"/>
              </a:rPr>
              <a:t>الحدث التالي في التقويم النبويِّ الذي وضَعَه الله هو أنْ ينتهي عصر الكنيسة بالاختطاف. وبَعْدَ ذلك بوقتٍ قصير، سيبدأ يوم الربِّ بتوقيع ضدِّ المسيح ميثاقًا مع إسرائيل (دانيال 9: 27؛ 2تسالونيكي 2: 1-12). أطلَقَ المقطعُ الكتابيُّ في إرميا 30: 7 على هذا "اليوم" أو الفترة اسمَ "زمن ضيق يعقوب"، أيْ عَصْر الاضطهاد الكبير لليهود. ولكنَّ المجيء الثاني سيأتي في المرحلة الثانية من "يوم الربِّ"، حيث ستَخْلُص كلُّ أُمَّة إسرائيل في ذلك الوقت (رومية 11: 26-27). هذه الألف سنة من البَرَكَة على الأرض ستسبقها معركةٌ كبيرةٌ كما ستليها معركةٌ كبيرةٌ، وتنتهي بدينونة العرش الأبيض العظيم.</a:t>
            </a:r>
          </a:p>
          <a:p>
            <a:pPr algn="r" rtl="1">
              <a:spcBef>
                <a:spcPts val="0"/>
              </a:spcBef>
              <a:spcAft>
                <a:spcPts val="0"/>
              </a:spcAft>
            </a:pP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فكيف يمنحك هذا الأمرُ الأملَ؟</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هل يُؤثِّر ذلك في كيفيِّة استخدامك لأموالك؟ فهل "تكنز لنفسك كنوزاً في السماء" نتيجةً لذلك؟</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وكيف يؤثر ذلك في استخدامك للوقت؟ هل تقول: "هذا الفيلم ليس خطأً بالضرورة، ولكن يمكنني استغلال وقتي على نحوٍ أفضل بكثيرٍ باستثمار كلمة الله في الآخَرين!"</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ليكنْ لديك خوف الله بإدراك أنَّ يوم الربِّ القادم (الضيقة وفترة المُلْك الألفيِّ) سيستبعد الأشرار وسيشفي الأبرار (ملاخي 4: 1-3).</a:t>
            </a:r>
            <a:endParaRPr lang="ar-JO" b="0" dirty="0">
              <a:effectLst/>
            </a:endParaRPr>
          </a:p>
          <a:p>
            <a:br>
              <a:rPr lang="ar-JO" dirty="0"/>
            </a:br>
            <a:endParaRPr lang="en-US" altLang="zh-CN" b="0" dirty="0">
              <a:latin typeface="Times New Roman" charset="0"/>
              <a:ea typeface="ＭＳ Ｐゴシック" charset="0"/>
              <a:cs typeface="ＭＳ Ｐゴシック" charset="0"/>
            </a:endParaRPr>
          </a:p>
          <a:p>
            <a:pPr eaLnBrk="1" hangingPunct="1"/>
            <a:r>
              <a:rPr lang="en-US" altLang="zh-CN" b="0" dirty="0">
                <a:latin typeface="Times New Roman" charset="0"/>
                <a:ea typeface="ＭＳ Ｐゴシック" charset="0"/>
                <a:cs typeface="ＭＳ Ｐゴシック" charset="0"/>
              </a:rPr>
              <a:t>The next event on God's prophetic calendar is for the church age to end with the Rapture. Shortly after this, the Day of the Lord will begin with the Antichrist signing a covenant with Israel (Dan 9:27; 2 Thess 2:1-12). Jeremiah 30:7 called this "Day" or period the "time of Jacob's trouble" or era of great persecution of Jews. Yet the second coming will bring in phase 2 of the "Day of the Lord" where all Israel at that time will be saved (Rom 11:26-27). This 1000 years of blessing on earth will be preceded and followed by two major battles and ending in the Great White Throne Judgment.</a:t>
            </a:r>
          </a:p>
          <a:p>
            <a:pPr eaLnBrk="1" hangingPunct="1"/>
            <a:endParaRPr lang="en-US" altLang="zh-CN" b="0" dirty="0">
              <a:latin typeface="Times New Roman" charset="0"/>
              <a:ea typeface="ＭＳ Ｐゴシック" charset="0"/>
              <a:cs typeface="ＭＳ Ｐゴシック" charset="0"/>
            </a:endParaRPr>
          </a:p>
          <a:p>
            <a:r>
              <a:rPr lang="en-US" b="0" dirty="0">
                <a:latin typeface="Times New Roman" charset="0"/>
                <a:ea typeface="ＭＳ Ｐゴシック" charset="0"/>
                <a:cs typeface="ＭＳ Ｐゴシック" charset="0"/>
              </a:rPr>
              <a:t>So how does this give you hope?</a:t>
            </a:r>
          </a:p>
          <a:p>
            <a:r>
              <a:rPr lang="en-US" b="0" dirty="0">
                <a:latin typeface="Times New Roman" charset="0"/>
                <a:ea typeface="ＭＳ Ｐゴシック" charset="0"/>
                <a:cs typeface="ＭＳ Ｐゴシック" charset="0"/>
              </a:rPr>
              <a:t>Does it affect how you use your money? Do </a:t>
            </a:r>
            <a:r>
              <a:rPr lang="en-US" b="0" dirty="0" err="1">
                <a:latin typeface="Times New Roman" charset="0"/>
                <a:ea typeface="ＭＳ Ｐゴシック" charset="0"/>
                <a:cs typeface="ＭＳ Ｐゴシック" charset="0"/>
              </a:rPr>
              <a:t>you"lay</a:t>
            </a:r>
            <a:r>
              <a:rPr lang="en-US" b="0" dirty="0">
                <a:latin typeface="Times New Roman" charset="0"/>
                <a:ea typeface="ＭＳ Ｐゴシック" charset="0"/>
                <a:cs typeface="ＭＳ Ｐゴシック" charset="0"/>
              </a:rPr>
              <a:t> up for yourself treasures in heaven” as a result?</a:t>
            </a:r>
          </a:p>
          <a:p>
            <a:r>
              <a:rPr lang="en-US" b="0" dirty="0">
                <a:latin typeface="Times New Roman" charset="0"/>
                <a:ea typeface="ＭＳ Ｐゴシック" charset="0"/>
                <a:cs typeface="ＭＳ Ｐゴシック" charset="0"/>
              </a:rPr>
              <a:t>How does it impact your use of time? Do you </a:t>
            </a:r>
            <a:r>
              <a:rPr lang="en-US" b="0" dirty="0" err="1">
                <a:latin typeface="Times New Roman" charset="0"/>
                <a:ea typeface="ＭＳ Ｐゴシック" charset="0"/>
                <a:cs typeface="ＭＳ Ｐゴシック" charset="0"/>
              </a:rPr>
              <a:t>say,"That</a:t>
            </a:r>
            <a:r>
              <a:rPr lang="en-US" b="0" dirty="0">
                <a:latin typeface="Times New Roman" charset="0"/>
                <a:ea typeface="ＭＳ Ｐゴシック" charset="0"/>
                <a:cs typeface="ＭＳ Ｐゴシック" charset="0"/>
              </a:rPr>
              <a:t> movie isn’t necessarily wrong, but I could use my time much better by investing God’s Word into others!”</a:t>
            </a:r>
          </a:p>
          <a:p>
            <a:endParaRPr lang="en-US" altLang="zh-CN" b="0" dirty="0">
              <a:latin typeface="Times New Roman" charset="0"/>
              <a:ea typeface="ＭＳ Ｐゴシック" charset="0"/>
              <a:cs typeface="ＭＳ Ｐゴシック" charset="0"/>
            </a:endParaRPr>
          </a:p>
          <a:p>
            <a:r>
              <a:rPr kumimoji="1" lang="en-US" sz="1200" b="0" kern="1200" dirty="0">
                <a:solidFill>
                  <a:schemeClr val="tx1"/>
                </a:solidFill>
                <a:effectLst/>
                <a:latin typeface="Arial"/>
                <a:ea typeface="ＭＳ Ｐゴシック" pitchFamily="-112" charset="-128"/>
                <a:cs typeface="Arial"/>
              </a:rPr>
              <a:t>Fear God by realizing that the future day of the LORD (Tribulation and Millennium) will exclude the wicked but heal the righteous (Mal 4:1-3).</a:t>
            </a:r>
            <a:r>
              <a:rPr lang="en-SG" b="0" dirty="0">
                <a:effectLst/>
                <a:latin typeface="Arial"/>
                <a:cs typeface="Arial"/>
              </a:rPr>
              <a:t> </a:t>
            </a:r>
            <a:endParaRPr lang="en-US" b="0" dirty="0">
              <a:latin typeface="Arial"/>
              <a:ea typeface="ＭＳ Ｐゴシック" charset="0"/>
              <a:cs typeface="Arial"/>
            </a:endParaRPr>
          </a:p>
          <a:p>
            <a:pPr eaLnBrk="1" hangingPunct="1"/>
            <a:r>
              <a:rPr lang="en-US" altLang="zh-CN" b="0" dirty="0">
                <a:latin typeface="Times New Roman" charset="0"/>
                <a:ea typeface="ＭＳ Ｐゴシック" charset="0"/>
                <a:cs typeface="ＭＳ Ｐゴシック" charset="0"/>
              </a:rPr>
              <a:t>______</a:t>
            </a:r>
          </a:p>
          <a:p>
            <a:pPr eaLnBrk="1" hangingPunct="1"/>
            <a:r>
              <a:rPr lang="en-US" altLang="zh-CN" b="0" dirty="0">
                <a:latin typeface="Times New Roman" charset="0"/>
                <a:ea typeface="ＭＳ Ｐゴシック" charset="0"/>
                <a:cs typeface="ＭＳ Ｐゴシック" charset="0"/>
              </a:rPr>
              <a:t>Common-342</a:t>
            </a:r>
          </a:p>
          <a:p>
            <a:pPr eaLnBrk="1" hangingPunct="1"/>
            <a:r>
              <a:rPr lang="en-US" altLang="zh-CN" b="0" dirty="0">
                <a:latin typeface="Times New Roman" charset="0"/>
                <a:ea typeface="ＭＳ Ｐゴシック" charset="0"/>
                <a:cs typeface="ＭＳ Ｐゴシック" charset="0"/>
              </a:rPr>
              <a:t>BG-13-Present &amp; Future Geography-57</a:t>
            </a:r>
          </a:p>
          <a:p>
            <a:r>
              <a:rPr lang="en-US" b="0" dirty="0">
                <a:latin typeface="Arial" panose="020B0604020202020204" pitchFamily="34" charset="0"/>
                <a:ea typeface="ＭＳ Ｐゴシック" charset="0"/>
                <a:cs typeface="Arial" panose="020B0604020202020204" pitchFamily="34" charset="0"/>
              </a:rPr>
              <a:t>ES-16-Kingdom &amp; Millennialism Part 2—slides 15, 72</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b="0" dirty="0">
                <a:latin typeface="Arial" panose="020B0604020202020204" pitchFamily="34" charset="0"/>
                <a:ea typeface="ＭＳ Ｐゴシック" charset="0"/>
                <a:cs typeface="Arial" panose="020B0604020202020204" pitchFamily="34" charset="0"/>
              </a:rPr>
              <a:t>ES-25-Shared Land Theology-18</a:t>
            </a:r>
          </a:p>
          <a:p>
            <a:r>
              <a:rPr lang="en-US" b="0" dirty="0">
                <a:latin typeface="Arial" panose="020B0604020202020204" pitchFamily="34" charset="0"/>
                <a:ea typeface="ＭＳ Ｐゴシック" charset="0"/>
                <a:cs typeface="Arial" panose="020B0604020202020204" pitchFamily="34" charset="0"/>
              </a:rPr>
              <a:t>ES-26-Restoration of Israel-284</a:t>
            </a:r>
            <a:endParaRPr lang="ar-SA"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JE-09-Return of Christ-36</a:t>
            </a:r>
          </a:p>
          <a:p>
            <a:r>
              <a:rPr lang="en-US" b="0" dirty="0">
                <a:latin typeface="Arial" panose="020B0604020202020204" pitchFamily="34" charset="0"/>
                <a:ea typeface="ＭＳ Ｐゴシック" charset="0"/>
                <a:cs typeface="Arial" panose="020B0604020202020204" pitchFamily="34" charset="0"/>
              </a:rPr>
              <a:t>JE-10-Christ's Rule-40</a:t>
            </a:r>
            <a:endParaRPr lang="ar-SA"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LC-10-Resurrection of the King-189</a:t>
            </a:r>
          </a:p>
          <a:p>
            <a:r>
              <a:rPr lang="en-US" b="0" dirty="0">
                <a:latin typeface="Arial" panose="020B0604020202020204" pitchFamily="34" charset="0"/>
                <a:ea typeface="ＭＳ Ｐゴシック" charset="0"/>
                <a:cs typeface="Arial" panose="020B0604020202020204" pitchFamily="34" charset="0"/>
              </a:rPr>
              <a:t>OS-23-Isaiah 1-12-Slide 87</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b="0" dirty="0">
                <a:latin typeface="Arial" panose="020B0604020202020204" pitchFamily="34" charset="0"/>
                <a:ea typeface="ＭＳ Ｐゴシック" charset="0"/>
                <a:cs typeface="Arial" panose="020B0604020202020204" pitchFamily="34" charset="0"/>
              </a:rPr>
              <a:t>OS-24-Jeremiah-161</a:t>
            </a:r>
          </a:p>
          <a:p>
            <a:r>
              <a:rPr lang="en-US" b="0" dirty="0">
                <a:latin typeface="Arial" panose="020B0604020202020204" pitchFamily="34" charset="0"/>
                <a:ea typeface="ＭＳ Ｐゴシック" charset="0"/>
                <a:cs typeface="Arial" panose="020B0604020202020204" pitchFamily="34" charset="0"/>
              </a:rPr>
              <a:t>OS-26-Ezekiel 1-39-Slide 247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OS-26-Ezekiel_33-39—slide 102</a:t>
            </a:r>
          </a:p>
          <a:p>
            <a:r>
              <a:rPr lang="en-US" b="0" dirty="0">
                <a:latin typeface="Arial" panose="020B0604020202020204" pitchFamily="34" charset="0"/>
                <a:ea typeface="ＭＳ Ｐゴシック" charset="0"/>
                <a:cs typeface="Arial" panose="020B0604020202020204" pitchFamily="34" charset="0"/>
              </a:rPr>
              <a:t>OS-26-Ezekiel 40-43-Slide 24</a:t>
            </a:r>
          </a:p>
          <a:p>
            <a:r>
              <a:rPr lang="en-US" b="0" dirty="0">
                <a:latin typeface="Arial" panose="020B0604020202020204" pitchFamily="34" charset="0"/>
                <a:ea typeface="ＭＳ Ｐゴシック" charset="0"/>
                <a:cs typeface="Arial" panose="020B0604020202020204" pitchFamily="34" charset="0"/>
              </a:rPr>
              <a:t>OS-29-Joel-87</a:t>
            </a:r>
          </a:p>
          <a:p>
            <a:r>
              <a:rPr lang="en-US" b="0" dirty="0">
                <a:latin typeface="Arial" panose="020B0604020202020204" pitchFamily="34" charset="0"/>
                <a:ea typeface="ＭＳ Ｐゴシック" charset="0"/>
                <a:cs typeface="Arial" panose="020B0604020202020204" pitchFamily="34" charset="0"/>
              </a:rPr>
              <a:t>OS-31-Obadiah-154</a:t>
            </a:r>
            <a:r>
              <a:rPr lang="ar-SA" b="0" dirty="0">
                <a:latin typeface="Arial" panose="020B0604020202020204" pitchFamily="34" charset="0"/>
                <a:ea typeface="ＭＳ Ｐゴシック" charset="0"/>
                <a:cs typeface="Arial" panose="020B0604020202020204" pitchFamily="34" charset="0"/>
              </a:rPr>
              <a:t> </a:t>
            </a:r>
            <a:endParaRPr lang="en-US" b="0" dirty="0">
              <a:latin typeface="Arial" panose="020B0604020202020204" pitchFamily="34" charset="0"/>
              <a:ea typeface="ＭＳ Ｐゴシック" charset="0"/>
              <a:cs typeface="Arial" panose="020B0604020202020204" pitchFamily="34" charset="0"/>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altLang="zh-CN" b="0" dirty="0">
                <a:latin typeface="Times New Roman" charset="0"/>
                <a:ea typeface="ＭＳ Ｐゴシック" charset="0"/>
                <a:cs typeface="ＭＳ Ｐゴシック" charset="0"/>
              </a:rPr>
              <a:t>OS-36-Zephaniah-86</a:t>
            </a:r>
            <a:endParaRPr lang="en-US"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OS-38-Zechariah-158, 167, 184</a:t>
            </a:r>
          </a:p>
          <a:p>
            <a:r>
              <a:rPr lang="en-US" b="0" dirty="0">
                <a:latin typeface="Arial" panose="020B0604020202020204" pitchFamily="34" charset="0"/>
                <a:ea typeface="ＭＳ Ｐゴシック" charset="0"/>
                <a:cs typeface="Arial" panose="020B0604020202020204" pitchFamily="34" charset="0"/>
              </a:rPr>
              <a:t>OS-39-Malachi-137</a:t>
            </a:r>
          </a:p>
          <a:p>
            <a:r>
              <a:rPr lang="en-US" b="0" dirty="0">
                <a:latin typeface="Arial" panose="020B0604020202020204" pitchFamily="34" charset="0"/>
                <a:ea typeface="ＭＳ Ｐゴシック" charset="0"/>
                <a:cs typeface="Arial" panose="020B0604020202020204" pitchFamily="34" charset="0"/>
              </a:rPr>
              <a:t>NS-22-Rev4-6-slide 117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NS-22-Rev20-22-slide 137</a:t>
            </a:r>
          </a:p>
          <a:p>
            <a:endParaRPr lang="en-US"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826736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F9114D7-611A-A14C-BBB2-DA4903B1D3B1}"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202</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3379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96611" name="Rectangle 3"/>
          <p:cNvSpPr>
            <a:spLocks noGrp="1" noChangeArrowheads="1"/>
          </p:cNvSpPr>
          <p:nvPr>
            <p:ph type="body" idx="1"/>
          </p:nvPr>
        </p:nvSpPr>
        <p:spPr>
          <a:noFill/>
        </p:spPr>
        <p:txBody>
          <a:bodyPr/>
          <a:lstStyle/>
          <a:p>
            <a:pPr eaLnBrk="1" hangingPunct="1"/>
            <a:r>
              <a:rPr lang="en-US" sz="1200" kern="1200">
                <a:solidFill>
                  <a:schemeClr val="tx1"/>
                </a:solidFill>
                <a:effectLst/>
                <a:latin typeface="+mn-lt"/>
                <a:ea typeface="+mn-ea"/>
                <a:cs typeface="+mn-cs"/>
              </a:rPr>
              <a:t>It will be ruled by Messiah where Israel will have prominence over the entire world that will follow the Lord.</a:t>
            </a:r>
          </a:p>
          <a:p>
            <a:pPr eaLnBrk="1" hangingPunct="1"/>
            <a:r>
              <a:rPr lang="en-US" sz="1200" kern="1200">
                <a:solidFill>
                  <a:schemeClr val="tx1"/>
                </a:solidFill>
                <a:effectLst/>
                <a:latin typeface="+mn-lt"/>
                <a:ea typeface="+mn-ea"/>
                <a:cs typeface="+mn-cs"/>
              </a:rPr>
              <a:t>________</a:t>
            </a:r>
          </a:p>
          <a:p>
            <a:pPr eaLnBrk="1" hangingPunct="1"/>
            <a:r>
              <a:rPr lang="en-US"/>
              <a:t>NS-01-Matt1-14-slide 113</a:t>
            </a:r>
          </a:p>
          <a:p>
            <a:pPr eaLnBrk="1" hangingPunct="1"/>
            <a:r>
              <a:rPr lang="en-US"/>
              <a:t>NS-01-Matt15-28-slide 85</a:t>
            </a:r>
          </a:p>
          <a:p>
            <a:pPr eaLnBrk="1" hangingPunct="1"/>
            <a:r>
              <a:rPr lang="en-US"/>
              <a:t>NS-05-Acts1-2-slide 191</a:t>
            </a:r>
          </a:p>
          <a:p>
            <a:pPr eaLnBrk="1" hangingPunct="1"/>
            <a:endParaRPr lang="en-US"/>
          </a:p>
        </p:txBody>
      </p:sp>
    </p:spTree>
    <p:extLst>
      <p:ext uri="{BB962C8B-B14F-4D97-AF65-F5344CB8AC3E}">
        <p14:creationId xmlns:p14="http://schemas.microsoft.com/office/powerpoint/2010/main" val="204606472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UN even has the kingdom text of Isa 1.</a:t>
            </a:r>
            <a:r>
              <a:rPr lang="en-US">
                <a:effectLst/>
              </a:rPr>
              <a:t> </a:t>
            </a:r>
            <a:endParaRPr lang="en-US"/>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177" rtl="0" eaLnBrk="1" fontAlgn="auto" latinLnBrk="0" hangingPunct="1">
                <a:lnSpc>
                  <a:spcPct val="100000"/>
                </a:lnSpc>
                <a:spcBef>
                  <a:spcPts val="0"/>
                </a:spcBef>
                <a:spcAft>
                  <a:spcPts val="0"/>
                </a:spcAft>
                <a:buClrTx/>
                <a:buSzTx/>
                <a:buFontTx/>
                <a:buNone/>
                <a:tabLst/>
                <a:defRPr/>
              </a:pPr>
              <a:t>203</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88622284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1954"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pitchFamily="34" charset="0"/>
                <a:ea typeface="Arial Unicode MS" pitchFamily="34" charset="-128"/>
                <a:cs typeface="Arial Unicode MS" pitchFamily="34" charset="-128"/>
              </a:rPr>
              <a:t>10/06/10</a:t>
            </a:r>
          </a:p>
        </p:txBody>
      </p:sp>
      <p:sp>
        <p:nvSpPr>
          <p:cNvPr id="381955"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D0D5FC36-D385-4FA1-94A5-876FBCD013BC}" type="slidenum">
              <a:rPr kumimoji="0" lang="en-GB" sz="1200" b="0" i="0" u="none" strike="noStrike" kern="1200" cap="none" spc="0" normalizeH="0" baseline="0" noProof="0" smtClean="0">
                <a:ln>
                  <a:noFill/>
                </a:ln>
                <a:solidFill>
                  <a:srgbClr val="FFFFFF"/>
                </a:solidFill>
                <a:effectLst/>
                <a:uLnTx/>
                <a:uFillTx/>
                <a:latin typeface="Comic Sans MS" pitchFamily="66"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204</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endParaRPr>
          </a:p>
        </p:txBody>
      </p:sp>
      <p:sp>
        <p:nvSpPr>
          <p:cNvPr id="381956"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7AD8B40F-C0D2-4C85-9AC0-FF1C38C147AA}"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204</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8195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mn-cs"/>
            </a:endParaRPr>
          </a:p>
        </p:txBody>
      </p:sp>
      <p:sp>
        <p:nvSpPr>
          <p:cNvPr id="381958" name="Rectangle 3"/>
          <p:cNvSpPr>
            <a:spLocks noGrp="1" noChangeArrowheads="1"/>
          </p:cNvSpPr>
          <p:nvPr>
            <p:ph type="body"/>
          </p:nvPr>
        </p:nvSpPr>
        <p:spPr>
          <a:xfrm>
            <a:off x="685800" y="4343400"/>
            <a:ext cx="5486400" cy="4124325"/>
          </a:xfrm>
          <a:solidFill>
            <a:srgbClr val="FFFFFF"/>
          </a:solidFill>
          <a:ln w="9360">
            <a:solidFill>
              <a:srgbClr val="000000"/>
            </a:solidFill>
          </a:ln>
        </p:spPr>
        <p:txBody>
          <a:bodyPr wrap="none" anchor="ctr"/>
          <a:lstStyle/>
          <a:p>
            <a:r>
              <a:rPr lang="en-US">
                <a:latin typeface="Times New Roman" pitchFamily="18" charset="0"/>
              </a:rPr>
              <a:t>OS-23-Isaiah</a:t>
            </a:r>
          </a:p>
          <a:p>
            <a:r>
              <a:rPr lang="en-US">
                <a:latin typeface="Times New Roman" pitchFamily="18" charset="0"/>
              </a:rPr>
              <a:t>NS-05-Acts1-2-slide 193</a:t>
            </a:r>
          </a:p>
          <a:p>
            <a:endParaRPr lang="en-US">
              <a:latin typeface="Times New Roman" pitchFamily="18" charset="0"/>
            </a:endParaRPr>
          </a:p>
        </p:txBody>
      </p:sp>
    </p:spTree>
    <p:extLst>
      <p:ext uri="{BB962C8B-B14F-4D97-AF65-F5344CB8AC3E}">
        <p14:creationId xmlns:p14="http://schemas.microsoft.com/office/powerpoint/2010/main" val="2968662375"/>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indent="0" algn="l" defTabSz="457177" rtl="0" eaLnBrk="1" fontAlgn="auto" latinLnBrk="0" hangingPunct="1">
              <a:lnSpc>
                <a:spcPct val="100000"/>
              </a:lnSpc>
              <a:spcBef>
                <a:spcPts val="0"/>
              </a:spcBef>
              <a:spcAft>
                <a:spcPts val="0"/>
              </a:spcAft>
              <a:buClrTx/>
              <a:buSzTx/>
              <a:buFontTx/>
              <a:buNone/>
              <a:tabLst/>
              <a:defRPr/>
            </a:pPr>
            <a:r>
              <a:rPr lang="en-US"/>
              <a:t>We should witness to everyone until Israel is restored (1:6-8). </a:t>
            </a:r>
          </a:p>
        </p:txBody>
      </p:sp>
    </p:spTree>
    <p:extLst>
      <p:ext uri="{BB962C8B-B14F-4D97-AF65-F5344CB8AC3E}">
        <p14:creationId xmlns:p14="http://schemas.microsoft.com/office/powerpoint/2010/main" val="1935124688"/>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86D87CD-C01F-B749-8230-ECDDAC4804F5}"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206</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1426"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314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Times New Roman"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Why do the disciples ask about a kingdom restored to Israel (6)?</a:t>
            </a:r>
          </a:p>
          <a:p>
            <a:r>
              <a:rPr lang="en-US" dirty="0"/>
              <a:t>From many OT texts, they knew that a Messiah would rule over Israel, and they knew that Jesus was that Messiah, so they reasoned that the now resurrected Jesus would restore that kingdom. </a:t>
            </a:r>
          </a:p>
          <a:p>
            <a:r>
              <a:rPr lang="en-US" dirty="0"/>
              <a:t>One scholar notes, “In the disciples’ minds, the outpouring of the Holy Spirit and the coming of the promised kingdom were closely associated. And well they should be, because the Old Testament frequently joined the two (cf. Isa. 32:15–20; 44:3–5; Ezek. 39:28–29; Joel 2:28–3:1; Zech. 12:8–10). When Christ told the disciples of the soon-coming Spirit baptism, they immediately concluded that the restoration of Israel’s kingdom was near in time.”</a:t>
            </a:r>
          </a:p>
          <a:p>
            <a:endParaRPr lang="en-US" dirty="0"/>
          </a:p>
          <a:p>
            <a:r>
              <a:rPr lang="en-US" dirty="0"/>
              <a:t>_______</a:t>
            </a:r>
          </a:p>
          <a:p>
            <a:endParaRPr lang="en-US" dirty="0"/>
          </a:p>
          <a:p>
            <a:r>
              <a:rPr lang="en-US" dirty="0"/>
              <a:t>Stanley D. Toussaint, “Acts,” in </a:t>
            </a:r>
            <a:r>
              <a:rPr lang="en-US" i="1" dirty="0"/>
              <a:t>The Bible Knowledge Commentary: An Exposition of the Scriptures</a:t>
            </a:r>
            <a:r>
              <a:rPr lang="en-US" dirty="0"/>
              <a:t>, ed. J. F. Walvoord and R. B. Zuck, vol. 2 (Wheaton, IL: Victor Books, 1985), 354.</a:t>
            </a:r>
          </a:p>
          <a:p>
            <a:endParaRPr lang="en-US" dirty="0"/>
          </a:p>
        </p:txBody>
      </p:sp>
    </p:spTree>
    <p:extLst>
      <p:ext uri="{BB962C8B-B14F-4D97-AF65-F5344CB8AC3E}">
        <p14:creationId xmlns:p14="http://schemas.microsoft.com/office/powerpoint/2010/main" val="9071616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a:t>How does Jesus correct their understanding of Israel’s restoration (7)?</a:t>
            </a:r>
          </a:p>
          <a:p>
            <a:r>
              <a:rPr lang="en-US"/>
              <a:t>Does Jesus say that they had the wrong idea about the kingdom? </a:t>
            </a:r>
          </a:p>
          <a:p>
            <a:r>
              <a:rPr lang="en-US"/>
              <a:t>Does Jesus say, “Oh, you stiff-necked and dull disciples? When are you going to see that my kingdom is not a political one. It’s spiritual only!”</a:t>
            </a:r>
          </a:p>
          <a:p>
            <a:r>
              <a:rPr lang="en-US"/>
              <a:t>But he doesn’t say that it is only spiritual. He affirms their understanding of what the kingdom is. He just corrects the timing of that kingdom. It wasn’t going to happen then but only when the Father determines. They just needed to wait.</a:t>
            </a:r>
          </a:p>
          <a:p>
            <a:r>
              <a:rPr lang="en-US"/>
              <a:t>But in verse 8 he tells them what to do until the kingdom for Israel arrives: WITNESS!</a:t>
            </a:r>
          </a:p>
          <a:p>
            <a:endParaRPr lang="en-US"/>
          </a:p>
        </p:txBody>
      </p:sp>
    </p:spTree>
    <p:extLst>
      <p:ext uri="{BB962C8B-B14F-4D97-AF65-F5344CB8AC3E}">
        <p14:creationId xmlns:p14="http://schemas.microsoft.com/office/powerpoint/2010/main" val="134666544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2" indent="0" algn="l" defTabSz="457177" rtl="0" eaLnBrk="1" fontAlgn="auto" latinLnBrk="0" hangingPunct="1">
              <a:lnSpc>
                <a:spcPct val="100000"/>
              </a:lnSpc>
              <a:spcBef>
                <a:spcPts val="0"/>
              </a:spcBef>
              <a:spcAft>
                <a:spcPts val="0"/>
              </a:spcAft>
              <a:buClrTx/>
              <a:buSzTx/>
              <a:buFontTx/>
              <a:buNone/>
              <a:tabLst/>
              <a:defRPr/>
            </a:pPr>
            <a:r>
              <a:rPr lang="en-US"/>
              <a:t>So what was the commission for the disciples (8)?</a:t>
            </a:r>
          </a:p>
          <a:p>
            <a:pPr marL="0" marR="0" lvl="2" indent="0" algn="l" defTabSz="457177" rtl="0" eaLnBrk="1" fontAlgn="auto" latinLnBrk="0" hangingPunct="1">
              <a:lnSpc>
                <a:spcPct val="100000"/>
              </a:lnSpc>
              <a:spcBef>
                <a:spcPts val="0"/>
              </a:spcBef>
              <a:spcAft>
                <a:spcPts val="0"/>
              </a:spcAft>
              <a:buClrTx/>
              <a:buSzTx/>
              <a:buFontTx/>
              <a:buNone/>
              <a:tabLst/>
              <a:defRPr/>
            </a:pPr>
            <a:r>
              <a:rPr lang="en-US"/>
              <a:t>They were NOT to preach.</a:t>
            </a:r>
          </a:p>
          <a:p>
            <a:pPr marL="0" marR="0" lvl="2" indent="0" algn="l" defTabSz="457177" rtl="0" eaLnBrk="1" fontAlgn="auto" latinLnBrk="0" hangingPunct="1">
              <a:lnSpc>
                <a:spcPct val="100000"/>
              </a:lnSpc>
              <a:spcBef>
                <a:spcPts val="0"/>
              </a:spcBef>
              <a:spcAft>
                <a:spcPts val="0"/>
              </a:spcAft>
              <a:buClrTx/>
              <a:buSzTx/>
              <a:buFontTx/>
              <a:buNone/>
              <a:tabLst/>
              <a:defRPr/>
            </a:pPr>
            <a:r>
              <a:rPr lang="en-US"/>
              <a:t>They were NOT to teach.</a:t>
            </a:r>
          </a:p>
          <a:p>
            <a:pPr marL="0" marR="0" lvl="2" indent="0" algn="l" defTabSz="457177" rtl="0" eaLnBrk="1" fontAlgn="auto" latinLnBrk="0" hangingPunct="1">
              <a:lnSpc>
                <a:spcPct val="100000"/>
              </a:lnSpc>
              <a:spcBef>
                <a:spcPts val="0"/>
              </a:spcBef>
              <a:spcAft>
                <a:spcPts val="0"/>
              </a:spcAft>
              <a:buClrTx/>
              <a:buSzTx/>
              <a:buFontTx/>
              <a:buNone/>
              <a:tabLst/>
              <a:defRPr/>
            </a:pPr>
            <a:r>
              <a:rPr lang="en-US"/>
              <a:t>They were simply to WITNESS what they experienced. Isn’t that freeing?</a:t>
            </a:r>
          </a:p>
          <a:p>
            <a:pPr marL="0" marR="0" lvl="2" indent="0" algn="l" defTabSz="457177" rtl="0" eaLnBrk="1" fontAlgn="auto" latinLnBrk="0" hangingPunct="1">
              <a:lnSpc>
                <a:spcPct val="100000"/>
              </a:lnSpc>
              <a:spcBef>
                <a:spcPts val="0"/>
              </a:spcBef>
              <a:spcAft>
                <a:spcPts val="0"/>
              </a:spcAft>
              <a:buClrTx/>
              <a:buSzTx/>
              <a:buFontTx/>
              <a:buNone/>
              <a:tabLst/>
              <a:defRPr/>
            </a:pPr>
            <a:endParaRPr lang="en-US"/>
          </a:p>
        </p:txBody>
      </p:sp>
    </p:spTree>
    <p:extLst>
      <p:ext uri="{BB962C8B-B14F-4D97-AF65-F5344CB8AC3E}">
        <p14:creationId xmlns:p14="http://schemas.microsoft.com/office/powerpoint/2010/main" val="174812816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a:solidFill>
                  <a:schemeClr val="tx1"/>
                </a:solidFill>
                <a:effectLst/>
                <a:latin typeface="Arial" panose="020B0604020202020204" pitchFamily="34" charset="0"/>
                <a:ea typeface="ＭＳ Ｐゴシック" pitchFamily="-108" charset="-128"/>
                <a:cs typeface="Arial" panose="020B0604020202020204" pitchFamily="34" charset="0"/>
              </a:rPr>
              <a:t>It’s not hard to witness to what you have seen—</a:t>
            </a:r>
            <a:r>
              <a:rPr lang="en-SG" b="1">
                <a:effectLst/>
                <a:latin typeface="Arial" panose="020B0604020202020204" pitchFamily="34" charset="0"/>
                <a:cs typeface="Arial" panose="020B0604020202020204" pitchFamily="34" charset="0"/>
              </a:rPr>
              <a:t> </a:t>
            </a:r>
          </a:p>
          <a:p>
            <a:pPr marL="0" marR="0" lvl="3" indent="0" algn="l" defTabSz="457177"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Wiersbe</a:t>
            </a:r>
            <a:r>
              <a:rPr lang="en-US">
                <a:effectLst/>
              </a:rPr>
              <a:t> notes, “’Witness’ is a key word in the Book of </a:t>
            </a:r>
            <a:r>
              <a:rPr lang="ar-SA" b="1">
                <a:effectLst/>
                <a:cs typeface="Arial" panose="020B0604020202020204" pitchFamily="34" charset="0"/>
              </a:rPr>
              <a:t>أعمال الرسل</a:t>
            </a:r>
            <a:r>
              <a:rPr lang="en-US">
                <a:effectLst/>
              </a:rPr>
              <a:t> and is used twenty-nine times as either a verb or a noun. A witness is somebody who tells what he has seen and heard (</a:t>
            </a:r>
            <a:r>
              <a:rPr lang="ar-SA" b="1">
                <a:effectLst/>
                <a:cs typeface="Arial" panose="020B0604020202020204" pitchFamily="34" charset="0"/>
              </a:rPr>
              <a:t>أعمال الرسل</a:t>
            </a:r>
            <a:r>
              <a:rPr lang="en-US">
                <a:effectLst/>
              </a:rPr>
              <a:t> 4:19–20). When you are on the witness stand in court, the judge is not interested in your ideas or opinions; he only wants to hear what you know. Our English word Witness</a:t>
            </a:r>
          </a:p>
          <a:p>
            <a:pPr marL="0" marR="0" lvl="3" indent="0" algn="l" defTabSz="457177" rtl="0" eaLnBrk="1" fontAlgn="auto" latinLnBrk="0" hangingPunct="1">
              <a:lnSpc>
                <a:spcPct val="100000"/>
              </a:lnSpc>
              <a:spcBef>
                <a:spcPts val="0"/>
              </a:spcBef>
              <a:spcAft>
                <a:spcPts val="0"/>
              </a:spcAft>
              <a:buClrTx/>
              <a:buSzTx/>
              <a:buFontTx/>
              <a:buNone/>
              <a:tabLst/>
              <a:defRPr/>
            </a:pPr>
            <a:r>
              <a:rPr lang="en-US">
                <a:effectLst/>
              </a:rPr>
              <a:t>martyr comes from the Greek word translated ‘witness,’ and many of God’s people have sealed their witness by laying down their lives.”</a:t>
            </a:r>
          </a:p>
          <a:p>
            <a:pPr marL="0" marR="0" lvl="3" indent="0" algn="l" defTabSz="457177" rtl="0" eaLnBrk="1" fontAlgn="auto" latinLnBrk="0" hangingPunct="1">
              <a:lnSpc>
                <a:spcPct val="100000"/>
              </a:lnSpc>
              <a:spcBef>
                <a:spcPts val="0"/>
              </a:spcBef>
              <a:spcAft>
                <a:spcPts val="0"/>
              </a:spcAft>
              <a:buClrTx/>
              <a:buSzTx/>
              <a:buFontTx/>
              <a:buNone/>
              <a:tabLst/>
              <a:defRPr/>
            </a:pPr>
            <a:endParaRPr lang="en-US">
              <a:effectLst/>
            </a:endParaRPr>
          </a:p>
          <a:p>
            <a:pPr marL="0" marR="0" lvl="3" indent="0" algn="l" defTabSz="457177" rtl="0" eaLnBrk="1" fontAlgn="auto" latinLnBrk="0" hangingPunct="1">
              <a:lnSpc>
                <a:spcPct val="100000"/>
              </a:lnSpc>
              <a:spcBef>
                <a:spcPts val="0"/>
              </a:spcBef>
              <a:spcAft>
                <a:spcPts val="0"/>
              </a:spcAft>
              <a:buClrTx/>
              <a:buSzTx/>
              <a:buFontTx/>
              <a:buNone/>
              <a:tabLst/>
              <a:defRPr/>
            </a:pPr>
            <a:r>
              <a:rPr lang="en-US">
                <a:effectLst/>
              </a:rPr>
              <a:t>____________</a:t>
            </a:r>
          </a:p>
          <a:p>
            <a:pPr marL="0" marR="0" lvl="3" indent="0" algn="l" defTabSz="457177" rtl="0" eaLnBrk="1" fontAlgn="auto" latinLnBrk="0" hangingPunct="1">
              <a:lnSpc>
                <a:spcPct val="100000"/>
              </a:lnSpc>
              <a:spcBef>
                <a:spcPts val="0"/>
              </a:spcBef>
              <a:spcAft>
                <a:spcPts val="0"/>
              </a:spcAft>
              <a:buClrTx/>
              <a:buSzTx/>
              <a:buFontTx/>
              <a:buNone/>
              <a:tabLst/>
              <a:defRPr/>
            </a:pPr>
            <a:endParaRPr lang="en-US">
              <a:effectLst/>
            </a:endParaRPr>
          </a:p>
          <a:p>
            <a:pPr marL="0" marR="0" lvl="3" indent="0" algn="l" defTabSz="457177" rtl="0" eaLnBrk="1" fontAlgn="auto" latinLnBrk="0" hangingPunct="1">
              <a:lnSpc>
                <a:spcPct val="100000"/>
              </a:lnSpc>
              <a:spcBef>
                <a:spcPts val="0"/>
              </a:spcBef>
              <a:spcAft>
                <a:spcPts val="0"/>
              </a:spcAft>
              <a:buClrTx/>
              <a:buSzTx/>
              <a:buFontTx/>
              <a:buNone/>
              <a:tabLst/>
              <a:defRPr/>
            </a:pPr>
            <a:r>
              <a:rPr lang="en-US">
                <a:effectLst/>
              </a:rPr>
              <a:t>Warren W. Wiersbe, The Bible Exposition Commentary, vol. 1 (Wheaton, IL: Victor Books, 1996), 403.</a:t>
            </a:r>
          </a:p>
          <a:p>
            <a:pPr marL="0" marR="0" lvl="3" indent="0" algn="l" defTabSz="457177" rtl="0" eaLnBrk="1" fontAlgn="auto" latinLnBrk="0" hangingPunct="1">
              <a:lnSpc>
                <a:spcPct val="100000"/>
              </a:lnSpc>
              <a:spcBef>
                <a:spcPts val="0"/>
              </a:spcBef>
              <a:spcAft>
                <a:spcPts val="0"/>
              </a:spcAft>
              <a:buClrTx/>
              <a:buSzTx/>
              <a:buFontTx/>
              <a:buNone/>
              <a:tabLst/>
              <a:defRPr/>
            </a:pPr>
            <a:endParaRPr lang="en-US"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33908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34BE84-E6E7-9548-A3AC-318FABA35F98}"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197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E5FBF81-C9BD-8842-AEBE-742CAFB0B436}"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197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455624-5157-6045-B3D4-81EE1B9BAA69}"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1973" name="Rectangle 2"/>
          <p:cNvSpPr>
            <a:spLocks noGrp="1" noRot="1" noChangeAspect="1" noChangeArrowheads="1" noTextEdit="1"/>
          </p:cNvSpPr>
          <p:nvPr>
            <p:ph type="sldImg"/>
          </p:nvPr>
        </p:nvSpPr>
        <p:spPr>
          <a:solidFill>
            <a:srgbClr val="FFFFFF"/>
          </a:solidFill>
          <a:ln/>
        </p:spPr>
      </p:sp>
      <p:sp>
        <p:nvSpPr>
          <p:cNvPr id="21197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p:txBody>
      </p:sp>
    </p:spTree>
    <p:extLst>
      <p:ext uri="{BB962C8B-B14F-4D97-AF65-F5344CB8AC3E}">
        <p14:creationId xmlns:p14="http://schemas.microsoft.com/office/powerpoint/2010/main" val="1559074375"/>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F69392-75DD-3644-A553-855E3A89F0D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42690" name="Rectangle 2"/>
          <p:cNvSpPr>
            <a:spLocks noGrp="1" noRot="1" noChangeAspect="1" noChangeArrowheads="1"/>
          </p:cNvSpPr>
          <p:nvPr>
            <p:ph type="sldImg"/>
          </p:nvPr>
        </p:nvSpPr>
        <p:spPr>
          <a:xfrm>
            <a:off x="1143000" y="685800"/>
            <a:ext cx="4572000" cy="3429000"/>
          </a:xfrm>
          <a:solidFill>
            <a:srgbClr val="FFFFFF"/>
          </a:solidFill>
          <a:ln/>
        </p:spPr>
      </p:sp>
      <p:sp>
        <p:nvSpPr>
          <p:cNvPr id="2426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a:latin typeface="+mn-lt"/>
                <a:ea typeface="ＭＳ Ｐゴシック" charset="0"/>
                <a:cs typeface="ＭＳ Ｐゴシック" charset="0"/>
              </a:rPr>
              <a:t>What is the significance of the threefold regions (8)?</a:t>
            </a:r>
          </a:p>
          <a:p>
            <a:pPr eaLnBrk="1" hangingPunct="1"/>
            <a:r>
              <a:rPr lang="en-US">
                <a:latin typeface="+mn-lt"/>
                <a:ea typeface="ＭＳ Ｐゴシック" charset="0"/>
                <a:cs typeface="ＭＳ Ｐゴシック" charset="0"/>
              </a:rPr>
              <a:t>Geographically, they go from the near to the far.</a:t>
            </a:r>
          </a:p>
          <a:p>
            <a:pPr eaLnBrk="1" hangingPunct="1"/>
            <a:r>
              <a:rPr lang="en-US">
                <a:latin typeface="+mn-lt"/>
                <a:ea typeface="ＭＳ Ｐゴシック" charset="0"/>
                <a:cs typeface="ＭＳ Ｐゴシック" charset="0"/>
              </a:rPr>
              <a:t>By size, it begins with a city, goes to regions and then beyond regions.</a:t>
            </a:r>
          </a:p>
          <a:p>
            <a:pPr eaLnBrk="1" hangingPunct="1"/>
            <a:r>
              <a:rPr lang="en-US">
                <a:latin typeface="+mn-lt"/>
                <a:ea typeface="ＭＳ Ｐゴシック" charset="0"/>
                <a:cs typeface="ＭＳ Ｐゴシック" charset="0"/>
              </a:rPr>
              <a:t>Culturally, they begin with the familiar and stretch to the unfamiliar.</a:t>
            </a:r>
          </a:p>
          <a:p>
            <a:pPr eaLnBrk="1" hangingPunct="1"/>
            <a:r>
              <a:rPr lang="en-US">
                <a:latin typeface="+mn-lt"/>
                <a:ea typeface="ＭＳ Ｐゴシック" charset="0"/>
                <a:cs typeface="ＭＳ Ｐゴシック" charset="0"/>
              </a:rPr>
              <a:t>Chronologically, it begins in AD 33 and finishes in AD 62—as well as to today.</a:t>
            </a:r>
          </a:p>
          <a:p>
            <a:pPr eaLnBrk="1" hangingPunct="1"/>
            <a:r>
              <a:rPr lang="en-US">
                <a:latin typeface="+mn-lt"/>
                <a:ea typeface="ＭＳ Ｐゴシック" charset="0"/>
                <a:cs typeface="ＭＳ Ｐゴシック" charset="0"/>
              </a:rPr>
              <a:t>__________</a:t>
            </a:r>
          </a:p>
          <a:p>
            <a:pPr eaLnBrk="1" hangingPunct="1"/>
            <a:r>
              <a:rPr lang="en-US">
                <a:latin typeface="+mn-lt"/>
                <a:ea typeface="ＭＳ Ｐゴシック" charset="0"/>
                <a:cs typeface="ＭＳ Ｐゴシック" charset="0"/>
              </a:rPr>
              <a:t>NS-05-Acts1-2-slides 63, 204</a:t>
            </a:r>
          </a:p>
        </p:txBody>
      </p:sp>
    </p:spTree>
    <p:extLst>
      <p:ext uri="{BB962C8B-B14F-4D97-AF65-F5344CB8AC3E}">
        <p14:creationId xmlns:p14="http://schemas.microsoft.com/office/powerpoint/2010/main" val="379539438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107523" name="Rectangle 3"/>
          <p:cNvSpPr>
            <a:spLocks noGrp="1" noChangeArrowheads="1"/>
          </p:cNvSpPr>
          <p:nvPr>
            <p:ph type="body" idx="1"/>
          </p:nvPr>
        </p:nvSpPr>
        <p:spPr/>
        <p:txBody>
          <a:bodyPr/>
          <a:lstStyle/>
          <a:p>
            <a:r>
              <a:rPr lang="en-US" sz="1200" kern="1200">
                <a:solidFill>
                  <a:schemeClr val="tx1"/>
                </a:solidFill>
                <a:effectLst/>
                <a:latin typeface="+mn-lt"/>
                <a:ea typeface="+mn-ea"/>
                <a:cs typeface="+mn-cs"/>
              </a:rPr>
              <a:t>Linguistically, Hebrew/Aramaic moves to Greek/Latin/others.</a:t>
            </a:r>
            <a:endParaRPr lang="en-US"/>
          </a:p>
        </p:txBody>
      </p:sp>
    </p:spTree>
    <p:extLst>
      <p:ext uri="{BB962C8B-B14F-4D97-AF65-F5344CB8AC3E}">
        <p14:creationId xmlns:p14="http://schemas.microsoft.com/office/powerpoint/2010/main" val="234576025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sz="1200" kern="1200">
                <a:solidFill>
                  <a:schemeClr val="tx1"/>
                </a:solidFill>
                <a:effectLst/>
                <a:latin typeface="+mn-lt"/>
                <a:ea typeface="+mn-ea"/>
                <a:cs typeface="+mn-cs"/>
              </a:rPr>
              <a:t>“After saying this…</a:t>
            </a:r>
          </a:p>
          <a:p>
            <a:endParaRPr lang="en-US"/>
          </a:p>
        </p:txBody>
      </p:sp>
    </p:spTree>
    <p:extLst>
      <p:ext uri="{BB962C8B-B14F-4D97-AF65-F5344CB8AC3E}">
        <p14:creationId xmlns:p14="http://schemas.microsoft.com/office/powerpoint/2010/main" val="40383013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sz="1200" kern="1200">
                <a:solidFill>
                  <a:schemeClr val="tx1"/>
                </a:solidFill>
                <a:effectLst/>
                <a:latin typeface="+mn-lt"/>
                <a:ea typeface="+mn-ea"/>
                <a:cs typeface="+mn-cs"/>
              </a:rPr>
              <a:t>he was taken up into a cloud while they were watching…</a:t>
            </a:r>
            <a:endParaRPr lang="en-US"/>
          </a:p>
        </p:txBody>
      </p:sp>
    </p:spTree>
    <p:extLst>
      <p:ext uri="{BB962C8B-B14F-4D97-AF65-F5344CB8AC3E}">
        <p14:creationId xmlns:p14="http://schemas.microsoft.com/office/powerpoint/2010/main" val="2515548449"/>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a:t>…</a:t>
            </a:r>
            <a:r>
              <a:rPr lang="en-US" sz="1200" kern="1200">
                <a:solidFill>
                  <a:schemeClr val="tx1"/>
                </a:solidFill>
                <a:effectLst/>
                <a:latin typeface="+mn-lt"/>
                <a:ea typeface="+mn-ea"/>
                <a:cs typeface="+mn-cs"/>
              </a:rPr>
              <a:t> and they could no longer see him” (1:9 NLT).</a:t>
            </a:r>
            <a:endParaRPr lang="en-US"/>
          </a:p>
        </p:txBody>
      </p:sp>
    </p:spTree>
    <p:extLst>
      <p:ext uri="{BB962C8B-B14F-4D97-AF65-F5344CB8AC3E}">
        <p14:creationId xmlns:p14="http://schemas.microsoft.com/office/powerpoint/2010/main" val="1155208825"/>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a:t>“</a:t>
            </a:r>
            <a:r>
              <a:rPr lang="en-US" sz="1200" kern="1200">
                <a:solidFill>
                  <a:schemeClr val="tx1"/>
                </a:solidFill>
                <a:effectLst/>
                <a:latin typeface="+mn-lt"/>
                <a:ea typeface="+mn-ea"/>
                <a:cs typeface="+mn-cs"/>
              </a:rPr>
              <a:t>As they strained to see him rising into heaven, two white-robed men suddenly stood among them.”</a:t>
            </a:r>
          </a:p>
        </p:txBody>
      </p:sp>
    </p:spTree>
    <p:extLst>
      <p:ext uri="{BB962C8B-B14F-4D97-AF65-F5344CB8AC3E}">
        <p14:creationId xmlns:p14="http://schemas.microsoft.com/office/powerpoint/2010/main" val="978922850"/>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858651276"/>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428139830"/>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b="0" dirty="0">
                <a:latin typeface="Arial" panose="020B0604020202020204" pitchFamily="34" charset="0"/>
                <a:cs typeface="Arial" panose="020B0604020202020204" pitchFamily="34" charset="0"/>
              </a:rPr>
              <a:t>God began the Church right at home for the first believers (</a:t>
            </a:r>
            <a:r>
              <a:rPr lang="ar-SA" b="0" dirty="0">
                <a:latin typeface="Arial" panose="020B0604020202020204" pitchFamily="34" charset="0"/>
                <a:cs typeface="Arial" panose="020B0604020202020204" pitchFamily="34" charset="0"/>
              </a:rPr>
              <a:t>أعمال الرسل</a:t>
            </a:r>
            <a:r>
              <a:rPr lang="en-US" b="0" dirty="0">
                <a:latin typeface="Arial" panose="020B0604020202020204" pitchFamily="34" charset="0"/>
                <a:cs typeface="Arial" panose="020B0604020202020204" pitchFamily="34" charset="0"/>
              </a:rPr>
              <a:t> 1–2).</a:t>
            </a:r>
          </a:p>
          <a:p>
            <a:r>
              <a:rPr lang="en-US" b="0" dirty="0">
                <a:latin typeface="Arial" panose="020B0604020202020204" pitchFamily="34" charset="0"/>
                <a:cs typeface="Arial" panose="020B0604020202020204" pitchFamily="34" charset="0"/>
              </a:rPr>
              <a:t>He prepared Jews first to reach Jews (</a:t>
            </a:r>
            <a:r>
              <a:rPr lang="ar-SA" b="0" dirty="0">
                <a:latin typeface="Arial" panose="020B0604020202020204" pitchFamily="34" charset="0"/>
                <a:cs typeface="Arial" panose="020B0604020202020204" pitchFamily="34" charset="0"/>
              </a:rPr>
              <a:t>أعمال الرسل</a:t>
            </a:r>
            <a:r>
              <a:rPr lang="en-US" b="0" dirty="0">
                <a:latin typeface="Arial" panose="020B0604020202020204" pitchFamily="34" charset="0"/>
                <a:cs typeface="Arial" panose="020B0604020202020204" pitchFamily="34" charset="0"/>
              </a:rPr>
              <a:t> 1).</a:t>
            </a:r>
          </a:p>
          <a:p>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0725995"/>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0EB220-26F6-7941-A28D-F1ABBEA266D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3842" name="Rectangle 1026"/>
          <p:cNvSpPr>
            <a:spLocks noGrp="1" noRot="1" noChangeAspect="1" noChangeArrowheads="1"/>
          </p:cNvSpPr>
          <p:nvPr>
            <p:ph type="sldImg"/>
          </p:nvPr>
        </p:nvSpPr>
        <p:spPr>
          <a:solidFill>
            <a:srgbClr val="FFFFFF"/>
          </a:solidFill>
          <a:ln/>
        </p:spPr>
      </p:sp>
      <p:sp>
        <p:nvSpPr>
          <p:cNvPr id="16384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0" dirty="0">
                <a:latin typeface="Times New Roman" charset="0"/>
                <a:ea typeface="ＭＳ Ｐゴシック" charset="0"/>
                <a:cs typeface="ＭＳ Ｐゴシック" charset="0"/>
              </a:rPr>
              <a:t>The Mount of Olives repeatedly plays a vital role in biblical prophecy. Ezekiel last saw the glory of God leave the temple and land on this mount. More than 500 years later, some Galilean Jews last proclaimed Jesus as Messiah on the Mount of Olives at the Triumphal Entry (Luke 19:37) days before Jerusalem's leaders had him crucified, but Christ rose and returned to the Mount of Olives and ascended from there (Acts 1:10). The next time Jesus will be seen on earth is at this same Mount of Olives (Acts 1:11)!</a:t>
            </a:r>
          </a:p>
          <a:p>
            <a:pPr eaLnBrk="1" hangingPunct="1"/>
            <a:r>
              <a:rPr lang="en-US" b="0" dirty="0">
                <a:latin typeface="Calibri" panose="020F0502020204030204" pitchFamily="34" charset="0"/>
                <a:ea typeface="ＭＳ Ｐゴシック" charset="0"/>
                <a:cs typeface="Calibri" panose="020F0502020204030204" pitchFamily="34" charset="0"/>
              </a:rPr>
              <a:t>The Kidron Valley below the mount is likely the Valley of Jehoshaphat where Jesus will judge the nations (Joel 3).</a:t>
            </a:r>
          </a:p>
          <a:p>
            <a:pPr eaLnBrk="1" hangingPunct="1"/>
            <a:r>
              <a:rPr lang="en-US" b="0" dirty="0">
                <a:latin typeface="Calibri" panose="020F0502020204030204" pitchFamily="34" charset="0"/>
                <a:ea typeface="ＭＳ Ｐゴシック" charset="0"/>
                <a:cs typeface="Calibri" panose="020F0502020204030204" pitchFamily="34" charset="0"/>
              </a:rPr>
              <a:t>_____________</a:t>
            </a:r>
          </a:p>
          <a:p>
            <a:pPr eaLnBrk="1" hangingPunct="1"/>
            <a:r>
              <a:rPr lang="en-US" b="0" dirty="0">
                <a:latin typeface="Calibri" panose="020F0502020204030204" pitchFamily="34" charset="0"/>
                <a:ea typeface="ＭＳ Ｐゴシック" charset="0"/>
                <a:cs typeface="Calibri" panose="020F0502020204030204" pitchFamily="34" charset="0"/>
              </a:rPr>
              <a:t>Common-400</a:t>
            </a:r>
          </a:p>
          <a:p>
            <a:pPr eaLnBrk="1" hangingPunct="1"/>
            <a:r>
              <a:rPr lang="en-US" b="0" dirty="0">
                <a:latin typeface="Times New Roman" charset="0"/>
                <a:ea typeface="ＭＳ Ｐゴシック" charset="0"/>
                <a:cs typeface="ＭＳ Ｐゴシック" charset="0"/>
              </a:rPr>
              <a:t>BE-38-Zechariah-126</a:t>
            </a:r>
          </a:p>
          <a:p>
            <a:pPr eaLnBrk="1" hangingPunct="1"/>
            <a:r>
              <a:rPr lang="en-US" b="0" dirty="0">
                <a:latin typeface="Calibri" panose="020F0502020204030204" pitchFamily="34" charset="0"/>
                <a:ea typeface="ＭＳ Ｐゴシック" charset="0"/>
                <a:cs typeface="Calibri" panose="020F0502020204030204" pitchFamily="34" charset="0"/>
              </a:rPr>
              <a:t>ES-13-Tribulation-19</a:t>
            </a:r>
            <a:endParaRPr lang="ar-SA" b="0" dirty="0">
              <a:latin typeface="Calibri" panose="020F0502020204030204" pitchFamily="34" charset="0"/>
              <a:ea typeface="ＭＳ Ｐゴシック" charset="0"/>
              <a:cs typeface="Calibri" panose="020F0502020204030204" pitchFamily="34" charset="0"/>
            </a:endParaRPr>
          </a:p>
          <a:p>
            <a:pPr eaLnBrk="1" hangingPunct="1"/>
            <a:r>
              <a:rPr lang="en-US" b="0" dirty="0">
                <a:latin typeface="Calibri" panose="020F0502020204030204" pitchFamily="34" charset="0"/>
                <a:ea typeface="ＭＳ Ｐゴシック" charset="0"/>
                <a:cs typeface="Calibri" panose="020F0502020204030204" pitchFamily="34" charset="0"/>
              </a:rPr>
              <a:t>ES-26-Restoration of Israel-299</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b="0" dirty="0">
                <a:latin typeface="Arial" panose="020B0604020202020204" pitchFamily="34" charset="0"/>
                <a:ea typeface="ＭＳ Ｐゴシック" charset="0"/>
                <a:cs typeface="Arial" panose="020B0604020202020204" pitchFamily="34" charset="0"/>
              </a:rPr>
              <a:t>LC-10-Resurrection of the King-209</a:t>
            </a:r>
            <a:endParaRPr lang="en-US" b="0" dirty="0">
              <a:latin typeface="Calibri" panose="020F0502020204030204" pitchFamily="34" charset="0"/>
              <a:ea typeface="ＭＳ Ｐゴシック" charset="0"/>
              <a:cs typeface="Calibri" panose="020F0502020204030204" pitchFamily="34" charset="0"/>
            </a:endParaRPr>
          </a:p>
          <a:p>
            <a:pPr eaLnBrk="1" hangingPunct="1"/>
            <a:r>
              <a:rPr lang="en-US" b="0" dirty="0">
                <a:latin typeface="Calibri" panose="020F0502020204030204" pitchFamily="34" charset="0"/>
                <a:ea typeface="ＭＳ Ｐゴシック" charset="0"/>
                <a:cs typeface="Calibri" panose="020F0502020204030204" pitchFamily="34" charset="0"/>
              </a:rPr>
              <a:t>OB-40-Temples-35</a:t>
            </a:r>
          </a:p>
          <a:p>
            <a:pPr eaLnBrk="1" hangingPunct="1"/>
            <a:r>
              <a:rPr lang="en-US" b="0" dirty="0">
                <a:latin typeface="Calibri" panose="020F0502020204030204" pitchFamily="34" charset="0"/>
                <a:ea typeface="ＭＳ Ｐゴシック" charset="0"/>
                <a:cs typeface="Calibri" panose="020F0502020204030204" pitchFamily="34" charset="0"/>
              </a:rPr>
              <a:t>OS-26-Ezek1-39-slide 178</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b="0" dirty="0">
                <a:latin typeface="Times New Roman" charset="0"/>
                <a:ea typeface="ＭＳ Ｐゴシック" charset="0"/>
                <a:cs typeface="ＭＳ Ｐゴシック" charset="0"/>
              </a:rPr>
              <a:t>OS-26-Ezek40-43-slide 86</a:t>
            </a:r>
            <a:endParaRPr lang="en-US" b="0" dirty="0">
              <a:latin typeface="Calibri" panose="020F0502020204030204" pitchFamily="34" charset="0"/>
              <a:ea typeface="ＭＳ Ｐゴシック" charset="0"/>
              <a:cs typeface="Calibri" panose="020F0502020204030204" pitchFamily="34" charset="0"/>
            </a:endParaRPr>
          </a:p>
          <a:p>
            <a:pPr eaLnBrk="1" hangingPunct="1"/>
            <a:r>
              <a:rPr lang="en-US" b="0" dirty="0">
                <a:latin typeface="Calibri" panose="020F0502020204030204" pitchFamily="34" charset="0"/>
                <a:ea typeface="ＭＳ Ｐゴシック" charset="0"/>
                <a:cs typeface="Calibri" panose="020F0502020204030204" pitchFamily="34" charset="0"/>
              </a:rPr>
              <a:t>OS-38-Zechariah-179</a:t>
            </a:r>
          </a:p>
          <a:p>
            <a:pPr eaLnBrk="1" hangingPunct="1"/>
            <a:r>
              <a:rPr lang="en-US" b="0" dirty="0">
                <a:latin typeface="Calibri" panose="020F0502020204030204" pitchFamily="34" charset="0"/>
                <a:ea typeface="ＭＳ Ｐゴシック" charset="0"/>
                <a:cs typeface="Calibri" panose="020F0502020204030204" pitchFamily="34" charset="0"/>
              </a:rPr>
              <a:t>LC-06-Official Presentation-49</a:t>
            </a:r>
          </a:p>
          <a:p>
            <a:pPr eaLnBrk="1" hangingPunct="1"/>
            <a:r>
              <a:rPr lang="en-US" b="0" dirty="0">
                <a:latin typeface="Calibri" panose="020F0502020204030204" pitchFamily="34" charset="0"/>
                <a:ea typeface="ＭＳ Ｐゴシック" charset="0"/>
                <a:cs typeface="Calibri" panose="020F0502020204030204" pitchFamily="34" charset="0"/>
              </a:rPr>
              <a:t>NS-01-Matt15-28-slide 112</a:t>
            </a:r>
          </a:p>
          <a:p>
            <a:pPr eaLnBrk="1" hangingPunct="1"/>
            <a:r>
              <a:rPr lang="en-US" b="0" dirty="0">
                <a:latin typeface="Calibri" panose="020F0502020204030204" pitchFamily="34" charset="0"/>
                <a:ea typeface="ＭＳ Ｐゴシック" charset="0"/>
                <a:cs typeface="Calibri" panose="020F0502020204030204" pitchFamily="34" charset="0"/>
              </a:rPr>
              <a:t>NS-03-Luke13-24-slide 111</a:t>
            </a:r>
          </a:p>
          <a:p>
            <a:pPr eaLnBrk="1" hangingPunct="1"/>
            <a:r>
              <a:rPr lang="en-US" b="0" dirty="0">
                <a:latin typeface="Calibri" panose="020F0502020204030204" pitchFamily="34" charset="0"/>
                <a:ea typeface="ＭＳ Ｐゴシック" charset="0"/>
                <a:cs typeface="Calibri" panose="020F0502020204030204" pitchFamily="34" charset="0"/>
              </a:rPr>
              <a:t>NS-Acts1-2-slide 215</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34BE84-E6E7-9548-A3AC-318FABA35F9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E5FBF81-C9BD-8842-AEBE-742CAFB0B43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455624-5157-6045-B3D4-81EE1B9BAA6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3" name="Rectangle 2"/>
          <p:cNvSpPr>
            <a:spLocks noGrp="1" noRot="1" noChangeAspect="1" noChangeArrowheads="1" noTextEdit="1"/>
          </p:cNvSpPr>
          <p:nvPr>
            <p:ph type="sldImg"/>
          </p:nvPr>
        </p:nvSpPr>
        <p:spPr>
          <a:solidFill>
            <a:srgbClr val="FFFFFF"/>
          </a:solidFill>
          <a:ln/>
        </p:spPr>
      </p:sp>
      <p:sp>
        <p:nvSpPr>
          <p:cNvPr id="21197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364426360"/>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5B9C8B3-F5F7-1B45-B59E-67AA7948C8F5}"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222</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67267" name="Rectangle 2"/>
          <p:cNvSpPr>
            <a:spLocks noGrp="1" noRot="1" noChangeAspect="1" noChangeArrowheads="1"/>
          </p:cNvSpPr>
          <p:nvPr>
            <p:ph type="sldImg"/>
          </p:nvPr>
        </p:nvSpPr>
        <p:spPr>
          <a:solidFill>
            <a:srgbClr val="FFFFFF"/>
          </a:solidFill>
          <a:ln/>
        </p:spPr>
      </p:sp>
      <p:sp>
        <p:nvSpPr>
          <p:cNvPr id="267268"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2990070256"/>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1E86762-146C-4827-B777-562638F47F4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258BBDD-7990-4DFC-AB87-E0C79E109C6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67938" name="Rectangle 2">
            <a:extLst>
              <a:ext uri="{FF2B5EF4-FFF2-40B4-BE49-F238E27FC236}">
                <a16:creationId xmlns:a16="http://schemas.microsoft.com/office/drawing/2014/main" id="{DA3DC542-A3F0-4C57-B244-5AF5A008674B}"/>
              </a:ext>
            </a:extLst>
          </p:cNvPr>
          <p:cNvSpPr>
            <a:spLocks noGrp="1" noRot="1" noChangeAspect="1" noChangeArrowheads="1" noTextEdit="1"/>
          </p:cNvSpPr>
          <p:nvPr>
            <p:ph type="sldImg"/>
          </p:nvPr>
        </p:nvSpPr>
        <p:spPr>
          <a:ln/>
        </p:spPr>
      </p:sp>
      <p:sp>
        <p:nvSpPr>
          <p:cNvPr id="167939" name="Rectangle 3">
            <a:extLst>
              <a:ext uri="{FF2B5EF4-FFF2-40B4-BE49-F238E27FC236}">
                <a16:creationId xmlns:a16="http://schemas.microsoft.com/office/drawing/2014/main" id="{6A180609-304B-4149-89E2-FDA8D07480D4}"/>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904090233"/>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85757C7-522F-4C34-9AF0-F4A824EC21C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E1C54CD-AE6A-46CB-B9FD-2592354D51DA}"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68962" name="Rectangle 2">
            <a:extLst>
              <a:ext uri="{FF2B5EF4-FFF2-40B4-BE49-F238E27FC236}">
                <a16:creationId xmlns:a16="http://schemas.microsoft.com/office/drawing/2014/main" id="{36DF931C-B2AA-439B-BC9E-588C7DCE4979}"/>
              </a:ext>
            </a:extLst>
          </p:cNvPr>
          <p:cNvSpPr>
            <a:spLocks noGrp="1" noRot="1" noChangeAspect="1" noChangeArrowheads="1" noTextEdit="1"/>
          </p:cNvSpPr>
          <p:nvPr>
            <p:ph type="sldImg"/>
          </p:nvPr>
        </p:nvSpPr>
        <p:spPr>
          <a:ln/>
        </p:spPr>
      </p:sp>
      <p:sp>
        <p:nvSpPr>
          <p:cNvPr id="168963" name="Rectangle 3">
            <a:extLst>
              <a:ext uri="{FF2B5EF4-FFF2-40B4-BE49-F238E27FC236}">
                <a16:creationId xmlns:a16="http://schemas.microsoft.com/office/drawing/2014/main" id="{7EA928C2-2287-490A-B677-70079A12FCB2}"/>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790569998"/>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0A2B5B3-B2B6-4816-BFAF-F4FC0C247FD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89811EE-EED5-4A33-9D31-643CB74A1EEE}"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69986" name="Rectangle 2">
            <a:extLst>
              <a:ext uri="{FF2B5EF4-FFF2-40B4-BE49-F238E27FC236}">
                <a16:creationId xmlns:a16="http://schemas.microsoft.com/office/drawing/2014/main" id="{7D391E15-92B9-4F0A-ACEB-4E461DC6F8AD}"/>
              </a:ext>
            </a:extLst>
          </p:cNvPr>
          <p:cNvSpPr>
            <a:spLocks noGrp="1" noRot="1" noChangeAspect="1" noChangeArrowheads="1" noTextEdit="1"/>
          </p:cNvSpPr>
          <p:nvPr>
            <p:ph type="sldImg"/>
          </p:nvPr>
        </p:nvSpPr>
        <p:spPr>
          <a:ln/>
        </p:spPr>
      </p:sp>
      <p:sp>
        <p:nvSpPr>
          <p:cNvPr id="169987" name="Rectangle 3">
            <a:extLst>
              <a:ext uri="{FF2B5EF4-FFF2-40B4-BE49-F238E27FC236}">
                <a16:creationId xmlns:a16="http://schemas.microsoft.com/office/drawing/2014/main" id="{A40F8169-D685-48D8-8B8E-8B58154138D0}"/>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869099189"/>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1D04-307E-4A67-B103-E3BA51E853E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3A7E2A6-0DC0-4C43-9F61-5AF6D590B4E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1010" name="Rectangle 2">
            <a:extLst>
              <a:ext uri="{FF2B5EF4-FFF2-40B4-BE49-F238E27FC236}">
                <a16:creationId xmlns:a16="http://schemas.microsoft.com/office/drawing/2014/main" id="{04B89A77-161C-415A-8988-E7974A63A861}"/>
              </a:ext>
            </a:extLst>
          </p:cNvPr>
          <p:cNvSpPr>
            <a:spLocks noGrp="1" noRot="1" noChangeAspect="1" noChangeArrowheads="1" noTextEdit="1"/>
          </p:cNvSpPr>
          <p:nvPr>
            <p:ph type="sldImg"/>
          </p:nvPr>
        </p:nvSpPr>
        <p:spPr>
          <a:ln/>
        </p:spPr>
      </p:sp>
      <p:sp>
        <p:nvSpPr>
          <p:cNvPr id="171011" name="Rectangle 3">
            <a:extLst>
              <a:ext uri="{FF2B5EF4-FFF2-40B4-BE49-F238E27FC236}">
                <a16:creationId xmlns:a16="http://schemas.microsoft.com/office/drawing/2014/main" id="{4196E30C-7546-4227-A884-E88458CCE23F}"/>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910967354"/>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2942FA7-A51C-468A-8890-6F4944C5744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E07B97-3F03-4655-B131-2BF7C36341C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2034" name="Rectangle 2">
            <a:extLst>
              <a:ext uri="{FF2B5EF4-FFF2-40B4-BE49-F238E27FC236}">
                <a16:creationId xmlns:a16="http://schemas.microsoft.com/office/drawing/2014/main" id="{FA7E8CEE-C807-45D1-A4F8-FEB733FF2FBB}"/>
              </a:ext>
            </a:extLst>
          </p:cNvPr>
          <p:cNvSpPr>
            <a:spLocks noGrp="1" noRot="1" noChangeAspect="1" noChangeArrowheads="1" noTextEdit="1"/>
          </p:cNvSpPr>
          <p:nvPr>
            <p:ph type="sldImg"/>
          </p:nvPr>
        </p:nvSpPr>
        <p:spPr>
          <a:ln/>
        </p:spPr>
      </p:sp>
      <p:sp>
        <p:nvSpPr>
          <p:cNvPr id="172035" name="Rectangle 3">
            <a:extLst>
              <a:ext uri="{FF2B5EF4-FFF2-40B4-BE49-F238E27FC236}">
                <a16:creationId xmlns:a16="http://schemas.microsoft.com/office/drawing/2014/main" id="{64633578-BAF0-47F9-8F47-12E66A89392F}"/>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765073202"/>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5539AD5-6786-4B04-B062-D6A8805F6E6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4D81E5-0798-4526-BB0D-9CE547C4EFD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3058" name="Rectangle 2">
            <a:extLst>
              <a:ext uri="{FF2B5EF4-FFF2-40B4-BE49-F238E27FC236}">
                <a16:creationId xmlns:a16="http://schemas.microsoft.com/office/drawing/2014/main" id="{C3291A10-67A2-4013-A97E-2194C01A2511}"/>
              </a:ext>
            </a:extLst>
          </p:cNvPr>
          <p:cNvSpPr>
            <a:spLocks noGrp="1" noRot="1" noChangeAspect="1" noChangeArrowheads="1" noTextEdit="1"/>
          </p:cNvSpPr>
          <p:nvPr>
            <p:ph type="sldImg"/>
          </p:nvPr>
        </p:nvSpPr>
        <p:spPr>
          <a:ln/>
        </p:spPr>
      </p:sp>
      <p:sp>
        <p:nvSpPr>
          <p:cNvPr id="173059" name="Rectangle 3">
            <a:extLst>
              <a:ext uri="{FF2B5EF4-FFF2-40B4-BE49-F238E27FC236}">
                <a16:creationId xmlns:a16="http://schemas.microsoft.com/office/drawing/2014/main" id="{6AAE4261-A9DA-4AC5-A861-65FFEC37FCFD}"/>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870381615"/>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B317F61-D4B8-44D3-B41F-62A88C27D19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6F0C3F8-1766-477E-A7C3-4A716666A4D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4082" name="Rectangle 2">
            <a:extLst>
              <a:ext uri="{FF2B5EF4-FFF2-40B4-BE49-F238E27FC236}">
                <a16:creationId xmlns:a16="http://schemas.microsoft.com/office/drawing/2014/main" id="{AC528C08-3C08-4E79-A80E-5D45EAE452B3}"/>
              </a:ext>
            </a:extLst>
          </p:cNvPr>
          <p:cNvSpPr>
            <a:spLocks noGrp="1" noRot="1" noChangeAspect="1" noChangeArrowheads="1" noTextEdit="1"/>
          </p:cNvSpPr>
          <p:nvPr>
            <p:ph type="sldImg"/>
          </p:nvPr>
        </p:nvSpPr>
        <p:spPr>
          <a:ln/>
        </p:spPr>
      </p:sp>
      <p:sp>
        <p:nvSpPr>
          <p:cNvPr id="174083" name="Rectangle 3">
            <a:extLst>
              <a:ext uri="{FF2B5EF4-FFF2-40B4-BE49-F238E27FC236}">
                <a16:creationId xmlns:a16="http://schemas.microsoft.com/office/drawing/2014/main" id="{9D8639FC-2724-4625-9BF6-FB4A8BC6230A}"/>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843213282"/>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7783728-6735-4413-A0D0-C743A1D5992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7C8D5B2-59FE-439E-887C-5AC0520608E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6130" name="Rectangle 2">
            <a:extLst>
              <a:ext uri="{FF2B5EF4-FFF2-40B4-BE49-F238E27FC236}">
                <a16:creationId xmlns:a16="http://schemas.microsoft.com/office/drawing/2014/main" id="{38B3B04B-AB98-4059-AC77-6E1748EC4CA0}"/>
              </a:ext>
            </a:extLst>
          </p:cNvPr>
          <p:cNvSpPr>
            <a:spLocks noGrp="1" noRot="1" noChangeAspect="1" noChangeArrowheads="1" noTextEdit="1"/>
          </p:cNvSpPr>
          <p:nvPr>
            <p:ph type="sldImg"/>
          </p:nvPr>
        </p:nvSpPr>
        <p:spPr>
          <a:ln/>
        </p:spPr>
      </p:sp>
      <p:sp>
        <p:nvSpPr>
          <p:cNvPr id="176131" name="Rectangle 3">
            <a:extLst>
              <a:ext uri="{FF2B5EF4-FFF2-40B4-BE49-F238E27FC236}">
                <a16:creationId xmlns:a16="http://schemas.microsoft.com/office/drawing/2014/main" id="{92DB80F9-DC2B-4202-87F6-56B08F905AA0}"/>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985746173"/>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8AA608B-8DA2-4AD9-ADFA-57F1CBB3668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F3865D5-FA61-4BAB-9ABC-8E0E3D5D7AE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7154" name="Rectangle 2">
            <a:extLst>
              <a:ext uri="{FF2B5EF4-FFF2-40B4-BE49-F238E27FC236}">
                <a16:creationId xmlns:a16="http://schemas.microsoft.com/office/drawing/2014/main" id="{1CD3A3AF-3957-463F-AC94-412CBEF4A2CA}"/>
              </a:ext>
            </a:extLst>
          </p:cNvPr>
          <p:cNvSpPr>
            <a:spLocks noGrp="1" noRot="1" noChangeAspect="1" noChangeArrowheads="1" noTextEdit="1"/>
          </p:cNvSpPr>
          <p:nvPr>
            <p:ph type="sldImg"/>
          </p:nvPr>
        </p:nvSpPr>
        <p:spPr>
          <a:ln/>
        </p:spPr>
      </p:sp>
      <p:sp>
        <p:nvSpPr>
          <p:cNvPr id="177155" name="Rectangle 3">
            <a:extLst>
              <a:ext uri="{FF2B5EF4-FFF2-40B4-BE49-F238E27FC236}">
                <a16:creationId xmlns:a16="http://schemas.microsoft.com/office/drawing/2014/main" id="{D1397CB0-1975-4F00-B74D-8C6E412165B2}"/>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7652457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34BE84-E6E7-9548-A3AC-318FABA35F9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E5FBF81-C9BD-8842-AEBE-742CAFB0B43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455624-5157-6045-B3D4-81EE1B9BAA6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3" name="Rectangle 2"/>
          <p:cNvSpPr>
            <a:spLocks noGrp="1" noRot="1" noChangeAspect="1" noChangeArrowheads="1" noTextEdit="1"/>
          </p:cNvSpPr>
          <p:nvPr>
            <p:ph type="sldImg"/>
          </p:nvPr>
        </p:nvSpPr>
        <p:spPr>
          <a:solidFill>
            <a:srgbClr val="FFFFFF"/>
          </a:solidFill>
          <a:ln/>
        </p:spPr>
      </p:sp>
      <p:sp>
        <p:nvSpPr>
          <p:cNvPr id="21197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660692322"/>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962456-A450-3C43-AE4C-AA8EE27A5DE8}"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234</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50883" name="Rectangle 2"/>
          <p:cNvSpPr>
            <a:spLocks noGrp="1" noRot="1" noChangeAspect="1" noChangeArrowheads="1"/>
          </p:cNvSpPr>
          <p:nvPr>
            <p:ph type="sldImg"/>
          </p:nvPr>
        </p:nvSpPr>
        <p:spPr>
          <a:solidFill>
            <a:srgbClr val="FFFFFF"/>
          </a:solidFill>
          <a:ln/>
        </p:spPr>
      </p:sp>
      <p:sp>
        <p:nvSpPr>
          <p:cNvPr id="25088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142779194"/>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D5B446B-45A2-4D5B-B4DD-DD7B30FC2E3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4870DFC-929A-4D0A-B67F-65D1554B26B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8178" name="Rectangle 2">
            <a:extLst>
              <a:ext uri="{FF2B5EF4-FFF2-40B4-BE49-F238E27FC236}">
                <a16:creationId xmlns:a16="http://schemas.microsoft.com/office/drawing/2014/main" id="{02C0003D-A606-4F46-8317-2FD060B70B35}"/>
              </a:ext>
            </a:extLst>
          </p:cNvPr>
          <p:cNvSpPr>
            <a:spLocks noGrp="1" noRot="1" noChangeAspect="1" noChangeArrowheads="1" noTextEdit="1"/>
          </p:cNvSpPr>
          <p:nvPr>
            <p:ph type="sldImg"/>
          </p:nvPr>
        </p:nvSpPr>
        <p:spPr>
          <a:ln/>
        </p:spPr>
      </p:sp>
      <p:sp>
        <p:nvSpPr>
          <p:cNvPr id="178179" name="Rectangle 3">
            <a:extLst>
              <a:ext uri="{FF2B5EF4-FFF2-40B4-BE49-F238E27FC236}">
                <a16:creationId xmlns:a16="http://schemas.microsoft.com/office/drawing/2014/main" id="{C8A7E2B2-42DE-44E3-8BAB-ED1FEE54BC2F}"/>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491633691"/>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F6BE0FE-5412-43EB-8029-127D9093B2F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8E0C38-EF5C-4229-837E-D4169E30228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9202" name="Rectangle 2">
            <a:extLst>
              <a:ext uri="{FF2B5EF4-FFF2-40B4-BE49-F238E27FC236}">
                <a16:creationId xmlns:a16="http://schemas.microsoft.com/office/drawing/2014/main" id="{8FA3BF3A-BDC7-450D-8796-B379D43C6632}"/>
              </a:ext>
            </a:extLst>
          </p:cNvPr>
          <p:cNvSpPr>
            <a:spLocks noGrp="1" noRot="1" noChangeAspect="1" noChangeArrowheads="1" noTextEdit="1"/>
          </p:cNvSpPr>
          <p:nvPr>
            <p:ph type="sldImg"/>
          </p:nvPr>
        </p:nvSpPr>
        <p:spPr>
          <a:ln/>
        </p:spPr>
      </p:sp>
      <p:sp>
        <p:nvSpPr>
          <p:cNvPr id="179203" name="Rectangle 3">
            <a:extLst>
              <a:ext uri="{FF2B5EF4-FFF2-40B4-BE49-F238E27FC236}">
                <a16:creationId xmlns:a16="http://schemas.microsoft.com/office/drawing/2014/main" id="{67AF88AF-E3B8-4202-BA86-BE32D3DC6A84}"/>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452355567"/>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E7835D5-6278-413B-8246-C00BD879345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52D9B3-5362-4DFF-8400-5AEC6CB8B17D}"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1250" name="Rectangle 2">
            <a:extLst>
              <a:ext uri="{FF2B5EF4-FFF2-40B4-BE49-F238E27FC236}">
                <a16:creationId xmlns:a16="http://schemas.microsoft.com/office/drawing/2014/main" id="{335927F7-6F1B-43F0-A85B-99B030F6C463}"/>
              </a:ext>
            </a:extLst>
          </p:cNvPr>
          <p:cNvSpPr>
            <a:spLocks noGrp="1" noRot="1" noChangeAspect="1" noChangeArrowheads="1" noTextEdit="1"/>
          </p:cNvSpPr>
          <p:nvPr>
            <p:ph type="sldImg"/>
          </p:nvPr>
        </p:nvSpPr>
        <p:spPr>
          <a:ln/>
        </p:spPr>
      </p:sp>
      <p:sp>
        <p:nvSpPr>
          <p:cNvPr id="181251" name="Rectangle 3">
            <a:extLst>
              <a:ext uri="{FF2B5EF4-FFF2-40B4-BE49-F238E27FC236}">
                <a16:creationId xmlns:a16="http://schemas.microsoft.com/office/drawing/2014/main" id="{5CC419FB-85CE-4ACA-859C-604A0B7D35ED}"/>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499318528"/>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38DA8C8-C271-4675-ABD3-B5A68E8DA75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84CEBEE-1ACB-4927-91F1-2C96391CC50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2274" name="Rectangle 2">
            <a:extLst>
              <a:ext uri="{FF2B5EF4-FFF2-40B4-BE49-F238E27FC236}">
                <a16:creationId xmlns:a16="http://schemas.microsoft.com/office/drawing/2014/main" id="{4FEBEB65-E2B8-4F0F-A647-800C149E5B3E}"/>
              </a:ext>
            </a:extLst>
          </p:cNvPr>
          <p:cNvSpPr>
            <a:spLocks noGrp="1" noRot="1" noChangeAspect="1" noChangeArrowheads="1" noTextEdit="1"/>
          </p:cNvSpPr>
          <p:nvPr>
            <p:ph type="sldImg"/>
          </p:nvPr>
        </p:nvSpPr>
        <p:spPr>
          <a:ln/>
        </p:spPr>
      </p:sp>
      <p:sp>
        <p:nvSpPr>
          <p:cNvPr id="182275" name="Rectangle 3">
            <a:extLst>
              <a:ext uri="{FF2B5EF4-FFF2-40B4-BE49-F238E27FC236}">
                <a16:creationId xmlns:a16="http://schemas.microsoft.com/office/drawing/2014/main" id="{80C88F39-5A77-4D81-8C71-0C80811C15C2}"/>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933006928"/>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A9F8266-8E09-43E4-BE62-029846F44BF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7E9C1F-75C5-4F4D-8995-4936E3E76EA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3298" name="Rectangle 2">
            <a:extLst>
              <a:ext uri="{FF2B5EF4-FFF2-40B4-BE49-F238E27FC236}">
                <a16:creationId xmlns:a16="http://schemas.microsoft.com/office/drawing/2014/main" id="{1CA18D67-8AF5-43A1-95F6-09F64A98EEF3}"/>
              </a:ext>
            </a:extLst>
          </p:cNvPr>
          <p:cNvSpPr>
            <a:spLocks noGrp="1" noRot="1" noChangeAspect="1" noChangeArrowheads="1" noTextEdit="1"/>
          </p:cNvSpPr>
          <p:nvPr>
            <p:ph type="sldImg"/>
          </p:nvPr>
        </p:nvSpPr>
        <p:spPr>
          <a:ln/>
        </p:spPr>
      </p:sp>
      <p:sp>
        <p:nvSpPr>
          <p:cNvPr id="183299" name="Rectangle 3">
            <a:extLst>
              <a:ext uri="{FF2B5EF4-FFF2-40B4-BE49-F238E27FC236}">
                <a16:creationId xmlns:a16="http://schemas.microsoft.com/office/drawing/2014/main" id="{7FA43B17-66D4-4947-8E1B-1FFC79C09DF9}"/>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617405969"/>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36EA211-728C-4C81-80A8-6467D05935A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699D2ED-6BFC-4134-A791-963436241B4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4322" name="Rectangle 2">
            <a:extLst>
              <a:ext uri="{FF2B5EF4-FFF2-40B4-BE49-F238E27FC236}">
                <a16:creationId xmlns:a16="http://schemas.microsoft.com/office/drawing/2014/main" id="{66148F15-DE5B-41C7-A19E-CD4F0DDAAFF5}"/>
              </a:ext>
            </a:extLst>
          </p:cNvPr>
          <p:cNvSpPr>
            <a:spLocks noGrp="1" noRot="1" noChangeAspect="1" noChangeArrowheads="1" noTextEdit="1"/>
          </p:cNvSpPr>
          <p:nvPr>
            <p:ph type="sldImg"/>
          </p:nvPr>
        </p:nvSpPr>
        <p:spPr>
          <a:ln/>
        </p:spPr>
      </p:sp>
      <p:sp>
        <p:nvSpPr>
          <p:cNvPr id="184323" name="Rectangle 3">
            <a:extLst>
              <a:ext uri="{FF2B5EF4-FFF2-40B4-BE49-F238E27FC236}">
                <a16:creationId xmlns:a16="http://schemas.microsoft.com/office/drawing/2014/main" id="{E715E371-0877-4E1B-8BFD-A5AC7EA2879D}"/>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925706628"/>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1E5F09C-9260-45D8-86AD-3C4EFB4563D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B6BEF1-3A00-4D75-9515-82BACF5DE49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5346" name="Rectangle 2">
            <a:extLst>
              <a:ext uri="{FF2B5EF4-FFF2-40B4-BE49-F238E27FC236}">
                <a16:creationId xmlns:a16="http://schemas.microsoft.com/office/drawing/2014/main" id="{8613C62C-DC67-44E1-9ECA-D0742F400EDA}"/>
              </a:ext>
            </a:extLst>
          </p:cNvPr>
          <p:cNvSpPr>
            <a:spLocks noGrp="1" noRot="1" noChangeAspect="1" noChangeArrowheads="1" noTextEdit="1"/>
          </p:cNvSpPr>
          <p:nvPr>
            <p:ph type="sldImg"/>
          </p:nvPr>
        </p:nvSpPr>
        <p:spPr>
          <a:ln/>
        </p:spPr>
      </p:sp>
      <p:sp>
        <p:nvSpPr>
          <p:cNvPr id="185347" name="Rectangle 3">
            <a:extLst>
              <a:ext uri="{FF2B5EF4-FFF2-40B4-BE49-F238E27FC236}">
                <a16:creationId xmlns:a16="http://schemas.microsoft.com/office/drawing/2014/main" id="{B232D6FA-FA0C-42AC-8894-5722B97DB8D7}"/>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528553266"/>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38D9470-EC9F-429C-8D8D-DAC2E1F5AD7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1A96144-63D9-4CDF-94A1-9580DDE604C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6370" name="Rectangle 2">
            <a:extLst>
              <a:ext uri="{FF2B5EF4-FFF2-40B4-BE49-F238E27FC236}">
                <a16:creationId xmlns:a16="http://schemas.microsoft.com/office/drawing/2014/main" id="{16DA31CF-C3ED-4237-911E-2686D9AA397D}"/>
              </a:ext>
            </a:extLst>
          </p:cNvPr>
          <p:cNvSpPr>
            <a:spLocks noGrp="1" noRot="1" noChangeAspect="1" noChangeArrowheads="1" noTextEdit="1"/>
          </p:cNvSpPr>
          <p:nvPr>
            <p:ph type="sldImg"/>
          </p:nvPr>
        </p:nvSpPr>
        <p:spPr>
          <a:ln/>
        </p:spPr>
      </p:sp>
      <p:sp>
        <p:nvSpPr>
          <p:cNvPr id="186371" name="Rectangle 3">
            <a:extLst>
              <a:ext uri="{FF2B5EF4-FFF2-40B4-BE49-F238E27FC236}">
                <a16:creationId xmlns:a16="http://schemas.microsoft.com/office/drawing/2014/main" id="{8004673B-019A-4B96-843B-D65F11664F27}"/>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707800060"/>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BD1E1C9-DDB7-4112-858D-F77A903586F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B32518-68B0-45CC-8FD6-3D28F1200D6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7394" name="Rectangle 2">
            <a:extLst>
              <a:ext uri="{FF2B5EF4-FFF2-40B4-BE49-F238E27FC236}">
                <a16:creationId xmlns:a16="http://schemas.microsoft.com/office/drawing/2014/main" id="{37643DA6-B102-47F2-A44F-232D5C697DC2}"/>
              </a:ext>
            </a:extLst>
          </p:cNvPr>
          <p:cNvSpPr>
            <a:spLocks noGrp="1" noRot="1" noChangeAspect="1" noChangeArrowheads="1" noTextEdit="1"/>
          </p:cNvSpPr>
          <p:nvPr>
            <p:ph type="sldImg"/>
          </p:nvPr>
        </p:nvSpPr>
        <p:spPr>
          <a:ln/>
        </p:spPr>
      </p:sp>
      <p:sp>
        <p:nvSpPr>
          <p:cNvPr id="187395" name="Rectangle 3">
            <a:extLst>
              <a:ext uri="{FF2B5EF4-FFF2-40B4-BE49-F238E27FC236}">
                <a16:creationId xmlns:a16="http://schemas.microsoft.com/office/drawing/2014/main" id="{D7EF979B-408B-4D0D-A4CE-1CD29C549B33}"/>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6177650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4E8915C-BCBA-D645-BF7D-18135E43792F}"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0889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CE92E87-D604-E741-ABB3-28BEC4B7AFE7}"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08900" name="Rectangle 2"/>
          <p:cNvSpPr>
            <a:spLocks noGrp="1" noRot="1" noChangeAspect="1" noChangeArrowheads="1" noTextEdit="1"/>
          </p:cNvSpPr>
          <p:nvPr>
            <p:ph type="sldImg"/>
          </p:nvPr>
        </p:nvSpPr>
        <p:spPr>
          <a:solidFill>
            <a:srgbClr val="FFFFFF"/>
          </a:solidFill>
          <a:ln/>
        </p:spPr>
      </p:sp>
      <p:sp>
        <p:nvSpPr>
          <p:cNvPr id="208901" name="Rectangle 3"/>
          <p:cNvSpPr>
            <a:spLocks noGrp="1" noChangeArrowheads="1"/>
          </p:cNvSpPr>
          <p:nvPr>
            <p:ph type="body" idx="1"/>
          </p:nvPr>
        </p:nvSpPr>
        <p:spPr>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pPr eaLnBrk="1" hangingPunct="1"/>
            <a:endParaRPr lang="en-US" dirty="0"/>
          </a:p>
        </p:txBody>
      </p:sp>
    </p:spTree>
    <p:extLst>
      <p:ext uri="{BB962C8B-B14F-4D97-AF65-F5344CB8AC3E}">
        <p14:creationId xmlns:p14="http://schemas.microsoft.com/office/powerpoint/2010/main" val="1669038429"/>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1">
                <a:solidFill>
                  <a:srgbClr val="FFFFFF"/>
                </a:solidFill>
                <a:latin typeface="Arial" panose="020B0604020202020204" pitchFamily="34" charset="0"/>
                <a:ea typeface="ＭＳ Ｐゴシック" charset="0"/>
              </a:rPr>
              <a:t>NT Survey (ns)</a:t>
            </a:r>
            <a:endParaRPr lang="en-US" b="1">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451474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DB1CCEC-7A45-FA4C-AE38-EAD0B3EF4B75}"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401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A736B06-54BC-F541-86ED-EC1CAC60A08A}"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402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7027689-D9CF-9E45-86E8-F59F1CE5C817}"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4021" name="Rectangle 2"/>
          <p:cNvSpPr>
            <a:spLocks noGrp="1" noRot="1" noChangeAspect="1" noChangeArrowheads="1" noTextEdit="1"/>
          </p:cNvSpPr>
          <p:nvPr>
            <p:ph type="sldImg"/>
          </p:nvPr>
        </p:nvSpPr>
        <p:spPr>
          <a:solidFill>
            <a:srgbClr val="FFFFFF"/>
          </a:solidFill>
          <a:ln/>
        </p:spPr>
      </p:sp>
      <p:sp>
        <p:nvSpPr>
          <p:cNvPr id="214022"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p:txBody>
      </p:sp>
    </p:spTree>
    <p:extLst>
      <p:ext uri="{BB962C8B-B14F-4D97-AF65-F5344CB8AC3E}">
        <p14:creationId xmlns:p14="http://schemas.microsoft.com/office/powerpoint/2010/main" val="5564998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A2AAD4A-AA00-BB43-9CB6-DF17550BDFEA}"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606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7CE8842-ED9A-324B-9D8C-1FC5AA19DB8E}"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606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78D46B-8871-BE44-AC13-0F0A1FDE3202}"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6069" name="Rectangle 2"/>
          <p:cNvSpPr>
            <a:spLocks noGrp="1" noRot="1" noChangeAspect="1" noChangeArrowheads="1" noTextEdit="1"/>
          </p:cNvSpPr>
          <p:nvPr>
            <p:ph type="sldImg"/>
          </p:nvPr>
        </p:nvSpPr>
        <p:spPr>
          <a:solidFill>
            <a:srgbClr val="FFFFFF"/>
          </a:solidFill>
          <a:ln/>
        </p:spPr>
      </p:sp>
      <p:sp>
        <p:nvSpPr>
          <p:cNvPr id="216070"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p:txBody>
      </p:sp>
    </p:spTree>
    <p:extLst>
      <p:ext uri="{BB962C8B-B14F-4D97-AF65-F5344CB8AC3E}">
        <p14:creationId xmlns:p14="http://schemas.microsoft.com/office/powerpoint/2010/main" val="1834347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Walk Thru outline of the life of Christ forms a chiasm or literary arrangement with repeating elements in the opposite order. This structure makes Confirmation parallel to Preparation, Closing Events parallel to Opening Events, etc. until the only event without parallel becomes the focus: Climatic Galilean. Such an arrangement of material was common in ancient antiquity and is seen in both the OT (e.g., Zephaniah) and the NT (1 Thess) where the central teaching appears in the middle of each writing.</a:t>
            </a:r>
          </a:p>
          <a:p>
            <a:r>
              <a:rPr lang="en-US" dirty="0"/>
              <a:t>_______</a:t>
            </a:r>
          </a:p>
          <a:p>
            <a:r>
              <a:rPr lang="en-US" dirty="0"/>
              <a:t>LC-00-Syllabus-63</a:t>
            </a:r>
          </a:p>
          <a:p>
            <a:r>
              <a:rPr lang="en-US" dirty="0"/>
              <a:t>LC-01-Introduction-265</a:t>
            </a:r>
          </a:p>
          <a:p>
            <a:r>
              <a:rPr lang="en-US" dirty="0"/>
              <a:t>LC-05-Opposition-4</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2ADFD7-D11B-1947-91FB-744DDB5B077E}"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40429872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38CF3CA-DDBF-3646-AA9A-30C3E67F21C4}"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8115" name="Rectangle 2"/>
          <p:cNvSpPr>
            <a:spLocks noGrp="1" noRot="1" noChangeAspect="1" noChangeArrowheads="1"/>
          </p:cNvSpPr>
          <p:nvPr>
            <p:ph type="sldImg"/>
          </p:nvPr>
        </p:nvSpPr>
        <p:spPr>
          <a:solidFill>
            <a:srgbClr val="FFFFFF"/>
          </a:solidFill>
          <a:ln/>
        </p:spPr>
      </p:sp>
      <p:sp>
        <p:nvSpPr>
          <p:cNvPr id="218116"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p:txBody>
      </p:sp>
    </p:spTree>
    <p:extLst>
      <p:ext uri="{BB962C8B-B14F-4D97-AF65-F5344CB8AC3E}">
        <p14:creationId xmlns:p14="http://schemas.microsoft.com/office/powerpoint/2010/main" val="7205403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extLst>
      <p:ext uri="{BB962C8B-B14F-4D97-AF65-F5344CB8AC3E}">
        <p14:creationId xmlns:p14="http://schemas.microsoft.com/office/powerpoint/2010/main" val="17340855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extLst>
      <p:ext uri="{BB962C8B-B14F-4D97-AF65-F5344CB8AC3E}">
        <p14:creationId xmlns:p14="http://schemas.microsoft.com/office/powerpoint/2010/main" val="9217079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extLst>
      <p:ext uri="{BB962C8B-B14F-4D97-AF65-F5344CB8AC3E}">
        <p14:creationId xmlns:p14="http://schemas.microsoft.com/office/powerpoint/2010/main" val="6917261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dirty="0">
                <a:latin typeface="Arial" panose="020B0604020202020204" pitchFamily="34" charset="0"/>
                <a:cs typeface="Arial" panose="020B0604020202020204" pitchFamily="34" charset="0"/>
              </a:rPr>
              <a:t>Leviticus</a:t>
            </a:r>
            <a:r>
              <a:rPr lang="en-US" baseline="0" dirty="0">
                <a:latin typeface="Arial" panose="020B0604020202020204" pitchFamily="34" charset="0"/>
                <a:cs typeface="Arial" panose="020B0604020202020204" pitchFamily="34" charset="0"/>
              </a:rPr>
              <a:t> 23 gives the order of three key feasts of Israel: • Passover, • Unleavened Bread, and • Firstfruits.</a:t>
            </a:r>
          </a:p>
          <a:p>
            <a:r>
              <a:rPr lang="en-US" dirty="0">
                <a:latin typeface="Arial" panose="020B0604020202020204" pitchFamily="34" charset="0"/>
                <a:cs typeface="Arial" panose="020B0604020202020204" pitchFamily="34" charset="0"/>
              </a:rPr>
              <a:t>• But</a:t>
            </a:r>
            <a:r>
              <a:rPr lang="en-US" baseline="0" dirty="0">
                <a:latin typeface="Arial" panose="020B0604020202020204" pitchFamily="34" charset="0"/>
                <a:cs typeface="Arial" panose="020B0604020202020204" pitchFamily="34" charset="0"/>
              </a:rPr>
              <a:t> h</a:t>
            </a:r>
            <a:r>
              <a:rPr lang="en-US" dirty="0">
                <a:latin typeface="Arial" panose="020B0604020202020204" pitchFamily="34" charset="0"/>
                <a:cs typeface="Arial" panose="020B0604020202020204" pitchFamily="34" charset="0"/>
              </a:rPr>
              <a:t>ow</a:t>
            </a:r>
            <a:r>
              <a:rPr lang="en-US" baseline="0" dirty="0">
                <a:latin typeface="Arial" panose="020B0604020202020204" pitchFamily="34" charset="0"/>
                <a:cs typeface="Arial" panose="020B0604020202020204" pitchFamily="34" charset="0"/>
              </a:rPr>
              <a:t> could Jesus have Passover Thursday night but then die at 3 PM the next day on Friday when the Passover lambs were being slaughtered? And why did the Jewish leaders want the bodies off the cross quickly as Passover was approaching when Jesus had already celebrated Passover the night before? </a:t>
            </a:r>
          </a:p>
          <a:p>
            <a:r>
              <a:rPr lang="en-US" baseline="0" dirty="0">
                <a:latin typeface="Arial" panose="020B0604020202020204" pitchFamily="34" charset="0"/>
                <a:cs typeface="Arial" panose="020B0604020202020204" pitchFamily="34" charset="0"/>
              </a:rPr>
              <a:t>• The answer is that Galilean Jews celebrated Passover the day before • Judean Jews. Since his disciples were Galileans, Jesus naturally celebrated on their timetable. </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 The Feast of Unleavened Bread always began the day after Passover (Lev 23:5-6). </a:t>
            </a:r>
          </a:p>
          <a:p>
            <a:r>
              <a:rPr lang="en-US" baseline="0" dirty="0">
                <a:latin typeface="Arial" panose="020B0604020202020204" pitchFamily="34" charset="0"/>
                <a:cs typeface="Arial" panose="020B0604020202020204" pitchFamily="34" charset="0"/>
              </a:rPr>
              <a:t>• Then Firstfruits followed sometime later on the first Sabbath after the first crops began to ripen (Lev 23:11).  It indicated that millions of additional sheaves would follow until the entire harvest came in at Pentecost. In AD 33, these three celebrations occurred one after another on three consecutive days! </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The significance is astonishing. • Christ predicted his death at the Last Supper Thursday night. • Then Jesus died on the Judean Passover • so that believers can live a life without yeast (Unleavened Bread), • which immediately followed with his resurrection on Firstfruits as he is the first and only human ever to obtain a glorified body as an installment for millions more to follow (1 Cor 15:20)!</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We know these dates to be • 2 April 33 for the Thursday night Passover, • 3 April 33 was the day of his crucifixion, and • Jesus rose from the dead on the Feast of Firstfruits on 5 April 33.</a:t>
            </a:r>
          </a:p>
          <a:p>
            <a:r>
              <a:rPr lang="en-US" baseline="0" dirty="0">
                <a:latin typeface="Arial" panose="020B0604020202020204" pitchFamily="34" charset="0"/>
                <a:cs typeface="Arial" panose="020B0604020202020204" pitchFamily="34" charset="0"/>
              </a:rPr>
              <a:t>————————————</a:t>
            </a:r>
          </a:p>
          <a:p>
            <a:r>
              <a:rPr lang="en-US" dirty="0"/>
              <a:t>Common-435</a:t>
            </a:r>
          </a:p>
          <a:p>
            <a:r>
              <a:rPr lang="en-US" dirty="0"/>
              <a:t>OB-25-Feasts-35</a:t>
            </a:r>
          </a:p>
          <a:p>
            <a:r>
              <a:rPr lang="en-US" dirty="0"/>
              <a:t>OS-03-Leviticus-303</a:t>
            </a:r>
          </a:p>
          <a:p>
            <a:r>
              <a:rPr lang="en-US" baseline="0" dirty="0">
                <a:latin typeface="Arial" panose="020B0604020202020204" pitchFamily="34" charset="0"/>
                <a:cs typeface="Arial" panose="020B0604020202020204" pitchFamily="34" charset="0"/>
              </a:rPr>
              <a:t>OS-26-Ezek40-43-Slide105</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LC-00-Chronology of Christ-8</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latin typeface="Arial" panose="020B0604020202020204" pitchFamily="34" charset="0"/>
                <a:cs typeface="Arial" panose="020B0604020202020204" pitchFamily="34" charset="0"/>
              </a:rPr>
              <a:t>LC-09-Rejection-226</a:t>
            </a:r>
            <a:endParaRPr lang="en-US" dirty="0">
              <a:latin typeface="Times New Roman" charset="0"/>
              <a:ea typeface="ＭＳ Ｐゴシック" charset="0"/>
              <a:cs typeface="ＭＳ Ｐゴシック"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LC-10-Resurrection-34</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NB-11-Feasts-35</a:t>
            </a:r>
            <a:endParaRPr lang="en-US" baseline="0" dirty="0">
              <a:latin typeface="Arial" panose="020B0604020202020204" pitchFamily="34" charset="0"/>
              <a:cs typeface="Arial" panose="020B0604020202020204" pitchFamily="34" charset="0"/>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b="0" dirty="0">
                <a:latin typeface="Arial" charset="0"/>
                <a:ea typeface="ＭＳ Ｐゴシック" charset="0"/>
                <a:cs typeface="ＭＳ Ｐゴシック" charset="0"/>
              </a:rPr>
              <a:t>NC-10-Reliability of Acts-13</a:t>
            </a:r>
          </a:p>
          <a:p>
            <a:r>
              <a:rPr lang="en-US" baseline="0" dirty="0">
                <a:latin typeface="Arial" panose="020B0604020202020204" pitchFamily="34" charset="0"/>
                <a:cs typeface="Arial" panose="020B0604020202020204" pitchFamily="34" charset="0"/>
              </a:rPr>
              <a:t>NS-00-NTS Chronology-slide 40</a:t>
            </a:r>
          </a:p>
          <a:p>
            <a:r>
              <a:rPr lang="en-US" baseline="0" dirty="0">
                <a:latin typeface="Arial" panose="020B0604020202020204" pitchFamily="34" charset="0"/>
                <a:cs typeface="Arial" panose="020B0604020202020204" pitchFamily="34" charset="0"/>
              </a:rPr>
              <a:t>NS-00-Chronology of Christ-8</a:t>
            </a:r>
          </a:p>
          <a:p>
            <a:pPr eaLnBrk="1" hangingPunct="1"/>
            <a:r>
              <a:rPr lang="en-US" dirty="0">
                <a:latin typeface="Times New Roman" charset="0"/>
                <a:ea typeface="ＭＳ Ｐゴシック" charset="0"/>
                <a:cs typeface="ＭＳ Ｐゴシック" charset="0"/>
              </a:rPr>
              <a:t>NS-01-Matt15-28-slide 315</a:t>
            </a:r>
          </a:p>
          <a:p>
            <a:pPr eaLnBrk="1" hangingPunct="1"/>
            <a:r>
              <a:rPr lang="en-US" dirty="0">
                <a:latin typeface="Times New Roman" charset="0"/>
                <a:ea typeface="ＭＳ Ｐゴシック" charset="0"/>
                <a:cs typeface="ＭＳ Ｐゴシック" charset="0"/>
              </a:rPr>
              <a:t>NS-02-Mark9-16-slide 262</a:t>
            </a:r>
          </a:p>
          <a:p>
            <a:pPr eaLnBrk="1" hangingPunct="1"/>
            <a:r>
              <a:rPr lang="en-US" dirty="0">
                <a:latin typeface="Times New Roman" charset="0"/>
                <a:ea typeface="ＭＳ Ｐゴシック" charset="0"/>
                <a:cs typeface="ＭＳ Ｐゴシック" charset="0"/>
              </a:rPr>
              <a:t>NS-03-Luke13-24-slide 292</a:t>
            </a:r>
          </a:p>
          <a:p>
            <a:pPr eaLnBrk="1" hangingPunct="1"/>
            <a:r>
              <a:rPr lang="en-US" dirty="0">
                <a:latin typeface="Times New Roman" charset="0"/>
                <a:ea typeface="ＭＳ Ｐゴシック" charset="0"/>
                <a:cs typeface="ＭＳ Ｐゴシック" charset="0"/>
              </a:rPr>
              <a:t>NS-04-John12-21-slide 390</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1D311A2-CC67-457E-8B87-1390BDD8269E}" type="slidenum">
              <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9030112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Like the men, these women </a:t>
            </a:r>
            <a:r>
              <a:rPr lang="en-US" sz="1200" dirty="0">
                <a:effectLst/>
                <a:latin typeface="Times New Roman" panose="02020603050405020304" pitchFamily="18" charset="0"/>
                <a:ea typeface="Times New Roman" panose="02020603050405020304" pitchFamily="18" charset="0"/>
              </a:rPr>
              <a:t>do not see the meaning of the resurrection. Jesus alive doesn't even seem to be an option that they consider.</a:t>
            </a:r>
            <a:endParaRPr lang="en-US" dirty="0"/>
          </a:p>
          <a:p>
            <a:endParaRPr lang="en-US" dirty="0"/>
          </a:p>
        </p:txBody>
      </p:sp>
      <p:sp>
        <p:nvSpPr>
          <p:cNvPr id="4" name="Slide Number Placeholder 3"/>
          <p:cNvSpPr>
            <a:spLocks noGrp="1"/>
          </p:cNvSpPr>
          <p:nvPr>
            <p:ph type="sldNum" sz="quarter" idx="5"/>
          </p:nvPr>
        </p:nvSpPr>
        <p:spPr/>
        <p:txBody>
          <a:bodyPr/>
          <a:lstStyle/>
          <a:p>
            <a:fld id="{CD9670C4-7A0F-4C2E-B307-9D478A608AD0}" type="slidenum">
              <a:rPr lang="en-GB" smtClean="0"/>
              <a:pPr/>
              <a:t>35</a:t>
            </a:fld>
            <a:endParaRPr lang="en-GB"/>
          </a:p>
        </p:txBody>
      </p:sp>
    </p:spTree>
    <p:extLst>
      <p:ext uri="{BB962C8B-B14F-4D97-AF65-F5344CB8AC3E}">
        <p14:creationId xmlns:p14="http://schemas.microsoft.com/office/powerpoint/2010/main" val="38447854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extLst>
      <p:ext uri="{BB962C8B-B14F-4D97-AF65-F5344CB8AC3E}">
        <p14:creationId xmlns:p14="http://schemas.microsoft.com/office/powerpoint/2010/main" val="41595085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extLst>
      <p:ext uri="{BB962C8B-B14F-4D97-AF65-F5344CB8AC3E}">
        <p14:creationId xmlns:p14="http://schemas.microsoft.com/office/powerpoint/2010/main" val="30668451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extLst>
      <p:ext uri="{BB962C8B-B14F-4D97-AF65-F5344CB8AC3E}">
        <p14:creationId xmlns:p14="http://schemas.microsoft.com/office/powerpoint/2010/main" val="18818615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extLst>
      <p:ext uri="{BB962C8B-B14F-4D97-AF65-F5344CB8AC3E}">
        <p14:creationId xmlns:p14="http://schemas.microsoft.com/office/powerpoint/2010/main" val="4184057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9969AC-96A7-054B-937B-5D5DC7D9531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56706" name="Rectangle 2"/>
          <p:cNvSpPr>
            <a:spLocks noGrp="1" noRot="1" noChangeAspect="1" noChangeArrowheads="1"/>
          </p:cNvSpPr>
          <p:nvPr>
            <p:ph type="sldImg"/>
          </p:nvPr>
        </p:nvSpPr>
        <p:spPr>
          <a:solidFill>
            <a:srgbClr val="FFFFFF"/>
          </a:solidFill>
          <a:ln/>
        </p:spPr>
      </p:sp>
      <p:sp>
        <p:nvSpPr>
          <p:cNvPr id="456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744661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extLst>
      <p:ext uri="{BB962C8B-B14F-4D97-AF65-F5344CB8AC3E}">
        <p14:creationId xmlns:p14="http://schemas.microsoft.com/office/powerpoint/2010/main" val="9398792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extLst>
      <p:ext uri="{BB962C8B-B14F-4D97-AF65-F5344CB8AC3E}">
        <p14:creationId xmlns:p14="http://schemas.microsoft.com/office/powerpoint/2010/main" val="18489187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extLst>
      <p:ext uri="{BB962C8B-B14F-4D97-AF65-F5344CB8AC3E}">
        <p14:creationId xmlns:p14="http://schemas.microsoft.com/office/powerpoint/2010/main" val="21391266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ED4BF08-82F4-A049-B992-F9280684F10E}"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2221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298961-B787-6843-BBCF-DA6D8707A3C1}"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2221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0E63F4F-F357-9B4A-9678-720F8E10C3A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22213" name="Rectangle 2"/>
          <p:cNvSpPr>
            <a:spLocks noGrp="1" noRot="1" noChangeAspect="1" noChangeArrowheads="1" noTextEdit="1"/>
          </p:cNvSpPr>
          <p:nvPr>
            <p:ph type="sldImg"/>
          </p:nvPr>
        </p:nvSpPr>
        <p:spPr>
          <a:solidFill>
            <a:srgbClr val="FFFFFF"/>
          </a:solidFill>
          <a:ln/>
        </p:spPr>
      </p:sp>
      <p:sp>
        <p:nvSpPr>
          <p:cNvPr id="22221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r>
              <a:rPr lang="en-US" dirty="0"/>
              <a:t>The Greek text uses three different words to describe what Peter and John saw:</a:t>
            </a:r>
          </a:p>
          <a:p>
            <a:pPr eaLnBrk="1" hangingPunct="1"/>
            <a:r>
              <a:rPr lang="en-US" dirty="0"/>
              <a:t>• John "peeped" into the tomb, wondering if the body was really gone.</a:t>
            </a:r>
          </a:p>
          <a:p>
            <a:pPr eaLnBrk="1" hangingPunct="1"/>
            <a:r>
              <a:rPr lang="en-US" dirty="0"/>
              <a:t>• Peter "beheld attentively" in that he saw more than John saw as Peter entered the tomb.</a:t>
            </a:r>
          </a:p>
          <a:p>
            <a:pPr eaLnBrk="1" hangingPunct="1"/>
            <a:r>
              <a:rPr lang="en-US" dirty="0"/>
              <a:t>• But John "perceived" or understood the significance of the empty tomb, "and believed" in the resurrection</a:t>
            </a:r>
          </a:p>
          <a:p>
            <a:pPr eaLnBrk="1" hangingPunct="1"/>
            <a:endParaRPr lang="en-US" dirty="0"/>
          </a:p>
        </p:txBody>
      </p:sp>
    </p:spTree>
    <p:extLst>
      <p:ext uri="{BB962C8B-B14F-4D97-AF65-F5344CB8AC3E}">
        <p14:creationId xmlns:p14="http://schemas.microsoft.com/office/powerpoint/2010/main" val="31291622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a:cs typeface="+mn-cs"/>
              </a:rPr>
              <a:t>Mary Magdalene returned to the tomb alone in her despair.</a:t>
            </a:r>
          </a:p>
          <a:p>
            <a:pPr defTabSz="457177">
              <a:defRPr/>
            </a:pPr>
            <a:endParaRPr lang="en-US" dirty="0">
              <a:cs typeface="+mn-cs"/>
            </a:endParaRPr>
          </a:p>
        </p:txBody>
      </p:sp>
    </p:spTree>
    <p:extLst>
      <p:ext uri="{BB962C8B-B14F-4D97-AF65-F5344CB8AC3E}">
        <p14:creationId xmlns:p14="http://schemas.microsoft.com/office/powerpoint/2010/main" val="11195451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extLst>
      <p:ext uri="{BB962C8B-B14F-4D97-AF65-F5344CB8AC3E}">
        <p14:creationId xmlns:p14="http://schemas.microsoft.com/office/powerpoint/2010/main" val="1111100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extLst>
      <p:ext uri="{BB962C8B-B14F-4D97-AF65-F5344CB8AC3E}">
        <p14:creationId xmlns:p14="http://schemas.microsoft.com/office/powerpoint/2010/main" val="26058009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extLst>
      <p:ext uri="{BB962C8B-B14F-4D97-AF65-F5344CB8AC3E}">
        <p14:creationId xmlns:p14="http://schemas.microsoft.com/office/powerpoint/2010/main" val="39028988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extLst>
      <p:ext uri="{BB962C8B-B14F-4D97-AF65-F5344CB8AC3E}">
        <p14:creationId xmlns:p14="http://schemas.microsoft.com/office/powerpoint/2010/main" val="35959639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extLst>
      <p:ext uri="{BB962C8B-B14F-4D97-AF65-F5344CB8AC3E}">
        <p14:creationId xmlns:p14="http://schemas.microsoft.com/office/powerpoint/2010/main" val="2322360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hlinkClick r:id="rId3"/>
              </a:rPr>
              <a:t>reasonandscience.catsboard.com</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9670C4-7A0F-4C2E-B307-9D478A608A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0964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extLst>
      <p:ext uri="{BB962C8B-B14F-4D97-AF65-F5344CB8AC3E}">
        <p14:creationId xmlns:p14="http://schemas.microsoft.com/office/powerpoint/2010/main" val="29146624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extLst>
      <p:ext uri="{BB962C8B-B14F-4D97-AF65-F5344CB8AC3E}">
        <p14:creationId xmlns:p14="http://schemas.microsoft.com/office/powerpoint/2010/main" val="20377063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6ACB3EC-A9B0-8541-AA6F-CD7F67F82DA2}"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2630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D2DEE3C-413F-F944-8E27-26281DD60FA8}"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2630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0B3185F-02CA-FF41-AB48-B75B4FD9FD81}"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26309" name="Rectangle 2"/>
          <p:cNvSpPr>
            <a:spLocks noGrp="1" noRot="1" noChangeAspect="1" noChangeArrowheads="1" noTextEdit="1"/>
          </p:cNvSpPr>
          <p:nvPr>
            <p:ph type="sldImg"/>
          </p:nvPr>
        </p:nvSpPr>
        <p:spPr>
          <a:solidFill>
            <a:srgbClr val="FFFFFF"/>
          </a:solidFill>
          <a:ln/>
        </p:spPr>
      </p:sp>
      <p:sp>
        <p:nvSpPr>
          <p:cNvPr id="226310"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p:txBody>
      </p:sp>
    </p:spTree>
    <p:extLst>
      <p:ext uri="{BB962C8B-B14F-4D97-AF65-F5344CB8AC3E}">
        <p14:creationId xmlns:p14="http://schemas.microsoft.com/office/powerpoint/2010/main" val="20710644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3F8EC60-193A-1D4F-A901-AF1295531109}"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48835" name="Rectangle 2"/>
          <p:cNvSpPr>
            <a:spLocks noGrp="1" noRot="1" noChangeAspect="1" noChangeArrowheads="1"/>
          </p:cNvSpPr>
          <p:nvPr>
            <p:ph type="sldImg"/>
          </p:nvPr>
        </p:nvSpPr>
        <p:spPr>
          <a:solidFill>
            <a:srgbClr val="FFFFFF"/>
          </a:solidFill>
          <a:ln/>
        </p:spPr>
      </p:sp>
      <p:sp>
        <p:nvSpPr>
          <p:cNvPr id="248836"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p:txBody>
      </p:sp>
    </p:spTree>
    <p:extLst>
      <p:ext uri="{BB962C8B-B14F-4D97-AF65-F5344CB8AC3E}">
        <p14:creationId xmlns:p14="http://schemas.microsoft.com/office/powerpoint/2010/main" val="4524681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7485874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5096915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1501318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5024567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0098991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736881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Holy </a:t>
            </a:r>
            <a:r>
              <a:rPr lang="en-US" b="1" dirty="0" err="1"/>
              <a:t>Sepulchre</a:t>
            </a:r>
            <a:r>
              <a:rPr lang="en-US" b="1" dirty="0"/>
              <a:t> through the time</a:t>
            </a:r>
          </a:p>
          <a:p>
            <a:r>
              <a:rPr lang="en-US" dirty="0"/>
              <a:t>Collaboration for National Geographic magazine, December 2017. </a:t>
            </a:r>
            <a:br>
              <a:rPr lang="en-US" dirty="0"/>
            </a:br>
            <a:r>
              <a:rPr lang="en-US" dirty="0"/>
              <a:t>Three of the four buildings which have been built through the time on the Holy </a:t>
            </a:r>
            <a:r>
              <a:rPr lang="en-US" dirty="0" err="1"/>
              <a:t>Sepulchre</a:t>
            </a:r>
            <a:r>
              <a:rPr lang="en-US" dirty="0"/>
              <a:t>.</a:t>
            </a:r>
          </a:p>
          <a:p>
            <a:r>
              <a:rPr lang="en-US" dirty="0"/>
              <a:t>(This article's illustrations were prizewinning by the SND39 and Malofiej26 contests with silver medals)</a:t>
            </a:r>
          </a:p>
          <a:p>
            <a:endParaRPr lang="en-US" b="1" dirty="0"/>
          </a:p>
          <a:p>
            <a:r>
              <a:rPr lang="en-US" b="1" dirty="0"/>
              <a:t>https://</a:t>
            </a:r>
            <a:r>
              <a:rPr lang="en-US" b="1" dirty="0" err="1"/>
              <a:t>rocioespin.artstation.com</a:t>
            </a:r>
            <a:r>
              <a:rPr lang="en-US" b="1" dirty="0"/>
              <a:t>/projects/Q58nZ</a:t>
            </a:r>
          </a:p>
          <a:p>
            <a:r>
              <a:rPr lang="en-US" b="1" dirty="0"/>
              <a:t>Accessed 18 May 2024</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9670C4-7A0F-4C2E-B307-9D478A608A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64508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4035296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7860571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5917537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7E2BEC8-DD65-8747-9AD6-663B50BD754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79</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4269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AC0D19C-4A61-AA4C-BC7E-6A227346FCD6}"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79</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4269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CE92BB2-6F56-3740-A1D5-506EA5375D0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79</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42693" name="Rectangle 2"/>
          <p:cNvSpPr>
            <a:spLocks noGrp="1" noRot="1" noChangeAspect="1" noChangeArrowheads="1" noTextEdit="1"/>
          </p:cNvSpPr>
          <p:nvPr>
            <p:ph type="sldImg"/>
          </p:nvPr>
        </p:nvSpPr>
        <p:spPr>
          <a:solidFill>
            <a:srgbClr val="FFFFFF"/>
          </a:solidFill>
          <a:ln/>
        </p:spPr>
      </p:sp>
      <p:sp>
        <p:nvSpPr>
          <p:cNvPr id="24269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p:txBody>
      </p:sp>
    </p:spTree>
    <p:extLst>
      <p:ext uri="{BB962C8B-B14F-4D97-AF65-F5344CB8AC3E}">
        <p14:creationId xmlns:p14="http://schemas.microsoft.com/office/powerpoint/2010/main" val="50301417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1187202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0822825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77054970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5077033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37599903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590907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Holy </a:t>
            </a:r>
            <a:r>
              <a:rPr lang="en-US" b="1" dirty="0" err="1"/>
              <a:t>Sepulchre</a:t>
            </a:r>
            <a:r>
              <a:rPr lang="en-US" b="1" dirty="0"/>
              <a:t> through the time</a:t>
            </a:r>
          </a:p>
          <a:p>
            <a:r>
              <a:rPr lang="en-US" dirty="0"/>
              <a:t>Collaboration for National Geographic magazine, December 2017. </a:t>
            </a:r>
            <a:br>
              <a:rPr lang="en-US" dirty="0"/>
            </a:br>
            <a:r>
              <a:rPr lang="en-US" dirty="0"/>
              <a:t>Three of the four buildings which have been built through the time on the Holy </a:t>
            </a:r>
            <a:r>
              <a:rPr lang="en-US" dirty="0" err="1"/>
              <a:t>Sepulchre</a:t>
            </a:r>
            <a:r>
              <a:rPr lang="en-US" dirty="0"/>
              <a:t>.</a:t>
            </a:r>
          </a:p>
          <a:p>
            <a:r>
              <a:rPr lang="en-US" dirty="0"/>
              <a:t>(This article's illustrations were prizewinning by the SND39 and Malofiej26 contests with silver medals)</a:t>
            </a:r>
          </a:p>
          <a:p>
            <a:endParaRPr lang="en-US" b="1" dirty="0"/>
          </a:p>
          <a:p>
            <a:r>
              <a:rPr lang="en-US" b="1" dirty="0"/>
              <a:t>https://</a:t>
            </a:r>
            <a:r>
              <a:rPr lang="en-US" b="1" dirty="0" err="1"/>
              <a:t>rocioespin.artstation.com</a:t>
            </a:r>
            <a:r>
              <a:rPr lang="en-US" b="1" dirty="0"/>
              <a:t>/projects/Q58nZ</a:t>
            </a:r>
          </a:p>
          <a:p>
            <a:r>
              <a:rPr lang="en-US" b="1" dirty="0"/>
              <a:t>Accessed 18 May 2024</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9670C4-7A0F-4C2E-B307-9D478A608A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728638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6626179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59660891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403230455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86680892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0159561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95838050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57975977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98000965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31650085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537613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Holy </a:t>
            </a:r>
            <a:r>
              <a:rPr lang="en-US" b="1" dirty="0" err="1"/>
              <a:t>Sepulchre</a:t>
            </a:r>
            <a:r>
              <a:rPr lang="en-US" b="1" dirty="0"/>
              <a:t> through the time</a:t>
            </a:r>
          </a:p>
          <a:p>
            <a:r>
              <a:rPr lang="en-US" dirty="0"/>
              <a:t>Collaboration for National Geographic magazine, December 2017. </a:t>
            </a:r>
            <a:br>
              <a:rPr lang="en-US" dirty="0"/>
            </a:br>
            <a:r>
              <a:rPr lang="en-US" dirty="0"/>
              <a:t>Three of the four buildings which have been built through the time on the Holy </a:t>
            </a:r>
            <a:r>
              <a:rPr lang="en-US" dirty="0" err="1"/>
              <a:t>Sepulchre</a:t>
            </a:r>
            <a:r>
              <a:rPr lang="en-US" dirty="0"/>
              <a:t>.</a:t>
            </a:r>
          </a:p>
          <a:p>
            <a:r>
              <a:rPr lang="en-US" dirty="0"/>
              <a:t>(This article's illustrations were prizewinning by the SND39 and Malofiej26 contests with silver medals)</a:t>
            </a:r>
          </a:p>
          <a:p>
            <a:endParaRPr lang="en-US" b="1" dirty="0"/>
          </a:p>
          <a:p>
            <a:r>
              <a:rPr lang="en-US" b="1" dirty="0"/>
              <a:t>https://</a:t>
            </a:r>
            <a:r>
              <a:rPr lang="en-US" b="1" dirty="0" err="1"/>
              <a:t>rocioespin.artstation.com</a:t>
            </a:r>
            <a:r>
              <a:rPr lang="en-US" b="1" dirty="0"/>
              <a:t>/projects/Q58nZ</a:t>
            </a:r>
          </a:p>
          <a:p>
            <a:r>
              <a:rPr lang="en-US" b="1" dirty="0"/>
              <a:t>Accessed 18 May 2024</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9670C4-7A0F-4C2E-B307-9D478A608A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957733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91511779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418341692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10457453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409699939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72593919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58609565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7897208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34099808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75765649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267955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Holy </a:t>
            </a:r>
            <a:r>
              <a:rPr lang="en-US" b="1" dirty="0" err="1"/>
              <a:t>Sepulchre</a:t>
            </a:r>
            <a:r>
              <a:rPr lang="en-US" b="1" dirty="0"/>
              <a:t> through the time</a:t>
            </a:r>
          </a:p>
          <a:p>
            <a:r>
              <a:rPr lang="en-US" dirty="0"/>
              <a:t>Collaboration for National Geographic magazine, December 2017. </a:t>
            </a:r>
            <a:br>
              <a:rPr lang="en-US" dirty="0"/>
            </a:br>
            <a:r>
              <a:rPr lang="en-US" dirty="0"/>
              <a:t>Three of the four buildings which have been built through the time on the Holy </a:t>
            </a:r>
            <a:r>
              <a:rPr lang="en-US" dirty="0" err="1"/>
              <a:t>Sepulchre</a:t>
            </a:r>
            <a:r>
              <a:rPr lang="en-US" dirty="0"/>
              <a:t>.</a:t>
            </a:r>
          </a:p>
          <a:p>
            <a:r>
              <a:rPr lang="en-US" dirty="0"/>
              <a:t>(This article's illustrations were prizewinning by the SND39 and Malofiej26 contests with silver medals)</a:t>
            </a:r>
          </a:p>
          <a:p>
            <a:endParaRPr lang="en-US" b="1" dirty="0"/>
          </a:p>
          <a:p>
            <a:r>
              <a:rPr lang="en-US" b="1" dirty="0"/>
              <a:t>https://</a:t>
            </a:r>
            <a:r>
              <a:rPr lang="en-US" b="1" dirty="0" err="1"/>
              <a:t>rocioespin.artstation.com</a:t>
            </a:r>
            <a:r>
              <a:rPr lang="en-US" b="1" dirty="0"/>
              <a:t>/projects/Q58nZ</a:t>
            </a:r>
          </a:p>
          <a:p>
            <a:r>
              <a:rPr lang="en-US" b="1" dirty="0"/>
              <a:t>Accessed 18 May 2024</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9670C4-7A0F-4C2E-B307-9D478A608A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942061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defRPr/>
            </a:pPr>
            <a:fld id="{57E2BEC8-DD65-8747-9AD6-663B50BD7540}" type="slidenum">
              <a:rPr lang="en-US" sz="1200" b="1">
                <a:solidFill>
                  <a:srgbClr val="000000"/>
                </a:solidFill>
                <a:latin typeface="Arial" panose="020B0604020202020204" pitchFamily="34" charset="0"/>
              </a:rPr>
              <a:pPr algn="r" defTabSz="914400" eaLnBrk="0" fontAlgn="base" hangingPunct="0">
                <a:spcBef>
                  <a:spcPct val="0"/>
                </a:spcBef>
                <a:spcAft>
                  <a:spcPct val="0"/>
                </a:spcAft>
                <a:defRPr/>
              </a:pPr>
              <a:t>113</a:t>
            </a:fld>
            <a:endParaRPr lang="en-US" sz="1200" b="1" dirty="0">
              <a:solidFill>
                <a:srgbClr val="000000"/>
              </a:solidFill>
              <a:latin typeface="Arial" panose="020B0604020202020204" pitchFamily="34" charset="0"/>
            </a:endParaRPr>
          </a:p>
        </p:txBody>
      </p:sp>
      <p:sp>
        <p:nvSpPr>
          <p:cNvPr id="24269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defRPr/>
            </a:pPr>
            <a:fld id="{1AC0D19C-4A61-AA4C-BC7E-6A227346FCD6}" type="slidenum">
              <a:rPr lang="en-US" sz="1200" b="1">
                <a:solidFill>
                  <a:srgbClr val="000000"/>
                </a:solidFill>
                <a:latin typeface="Arial" panose="020B0604020202020204" pitchFamily="34" charset="0"/>
              </a:rPr>
              <a:pPr algn="r" defTabSz="914400" eaLnBrk="0" fontAlgn="base" hangingPunct="0">
                <a:spcBef>
                  <a:spcPct val="0"/>
                </a:spcBef>
                <a:spcAft>
                  <a:spcPct val="0"/>
                </a:spcAft>
                <a:defRPr/>
              </a:pPr>
              <a:t>113</a:t>
            </a:fld>
            <a:endParaRPr lang="en-US" sz="1200" b="1" dirty="0">
              <a:solidFill>
                <a:srgbClr val="000000"/>
              </a:solidFill>
              <a:latin typeface="Arial" panose="020B0604020202020204" pitchFamily="34" charset="0"/>
            </a:endParaRPr>
          </a:p>
        </p:txBody>
      </p:sp>
      <p:sp>
        <p:nvSpPr>
          <p:cNvPr id="24269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defRPr/>
            </a:pPr>
            <a:fld id="{BCE92BB2-6F56-3740-A1D5-506EA5375D00}" type="slidenum">
              <a:rPr lang="en-US" sz="1200" b="1">
                <a:solidFill>
                  <a:srgbClr val="000000"/>
                </a:solidFill>
                <a:latin typeface="Arial" panose="020B0604020202020204" pitchFamily="34" charset="0"/>
              </a:rPr>
              <a:pPr algn="r" defTabSz="914400" eaLnBrk="0" fontAlgn="base" hangingPunct="0">
                <a:spcBef>
                  <a:spcPct val="0"/>
                </a:spcBef>
                <a:spcAft>
                  <a:spcPct val="0"/>
                </a:spcAft>
                <a:defRPr/>
              </a:pPr>
              <a:t>113</a:t>
            </a:fld>
            <a:endParaRPr lang="en-US" sz="1200" b="1" dirty="0">
              <a:solidFill>
                <a:srgbClr val="000000"/>
              </a:solidFill>
              <a:latin typeface="Arial" panose="020B0604020202020204" pitchFamily="34" charset="0"/>
            </a:endParaRPr>
          </a:p>
        </p:txBody>
      </p:sp>
      <p:sp>
        <p:nvSpPr>
          <p:cNvPr id="242693" name="Rectangle 2"/>
          <p:cNvSpPr>
            <a:spLocks noGrp="1" noRot="1" noChangeAspect="1" noChangeArrowheads="1" noTextEdit="1"/>
          </p:cNvSpPr>
          <p:nvPr>
            <p:ph type="sldImg"/>
          </p:nvPr>
        </p:nvSpPr>
        <p:spPr>
          <a:solidFill>
            <a:srgbClr val="FFFFFF"/>
          </a:solidFill>
          <a:ln/>
        </p:spPr>
      </p:sp>
      <p:sp>
        <p:nvSpPr>
          <p:cNvPr id="24269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p:txBody>
      </p:sp>
    </p:spTree>
    <p:extLst>
      <p:ext uri="{BB962C8B-B14F-4D97-AF65-F5344CB8AC3E}">
        <p14:creationId xmlns:p14="http://schemas.microsoft.com/office/powerpoint/2010/main" val="50301417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1560CBE-6352-674B-8E6B-70A5FDF40DD5}"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114</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38595" name="Rectangle 2"/>
          <p:cNvSpPr>
            <a:spLocks noGrp="1" noRot="1" noChangeAspect="1" noChangeArrowheads="1"/>
          </p:cNvSpPr>
          <p:nvPr>
            <p:ph type="sldImg"/>
          </p:nvPr>
        </p:nvSpPr>
        <p:spPr>
          <a:solidFill>
            <a:srgbClr val="FFFFFF"/>
          </a:solidFill>
          <a:ln/>
        </p:spPr>
      </p:sp>
      <p:sp>
        <p:nvSpPr>
          <p:cNvPr id="238596"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p:txBody>
      </p:sp>
    </p:spTree>
    <p:extLst>
      <p:ext uri="{BB962C8B-B14F-4D97-AF65-F5344CB8AC3E}">
        <p14:creationId xmlns:p14="http://schemas.microsoft.com/office/powerpoint/2010/main" val="118857663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46960026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96677646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56290107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424999072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81670726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52846911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0926557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4795289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Holy </a:t>
            </a:r>
            <a:r>
              <a:rPr lang="en-US" b="1" dirty="0" err="1"/>
              <a:t>Sepulchre</a:t>
            </a:r>
            <a:r>
              <a:rPr lang="en-US" b="1" dirty="0"/>
              <a:t> through the time</a:t>
            </a:r>
          </a:p>
          <a:p>
            <a:r>
              <a:rPr lang="en-US" dirty="0"/>
              <a:t>Collaboration for National Geographic magazine, December 2017. </a:t>
            </a:r>
            <a:br>
              <a:rPr lang="en-US" dirty="0"/>
            </a:br>
            <a:r>
              <a:rPr lang="en-US" dirty="0"/>
              <a:t>Three of the four buildings which have been built through the time on the Holy </a:t>
            </a:r>
            <a:r>
              <a:rPr lang="en-US" dirty="0" err="1"/>
              <a:t>Sepulchre</a:t>
            </a:r>
            <a:r>
              <a:rPr lang="en-US" dirty="0"/>
              <a:t>.</a:t>
            </a:r>
          </a:p>
          <a:p>
            <a:r>
              <a:rPr lang="en-US" dirty="0"/>
              <a:t>(This article's illustrations were prizewinning by the SND39 and Malofiej26 contests with silver medals)</a:t>
            </a:r>
          </a:p>
          <a:p>
            <a:endParaRPr lang="en-US" b="1" dirty="0"/>
          </a:p>
          <a:p>
            <a:r>
              <a:rPr lang="en-US" b="1" dirty="0"/>
              <a:t>https://</a:t>
            </a:r>
            <a:r>
              <a:rPr lang="en-US" b="1" dirty="0" err="1"/>
              <a:t>rocioespin.artstation.com</a:t>
            </a:r>
            <a:r>
              <a:rPr lang="en-US" b="1" dirty="0"/>
              <a:t>/projects/Q58nZ</a:t>
            </a:r>
          </a:p>
          <a:p>
            <a:r>
              <a:rPr lang="en-US" b="1" dirty="0"/>
              <a:t>Accessed 18 May 2024</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9670C4-7A0F-4C2E-B307-9D478A608A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501058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73539498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67811969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5633327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22B47EB-12A5-8A4A-985E-61262361F6B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132</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47459" name="Rectangle 2"/>
          <p:cNvSpPr>
            <a:spLocks noGrp="1" noRot="1" noChangeAspect="1" noChangeArrowheads="1"/>
          </p:cNvSpPr>
          <p:nvPr>
            <p:ph type="sldImg"/>
          </p:nvPr>
        </p:nvSpPr>
        <p:spPr>
          <a:solidFill>
            <a:srgbClr val="FFFFFF"/>
          </a:solidFill>
          <a:ln/>
        </p:spPr>
      </p:sp>
      <p:sp>
        <p:nvSpPr>
          <p:cNvPr id="147460"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p:txBody>
      </p:sp>
    </p:spTree>
    <p:extLst>
      <p:ext uri="{BB962C8B-B14F-4D97-AF65-F5344CB8AC3E}">
        <p14:creationId xmlns:p14="http://schemas.microsoft.com/office/powerpoint/2010/main" val="346280585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545539A-68E5-9C4C-8F98-89764A06B74E}"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133</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49507" name="Rectangle 1026"/>
          <p:cNvSpPr>
            <a:spLocks noGrp="1" noRot="1" noChangeAspect="1" noChangeArrowheads="1"/>
          </p:cNvSpPr>
          <p:nvPr>
            <p:ph type="sldImg"/>
          </p:nvPr>
        </p:nvSpPr>
        <p:spPr>
          <a:solidFill>
            <a:srgbClr val="FFFFFF"/>
          </a:solidFill>
          <a:ln/>
        </p:spPr>
      </p:sp>
      <p:sp>
        <p:nvSpPr>
          <p:cNvPr id="149508" name="Rectangle 1027"/>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p:txBody>
      </p:sp>
    </p:spTree>
    <p:extLst>
      <p:ext uri="{BB962C8B-B14F-4D97-AF65-F5344CB8AC3E}">
        <p14:creationId xmlns:p14="http://schemas.microsoft.com/office/powerpoint/2010/main" val="51566330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19035AC-315B-834F-B573-EEFF4DF38B42}"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52579" name="Rectangle 2"/>
          <p:cNvSpPr>
            <a:spLocks noGrp="1" noRot="1" noChangeAspect="1" noChangeArrowheads="1"/>
          </p:cNvSpPr>
          <p:nvPr>
            <p:ph type="sldImg"/>
          </p:nvPr>
        </p:nvSpPr>
        <p:spPr>
          <a:solidFill>
            <a:srgbClr val="FFFFFF"/>
          </a:solidFill>
          <a:ln/>
        </p:spPr>
      </p:sp>
      <p:sp>
        <p:nvSpPr>
          <p:cNvPr id="15258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dirty="0"/>
              <a:t>http://</a:t>
            </a:r>
            <a:r>
              <a:rPr lang="en-US" dirty="0" err="1"/>
              <a:t>perso.wanadoo.fr</a:t>
            </a:r>
            <a:r>
              <a:rPr lang="en-US" dirty="0"/>
              <a:t>/</a:t>
            </a:r>
            <a:r>
              <a:rPr lang="en-US" dirty="0" err="1"/>
              <a:t>saint.pierre</a:t>
            </a:r>
            <a:r>
              <a:rPr lang="en-US" dirty="0"/>
              <a:t>/</a:t>
            </a:r>
            <a:r>
              <a:rPr lang="en-US" dirty="0" err="1"/>
              <a:t>pagesan</a:t>
            </a:r>
            <a:r>
              <a:rPr lang="en-US" dirty="0"/>
              <a:t>/</a:t>
            </a:r>
            <a:r>
              <a:rPr lang="en-US" dirty="0" err="1"/>
              <a:t>alapparition_au_lac.html</a:t>
            </a:r>
            <a:endParaRPr lang="en-US" dirty="0"/>
          </a:p>
        </p:txBody>
      </p:sp>
    </p:spTree>
    <p:extLst>
      <p:ext uri="{BB962C8B-B14F-4D97-AF65-F5344CB8AC3E}">
        <p14:creationId xmlns:p14="http://schemas.microsoft.com/office/powerpoint/2010/main" val="417647777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A80C876-0EEB-7740-9268-D7943A77C7EF}"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136</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54627" name="Rectangle 2"/>
          <p:cNvSpPr>
            <a:spLocks noGrp="1" noRot="1" noChangeAspect="1" noChangeArrowheads="1"/>
          </p:cNvSpPr>
          <p:nvPr>
            <p:ph type="sldImg"/>
          </p:nvPr>
        </p:nvSpPr>
        <p:spPr>
          <a:solidFill>
            <a:srgbClr val="FFFFFF"/>
          </a:solidFill>
          <a:ln/>
        </p:spPr>
      </p:sp>
      <p:sp>
        <p:nvSpPr>
          <p:cNvPr id="15462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http://perso.wanadoo.fr/saint.pierre/pagesan/alapparition_au_lac.html</a:t>
            </a:r>
          </a:p>
        </p:txBody>
      </p:sp>
    </p:spTree>
    <p:extLst>
      <p:ext uri="{BB962C8B-B14F-4D97-AF65-F5344CB8AC3E}">
        <p14:creationId xmlns:p14="http://schemas.microsoft.com/office/powerpoint/2010/main" val="203863120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FE5C77C-B70A-BF4B-9FDC-DA163C1F9C56}"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137</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56675" name="Rectangle 2"/>
          <p:cNvSpPr>
            <a:spLocks noGrp="1" noRot="1" noChangeAspect="1" noChangeArrowheads="1"/>
          </p:cNvSpPr>
          <p:nvPr>
            <p:ph type="sldImg"/>
          </p:nvPr>
        </p:nvSpPr>
        <p:spPr>
          <a:solidFill>
            <a:srgbClr val="FFFFFF"/>
          </a:solidFill>
          <a:ln/>
        </p:spPr>
      </p:sp>
      <p:sp>
        <p:nvSpPr>
          <p:cNvPr id="15667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http://perso.wanadoo.fr/saint.pierre/pagesan/alapparition_au_lac.html</a:t>
            </a:r>
          </a:p>
        </p:txBody>
      </p:sp>
    </p:spTree>
    <p:extLst>
      <p:ext uri="{BB962C8B-B14F-4D97-AF65-F5344CB8AC3E}">
        <p14:creationId xmlns:p14="http://schemas.microsoft.com/office/powerpoint/2010/main" val="406451246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17AD07D-B6E0-5E40-B75F-79A1B85EC588}"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138</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58723" name="Rectangle 2"/>
          <p:cNvSpPr>
            <a:spLocks noGrp="1" noRot="1" noChangeAspect="1" noChangeArrowheads="1"/>
          </p:cNvSpPr>
          <p:nvPr>
            <p:ph type="sldImg"/>
          </p:nvPr>
        </p:nvSpPr>
        <p:spPr>
          <a:solidFill>
            <a:srgbClr val="FFFFFF"/>
          </a:solidFill>
          <a:ln/>
        </p:spPr>
      </p:sp>
      <p:sp>
        <p:nvSpPr>
          <p:cNvPr id="15872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http://perso.wanadoo.fr/saint.pierre/pagesan/alapparition_au_lac.html</a:t>
            </a:r>
          </a:p>
        </p:txBody>
      </p:sp>
    </p:spTree>
    <p:extLst>
      <p:ext uri="{BB962C8B-B14F-4D97-AF65-F5344CB8AC3E}">
        <p14:creationId xmlns:p14="http://schemas.microsoft.com/office/powerpoint/2010/main" val="253569789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29E3A0B-AF4F-8147-9436-FE0E55A6A50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139</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60771" name="Rectangle 2"/>
          <p:cNvSpPr>
            <a:spLocks noGrp="1" noRot="1" noChangeAspect="1" noChangeArrowheads="1"/>
          </p:cNvSpPr>
          <p:nvPr>
            <p:ph type="sldImg"/>
          </p:nvPr>
        </p:nvSpPr>
        <p:spPr>
          <a:solidFill>
            <a:srgbClr val="FFFFFF"/>
          </a:solidFill>
          <a:ln/>
        </p:spPr>
      </p:sp>
      <p:sp>
        <p:nvSpPr>
          <p:cNvPr id="160772"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571656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22/06/2024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88277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22/06/2024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5718934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0CBBEBF2-172D-9849-8639-76785F027914}" type="slidenum">
              <a:rPr lang="en-US"/>
              <a:pPr>
                <a:defRPr/>
              </a:pPr>
              <a:t>‹#›</a:t>
            </a:fld>
            <a:endParaRPr lang="en-US"/>
          </a:p>
        </p:txBody>
      </p:sp>
    </p:spTree>
    <p:extLst>
      <p:ext uri="{BB962C8B-B14F-4D97-AF65-F5344CB8AC3E}">
        <p14:creationId xmlns:p14="http://schemas.microsoft.com/office/powerpoint/2010/main" val="204938752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E6DBF271-B823-2E42-AB96-1E442E29F111}" type="slidenum">
              <a:rPr lang="en-US"/>
              <a:pPr>
                <a:defRPr/>
              </a:pPr>
              <a:t>‹#›</a:t>
            </a:fld>
            <a:endParaRPr lang="en-US"/>
          </a:p>
        </p:txBody>
      </p:sp>
    </p:spTree>
    <p:extLst>
      <p:ext uri="{BB962C8B-B14F-4D97-AF65-F5344CB8AC3E}">
        <p14:creationId xmlns:p14="http://schemas.microsoft.com/office/powerpoint/2010/main" val="99256015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3E08EB2C-4504-6740-9EFA-1B5189359F27}" type="slidenum">
              <a:rPr lang="en-US"/>
              <a:pPr>
                <a:defRPr/>
              </a:pPr>
              <a:t>‹#›</a:t>
            </a:fld>
            <a:endParaRPr lang="en-US"/>
          </a:p>
        </p:txBody>
      </p:sp>
    </p:spTree>
    <p:extLst>
      <p:ext uri="{BB962C8B-B14F-4D97-AF65-F5344CB8AC3E}">
        <p14:creationId xmlns:p14="http://schemas.microsoft.com/office/powerpoint/2010/main" val="96498578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22D92F5E-25AF-B24A-B7B4-3FF6B58FDC6F}" type="slidenum">
              <a:rPr lang="en-US"/>
              <a:pPr>
                <a:defRPr/>
              </a:pPr>
              <a:t>‹#›</a:t>
            </a:fld>
            <a:endParaRPr lang="en-US"/>
          </a:p>
        </p:txBody>
      </p:sp>
    </p:spTree>
    <p:extLst>
      <p:ext uri="{BB962C8B-B14F-4D97-AF65-F5344CB8AC3E}">
        <p14:creationId xmlns:p14="http://schemas.microsoft.com/office/powerpoint/2010/main" val="94991504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F1B8E2BF-B229-9544-AC8E-931ECF3C6BCA}" type="slidenum">
              <a:rPr lang="en-US"/>
              <a:pPr>
                <a:defRPr/>
              </a:pPr>
              <a:t>‹#›</a:t>
            </a:fld>
            <a:endParaRPr lang="en-US"/>
          </a:p>
        </p:txBody>
      </p:sp>
    </p:spTree>
    <p:extLst>
      <p:ext uri="{BB962C8B-B14F-4D97-AF65-F5344CB8AC3E}">
        <p14:creationId xmlns:p14="http://schemas.microsoft.com/office/powerpoint/2010/main" val="376094260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A58FC1C5-B441-7042-AF35-DEE682BDBDF1}" type="slidenum">
              <a:rPr lang="en-US"/>
              <a:pPr>
                <a:defRPr/>
              </a:pPr>
              <a:t>‹#›</a:t>
            </a:fld>
            <a:endParaRPr lang="en-US"/>
          </a:p>
        </p:txBody>
      </p:sp>
    </p:spTree>
    <p:extLst>
      <p:ext uri="{BB962C8B-B14F-4D97-AF65-F5344CB8AC3E}">
        <p14:creationId xmlns:p14="http://schemas.microsoft.com/office/powerpoint/2010/main" val="397311214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3389FEEE-63AD-FE4D-B6C0-17052670CE79}" type="slidenum">
              <a:rPr lang="en-US"/>
              <a:pPr>
                <a:defRPr/>
              </a:pPr>
              <a:t>‹#›</a:t>
            </a:fld>
            <a:endParaRPr lang="en-US"/>
          </a:p>
        </p:txBody>
      </p:sp>
    </p:spTree>
    <p:extLst>
      <p:ext uri="{BB962C8B-B14F-4D97-AF65-F5344CB8AC3E}">
        <p14:creationId xmlns:p14="http://schemas.microsoft.com/office/powerpoint/2010/main" val="177752533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smtClean="0"/>
              <a:pPr>
                <a:defRPr/>
              </a:pPr>
              <a:t>‹#›</a:t>
            </a:fld>
            <a:endParaRPr lang="en-US"/>
          </a:p>
        </p:txBody>
      </p:sp>
    </p:spTree>
    <p:extLst>
      <p:ext uri="{BB962C8B-B14F-4D97-AF65-F5344CB8AC3E}">
        <p14:creationId xmlns:p14="http://schemas.microsoft.com/office/powerpoint/2010/main" val="400253940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smtClean="0"/>
              <a:pPr>
                <a:defRPr/>
              </a:pPr>
              <a:t>‹#›</a:t>
            </a:fld>
            <a:endParaRPr lang="en-US"/>
          </a:p>
        </p:txBody>
      </p:sp>
    </p:spTree>
    <p:extLst>
      <p:ext uri="{BB962C8B-B14F-4D97-AF65-F5344CB8AC3E}">
        <p14:creationId xmlns:p14="http://schemas.microsoft.com/office/powerpoint/2010/main" val="157024968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smtClean="0"/>
              <a:pPr>
                <a:defRPr/>
              </a:pPr>
              <a:t>‹#›</a:t>
            </a:fld>
            <a:endParaRPr lang="en-US"/>
          </a:p>
        </p:txBody>
      </p:sp>
    </p:spTree>
    <p:extLst>
      <p:ext uri="{BB962C8B-B14F-4D97-AF65-F5344CB8AC3E}">
        <p14:creationId xmlns:p14="http://schemas.microsoft.com/office/powerpoint/2010/main" val="2914997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22/06/2024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7288220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smtClean="0"/>
              <a:pPr>
                <a:defRPr/>
              </a:pPr>
              <a:t>‹#›</a:t>
            </a:fld>
            <a:endParaRPr lang="en-US"/>
          </a:p>
        </p:txBody>
      </p:sp>
    </p:spTree>
    <p:extLst>
      <p:ext uri="{BB962C8B-B14F-4D97-AF65-F5344CB8AC3E}">
        <p14:creationId xmlns:p14="http://schemas.microsoft.com/office/powerpoint/2010/main" val="352953515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smtClean="0"/>
              <a:pPr>
                <a:defRPr/>
              </a:pPr>
              <a:t>‹#›</a:t>
            </a:fld>
            <a:endParaRPr lang="en-US"/>
          </a:p>
        </p:txBody>
      </p:sp>
    </p:spTree>
    <p:extLst>
      <p:ext uri="{BB962C8B-B14F-4D97-AF65-F5344CB8AC3E}">
        <p14:creationId xmlns:p14="http://schemas.microsoft.com/office/powerpoint/2010/main" val="237258366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smtClean="0"/>
              <a:pPr>
                <a:defRPr/>
              </a:pPr>
              <a:t>‹#›</a:t>
            </a:fld>
            <a:endParaRPr lang="en-US"/>
          </a:p>
        </p:txBody>
      </p:sp>
    </p:spTree>
    <p:extLst>
      <p:ext uri="{BB962C8B-B14F-4D97-AF65-F5344CB8AC3E}">
        <p14:creationId xmlns:p14="http://schemas.microsoft.com/office/powerpoint/2010/main" val="330493825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smtClean="0"/>
              <a:pPr>
                <a:defRPr/>
              </a:pPr>
              <a:t>‹#›</a:t>
            </a:fld>
            <a:endParaRPr lang="en-US"/>
          </a:p>
        </p:txBody>
      </p:sp>
    </p:spTree>
    <p:extLst>
      <p:ext uri="{BB962C8B-B14F-4D97-AF65-F5344CB8AC3E}">
        <p14:creationId xmlns:p14="http://schemas.microsoft.com/office/powerpoint/2010/main" val="176776505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smtClean="0"/>
              <a:pPr>
                <a:defRPr/>
              </a:pPr>
              <a:t>‹#›</a:t>
            </a:fld>
            <a:endParaRPr lang="en-US"/>
          </a:p>
        </p:txBody>
      </p:sp>
    </p:spTree>
    <p:extLst>
      <p:ext uri="{BB962C8B-B14F-4D97-AF65-F5344CB8AC3E}">
        <p14:creationId xmlns:p14="http://schemas.microsoft.com/office/powerpoint/2010/main" val="17622173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smtClean="0"/>
              <a:pPr>
                <a:defRPr/>
              </a:pPr>
              <a:t>‹#›</a:t>
            </a:fld>
            <a:endParaRPr lang="en-US"/>
          </a:p>
        </p:txBody>
      </p:sp>
    </p:spTree>
    <p:extLst>
      <p:ext uri="{BB962C8B-B14F-4D97-AF65-F5344CB8AC3E}">
        <p14:creationId xmlns:p14="http://schemas.microsoft.com/office/powerpoint/2010/main" val="109320252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smtClean="0"/>
              <a:pPr>
                <a:defRPr/>
              </a:pPr>
              <a:t>‹#›</a:t>
            </a:fld>
            <a:endParaRPr lang="en-US"/>
          </a:p>
        </p:txBody>
      </p:sp>
    </p:spTree>
    <p:extLst>
      <p:ext uri="{BB962C8B-B14F-4D97-AF65-F5344CB8AC3E}">
        <p14:creationId xmlns:p14="http://schemas.microsoft.com/office/powerpoint/2010/main" val="305906136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smtClean="0"/>
              <a:pPr>
                <a:defRPr/>
              </a:pPr>
              <a:t>‹#›</a:t>
            </a:fld>
            <a:endParaRPr lang="en-US"/>
          </a:p>
        </p:txBody>
      </p:sp>
    </p:spTree>
    <p:extLst>
      <p:ext uri="{BB962C8B-B14F-4D97-AF65-F5344CB8AC3E}">
        <p14:creationId xmlns:p14="http://schemas.microsoft.com/office/powerpoint/2010/main" val="18869859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smtClean="0"/>
              <a:pPr>
                <a:defRPr/>
              </a:pPr>
              <a:t>‹#›</a:t>
            </a:fld>
            <a:endParaRPr lang="en-US"/>
          </a:p>
        </p:txBody>
      </p:sp>
    </p:spTree>
    <p:extLst>
      <p:ext uri="{BB962C8B-B14F-4D97-AF65-F5344CB8AC3E}">
        <p14:creationId xmlns:p14="http://schemas.microsoft.com/office/powerpoint/2010/main" val="11671002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b="1" i="0">
                <a:solidFill>
                  <a:schemeClr val="tx1">
                    <a:tint val="7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6/22/24</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0160095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22/06/2024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10202544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6/22/24</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43064693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b="1" i="0">
                <a:solidFill>
                  <a:schemeClr val="tx1">
                    <a:tint val="75000"/>
                  </a:schemeClr>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6/22/24</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69813927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6/22/24</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37304828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6/22/24</a:t>
            </a:fld>
            <a:endParaRPr lang="en-US" sz="1800">
              <a:solidFill>
                <a:prstClr val="black"/>
              </a:solidFill>
              <a:latin typeface="Calibri"/>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77359633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6/22/24</a:t>
            </a:fld>
            <a:endParaRPr lang="en-US" sz="1800">
              <a:solidFill>
                <a:prstClr val="black"/>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87516209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6/22/24</a:t>
            </a:fld>
            <a:endParaRPr lang="en-US" sz="1800">
              <a:solidFill>
                <a:prstClr val="black"/>
              </a:solidFill>
              <a:latin typeface="Calibri"/>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02159251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6/22/24</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88352301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6/22/24</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91928357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6/22/24</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76934621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6/22/24</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3877002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22/06/2024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428831486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74114" name="Rectangle 1026"/>
          <p:cNvSpPr>
            <a:spLocks noGrp="1" noChangeArrowheads="1"/>
          </p:cNvSpPr>
          <p:nvPr>
            <p:ph type="ctrTitle" sz="quarter"/>
          </p:nvPr>
        </p:nvSpPr>
        <p:spPr>
          <a:xfrm>
            <a:off x="685800" y="2362200"/>
            <a:ext cx="7772400" cy="1219200"/>
          </a:xfrm>
        </p:spPr>
        <p:txBody>
          <a:bodyPr/>
          <a:lstStyle>
            <a:lvl1pPr algn="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474115" name="Rectangle 1027"/>
          <p:cNvSpPr>
            <a:spLocks noGrp="1" noChangeArrowheads="1"/>
          </p:cNvSpPr>
          <p:nvPr>
            <p:ph type="subTitle" sz="quarter" idx="1"/>
          </p:nvPr>
        </p:nvSpPr>
        <p:spPr>
          <a:xfrm>
            <a:off x="685800" y="3581400"/>
            <a:ext cx="7772400" cy="1143000"/>
          </a:xfrm>
          <a:ln w="9525">
            <a:headEnd/>
            <a:tailEnd/>
          </a:ln>
        </p:spPr>
        <p:txBody>
          <a:bodyPr lIns="92075" tIns="46038" rIns="92075" bIns="46038" anchor="ctr"/>
          <a:lstStyle>
            <a:lvl1pPr marL="0" indent="0" algn="r">
              <a:buFont typeface="Wingdings" pitchFamily="-112" charset="2"/>
              <a:buNone/>
              <a:defRPr sz="3400" b="1" i="0">
                <a:latin typeface="Arial" panose="020B0604020202020204" pitchFamily="34" charset="0"/>
                <a:cs typeface="Arial" panose="020B0604020202020204" pitchFamily="34" charset="0"/>
              </a:defRPr>
            </a:lvl1pPr>
          </a:lstStyle>
          <a:p>
            <a:r>
              <a:rPr lang="en-US" dirty="0"/>
              <a:t>Click to edit Master subtitle style</a:t>
            </a:r>
          </a:p>
        </p:txBody>
      </p:sp>
      <p:sp>
        <p:nvSpPr>
          <p:cNvPr id="4" name="Rectangle 1028"/>
          <p:cNvSpPr>
            <a:spLocks noGrp="1" noChangeArrowheads="1"/>
          </p:cNvSpPr>
          <p:nvPr>
            <p:ph type="dt" sz="quarter" idx="10"/>
          </p:nvPr>
        </p:nvSpPr>
        <p:spPr>
          <a:xfrm>
            <a:off x="685800" y="6324600"/>
            <a:ext cx="1905000" cy="457200"/>
          </a:xfrm>
          <a:effectLst/>
        </p:spPr>
        <p:txBody>
          <a:bodyPr/>
          <a:lstStyle>
            <a:lvl1pPr>
              <a:defRPr b="1" i="0">
                <a:latin typeface="Arial" panose="020B0604020202020204" pitchFamily="34" charset="0"/>
              </a:defRPr>
            </a:lvl1pPr>
          </a:lstStyle>
          <a:p>
            <a:pPr>
              <a:defRPr/>
            </a:pPr>
            <a:fld id="{215CD0A0-433C-F34E-BD83-51702654AD64}" type="datetime1">
              <a:rPr lang="en-US" smtClean="0">
                <a:solidFill>
                  <a:srgbClr val="000000"/>
                </a:solidFill>
              </a:rPr>
              <a:pPr>
                <a:defRPr/>
              </a:pPr>
              <a:t>6/22/24</a:t>
            </a:fld>
            <a:endParaRPr lang="en-US">
              <a:solidFill>
                <a:srgbClr val="000000"/>
              </a:solidFill>
            </a:endParaRPr>
          </a:p>
        </p:txBody>
      </p:sp>
      <p:sp>
        <p:nvSpPr>
          <p:cNvPr id="5" name="Rectangle 1029"/>
          <p:cNvSpPr>
            <a:spLocks noGrp="1" noChangeArrowheads="1"/>
          </p:cNvSpPr>
          <p:nvPr>
            <p:ph type="ftr" sz="quarter" idx="11"/>
          </p:nvPr>
        </p:nvSpPr>
        <p:spPr>
          <a:xfrm>
            <a:off x="3124200" y="6324600"/>
            <a:ext cx="2895600" cy="457200"/>
          </a:xfrm>
          <a:effectLst/>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F009E76-FE5F-F44E-9AEA-2B7C209E3782}"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496398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D102F0E6-BEBB-B841-B166-9BB7D58237B6}" type="datetime1">
              <a:rPr lang="en-US" smtClean="0">
                <a:solidFill>
                  <a:srgbClr val="000000"/>
                </a:solidFill>
              </a:rPr>
              <a:pPr>
                <a:defRPr/>
              </a:pPr>
              <a:t>6/22/24</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E796FE9-C17F-3D4D-99F4-680DB437240F}"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377135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87413B2D-0F53-D34C-922A-F8A2CFE89CD5}" type="datetime1">
              <a:rPr lang="en-US" smtClean="0">
                <a:solidFill>
                  <a:srgbClr val="000000"/>
                </a:solidFill>
              </a:rPr>
              <a:pPr>
                <a:defRPr/>
              </a:pPr>
              <a:t>6/22/24</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DD81CA0-64FE-A740-8B43-668E5D357097}"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213755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828800"/>
            <a:ext cx="3733800" cy="42672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892DEBB8-9DCB-9343-A455-8C3A77E1A058}" type="datetime1">
              <a:rPr lang="en-US" smtClean="0">
                <a:solidFill>
                  <a:srgbClr val="000000"/>
                </a:solidFill>
              </a:rPr>
              <a:pPr>
                <a:defRPr/>
              </a:pPr>
              <a:t>6/22/24</a:t>
            </a:fld>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5CB88D4-27BE-BA40-9D6E-BD2983542996}"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16463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F4797E9D-63DE-414A-8363-C05706E5B051}" type="datetime1">
              <a:rPr lang="en-US" smtClean="0">
                <a:solidFill>
                  <a:srgbClr val="000000"/>
                </a:solidFill>
              </a:rPr>
              <a:pPr>
                <a:defRPr/>
              </a:pPr>
              <a:t>6/22/24</a:t>
            </a:fld>
            <a:endParaRPr lang="en-US">
              <a:solidFill>
                <a:srgbClr val="000000"/>
              </a:solidFill>
            </a:endParaRPr>
          </a:p>
        </p:txBody>
      </p:sp>
      <p:sp>
        <p:nvSpPr>
          <p:cNvPr id="8"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A08D51E-D265-A44A-AA13-F30873A0FDC6}"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766814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31BA5B4F-FC53-4F45-84A6-DAB4BC6E210E}" type="datetime1">
              <a:rPr lang="en-US" smtClean="0">
                <a:solidFill>
                  <a:srgbClr val="000000"/>
                </a:solidFill>
              </a:rPr>
              <a:pPr>
                <a:defRPr/>
              </a:pPr>
              <a:t>6/22/24</a:t>
            </a:fld>
            <a:endParaRPr lang="en-US">
              <a:solidFill>
                <a:srgbClr val="000000"/>
              </a:solidFill>
            </a:endParaRPr>
          </a:p>
        </p:txBody>
      </p:sp>
      <p:sp>
        <p:nvSpPr>
          <p:cNvPr id="4"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465AFE0-8C85-6E46-95F7-73251F800E5C}"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773793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E791AE75-74AB-4042-B1D0-69FE49FECA6B}" type="datetime1">
              <a:rPr lang="en-US" smtClean="0">
                <a:solidFill>
                  <a:srgbClr val="000000"/>
                </a:solidFill>
              </a:rPr>
              <a:pPr>
                <a:defRPr/>
              </a:pPr>
              <a:t>6/22/24</a:t>
            </a:fld>
            <a:endParaRPr lang="en-US">
              <a:solidFill>
                <a:srgbClr val="000000"/>
              </a:solidFill>
            </a:endParaRPr>
          </a:p>
        </p:txBody>
      </p:sp>
      <p:sp>
        <p:nvSpPr>
          <p:cNvPr id="3"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E469526-C79A-EB43-9448-42A4E0F19697}"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822385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8E62E8BD-F2F6-584B-88FC-96D9C1537D4B}" type="datetime1">
              <a:rPr lang="en-US" smtClean="0">
                <a:solidFill>
                  <a:srgbClr val="000000"/>
                </a:solidFill>
              </a:rPr>
              <a:pPr>
                <a:defRPr/>
              </a:pPr>
              <a:t>6/22/24</a:t>
            </a:fld>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1A0C98E-AB82-7F4D-AFBF-12B28B8B1A00}"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810963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8B228763-04AD-B949-89F5-7C8A910475ED}" type="datetime1">
              <a:rPr lang="en-US" smtClean="0">
                <a:solidFill>
                  <a:srgbClr val="000000"/>
                </a:solidFill>
              </a:rPr>
              <a:pPr>
                <a:defRPr/>
              </a:pPr>
              <a:t>6/22/24</a:t>
            </a:fld>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77933B1-D411-094F-BDF1-F5B4A58936DA}"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019502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2E9540C9-6D4B-064D-97F1-3FBEA459A9A8}" type="datetime1">
              <a:rPr lang="en-US" smtClean="0">
                <a:solidFill>
                  <a:srgbClr val="000000"/>
                </a:solidFill>
              </a:rPr>
              <a:pPr>
                <a:defRPr/>
              </a:pPr>
              <a:t>6/22/24</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E91C519-8ED6-5F40-B9F6-FE5C282CA0E2}"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00024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pPr/>
              <a:t>22/06/2024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42020426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3323CD22-1C30-3948-A956-3BBF39549ABA}" type="datetime1">
              <a:rPr lang="en-US" smtClean="0">
                <a:solidFill>
                  <a:srgbClr val="000000"/>
                </a:solidFill>
              </a:rPr>
              <a:pPr>
                <a:defRPr/>
              </a:pPr>
              <a:t>6/22/24</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79CDA90-990D-564C-8AC3-875E2D19BD24}"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420817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318898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500324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886358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650617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613618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549437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097165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195183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05524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pPr/>
              <a:t>22/06/2024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60617791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871925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4716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227884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33" name="Rectangle 10"/>
              <p:cNvSpPr>
                <a:spLocks noChangeArrowheads="1"/>
              </p:cNvSpPr>
              <p:nvPr userDrawn="1"/>
            </p:nvSpPr>
            <p:spPr bwMode="auto">
              <a:xfrm>
                <a:off x="2880" y="1728"/>
                <a:ext cx="2544" cy="528"/>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34" name="Rectangle 11"/>
              <p:cNvSpPr>
                <a:spLocks noChangeArrowheads="1"/>
              </p:cNvSpPr>
              <p:nvPr userDrawn="1"/>
            </p:nvSpPr>
            <p:spPr bwMode="auto">
              <a:xfrm>
                <a:off x="336" y="1728"/>
                <a:ext cx="2544" cy="528"/>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35" name="Rectangle 12"/>
              <p:cNvSpPr>
                <a:spLocks noChangeArrowheads="1"/>
              </p:cNvSpPr>
              <p:nvPr userDrawn="1"/>
            </p:nvSpPr>
            <p:spPr bwMode="auto">
              <a:xfrm>
                <a:off x="336" y="1200"/>
                <a:ext cx="2544" cy="528"/>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36" name="Rectangle 13"/>
              <p:cNvSpPr>
                <a:spLocks noChangeArrowheads="1"/>
              </p:cNvSpPr>
              <p:nvPr userDrawn="1"/>
            </p:nvSpPr>
            <p:spPr bwMode="white">
              <a:xfrm>
                <a:off x="432" y="1296"/>
                <a:ext cx="4896" cy="86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31" name="Rectangle 1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29" name="Rectangle 1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27" name="Rectangle 76"/>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25" name="Rectangle 79"/>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23" name="Rectangle 82"/>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21" name="Rectangle 85"/>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9" name="Rectangle 88"/>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7" name="Rectangle 91"/>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grpSp>
        </p:grpSp>
      </p:grpSp>
      <p:pic>
        <p:nvPicPr>
          <p:cNvPr id="243" name="Picture 319" descr="posbul1a"/>
          <p:cNvPicPr>
            <a:picLocks noChangeAspect="1" noChangeArrowheads="1" noCrop="1"/>
          </p:cNvPicPr>
          <p:nvPr/>
        </p:nvPicPr>
        <p:blipFill>
          <a:blip r:embed="rId2" cstate="print">
            <a:extLst>
              <a:ext uri="{28A0092B-C50C-407E-A947-70E740481C1C}">
                <a14:useLocalDpi xmlns:a14="http://schemas.microsoft.com/office/drawing/2010/main"/>
              </a:ext>
            </a:extLst>
          </a:blip>
          <a:srcRect/>
          <a:stretch>
            <a:fillRect/>
          </a:stretch>
        </p:blipFill>
        <p:spPr bwMode="auto">
          <a:xfrm>
            <a:off x="4456113" y="3403638"/>
            <a:ext cx="246062" cy="24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2" name="Rectangle 2"/>
          <p:cNvSpPr>
            <a:spLocks noGrp="1" noChangeArrowheads="1"/>
          </p:cNvSpPr>
          <p:nvPr>
            <p:ph type="ctrTitle"/>
          </p:nvPr>
        </p:nvSpPr>
        <p:spPr>
          <a:xfrm>
            <a:off x="685800" y="2133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10243" name="Rectangle 3"/>
          <p:cNvSpPr>
            <a:spLocks noGrp="1" noChangeArrowheads="1"/>
          </p:cNvSpPr>
          <p:nvPr>
            <p:ph type="subTitle" idx="1"/>
          </p:nvPr>
        </p:nvSpPr>
        <p:spPr>
          <a:xfrm>
            <a:off x="1371600" y="3886201"/>
            <a:ext cx="6400800" cy="1752600"/>
          </a:xfrm>
        </p:spPr>
        <p:txBody>
          <a:bodyPr anchor="ctr"/>
          <a:lstStyle>
            <a:lvl1pPr marL="0" indent="0" algn="ctr">
              <a:buFontTx/>
              <a:buNone/>
              <a:defRPr b="1" i="0">
                <a:latin typeface="Arial" panose="020B0604020202020204" pitchFamily="34" charset="0"/>
              </a:defRPr>
            </a:lvl1pPr>
          </a:lstStyle>
          <a:p>
            <a:r>
              <a:rPr lang="en-US" dirty="0"/>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9AADCAE5-5CFE-3C42-BABD-647C2A1D6174}" type="slidenum">
              <a:rPr lang="en-US"/>
              <a:pPr>
                <a:defRPr/>
              </a:pPr>
              <a:t>‹#›</a:t>
            </a:fld>
            <a:endParaRPr lang="en-US"/>
          </a:p>
        </p:txBody>
      </p:sp>
    </p:spTree>
    <p:extLst>
      <p:ext uri="{BB962C8B-B14F-4D97-AF65-F5344CB8AC3E}">
        <p14:creationId xmlns:p14="http://schemas.microsoft.com/office/powerpoint/2010/main" val="231816590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BD9DF9-4BC6-2744-80AC-28E230BF077D}" type="slidenum">
              <a:rPr lang="en-US"/>
              <a:pPr>
                <a:defRPr/>
              </a:pPr>
              <a:t>‹#›</a:t>
            </a:fld>
            <a:endParaRPr lang="en-US"/>
          </a:p>
        </p:txBody>
      </p:sp>
    </p:spTree>
    <p:extLst>
      <p:ext uri="{BB962C8B-B14F-4D97-AF65-F5344CB8AC3E}">
        <p14:creationId xmlns:p14="http://schemas.microsoft.com/office/powerpoint/2010/main" val="79254159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9E6E6F-F297-A346-B9F9-F40602EB6661}" type="slidenum">
              <a:rPr lang="en-US"/>
              <a:pPr>
                <a:defRPr/>
              </a:pPr>
              <a:t>‹#›</a:t>
            </a:fld>
            <a:endParaRPr lang="en-US"/>
          </a:p>
        </p:txBody>
      </p:sp>
    </p:spTree>
    <p:extLst>
      <p:ext uri="{BB962C8B-B14F-4D97-AF65-F5344CB8AC3E}">
        <p14:creationId xmlns:p14="http://schemas.microsoft.com/office/powerpoint/2010/main" val="40038394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F6B147-4EC7-164A-84BE-02B35980D300}" type="slidenum">
              <a:rPr lang="en-US"/>
              <a:pPr>
                <a:defRPr/>
              </a:pPr>
              <a:t>‹#›</a:t>
            </a:fld>
            <a:endParaRPr lang="en-US"/>
          </a:p>
        </p:txBody>
      </p:sp>
    </p:spTree>
    <p:extLst>
      <p:ext uri="{BB962C8B-B14F-4D97-AF65-F5344CB8AC3E}">
        <p14:creationId xmlns:p14="http://schemas.microsoft.com/office/powerpoint/2010/main" val="287862840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i="0">
                <a:latin typeface="Arial" panose="020B0604020202020204" pitchFamily="34" charset="0"/>
              </a:defRPr>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8B3854E-4630-6A46-A924-5578C620E474}" type="slidenum">
              <a:rPr lang="en-US"/>
              <a:pPr>
                <a:defRPr/>
              </a:pPr>
              <a:t>‹#›</a:t>
            </a:fld>
            <a:endParaRPr lang="en-US"/>
          </a:p>
        </p:txBody>
      </p:sp>
    </p:spTree>
    <p:extLst>
      <p:ext uri="{BB962C8B-B14F-4D97-AF65-F5344CB8AC3E}">
        <p14:creationId xmlns:p14="http://schemas.microsoft.com/office/powerpoint/2010/main" val="119925712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4C315B6-763A-DF4D-A871-10A92D9DCF02}" type="slidenum">
              <a:rPr lang="en-US"/>
              <a:pPr>
                <a:defRPr/>
              </a:pPr>
              <a:t>‹#›</a:t>
            </a:fld>
            <a:endParaRPr lang="en-US"/>
          </a:p>
        </p:txBody>
      </p:sp>
    </p:spTree>
    <p:extLst>
      <p:ext uri="{BB962C8B-B14F-4D97-AF65-F5344CB8AC3E}">
        <p14:creationId xmlns:p14="http://schemas.microsoft.com/office/powerpoint/2010/main" val="220251551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99B1A2C-970A-8244-A938-6524F6FF9BA1}" type="slidenum">
              <a:rPr lang="en-US"/>
              <a:pPr>
                <a:defRPr/>
              </a:pPr>
              <a:t>‹#›</a:t>
            </a:fld>
            <a:endParaRPr lang="en-US"/>
          </a:p>
        </p:txBody>
      </p:sp>
    </p:spTree>
    <p:extLst>
      <p:ext uri="{BB962C8B-B14F-4D97-AF65-F5344CB8AC3E}">
        <p14:creationId xmlns:p14="http://schemas.microsoft.com/office/powerpoint/2010/main" val="12755601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pPr/>
              <a:t>22/06/2024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37181108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b="1" i="0">
                <a:latin typeface="Arial" panose="020B0604020202020204" pitchFamily="34" charset="0"/>
              </a:defRPr>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BD32AD-D0C5-A14F-BE85-AB389772889C}" type="slidenum">
              <a:rPr lang="en-US"/>
              <a:pPr>
                <a:defRPr/>
              </a:pPr>
              <a:t>‹#›</a:t>
            </a:fld>
            <a:endParaRPr lang="en-US"/>
          </a:p>
        </p:txBody>
      </p:sp>
    </p:spTree>
    <p:extLst>
      <p:ext uri="{BB962C8B-B14F-4D97-AF65-F5344CB8AC3E}">
        <p14:creationId xmlns:p14="http://schemas.microsoft.com/office/powerpoint/2010/main" val="105211628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E06043-CB06-6443-B718-CBC02FF0A847}" type="slidenum">
              <a:rPr lang="en-US"/>
              <a:pPr>
                <a:defRPr/>
              </a:pPr>
              <a:t>‹#›</a:t>
            </a:fld>
            <a:endParaRPr lang="en-US"/>
          </a:p>
        </p:txBody>
      </p:sp>
    </p:spTree>
    <p:extLst>
      <p:ext uri="{BB962C8B-B14F-4D97-AF65-F5344CB8AC3E}">
        <p14:creationId xmlns:p14="http://schemas.microsoft.com/office/powerpoint/2010/main" val="19202887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D30B3E-CDC1-0D48-9227-39CB48064975}" type="slidenum">
              <a:rPr lang="en-US"/>
              <a:pPr>
                <a:defRPr/>
              </a:pPr>
              <a:t>‹#›</a:t>
            </a:fld>
            <a:endParaRPr lang="en-US"/>
          </a:p>
        </p:txBody>
      </p:sp>
    </p:spTree>
    <p:extLst>
      <p:ext uri="{BB962C8B-B14F-4D97-AF65-F5344CB8AC3E}">
        <p14:creationId xmlns:p14="http://schemas.microsoft.com/office/powerpoint/2010/main" val="158731046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20DC39-BD1A-584A-ACFB-B9AADA5F7150}" type="slidenum">
              <a:rPr lang="en-US"/>
              <a:pPr>
                <a:defRPr/>
              </a:pPr>
              <a:t>‹#›</a:t>
            </a:fld>
            <a:endParaRPr lang="en-US"/>
          </a:p>
        </p:txBody>
      </p:sp>
    </p:spTree>
    <p:extLst>
      <p:ext uri="{BB962C8B-B14F-4D97-AF65-F5344CB8AC3E}">
        <p14:creationId xmlns:p14="http://schemas.microsoft.com/office/powerpoint/2010/main" val="265632161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558" name="Group 318">
            <a:extLst>
              <a:ext uri="{FF2B5EF4-FFF2-40B4-BE49-F238E27FC236}">
                <a16:creationId xmlns:a16="http://schemas.microsoft.com/office/drawing/2014/main" id="{6E77938B-F2D9-4B0A-86A0-0B82FB49CE9D}"/>
              </a:ext>
            </a:extLst>
          </p:cNvPr>
          <p:cNvGrpSpPr>
            <a:grpSpLocks/>
          </p:cNvGrpSpPr>
          <p:nvPr/>
        </p:nvGrpSpPr>
        <p:grpSpPr bwMode="auto">
          <a:xfrm>
            <a:off x="0" y="107950"/>
            <a:ext cx="9101138" cy="6750050"/>
            <a:chOff x="0" y="68"/>
            <a:chExt cx="5733" cy="4252"/>
          </a:xfrm>
        </p:grpSpPr>
        <p:grpSp>
          <p:nvGrpSpPr>
            <p:cNvPr id="10553" name="Group 313">
              <a:extLst>
                <a:ext uri="{FF2B5EF4-FFF2-40B4-BE49-F238E27FC236}">
                  <a16:creationId xmlns:a16="http://schemas.microsoft.com/office/drawing/2014/main" id="{F7A8CD6B-96A5-490E-84D6-9927E7DBE0FA}"/>
                </a:ext>
              </a:extLst>
            </p:cNvPr>
            <p:cNvGrpSpPr>
              <a:grpSpLocks/>
            </p:cNvGrpSpPr>
            <p:nvPr/>
          </p:nvGrpSpPr>
          <p:grpSpPr bwMode="auto">
            <a:xfrm>
              <a:off x="0" y="68"/>
              <a:ext cx="5733" cy="4088"/>
              <a:chOff x="0" y="68"/>
              <a:chExt cx="5733" cy="4088"/>
            </a:xfrm>
          </p:grpSpPr>
          <p:grpSp>
            <p:nvGrpSpPr>
              <p:cNvPr id="10552" name="Group 312">
                <a:extLst>
                  <a:ext uri="{FF2B5EF4-FFF2-40B4-BE49-F238E27FC236}">
                    <a16:creationId xmlns:a16="http://schemas.microsoft.com/office/drawing/2014/main" id="{647B8708-5AF3-4E82-9A53-4B9BC2A86029}"/>
                  </a:ext>
                </a:extLst>
              </p:cNvPr>
              <p:cNvGrpSpPr>
                <a:grpSpLocks/>
              </p:cNvGrpSpPr>
              <p:nvPr userDrawn="1"/>
            </p:nvGrpSpPr>
            <p:grpSpPr bwMode="auto">
              <a:xfrm>
                <a:off x="0" y="144"/>
                <a:ext cx="5730" cy="4012"/>
                <a:chOff x="0" y="144"/>
                <a:chExt cx="5730" cy="4012"/>
              </a:xfrm>
            </p:grpSpPr>
            <p:sp>
              <p:nvSpPr>
                <p:cNvPr id="10334" name="Line 94">
                  <a:extLst>
                    <a:ext uri="{FF2B5EF4-FFF2-40B4-BE49-F238E27FC236}">
                      <a16:creationId xmlns:a16="http://schemas.microsoft.com/office/drawing/2014/main" id="{E3483A64-C2A9-497F-A361-668423B4C5B7}"/>
                    </a:ext>
                  </a:extLst>
                </p:cNvPr>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35" name="Line 95">
                  <a:extLst>
                    <a:ext uri="{FF2B5EF4-FFF2-40B4-BE49-F238E27FC236}">
                      <a16:creationId xmlns:a16="http://schemas.microsoft.com/office/drawing/2014/main" id="{842E660A-FE6F-4D26-9F7F-F27D5C4EFC7E}"/>
                    </a:ext>
                  </a:extLst>
                </p:cNvPr>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36" name="Line 96">
                  <a:extLst>
                    <a:ext uri="{FF2B5EF4-FFF2-40B4-BE49-F238E27FC236}">
                      <a16:creationId xmlns:a16="http://schemas.microsoft.com/office/drawing/2014/main" id="{A91876F7-7F1C-437D-AECA-3269DB9C6BE2}"/>
                    </a:ext>
                  </a:extLst>
                </p:cNvPr>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37" name="Line 97">
                  <a:extLst>
                    <a:ext uri="{FF2B5EF4-FFF2-40B4-BE49-F238E27FC236}">
                      <a16:creationId xmlns:a16="http://schemas.microsoft.com/office/drawing/2014/main" id="{A8BF0116-4664-4798-B192-0CD9A5E66F9C}"/>
                    </a:ext>
                  </a:extLst>
                </p:cNvPr>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38" name="Line 98">
                  <a:extLst>
                    <a:ext uri="{FF2B5EF4-FFF2-40B4-BE49-F238E27FC236}">
                      <a16:creationId xmlns:a16="http://schemas.microsoft.com/office/drawing/2014/main" id="{C8ECC61D-138B-475E-A7A5-27E46B7F9ECC}"/>
                    </a:ext>
                  </a:extLst>
                </p:cNvPr>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39" name="Line 99">
                  <a:extLst>
                    <a:ext uri="{FF2B5EF4-FFF2-40B4-BE49-F238E27FC236}">
                      <a16:creationId xmlns:a16="http://schemas.microsoft.com/office/drawing/2014/main" id="{CAF6E935-F8F6-42A5-832F-CE12E6414C6E}"/>
                    </a:ext>
                  </a:extLst>
                </p:cNvPr>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40" name="Line 100">
                  <a:extLst>
                    <a:ext uri="{FF2B5EF4-FFF2-40B4-BE49-F238E27FC236}">
                      <a16:creationId xmlns:a16="http://schemas.microsoft.com/office/drawing/2014/main" id="{B10E8567-80A5-4030-89EE-133BCF577D1C}"/>
                    </a:ext>
                  </a:extLst>
                </p:cNvPr>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41" name="Line 101">
                  <a:extLst>
                    <a:ext uri="{FF2B5EF4-FFF2-40B4-BE49-F238E27FC236}">
                      <a16:creationId xmlns:a16="http://schemas.microsoft.com/office/drawing/2014/main" id="{2B6DE439-FBF3-48CC-A893-25B6EAD61E06}"/>
                    </a:ext>
                  </a:extLst>
                </p:cNvPr>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nvGrpSpPr>
                <p:cNvPr id="10551" name="Group 311">
                  <a:extLst>
                    <a:ext uri="{FF2B5EF4-FFF2-40B4-BE49-F238E27FC236}">
                      <a16:creationId xmlns:a16="http://schemas.microsoft.com/office/drawing/2014/main" id="{AD3EA488-C65F-4DA4-9DB5-A09D255ADE88}"/>
                    </a:ext>
                  </a:extLst>
                </p:cNvPr>
                <p:cNvGrpSpPr>
                  <a:grpSpLocks/>
                </p:cNvGrpSpPr>
                <p:nvPr userDrawn="1"/>
              </p:nvGrpSpPr>
              <p:grpSpPr bwMode="auto">
                <a:xfrm>
                  <a:off x="483" y="144"/>
                  <a:ext cx="975" cy="4012"/>
                  <a:chOff x="483" y="144"/>
                  <a:chExt cx="975" cy="4012"/>
                </a:xfrm>
              </p:grpSpPr>
              <p:grpSp>
                <p:nvGrpSpPr>
                  <p:cNvPr id="10545" name="Group 305">
                    <a:extLst>
                      <a:ext uri="{FF2B5EF4-FFF2-40B4-BE49-F238E27FC236}">
                        <a16:creationId xmlns:a16="http://schemas.microsoft.com/office/drawing/2014/main" id="{6E7235F1-A475-4062-B6C9-A4D02CC1105D}"/>
                      </a:ext>
                    </a:extLst>
                  </p:cNvPr>
                  <p:cNvGrpSpPr>
                    <a:grpSpLocks/>
                  </p:cNvGrpSpPr>
                  <p:nvPr userDrawn="1"/>
                </p:nvGrpSpPr>
                <p:grpSpPr bwMode="auto">
                  <a:xfrm>
                    <a:off x="483" y="144"/>
                    <a:ext cx="975" cy="947"/>
                    <a:chOff x="483" y="144"/>
                    <a:chExt cx="975" cy="947"/>
                  </a:xfrm>
                </p:grpSpPr>
                <p:sp>
                  <p:nvSpPr>
                    <p:cNvPr id="10344" name="Line 104">
                      <a:extLst>
                        <a:ext uri="{FF2B5EF4-FFF2-40B4-BE49-F238E27FC236}">
                          <a16:creationId xmlns:a16="http://schemas.microsoft.com/office/drawing/2014/main" id="{2CF034AC-E22A-4534-A77F-A4FE0A2F1E0F}"/>
                        </a:ext>
                      </a:extLst>
                    </p:cNvPr>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45" name="Line 105">
                      <a:extLst>
                        <a:ext uri="{FF2B5EF4-FFF2-40B4-BE49-F238E27FC236}">
                          <a16:creationId xmlns:a16="http://schemas.microsoft.com/office/drawing/2014/main" id="{CE9D6691-6FC8-412C-97C6-E625E0A9FC26}"/>
                        </a:ext>
                      </a:extLst>
                    </p:cNvPr>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46" name="Line 106">
                      <a:extLst>
                        <a:ext uri="{FF2B5EF4-FFF2-40B4-BE49-F238E27FC236}">
                          <a16:creationId xmlns:a16="http://schemas.microsoft.com/office/drawing/2014/main" id="{5E062041-E0A9-4BAD-8BA5-30752271278C}"/>
                        </a:ext>
                      </a:extLst>
                    </p:cNvPr>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47" name="Line 107">
                      <a:extLst>
                        <a:ext uri="{FF2B5EF4-FFF2-40B4-BE49-F238E27FC236}">
                          <a16:creationId xmlns:a16="http://schemas.microsoft.com/office/drawing/2014/main" id="{3F89FB12-3933-4ED7-8AA5-7FD9ED914BD2}"/>
                        </a:ext>
                      </a:extLst>
                    </p:cNvPr>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48" name="Line 108">
                      <a:extLst>
                        <a:ext uri="{FF2B5EF4-FFF2-40B4-BE49-F238E27FC236}">
                          <a16:creationId xmlns:a16="http://schemas.microsoft.com/office/drawing/2014/main" id="{FFF99C16-65E2-41A7-8329-C7B5942EF6AD}"/>
                        </a:ext>
                      </a:extLst>
                    </p:cNvPr>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49" name="Line 109">
                      <a:extLst>
                        <a:ext uri="{FF2B5EF4-FFF2-40B4-BE49-F238E27FC236}">
                          <a16:creationId xmlns:a16="http://schemas.microsoft.com/office/drawing/2014/main" id="{0F58C031-0A1D-46B2-809F-4CBC6E83326E}"/>
                        </a:ext>
                      </a:extLst>
                    </p:cNvPr>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50" name="Line 110">
                      <a:extLst>
                        <a:ext uri="{FF2B5EF4-FFF2-40B4-BE49-F238E27FC236}">
                          <a16:creationId xmlns:a16="http://schemas.microsoft.com/office/drawing/2014/main" id="{C571084F-DD36-42EA-B4B4-A3050CB9F983}"/>
                        </a:ext>
                      </a:extLst>
                    </p:cNvPr>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51" name="Line 111">
                      <a:extLst>
                        <a:ext uri="{FF2B5EF4-FFF2-40B4-BE49-F238E27FC236}">
                          <a16:creationId xmlns:a16="http://schemas.microsoft.com/office/drawing/2014/main" id="{DE208F5D-B99F-484E-BE5B-43AB9B0B8D81}"/>
                        </a:ext>
                      </a:extLst>
                    </p:cNvPr>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0352" name="Group 112">
                    <a:extLst>
                      <a:ext uri="{FF2B5EF4-FFF2-40B4-BE49-F238E27FC236}">
                        <a16:creationId xmlns:a16="http://schemas.microsoft.com/office/drawing/2014/main" id="{87222DD1-167D-42CB-91C1-A2D63B5A82F1}"/>
                      </a:ext>
                    </a:extLst>
                  </p:cNvPr>
                  <p:cNvGrpSpPr>
                    <a:grpSpLocks/>
                  </p:cNvGrpSpPr>
                  <p:nvPr/>
                </p:nvGrpSpPr>
                <p:grpSpPr bwMode="auto">
                  <a:xfrm>
                    <a:off x="483" y="1166"/>
                    <a:ext cx="975" cy="947"/>
                    <a:chOff x="288" y="528"/>
                    <a:chExt cx="1680" cy="1632"/>
                  </a:xfrm>
                </p:grpSpPr>
                <p:sp>
                  <p:nvSpPr>
                    <p:cNvPr id="10353" name="Line 113">
                      <a:extLst>
                        <a:ext uri="{FF2B5EF4-FFF2-40B4-BE49-F238E27FC236}">
                          <a16:creationId xmlns:a16="http://schemas.microsoft.com/office/drawing/2014/main" id="{B0D845D1-E498-40C5-A572-A52146A3FF8D}"/>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54" name="Line 114">
                      <a:extLst>
                        <a:ext uri="{FF2B5EF4-FFF2-40B4-BE49-F238E27FC236}">
                          <a16:creationId xmlns:a16="http://schemas.microsoft.com/office/drawing/2014/main" id="{F37853B8-BE6C-4006-B919-4485F1FBA73D}"/>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55" name="Line 115">
                      <a:extLst>
                        <a:ext uri="{FF2B5EF4-FFF2-40B4-BE49-F238E27FC236}">
                          <a16:creationId xmlns:a16="http://schemas.microsoft.com/office/drawing/2014/main" id="{AE65F6AB-9744-4E7B-A0BD-D18CC9D83622}"/>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56" name="Line 116">
                      <a:extLst>
                        <a:ext uri="{FF2B5EF4-FFF2-40B4-BE49-F238E27FC236}">
                          <a16:creationId xmlns:a16="http://schemas.microsoft.com/office/drawing/2014/main" id="{7A0D39C3-86C0-44B1-A2CE-53AB7175D4C7}"/>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57" name="Line 117">
                      <a:extLst>
                        <a:ext uri="{FF2B5EF4-FFF2-40B4-BE49-F238E27FC236}">
                          <a16:creationId xmlns:a16="http://schemas.microsoft.com/office/drawing/2014/main" id="{EACA80B1-3E43-46E4-8D8B-1F97A672DFBC}"/>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58" name="Line 118">
                      <a:extLst>
                        <a:ext uri="{FF2B5EF4-FFF2-40B4-BE49-F238E27FC236}">
                          <a16:creationId xmlns:a16="http://schemas.microsoft.com/office/drawing/2014/main" id="{5ED88836-25A3-4235-B801-673039F48DBA}"/>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59" name="Line 119">
                      <a:extLst>
                        <a:ext uri="{FF2B5EF4-FFF2-40B4-BE49-F238E27FC236}">
                          <a16:creationId xmlns:a16="http://schemas.microsoft.com/office/drawing/2014/main" id="{33E0C672-478B-4B97-85F8-651BA3AB70F7}"/>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60" name="Line 120">
                      <a:extLst>
                        <a:ext uri="{FF2B5EF4-FFF2-40B4-BE49-F238E27FC236}">
                          <a16:creationId xmlns:a16="http://schemas.microsoft.com/office/drawing/2014/main" id="{08904B56-7187-4374-AAB5-E0C33765DD67}"/>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0361" name="Group 121">
                    <a:extLst>
                      <a:ext uri="{FF2B5EF4-FFF2-40B4-BE49-F238E27FC236}">
                        <a16:creationId xmlns:a16="http://schemas.microsoft.com/office/drawing/2014/main" id="{EE92C951-26F3-4914-9B95-666AB6D23B69}"/>
                      </a:ext>
                    </a:extLst>
                  </p:cNvPr>
                  <p:cNvGrpSpPr>
                    <a:grpSpLocks/>
                  </p:cNvGrpSpPr>
                  <p:nvPr/>
                </p:nvGrpSpPr>
                <p:grpSpPr bwMode="auto">
                  <a:xfrm>
                    <a:off x="483" y="2187"/>
                    <a:ext cx="975" cy="947"/>
                    <a:chOff x="288" y="528"/>
                    <a:chExt cx="1680" cy="1632"/>
                  </a:xfrm>
                </p:grpSpPr>
                <p:sp>
                  <p:nvSpPr>
                    <p:cNvPr id="10362" name="Line 122">
                      <a:extLst>
                        <a:ext uri="{FF2B5EF4-FFF2-40B4-BE49-F238E27FC236}">
                          <a16:creationId xmlns:a16="http://schemas.microsoft.com/office/drawing/2014/main" id="{1146F672-FE7A-429F-8847-B7E3E6E7AAC6}"/>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63" name="Line 123">
                      <a:extLst>
                        <a:ext uri="{FF2B5EF4-FFF2-40B4-BE49-F238E27FC236}">
                          <a16:creationId xmlns:a16="http://schemas.microsoft.com/office/drawing/2014/main" id="{911B9F07-F0EC-4A77-B93B-809307CFD2FD}"/>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64" name="Line 124">
                      <a:extLst>
                        <a:ext uri="{FF2B5EF4-FFF2-40B4-BE49-F238E27FC236}">
                          <a16:creationId xmlns:a16="http://schemas.microsoft.com/office/drawing/2014/main" id="{576D9119-90A3-4415-8964-4531907E374A}"/>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65" name="Line 125">
                      <a:extLst>
                        <a:ext uri="{FF2B5EF4-FFF2-40B4-BE49-F238E27FC236}">
                          <a16:creationId xmlns:a16="http://schemas.microsoft.com/office/drawing/2014/main" id="{96503355-DCD1-421B-BCB0-A1AAC63481FC}"/>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66" name="Line 126">
                      <a:extLst>
                        <a:ext uri="{FF2B5EF4-FFF2-40B4-BE49-F238E27FC236}">
                          <a16:creationId xmlns:a16="http://schemas.microsoft.com/office/drawing/2014/main" id="{830B148F-051F-44F7-B459-F03EBBDACE7A}"/>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67" name="Line 127">
                      <a:extLst>
                        <a:ext uri="{FF2B5EF4-FFF2-40B4-BE49-F238E27FC236}">
                          <a16:creationId xmlns:a16="http://schemas.microsoft.com/office/drawing/2014/main" id="{D33A8D5D-3422-4E88-8A0F-A9B9FF508661}"/>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68" name="Line 128">
                      <a:extLst>
                        <a:ext uri="{FF2B5EF4-FFF2-40B4-BE49-F238E27FC236}">
                          <a16:creationId xmlns:a16="http://schemas.microsoft.com/office/drawing/2014/main" id="{99677442-1412-449A-B0EC-441955A9DEEC}"/>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69" name="Line 129">
                      <a:extLst>
                        <a:ext uri="{FF2B5EF4-FFF2-40B4-BE49-F238E27FC236}">
                          <a16:creationId xmlns:a16="http://schemas.microsoft.com/office/drawing/2014/main" id="{6684191E-2815-4361-A1A9-866969BE2105}"/>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0370" name="Group 130">
                    <a:extLst>
                      <a:ext uri="{FF2B5EF4-FFF2-40B4-BE49-F238E27FC236}">
                        <a16:creationId xmlns:a16="http://schemas.microsoft.com/office/drawing/2014/main" id="{D7DFD4BB-AEFA-4CAC-B69C-3BD6007FC06E}"/>
                      </a:ext>
                    </a:extLst>
                  </p:cNvPr>
                  <p:cNvGrpSpPr>
                    <a:grpSpLocks/>
                  </p:cNvGrpSpPr>
                  <p:nvPr/>
                </p:nvGrpSpPr>
                <p:grpSpPr bwMode="auto">
                  <a:xfrm>
                    <a:off x="483" y="3209"/>
                    <a:ext cx="975" cy="947"/>
                    <a:chOff x="288" y="528"/>
                    <a:chExt cx="1680" cy="1632"/>
                  </a:xfrm>
                </p:grpSpPr>
                <p:sp>
                  <p:nvSpPr>
                    <p:cNvPr id="10371" name="Line 131">
                      <a:extLst>
                        <a:ext uri="{FF2B5EF4-FFF2-40B4-BE49-F238E27FC236}">
                          <a16:creationId xmlns:a16="http://schemas.microsoft.com/office/drawing/2014/main" id="{56E39111-2E96-4AA7-97B6-15243F71A8FF}"/>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72" name="Line 132">
                      <a:extLst>
                        <a:ext uri="{FF2B5EF4-FFF2-40B4-BE49-F238E27FC236}">
                          <a16:creationId xmlns:a16="http://schemas.microsoft.com/office/drawing/2014/main" id="{BDFD52C7-984A-480A-9647-7590D6C9567C}"/>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73" name="Line 133">
                      <a:extLst>
                        <a:ext uri="{FF2B5EF4-FFF2-40B4-BE49-F238E27FC236}">
                          <a16:creationId xmlns:a16="http://schemas.microsoft.com/office/drawing/2014/main" id="{B62DE4B3-4E5B-4429-9F89-9D577AF1EE01}"/>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74" name="Line 134">
                      <a:extLst>
                        <a:ext uri="{FF2B5EF4-FFF2-40B4-BE49-F238E27FC236}">
                          <a16:creationId xmlns:a16="http://schemas.microsoft.com/office/drawing/2014/main" id="{0D63EA94-A6EF-43BF-BBC9-6FC8C39CED91}"/>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75" name="Line 135">
                      <a:extLst>
                        <a:ext uri="{FF2B5EF4-FFF2-40B4-BE49-F238E27FC236}">
                          <a16:creationId xmlns:a16="http://schemas.microsoft.com/office/drawing/2014/main" id="{78954D4A-5776-40A3-848D-3E0A3EEABAAB}"/>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76" name="Line 136">
                      <a:extLst>
                        <a:ext uri="{FF2B5EF4-FFF2-40B4-BE49-F238E27FC236}">
                          <a16:creationId xmlns:a16="http://schemas.microsoft.com/office/drawing/2014/main" id="{D55AFA8C-3B49-4CC1-B0AA-DD6A1461AD82}"/>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77" name="Line 137">
                      <a:extLst>
                        <a:ext uri="{FF2B5EF4-FFF2-40B4-BE49-F238E27FC236}">
                          <a16:creationId xmlns:a16="http://schemas.microsoft.com/office/drawing/2014/main" id="{9EBA743E-B5D1-48D4-81CD-865E4D782E62}"/>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78" name="Line 138">
                      <a:extLst>
                        <a:ext uri="{FF2B5EF4-FFF2-40B4-BE49-F238E27FC236}">
                          <a16:creationId xmlns:a16="http://schemas.microsoft.com/office/drawing/2014/main" id="{A0BC6A7E-7D02-491D-ACBC-0EB2D37BFD33}"/>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grpSp>
              <p:nvGrpSpPr>
                <p:cNvPr id="10550" name="Group 310">
                  <a:extLst>
                    <a:ext uri="{FF2B5EF4-FFF2-40B4-BE49-F238E27FC236}">
                      <a16:creationId xmlns:a16="http://schemas.microsoft.com/office/drawing/2014/main" id="{26887E10-28BF-40D9-80DD-93D638A75171}"/>
                    </a:ext>
                  </a:extLst>
                </p:cNvPr>
                <p:cNvGrpSpPr>
                  <a:grpSpLocks/>
                </p:cNvGrpSpPr>
                <p:nvPr userDrawn="1"/>
              </p:nvGrpSpPr>
              <p:grpSpPr bwMode="auto">
                <a:xfrm>
                  <a:off x="1551" y="144"/>
                  <a:ext cx="975" cy="4012"/>
                  <a:chOff x="1551" y="144"/>
                  <a:chExt cx="975" cy="4012"/>
                </a:xfrm>
              </p:grpSpPr>
              <p:grpSp>
                <p:nvGrpSpPr>
                  <p:cNvPr id="10544" name="Group 304">
                    <a:extLst>
                      <a:ext uri="{FF2B5EF4-FFF2-40B4-BE49-F238E27FC236}">
                        <a16:creationId xmlns:a16="http://schemas.microsoft.com/office/drawing/2014/main" id="{5DF4D4A2-A9A3-43C9-8697-BE5CE1020E9A}"/>
                      </a:ext>
                    </a:extLst>
                  </p:cNvPr>
                  <p:cNvGrpSpPr>
                    <a:grpSpLocks/>
                  </p:cNvGrpSpPr>
                  <p:nvPr userDrawn="1"/>
                </p:nvGrpSpPr>
                <p:grpSpPr bwMode="auto">
                  <a:xfrm>
                    <a:off x="1551" y="144"/>
                    <a:ext cx="975" cy="947"/>
                    <a:chOff x="1551" y="144"/>
                    <a:chExt cx="975" cy="947"/>
                  </a:xfrm>
                </p:grpSpPr>
                <p:sp>
                  <p:nvSpPr>
                    <p:cNvPr id="10381" name="Line 141">
                      <a:extLst>
                        <a:ext uri="{FF2B5EF4-FFF2-40B4-BE49-F238E27FC236}">
                          <a16:creationId xmlns:a16="http://schemas.microsoft.com/office/drawing/2014/main" id="{2BC8EB49-9ABA-46DF-BE24-F153EF03B2FD}"/>
                        </a:ext>
                      </a:extLst>
                    </p:cNvPr>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82" name="Line 142">
                      <a:extLst>
                        <a:ext uri="{FF2B5EF4-FFF2-40B4-BE49-F238E27FC236}">
                          <a16:creationId xmlns:a16="http://schemas.microsoft.com/office/drawing/2014/main" id="{CC14631A-DF5C-4640-B1B4-FAD265033CA1}"/>
                        </a:ext>
                      </a:extLst>
                    </p:cNvPr>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83" name="Line 143">
                      <a:extLst>
                        <a:ext uri="{FF2B5EF4-FFF2-40B4-BE49-F238E27FC236}">
                          <a16:creationId xmlns:a16="http://schemas.microsoft.com/office/drawing/2014/main" id="{8B9C9312-EDAB-44F3-9963-93C4CB8CE38A}"/>
                        </a:ext>
                      </a:extLst>
                    </p:cNvPr>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84" name="Line 144">
                      <a:extLst>
                        <a:ext uri="{FF2B5EF4-FFF2-40B4-BE49-F238E27FC236}">
                          <a16:creationId xmlns:a16="http://schemas.microsoft.com/office/drawing/2014/main" id="{F395159F-1FE3-49B3-9463-5B04E72F3002}"/>
                        </a:ext>
                      </a:extLst>
                    </p:cNvPr>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85" name="Line 145">
                      <a:extLst>
                        <a:ext uri="{FF2B5EF4-FFF2-40B4-BE49-F238E27FC236}">
                          <a16:creationId xmlns:a16="http://schemas.microsoft.com/office/drawing/2014/main" id="{49E69DB7-C3A5-4B57-8ABF-3054632FC455}"/>
                        </a:ext>
                      </a:extLst>
                    </p:cNvPr>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86" name="Line 146">
                      <a:extLst>
                        <a:ext uri="{FF2B5EF4-FFF2-40B4-BE49-F238E27FC236}">
                          <a16:creationId xmlns:a16="http://schemas.microsoft.com/office/drawing/2014/main" id="{FA402205-25DC-492D-A3CB-D4592A8EC43E}"/>
                        </a:ext>
                      </a:extLst>
                    </p:cNvPr>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87" name="Line 147">
                      <a:extLst>
                        <a:ext uri="{FF2B5EF4-FFF2-40B4-BE49-F238E27FC236}">
                          <a16:creationId xmlns:a16="http://schemas.microsoft.com/office/drawing/2014/main" id="{CD91B044-604D-4F3F-9DF0-FE12717BEE53}"/>
                        </a:ext>
                      </a:extLst>
                    </p:cNvPr>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88" name="Line 148">
                      <a:extLst>
                        <a:ext uri="{FF2B5EF4-FFF2-40B4-BE49-F238E27FC236}">
                          <a16:creationId xmlns:a16="http://schemas.microsoft.com/office/drawing/2014/main" id="{303E9145-0E7F-4ED8-A0EA-23A48BCAC1E0}"/>
                        </a:ext>
                      </a:extLst>
                    </p:cNvPr>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0389" name="Group 149">
                    <a:extLst>
                      <a:ext uri="{FF2B5EF4-FFF2-40B4-BE49-F238E27FC236}">
                        <a16:creationId xmlns:a16="http://schemas.microsoft.com/office/drawing/2014/main" id="{64D26534-00FE-4627-BC06-DE175934FF3E}"/>
                      </a:ext>
                    </a:extLst>
                  </p:cNvPr>
                  <p:cNvGrpSpPr>
                    <a:grpSpLocks/>
                  </p:cNvGrpSpPr>
                  <p:nvPr/>
                </p:nvGrpSpPr>
                <p:grpSpPr bwMode="auto">
                  <a:xfrm>
                    <a:off x="1551" y="1166"/>
                    <a:ext cx="975" cy="947"/>
                    <a:chOff x="288" y="528"/>
                    <a:chExt cx="1680" cy="1632"/>
                  </a:xfrm>
                </p:grpSpPr>
                <p:sp>
                  <p:nvSpPr>
                    <p:cNvPr id="10390" name="Line 150">
                      <a:extLst>
                        <a:ext uri="{FF2B5EF4-FFF2-40B4-BE49-F238E27FC236}">
                          <a16:creationId xmlns:a16="http://schemas.microsoft.com/office/drawing/2014/main" id="{13C6ACEA-93B7-4947-A8E1-908E77178522}"/>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91" name="Line 151">
                      <a:extLst>
                        <a:ext uri="{FF2B5EF4-FFF2-40B4-BE49-F238E27FC236}">
                          <a16:creationId xmlns:a16="http://schemas.microsoft.com/office/drawing/2014/main" id="{5F8D17FC-251A-4CC2-BE14-E76126CE1F7E}"/>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92" name="Line 152">
                      <a:extLst>
                        <a:ext uri="{FF2B5EF4-FFF2-40B4-BE49-F238E27FC236}">
                          <a16:creationId xmlns:a16="http://schemas.microsoft.com/office/drawing/2014/main" id="{C17DDAF4-17BC-4170-9A44-B7ABD23DF6A0}"/>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93" name="Line 153">
                      <a:extLst>
                        <a:ext uri="{FF2B5EF4-FFF2-40B4-BE49-F238E27FC236}">
                          <a16:creationId xmlns:a16="http://schemas.microsoft.com/office/drawing/2014/main" id="{0D0B66C5-76B4-4068-94D4-A6D9DD2EEB0B}"/>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94" name="Line 154">
                      <a:extLst>
                        <a:ext uri="{FF2B5EF4-FFF2-40B4-BE49-F238E27FC236}">
                          <a16:creationId xmlns:a16="http://schemas.microsoft.com/office/drawing/2014/main" id="{84FA9571-D279-4B8C-9A3D-32CE8CD3B0D4}"/>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95" name="Line 155">
                      <a:extLst>
                        <a:ext uri="{FF2B5EF4-FFF2-40B4-BE49-F238E27FC236}">
                          <a16:creationId xmlns:a16="http://schemas.microsoft.com/office/drawing/2014/main" id="{A59A27A5-2A67-4F22-9FC4-A8C9443356A4}"/>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96" name="Line 156">
                      <a:extLst>
                        <a:ext uri="{FF2B5EF4-FFF2-40B4-BE49-F238E27FC236}">
                          <a16:creationId xmlns:a16="http://schemas.microsoft.com/office/drawing/2014/main" id="{6D73EDC5-F530-442D-990B-6C790667AFE8}"/>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97" name="Line 157">
                      <a:extLst>
                        <a:ext uri="{FF2B5EF4-FFF2-40B4-BE49-F238E27FC236}">
                          <a16:creationId xmlns:a16="http://schemas.microsoft.com/office/drawing/2014/main" id="{9A7F7D98-CCFB-40E5-9803-189C34420602}"/>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0398" name="Group 158">
                    <a:extLst>
                      <a:ext uri="{FF2B5EF4-FFF2-40B4-BE49-F238E27FC236}">
                        <a16:creationId xmlns:a16="http://schemas.microsoft.com/office/drawing/2014/main" id="{E6D9690C-C50C-4D63-8F99-FC87CCD085E6}"/>
                      </a:ext>
                    </a:extLst>
                  </p:cNvPr>
                  <p:cNvGrpSpPr>
                    <a:grpSpLocks/>
                  </p:cNvGrpSpPr>
                  <p:nvPr/>
                </p:nvGrpSpPr>
                <p:grpSpPr bwMode="auto">
                  <a:xfrm>
                    <a:off x="1551" y="2187"/>
                    <a:ext cx="975" cy="947"/>
                    <a:chOff x="288" y="528"/>
                    <a:chExt cx="1680" cy="1632"/>
                  </a:xfrm>
                </p:grpSpPr>
                <p:sp>
                  <p:nvSpPr>
                    <p:cNvPr id="10399" name="Line 159">
                      <a:extLst>
                        <a:ext uri="{FF2B5EF4-FFF2-40B4-BE49-F238E27FC236}">
                          <a16:creationId xmlns:a16="http://schemas.microsoft.com/office/drawing/2014/main" id="{91DA85D9-AF94-49E9-81A9-FB90E0A50CFA}"/>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00" name="Line 160">
                      <a:extLst>
                        <a:ext uri="{FF2B5EF4-FFF2-40B4-BE49-F238E27FC236}">
                          <a16:creationId xmlns:a16="http://schemas.microsoft.com/office/drawing/2014/main" id="{407583A0-0D9C-41D0-8C96-CE3B24B7BFD8}"/>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01" name="Line 161">
                      <a:extLst>
                        <a:ext uri="{FF2B5EF4-FFF2-40B4-BE49-F238E27FC236}">
                          <a16:creationId xmlns:a16="http://schemas.microsoft.com/office/drawing/2014/main" id="{BE3327DE-22B6-4E3B-BAEE-B632DCA224BF}"/>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02" name="Line 162">
                      <a:extLst>
                        <a:ext uri="{FF2B5EF4-FFF2-40B4-BE49-F238E27FC236}">
                          <a16:creationId xmlns:a16="http://schemas.microsoft.com/office/drawing/2014/main" id="{E8E12B65-F2DD-49C8-94DD-C938E92E392E}"/>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03" name="Line 163">
                      <a:extLst>
                        <a:ext uri="{FF2B5EF4-FFF2-40B4-BE49-F238E27FC236}">
                          <a16:creationId xmlns:a16="http://schemas.microsoft.com/office/drawing/2014/main" id="{8BA37DFE-8CD1-441C-8B45-48333DE275DD}"/>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04" name="Line 164">
                      <a:extLst>
                        <a:ext uri="{FF2B5EF4-FFF2-40B4-BE49-F238E27FC236}">
                          <a16:creationId xmlns:a16="http://schemas.microsoft.com/office/drawing/2014/main" id="{26A06B19-A913-4000-B0BB-EBE8937A69B5}"/>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05" name="Line 165">
                      <a:extLst>
                        <a:ext uri="{FF2B5EF4-FFF2-40B4-BE49-F238E27FC236}">
                          <a16:creationId xmlns:a16="http://schemas.microsoft.com/office/drawing/2014/main" id="{7B62A955-78C7-40C0-A8DF-AC45C6FD5FA3}"/>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06" name="Line 166">
                      <a:extLst>
                        <a:ext uri="{FF2B5EF4-FFF2-40B4-BE49-F238E27FC236}">
                          <a16:creationId xmlns:a16="http://schemas.microsoft.com/office/drawing/2014/main" id="{D012AA9C-6CF8-49E9-B26E-5A94A5C2AB90}"/>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0407" name="Group 167">
                    <a:extLst>
                      <a:ext uri="{FF2B5EF4-FFF2-40B4-BE49-F238E27FC236}">
                        <a16:creationId xmlns:a16="http://schemas.microsoft.com/office/drawing/2014/main" id="{E06FA899-51FD-49B3-B8ED-8B89E51CCF51}"/>
                      </a:ext>
                    </a:extLst>
                  </p:cNvPr>
                  <p:cNvGrpSpPr>
                    <a:grpSpLocks/>
                  </p:cNvGrpSpPr>
                  <p:nvPr/>
                </p:nvGrpSpPr>
                <p:grpSpPr bwMode="auto">
                  <a:xfrm>
                    <a:off x="1551" y="3209"/>
                    <a:ext cx="975" cy="947"/>
                    <a:chOff x="288" y="528"/>
                    <a:chExt cx="1680" cy="1632"/>
                  </a:xfrm>
                </p:grpSpPr>
                <p:sp>
                  <p:nvSpPr>
                    <p:cNvPr id="10408" name="Line 168">
                      <a:extLst>
                        <a:ext uri="{FF2B5EF4-FFF2-40B4-BE49-F238E27FC236}">
                          <a16:creationId xmlns:a16="http://schemas.microsoft.com/office/drawing/2014/main" id="{81501B83-3E4E-443D-BCCC-3F9EB25CEAE5}"/>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09" name="Line 169">
                      <a:extLst>
                        <a:ext uri="{FF2B5EF4-FFF2-40B4-BE49-F238E27FC236}">
                          <a16:creationId xmlns:a16="http://schemas.microsoft.com/office/drawing/2014/main" id="{5683981D-8D80-4AA4-B752-C68F8CE46BA5}"/>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10" name="Line 170">
                      <a:extLst>
                        <a:ext uri="{FF2B5EF4-FFF2-40B4-BE49-F238E27FC236}">
                          <a16:creationId xmlns:a16="http://schemas.microsoft.com/office/drawing/2014/main" id="{CE29C956-8361-4ABA-8F3C-EC3008ED8E35}"/>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11" name="Line 171">
                      <a:extLst>
                        <a:ext uri="{FF2B5EF4-FFF2-40B4-BE49-F238E27FC236}">
                          <a16:creationId xmlns:a16="http://schemas.microsoft.com/office/drawing/2014/main" id="{F542FD0B-DBEF-47C5-ADCC-4AFE6EEEAC4B}"/>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12" name="Line 172">
                      <a:extLst>
                        <a:ext uri="{FF2B5EF4-FFF2-40B4-BE49-F238E27FC236}">
                          <a16:creationId xmlns:a16="http://schemas.microsoft.com/office/drawing/2014/main" id="{40B0D2D1-E5E2-4766-ADD8-A4759FCA377C}"/>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13" name="Line 173">
                      <a:extLst>
                        <a:ext uri="{FF2B5EF4-FFF2-40B4-BE49-F238E27FC236}">
                          <a16:creationId xmlns:a16="http://schemas.microsoft.com/office/drawing/2014/main" id="{D6678F1B-C68E-4C0A-8CD0-CAEE540051C4}"/>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14" name="Line 174">
                      <a:extLst>
                        <a:ext uri="{FF2B5EF4-FFF2-40B4-BE49-F238E27FC236}">
                          <a16:creationId xmlns:a16="http://schemas.microsoft.com/office/drawing/2014/main" id="{C9856359-49B4-4D47-BE22-85DEF55862BD}"/>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15" name="Line 175">
                      <a:extLst>
                        <a:ext uri="{FF2B5EF4-FFF2-40B4-BE49-F238E27FC236}">
                          <a16:creationId xmlns:a16="http://schemas.microsoft.com/office/drawing/2014/main" id="{E6D3AE20-4E40-47E5-A491-7A364B8E4ECA}"/>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grpSp>
              <p:nvGrpSpPr>
                <p:cNvPr id="10549" name="Group 309">
                  <a:extLst>
                    <a:ext uri="{FF2B5EF4-FFF2-40B4-BE49-F238E27FC236}">
                      <a16:creationId xmlns:a16="http://schemas.microsoft.com/office/drawing/2014/main" id="{607DF52A-5CFF-4F14-992B-8796108E3E7B}"/>
                    </a:ext>
                  </a:extLst>
                </p:cNvPr>
                <p:cNvGrpSpPr>
                  <a:grpSpLocks/>
                </p:cNvGrpSpPr>
                <p:nvPr userDrawn="1"/>
              </p:nvGrpSpPr>
              <p:grpSpPr bwMode="auto">
                <a:xfrm>
                  <a:off x="2619" y="144"/>
                  <a:ext cx="975" cy="4012"/>
                  <a:chOff x="2619" y="144"/>
                  <a:chExt cx="975" cy="4012"/>
                </a:xfrm>
              </p:grpSpPr>
              <p:grpSp>
                <p:nvGrpSpPr>
                  <p:cNvPr id="10543" name="Group 303">
                    <a:extLst>
                      <a:ext uri="{FF2B5EF4-FFF2-40B4-BE49-F238E27FC236}">
                        <a16:creationId xmlns:a16="http://schemas.microsoft.com/office/drawing/2014/main" id="{9731884C-12CB-40A5-B4FB-FE741EC6ADFF}"/>
                      </a:ext>
                    </a:extLst>
                  </p:cNvPr>
                  <p:cNvGrpSpPr>
                    <a:grpSpLocks/>
                  </p:cNvGrpSpPr>
                  <p:nvPr userDrawn="1"/>
                </p:nvGrpSpPr>
                <p:grpSpPr bwMode="auto">
                  <a:xfrm>
                    <a:off x="2619" y="144"/>
                    <a:ext cx="975" cy="947"/>
                    <a:chOff x="2619" y="144"/>
                    <a:chExt cx="975" cy="947"/>
                  </a:xfrm>
                </p:grpSpPr>
                <p:sp>
                  <p:nvSpPr>
                    <p:cNvPr id="10418" name="Line 178">
                      <a:extLst>
                        <a:ext uri="{FF2B5EF4-FFF2-40B4-BE49-F238E27FC236}">
                          <a16:creationId xmlns:a16="http://schemas.microsoft.com/office/drawing/2014/main" id="{EC0A5CEA-5268-41C5-BDE3-3D001CA66BE7}"/>
                        </a:ext>
                      </a:extLst>
                    </p:cNvPr>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19" name="Line 179">
                      <a:extLst>
                        <a:ext uri="{FF2B5EF4-FFF2-40B4-BE49-F238E27FC236}">
                          <a16:creationId xmlns:a16="http://schemas.microsoft.com/office/drawing/2014/main" id="{F8D45FD7-DABC-4299-A9A6-DCC894142F4B}"/>
                        </a:ext>
                      </a:extLst>
                    </p:cNvPr>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20" name="Line 180">
                      <a:extLst>
                        <a:ext uri="{FF2B5EF4-FFF2-40B4-BE49-F238E27FC236}">
                          <a16:creationId xmlns:a16="http://schemas.microsoft.com/office/drawing/2014/main" id="{4D798D5C-F505-4D68-84AF-B9AB134B4F79}"/>
                        </a:ext>
                      </a:extLst>
                    </p:cNvPr>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21" name="Line 181">
                      <a:extLst>
                        <a:ext uri="{FF2B5EF4-FFF2-40B4-BE49-F238E27FC236}">
                          <a16:creationId xmlns:a16="http://schemas.microsoft.com/office/drawing/2014/main" id="{3E552C62-5253-435D-976D-3F2F95D2B638}"/>
                        </a:ext>
                      </a:extLst>
                    </p:cNvPr>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22" name="Line 182">
                      <a:extLst>
                        <a:ext uri="{FF2B5EF4-FFF2-40B4-BE49-F238E27FC236}">
                          <a16:creationId xmlns:a16="http://schemas.microsoft.com/office/drawing/2014/main" id="{8B283FB1-E343-470D-8B1C-419A4976B3D5}"/>
                        </a:ext>
                      </a:extLst>
                    </p:cNvPr>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23" name="Line 183">
                      <a:extLst>
                        <a:ext uri="{FF2B5EF4-FFF2-40B4-BE49-F238E27FC236}">
                          <a16:creationId xmlns:a16="http://schemas.microsoft.com/office/drawing/2014/main" id="{47F7955A-D313-4366-B42C-8FD34770B788}"/>
                        </a:ext>
                      </a:extLst>
                    </p:cNvPr>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24" name="Line 184">
                      <a:extLst>
                        <a:ext uri="{FF2B5EF4-FFF2-40B4-BE49-F238E27FC236}">
                          <a16:creationId xmlns:a16="http://schemas.microsoft.com/office/drawing/2014/main" id="{258D6864-C86E-4C01-8E68-0FFE46A8C650}"/>
                        </a:ext>
                      </a:extLst>
                    </p:cNvPr>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25" name="Line 185">
                      <a:extLst>
                        <a:ext uri="{FF2B5EF4-FFF2-40B4-BE49-F238E27FC236}">
                          <a16:creationId xmlns:a16="http://schemas.microsoft.com/office/drawing/2014/main" id="{085A133B-24F3-46B4-A51A-9CABEAA0148C}"/>
                        </a:ext>
                      </a:extLst>
                    </p:cNvPr>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0426" name="Group 186">
                    <a:extLst>
                      <a:ext uri="{FF2B5EF4-FFF2-40B4-BE49-F238E27FC236}">
                        <a16:creationId xmlns:a16="http://schemas.microsoft.com/office/drawing/2014/main" id="{CE618799-32FE-49AA-92F2-C9A7990D047A}"/>
                      </a:ext>
                    </a:extLst>
                  </p:cNvPr>
                  <p:cNvGrpSpPr>
                    <a:grpSpLocks/>
                  </p:cNvGrpSpPr>
                  <p:nvPr/>
                </p:nvGrpSpPr>
                <p:grpSpPr bwMode="auto">
                  <a:xfrm>
                    <a:off x="2619" y="1166"/>
                    <a:ext cx="975" cy="947"/>
                    <a:chOff x="288" y="528"/>
                    <a:chExt cx="1680" cy="1632"/>
                  </a:xfrm>
                </p:grpSpPr>
                <p:sp>
                  <p:nvSpPr>
                    <p:cNvPr id="10427" name="Line 187">
                      <a:extLst>
                        <a:ext uri="{FF2B5EF4-FFF2-40B4-BE49-F238E27FC236}">
                          <a16:creationId xmlns:a16="http://schemas.microsoft.com/office/drawing/2014/main" id="{910C4352-4AC1-4E03-8FDB-D1387FA47091}"/>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28" name="Line 188">
                      <a:extLst>
                        <a:ext uri="{FF2B5EF4-FFF2-40B4-BE49-F238E27FC236}">
                          <a16:creationId xmlns:a16="http://schemas.microsoft.com/office/drawing/2014/main" id="{AB22AADA-BE80-44F9-99E3-B03C880B1888}"/>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29" name="Line 189">
                      <a:extLst>
                        <a:ext uri="{FF2B5EF4-FFF2-40B4-BE49-F238E27FC236}">
                          <a16:creationId xmlns:a16="http://schemas.microsoft.com/office/drawing/2014/main" id="{AD42CA6A-5953-4F46-9BD0-55548914A55F}"/>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30" name="Line 190">
                      <a:extLst>
                        <a:ext uri="{FF2B5EF4-FFF2-40B4-BE49-F238E27FC236}">
                          <a16:creationId xmlns:a16="http://schemas.microsoft.com/office/drawing/2014/main" id="{25A07E78-78DA-4CE9-864F-754BB06A731E}"/>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31" name="Line 191">
                      <a:extLst>
                        <a:ext uri="{FF2B5EF4-FFF2-40B4-BE49-F238E27FC236}">
                          <a16:creationId xmlns:a16="http://schemas.microsoft.com/office/drawing/2014/main" id="{A025CC5A-F227-4EC9-B615-B1009DFB4697}"/>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32" name="Line 192">
                      <a:extLst>
                        <a:ext uri="{FF2B5EF4-FFF2-40B4-BE49-F238E27FC236}">
                          <a16:creationId xmlns:a16="http://schemas.microsoft.com/office/drawing/2014/main" id="{F4D473A8-C3F4-47B1-A771-7D70DFE31CF6}"/>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33" name="Line 193">
                      <a:extLst>
                        <a:ext uri="{FF2B5EF4-FFF2-40B4-BE49-F238E27FC236}">
                          <a16:creationId xmlns:a16="http://schemas.microsoft.com/office/drawing/2014/main" id="{5D7AD436-0A6E-40D1-AB12-1AFA96F9B363}"/>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34" name="Line 194">
                      <a:extLst>
                        <a:ext uri="{FF2B5EF4-FFF2-40B4-BE49-F238E27FC236}">
                          <a16:creationId xmlns:a16="http://schemas.microsoft.com/office/drawing/2014/main" id="{F3F7F2D0-F1FF-49C0-B280-3C94145DCC21}"/>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0435" name="Group 195">
                    <a:extLst>
                      <a:ext uri="{FF2B5EF4-FFF2-40B4-BE49-F238E27FC236}">
                        <a16:creationId xmlns:a16="http://schemas.microsoft.com/office/drawing/2014/main" id="{62FCCB78-1ECE-4A36-B6FE-B0C4FC7A8F2A}"/>
                      </a:ext>
                    </a:extLst>
                  </p:cNvPr>
                  <p:cNvGrpSpPr>
                    <a:grpSpLocks/>
                  </p:cNvGrpSpPr>
                  <p:nvPr/>
                </p:nvGrpSpPr>
                <p:grpSpPr bwMode="auto">
                  <a:xfrm>
                    <a:off x="2619" y="2187"/>
                    <a:ext cx="975" cy="947"/>
                    <a:chOff x="288" y="528"/>
                    <a:chExt cx="1680" cy="1632"/>
                  </a:xfrm>
                </p:grpSpPr>
                <p:sp>
                  <p:nvSpPr>
                    <p:cNvPr id="10436" name="Line 196">
                      <a:extLst>
                        <a:ext uri="{FF2B5EF4-FFF2-40B4-BE49-F238E27FC236}">
                          <a16:creationId xmlns:a16="http://schemas.microsoft.com/office/drawing/2014/main" id="{0DDC1CC0-8761-4C17-A8BD-C785586D309B}"/>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37" name="Line 197">
                      <a:extLst>
                        <a:ext uri="{FF2B5EF4-FFF2-40B4-BE49-F238E27FC236}">
                          <a16:creationId xmlns:a16="http://schemas.microsoft.com/office/drawing/2014/main" id="{BBFF34A8-DA82-4414-A039-AF1E384BF9A3}"/>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38" name="Line 198">
                      <a:extLst>
                        <a:ext uri="{FF2B5EF4-FFF2-40B4-BE49-F238E27FC236}">
                          <a16:creationId xmlns:a16="http://schemas.microsoft.com/office/drawing/2014/main" id="{C607C398-54F2-4F81-9DD1-3F3F94F0DF0B}"/>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39" name="Line 199">
                      <a:extLst>
                        <a:ext uri="{FF2B5EF4-FFF2-40B4-BE49-F238E27FC236}">
                          <a16:creationId xmlns:a16="http://schemas.microsoft.com/office/drawing/2014/main" id="{93F790BB-6C93-4101-AC2A-57925BCA1782}"/>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40" name="Line 200">
                      <a:extLst>
                        <a:ext uri="{FF2B5EF4-FFF2-40B4-BE49-F238E27FC236}">
                          <a16:creationId xmlns:a16="http://schemas.microsoft.com/office/drawing/2014/main" id="{1EFB3B56-0192-4679-BECA-981E451C3178}"/>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41" name="Line 201">
                      <a:extLst>
                        <a:ext uri="{FF2B5EF4-FFF2-40B4-BE49-F238E27FC236}">
                          <a16:creationId xmlns:a16="http://schemas.microsoft.com/office/drawing/2014/main" id="{954CF5DB-77DF-42DF-83ED-2F4881E538F1}"/>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42" name="Line 202">
                      <a:extLst>
                        <a:ext uri="{FF2B5EF4-FFF2-40B4-BE49-F238E27FC236}">
                          <a16:creationId xmlns:a16="http://schemas.microsoft.com/office/drawing/2014/main" id="{8BB369CE-2425-493D-A6CB-290173F234F6}"/>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43" name="Line 203">
                      <a:extLst>
                        <a:ext uri="{FF2B5EF4-FFF2-40B4-BE49-F238E27FC236}">
                          <a16:creationId xmlns:a16="http://schemas.microsoft.com/office/drawing/2014/main" id="{E6B5D979-65B0-4E5C-8D28-BC67D5063E28}"/>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0444" name="Group 204">
                    <a:extLst>
                      <a:ext uri="{FF2B5EF4-FFF2-40B4-BE49-F238E27FC236}">
                        <a16:creationId xmlns:a16="http://schemas.microsoft.com/office/drawing/2014/main" id="{6576E5D5-5B58-4493-A619-72E8D6C315F6}"/>
                      </a:ext>
                    </a:extLst>
                  </p:cNvPr>
                  <p:cNvGrpSpPr>
                    <a:grpSpLocks/>
                  </p:cNvGrpSpPr>
                  <p:nvPr/>
                </p:nvGrpSpPr>
                <p:grpSpPr bwMode="auto">
                  <a:xfrm>
                    <a:off x="2619" y="3209"/>
                    <a:ext cx="975" cy="947"/>
                    <a:chOff x="288" y="528"/>
                    <a:chExt cx="1680" cy="1632"/>
                  </a:xfrm>
                </p:grpSpPr>
                <p:sp>
                  <p:nvSpPr>
                    <p:cNvPr id="10445" name="Line 205">
                      <a:extLst>
                        <a:ext uri="{FF2B5EF4-FFF2-40B4-BE49-F238E27FC236}">
                          <a16:creationId xmlns:a16="http://schemas.microsoft.com/office/drawing/2014/main" id="{7911761D-8040-4407-B2DC-BDF131262444}"/>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46" name="Line 206">
                      <a:extLst>
                        <a:ext uri="{FF2B5EF4-FFF2-40B4-BE49-F238E27FC236}">
                          <a16:creationId xmlns:a16="http://schemas.microsoft.com/office/drawing/2014/main" id="{A1816528-565F-4924-A9CE-8E1755D44A52}"/>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47" name="Line 207">
                      <a:extLst>
                        <a:ext uri="{FF2B5EF4-FFF2-40B4-BE49-F238E27FC236}">
                          <a16:creationId xmlns:a16="http://schemas.microsoft.com/office/drawing/2014/main" id="{82A1EE75-C5A6-48BE-B304-BA4FA589C3C2}"/>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48" name="Line 208">
                      <a:extLst>
                        <a:ext uri="{FF2B5EF4-FFF2-40B4-BE49-F238E27FC236}">
                          <a16:creationId xmlns:a16="http://schemas.microsoft.com/office/drawing/2014/main" id="{88048D2C-7EEC-4D9A-992A-7581238ABF8E}"/>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49" name="Line 209">
                      <a:extLst>
                        <a:ext uri="{FF2B5EF4-FFF2-40B4-BE49-F238E27FC236}">
                          <a16:creationId xmlns:a16="http://schemas.microsoft.com/office/drawing/2014/main" id="{CC5D5AFE-E454-4443-B7AF-1ABACE14FE52}"/>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50" name="Line 210">
                      <a:extLst>
                        <a:ext uri="{FF2B5EF4-FFF2-40B4-BE49-F238E27FC236}">
                          <a16:creationId xmlns:a16="http://schemas.microsoft.com/office/drawing/2014/main" id="{A40F838F-91DA-4309-971E-B5D78E07B9E2}"/>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51" name="Line 211">
                      <a:extLst>
                        <a:ext uri="{FF2B5EF4-FFF2-40B4-BE49-F238E27FC236}">
                          <a16:creationId xmlns:a16="http://schemas.microsoft.com/office/drawing/2014/main" id="{67232EB7-0E03-4BB0-ABDA-F1CD459176B5}"/>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52" name="Line 212">
                      <a:extLst>
                        <a:ext uri="{FF2B5EF4-FFF2-40B4-BE49-F238E27FC236}">
                          <a16:creationId xmlns:a16="http://schemas.microsoft.com/office/drawing/2014/main" id="{EA8197B2-A36A-4236-8C72-B66AE747AA75}"/>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grpSp>
              <p:nvGrpSpPr>
                <p:cNvPr id="10548" name="Group 308">
                  <a:extLst>
                    <a:ext uri="{FF2B5EF4-FFF2-40B4-BE49-F238E27FC236}">
                      <a16:creationId xmlns:a16="http://schemas.microsoft.com/office/drawing/2014/main" id="{A7673AD3-16CF-4218-A30C-9CA5C32F4004}"/>
                    </a:ext>
                  </a:extLst>
                </p:cNvPr>
                <p:cNvGrpSpPr>
                  <a:grpSpLocks/>
                </p:cNvGrpSpPr>
                <p:nvPr userDrawn="1"/>
              </p:nvGrpSpPr>
              <p:grpSpPr bwMode="auto">
                <a:xfrm>
                  <a:off x="3687" y="144"/>
                  <a:ext cx="975" cy="4012"/>
                  <a:chOff x="3687" y="144"/>
                  <a:chExt cx="975" cy="4012"/>
                </a:xfrm>
              </p:grpSpPr>
              <p:grpSp>
                <p:nvGrpSpPr>
                  <p:cNvPr id="10542" name="Group 302">
                    <a:extLst>
                      <a:ext uri="{FF2B5EF4-FFF2-40B4-BE49-F238E27FC236}">
                        <a16:creationId xmlns:a16="http://schemas.microsoft.com/office/drawing/2014/main" id="{F77BCAE2-CEFC-478B-BD5C-FDB9B67B68CE}"/>
                      </a:ext>
                    </a:extLst>
                  </p:cNvPr>
                  <p:cNvGrpSpPr>
                    <a:grpSpLocks/>
                  </p:cNvGrpSpPr>
                  <p:nvPr userDrawn="1"/>
                </p:nvGrpSpPr>
                <p:grpSpPr bwMode="auto">
                  <a:xfrm>
                    <a:off x="3687" y="144"/>
                    <a:ext cx="975" cy="947"/>
                    <a:chOff x="3687" y="144"/>
                    <a:chExt cx="975" cy="947"/>
                  </a:xfrm>
                </p:grpSpPr>
                <p:sp>
                  <p:nvSpPr>
                    <p:cNvPr id="10455" name="Line 215">
                      <a:extLst>
                        <a:ext uri="{FF2B5EF4-FFF2-40B4-BE49-F238E27FC236}">
                          <a16:creationId xmlns:a16="http://schemas.microsoft.com/office/drawing/2014/main" id="{BE399F77-4A0D-47CA-8068-80EA9F8429B2}"/>
                        </a:ext>
                      </a:extLst>
                    </p:cNvPr>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56" name="Line 216">
                      <a:extLst>
                        <a:ext uri="{FF2B5EF4-FFF2-40B4-BE49-F238E27FC236}">
                          <a16:creationId xmlns:a16="http://schemas.microsoft.com/office/drawing/2014/main" id="{FD3D730D-1A24-4396-8445-628C1E7D95FD}"/>
                        </a:ext>
                      </a:extLst>
                    </p:cNvPr>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57" name="Line 217">
                      <a:extLst>
                        <a:ext uri="{FF2B5EF4-FFF2-40B4-BE49-F238E27FC236}">
                          <a16:creationId xmlns:a16="http://schemas.microsoft.com/office/drawing/2014/main" id="{BF3B1F4E-9482-467C-839A-074001F8F0E0}"/>
                        </a:ext>
                      </a:extLst>
                    </p:cNvPr>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58" name="Line 218">
                      <a:extLst>
                        <a:ext uri="{FF2B5EF4-FFF2-40B4-BE49-F238E27FC236}">
                          <a16:creationId xmlns:a16="http://schemas.microsoft.com/office/drawing/2014/main" id="{EE765B89-700A-472E-806D-041B665ACFA1}"/>
                        </a:ext>
                      </a:extLst>
                    </p:cNvPr>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59" name="Line 219">
                      <a:extLst>
                        <a:ext uri="{FF2B5EF4-FFF2-40B4-BE49-F238E27FC236}">
                          <a16:creationId xmlns:a16="http://schemas.microsoft.com/office/drawing/2014/main" id="{FF693DF7-E984-4781-A4F7-B924BC2DD4A9}"/>
                        </a:ext>
                      </a:extLst>
                    </p:cNvPr>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60" name="Line 220">
                      <a:extLst>
                        <a:ext uri="{FF2B5EF4-FFF2-40B4-BE49-F238E27FC236}">
                          <a16:creationId xmlns:a16="http://schemas.microsoft.com/office/drawing/2014/main" id="{B76C4B0D-9FA9-4DB1-8E31-ABB69A2EF5A9}"/>
                        </a:ext>
                      </a:extLst>
                    </p:cNvPr>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61" name="Line 221">
                      <a:extLst>
                        <a:ext uri="{FF2B5EF4-FFF2-40B4-BE49-F238E27FC236}">
                          <a16:creationId xmlns:a16="http://schemas.microsoft.com/office/drawing/2014/main" id="{FC73D02C-3EA2-4DAF-A134-D73EA3D32007}"/>
                        </a:ext>
                      </a:extLst>
                    </p:cNvPr>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62" name="Line 222">
                      <a:extLst>
                        <a:ext uri="{FF2B5EF4-FFF2-40B4-BE49-F238E27FC236}">
                          <a16:creationId xmlns:a16="http://schemas.microsoft.com/office/drawing/2014/main" id="{C658797E-7CBE-420B-8CED-F42598331139}"/>
                        </a:ext>
                      </a:extLst>
                    </p:cNvPr>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0463" name="Group 223">
                    <a:extLst>
                      <a:ext uri="{FF2B5EF4-FFF2-40B4-BE49-F238E27FC236}">
                        <a16:creationId xmlns:a16="http://schemas.microsoft.com/office/drawing/2014/main" id="{96DEDB5D-7014-4F3F-868C-0D2049688293}"/>
                      </a:ext>
                    </a:extLst>
                  </p:cNvPr>
                  <p:cNvGrpSpPr>
                    <a:grpSpLocks/>
                  </p:cNvGrpSpPr>
                  <p:nvPr/>
                </p:nvGrpSpPr>
                <p:grpSpPr bwMode="auto">
                  <a:xfrm>
                    <a:off x="3687" y="1166"/>
                    <a:ext cx="975" cy="947"/>
                    <a:chOff x="288" y="528"/>
                    <a:chExt cx="1680" cy="1632"/>
                  </a:xfrm>
                </p:grpSpPr>
                <p:sp>
                  <p:nvSpPr>
                    <p:cNvPr id="10464" name="Line 224">
                      <a:extLst>
                        <a:ext uri="{FF2B5EF4-FFF2-40B4-BE49-F238E27FC236}">
                          <a16:creationId xmlns:a16="http://schemas.microsoft.com/office/drawing/2014/main" id="{8F66FA3F-D7F3-4C4B-B070-07A65E7BE81F}"/>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65" name="Line 225">
                      <a:extLst>
                        <a:ext uri="{FF2B5EF4-FFF2-40B4-BE49-F238E27FC236}">
                          <a16:creationId xmlns:a16="http://schemas.microsoft.com/office/drawing/2014/main" id="{492D4A38-DCB4-408B-B41D-BBACB8E5B471}"/>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66" name="Line 226">
                      <a:extLst>
                        <a:ext uri="{FF2B5EF4-FFF2-40B4-BE49-F238E27FC236}">
                          <a16:creationId xmlns:a16="http://schemas.microsoft.com/office/drawing/2014/main" id="{12A63EEE-8145-4C03-A658-AC03F6DB1173}"/>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67" name="Line 227">
                      <a:extLst>
                        <a:ext uri="{FF2B5EF4-FFF2-40B4-BE49-F238E27FC236}">
                          <a16:creationId xmlns:a16="http://schemas.microsoft.com/office/drawing/2014/main" id="{98D473DC-5D05-4726-8372-4108B210E344}"/>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68" name="Line 228">
                      <a:extLst>
                        <a:ext uri="{FF2B5EF4-FFF2-40B4-BE49-F238E27FC236}">
                          <a16:creationId xmlns:a16="http://schemas.microsoft.com/office/drawing/2014/main" id="{8476D9E9-32F7-46F2-BB67-27FC6F638B72}"/>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69" name="Line 229">
                      <a:extLst>
                        <a:ext uri="{FF2B5EF4-FFF2-40B4-BE49-F238E27FC236}">
                          <a16:creationId xmlns:a16="http://schemas.microsoft.com/office/drawing/2014/main" id="{1A762EBE-BD0C-4567-B707-95A53229CB50}"/>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70" name="Line 230">
                      <a:extLst>
                        <a:ext uri="{FF2B5EF4-FFF2-40B4-BE49-F238E27FC236}">
                          <a16:creationId xmlns:a16="http://schemas.microsoft.com/office/drawing/2014/main" id="{2317FAD9-7BE3-4BD7-AFD7-4F521FA14BF2}"/>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71" name="Line 231">
                      <a:extLst>
                        <a:ext uri="{FF2B5EF4-FFF2-40B4-BE49-F238E27FC236}">
                          <a16:creationId xmlns:a16="http://schemas.microsoft.com/office/drawing/2014/main" id="{212C5E1B-FD3C-41B2-8BC9-397728A0AA81}"/>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0472" name="Group 232">
                    <a:extLst>
                      <a:ext uri="{FF2B5EF4-FFF2-40B4-BE49-F238E27FC236}">
                        <a16:creationId xmlns:a16="http://schemas.microsoft.com/office/drawing/2014/main" id="{718A6F37-6D0D-41B6-8284-4B2523302DC5}"/>
                      </a:ext>
                    </a:extLst>
                  </p:cNvPr>
                  <p:cNvGrpSpPr>
                    <a:grpSpLocks/>
                  </p:cNvGrpSpPr>
                  <p:nvPr/>
                </p:nvGrpSpPr>
                <p:grpSpPr bwMode="auto">
                  <a:xfrm>
                    <a:off x="3687" y="2187"/>
                    <a:ext cx="975" cy="947"/>
                    <a:chOff x="288" y="528"/>
                    <a:chExt cx="1680" cy="1632"/>
                  </a:xfrm>
                </p:grpSpPr>
                <p:sp>
                  <p:nvSpPr>
                    <p:cNvPr id="10473" name="Line 233">
                      <a:extLst>
                        <a:ext uri="{FF2B5EF4-FFF2-40B4-BE49-F238E27FC236}">
                          <a16:creationId xmlns:a16="http://schemas.microsoft.com/office/drawing/2014/main" id="{77E4174F-FC59-45EE-AB71-5F71DF764421}"/>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74" name="Line 234">
                      <a:extLst>
                        <a:ext uri="{FF2B5EF4-FFF2-40B4-BE49-F238E27FC236}">
                          <a16:creationId xmlns:a16="http://schemas.microsoft.com/office/drawing/2014/main" id="{67B4CD3C-D6AE-4502-B5D3-3EE0D8BEF6E3}"/>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75" name="Line 235">
                      <a:extLst>
                        <a:ext uri="{FF2B5EF4-FFF2-40B4-BE49-F238E27FC236}">
                          <a16:creationId xmlns:a16="http://schemas.microsoft.com/office/drawing/2014/main" id="{915E454D-5080-45C3-9C7A-0AE98848093A}"/>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76" name="Line 236">
                      <a:extLst>
                        <a:ext uri="{FF2B5EF4-FFF2-40B4-BE49-F238E27FC236}">
                          <a16:creationId xmlns:a16="http://schemas.microsoft.com/office/drawing/2014/main" id="{2821ED45-1D46-4F31-AC9D-8378BC3A6073}"/>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77" name="Line 237">
                      <a:extLst>
                        <a:ext uri="{FF2B5EF4-FFF2-40B4-BE49-F238E27FC236}">
                          <a16:creationId xmlns:a16="http://schemas.microsoft.com/office/drawing/2014/main" id="{89619888-0234-46D4-9345-7D6DF272967C}"/>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78" name="Line 238">
                      <a:extLst>
                        <a:ext uri="{FF2B5EF4-FFF2-40B4-BE49-F238E27FC236}">
                          <a16:creationId xmlns:a16="http://schemas.microsoft.com/office/drawing/2014/main" id="{8EED22E3-8253-4861-9754-97E834EF37AE}"/>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79" name="Line 239">
                      <a:extLst>
                        <a:ext uri="{FF2B5EF4-FFF2-40B4-BE49-F238E27FC236}">
                          <a16:creationId xmlns:a16="http://schemas.microsoft.com/office/drawing/2014/main" id="{77714C39-531C-44EA-A31A-B86E6785486F}"/>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80" name="Line 240">
                      <a:extLst>
                        <a:ext uri="{FF2B5EF4-FFF2-40B4-BE49-F238E27FC236}">
                          <a16:creationId xmlns:a16="http://schemas.microsoft.com/office/drawing/2014/main" id="{5291A3C3-B099-4425-A9A4-4920E7085AB5}"/>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0481" name="Group 241">
                    <a:extLst>
                      <a:ext uri="{FF2B5EF4-FFF2-40B4-BE49-F238E27FC236}">
                        <a16:creationId xmlns:a16="http://schemas.microsoft.com/office/drawing/2014/main" id="{16B9E5DC-4D8C-4ABC-88FE-0C4CBDEBB1ED}"/>
                      </a:ext>
                    </a:extLst>
                  </p:cNvPr>
                  <p:cNvGrpSpPr>
                    <a:grpSpLocks/>
                  </p:cNvGrpSpPr>
                  <p:nvPr/>
                </p:nvGrpSpPr>
                <p:grpSpPr bwMode="auto">
                  <a:xfrm>
                    <a:off x="3687" y="3209"/>
                    <a:ext cx="975" cy="947"/>
                    <a:chOff x="288" y="528"/>
                    <a:chExt cx="1680" cy="1632"/>
                  </a:xfrm>
                </p:grpSpPr>
                <p:sp>
                  <p:nvSpPr>
                    <p:cNvPr id="10482" name="Line 242">
                      <a:extLst>
                        <a:ext uri="{FF2B5EF4-FFF2-40B4-BE49-F238E27FC236}">
                          <a16:creationId xmlns:a16="http://schemas.microsoft.com/office/drawing/2014/main" id="{3758CABC-1542-44B7-98C8-78DEA9E26635}"/>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83" name="Line 243">
                      <a:extLst>
                        <a:ext uri="{FF2B5EF4-FFF2-40B4-BE49-F238E27FC236}">
                          <a16:creationId xmlns:a16="http://schemas.microsoft.com/office/drawing/2014/main" id="{B7AEBD03-D9FF-4C7D-A994-08742C6BE9A6}"/>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84" name="Line 244">
                      <a:extLst>
                        <a:ext uri="{FF2B5EF4-FFF2-40B4-BE49-F238E27FC236}">
                          <a16:creationId xmlns:a16="http://schemas.microsoft.com/office/drawing/2014/main" id="{F4AE1DEE-B6C5-47DE-BA76-DAD15CA358A2}"/>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85" name="Line 245">
                      <a:extLst>
                        <a:ext uri="{FF2B5EF4-FFF2-40B4-BE49-F238E27FC236}">
                          <a16:creationId xmlns:a16="http://schemas.microsoft.com/office/drawing/2014/main" id="{C76BC375-CEFF-4513-B06F-E2E32C752335}"/>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86" name="Line 246">
                      <a:extLst>
                        <a:ext uri="{FF2B5EF4-FFF2-40B4-BE49-F238E27FC236}">
                          <a16:creationId xmlns:a16="http://schemas.microsoft.com/office/drawing/2014/main" id="{5E438099-DBFB-4DB5-8EB1-B72002483511}"/>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87" name="Line 247">
                      <a:extLst>
                        <a:ext uri="{FF2B5EF4-FFF2-40B4-BE49-F238E27FC236}">
                          <a16:creationId xmlns:a16="http://schemas.microsoft.com/office/drawing/2014/main" id="{6A7C3604-79BF-4390-ACA9-68D18906D4D8}"/>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88" name="Line 248">
                      <a:extLst>
                        <a:ext uri="{FF2B5EF4-FFF2-40B4-BE49-F238E27FC236}">
                          <a16:creationId xmlns:a16="http://schemas.microsoft.com/office/drawing/2014/main" id="{75D897F4-FFF7-449E-89DC-457FB8BA6804}"/>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89" name="Line 249">
                      <a:extLst>
                        <a:ext uri="{FF2B5EF4-FFF2-40B4-BE49-F238E27FC236}">
                          <a16:creationId xmlns:a16="http://schemas.microsoft.com/office/drawing/2014/main" id="{FAFD36EE-EA1A-41C4-9947-2F0FCB6C5013}"/>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grpSp>
              <p:nvGrpSpPr>
                <p:cNvPr id="10547" name="Group 307">
                  <a:extLst>
                    <a:ext uri="{FF2B5EF4-FFF2-40B4-BE49-F238E27FC236}">
                      <a16:creationId xmlns:a16="http://schemas.microsoft.com/office/drawing/2014/main" id="{3E2C33EF-1518-4D26-8A4A-2D5EA2EF8D54}"/>
                    </a:ext>
                  </a:extLst>
                </p:cNvPr>
                <p:cNvGrpSpPr>
                  <a:grpSpLocks/>
                </p:cNvGrpSpPr>
                <p:nvPr userDrawn="1"/>
              </p:nvGrpSpPr>
              <p:grpSpPr bwMode="auto">
                <a:xfrm>
                  <a:off x="4755" y="144"/>
                  <a:ext cx="975" cy="4012"/>
                  <a:chOff x="4755" y="144"/>
                  <a:chExt cx="975" cy="4012"/>
                </a:xfrm>
              </p:grpSpPr>
              <p:grpSp>
                <p:nvGrpSpPr>
                  <p:cNvPr id="10541" name="Group 301">
                    <a:extLst>
                      <a:ext uri="{FF2B5EF4-FFF2-40B4-BE49-F238E27FC236}">
                        <a16:creationId xmlns:a16="http://schemas.microsoft.com/office/drawing/2014/main" id="{0D3EB2BB-C3B0-410F-BE55-7863CA67E4A7}"/>
                      </a:ext>
                    </a:extLst>
                  </p:cNvPr>
                  <p:cNvGrpSpPr>
                    <a:grpSpLocks/>
                  </p:cNvGrpSpPr>
                  <p:nvPr userDrawn="1"/>
                </p:nvGrpSpPr>
                <p:grpSpPr bwMode="auto">
                  <a:xfrm>
                    <a:off x="4755" y="144"/>
                    <a:ext cx="975" cy="947"/>
                    <a:chOff x="4755" y="144"/>
                    <a:chExt cx="975" cy="947"/>
                  </a:xfrm>
                </p:grpSpPr>
                <p:sp>
                  <p:nvSpPr>
                    <p:cNvPr id="10492" name="Line 252">
                      <a:extLst>
                        <a:ext uri="{FF2B5EF4-FFF2-40B4-BE49-F238E27FC236}">
                          <a16:creationId xmlns:a16="http://schemas.microsoft.com/office/drawing/2014/main" id="{0A73EA22-0F5E-4E5E-8B96-2AD05FD2BA8E}"/>
                        </a:ext>
                      </a:extLst>
                    </p:cNvPr>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93" name="Line 253">
                      <a:extLst>
                        <a:ext uri="{FF2B5EF4-FFF2-40B4-BE49-F238E27FC236}">
                          <a16:creationId xmlns:a16="http://schemas.microsoft.com/office/drawing/2014/main" id="{490EE38F-AB0A-40F4-A071-7FF5A9BC08DE}"/>
                        </a:ext>
                      </a:extLst>
                    </p:cNvPr>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94" name="Line 254">
                      <a:extLst>
                        <a:ext uri="{FF2B5EF4-FFF2-40B4-BE49-F238E27FC236}">
                          <a16:creationId xmlns:a16="http://schemas.microsoft.com/office/drawing/2014/main" id="{99AFE135-B8CE-494E-AA24-C7BA7FDDEC50}"/>
                        </a:ext>
                      </a:extLst>
                    </p:cNvPr>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95" name="Line 255">
                      <a:extLst>
                        <a:ext uri="{FF2B5EF4-FFF2-40B4-BE49-F238E27FC236}">
                          <a16:creationId xmlns:a16="http://schemas.microsoft.com/office/drawing/2014/main" id="{0141B67B-6402-44D2-862E-BFCACE01C46D}"/>
                        </a:ext>
                      </a:extLst>
                    </p:cNvPr>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96" name="Line 256">
                      <a:extLst>
                        <a:ext uri="{FF2B5EF4-FFF2-40B4-BE49-F238E27FC236}">
                          <a16:creationId xmlns:a16="http://schemas.microsoft.com/office/drawing/2014/main" id="{B16996AB-2DFB-449C-81C3-CC6E051B859D}"/>
                        </a:ext>
                      </a:extLst>
                    </p:cNvPr>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97" name="Line 257">
                      <a:extLst>
                        <a:ext uri="{FF2B5EF4-FFF2-40B4-BE49-F238E27FC236}">
                          <a16:creationId xmlns:a16="http://schemas.microsoft.com/office/drawing/2014/main" id="{F2A38B5E-6FC1-4626-8DF6-8D6670A316F4}"/>
                        </a:ext>
                      </a:extLst>
                    </p:cNvPr>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98" name="Line 258">
                      <a:extLst>
                        <a:ext uri="{FF2B5EF4-FFF2-40B4-BE49-F238E27FC236}">
                          <a16:creationId xmlns:a16="http://schemas.microsoft.com/office/drawing/2014/main" id="{3D6D582B-F1FB-44D0-BFA8-3ABD3172F4F0}"/>
                        </a:ext>
                      </a:extLst>
                    </p:cNvPr>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99" name="Line 259">
                      <a:extLst>
                        <a:ext uri="{FF2B5EF4-FFF2-40B4-BE49-F238E27FC236}">
                          <a16:creationId xmlns:a16="http://schemas.microsoft.com/office/drawing/2014/main" id="{4927D2D4-762B-407C-A62C-BF85A9D39199}"/>
                        </a:ext>
                      </a:extLst>
                    </p:cNvPr>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0500" name="Group 260">
                    <a:extLst>
                      <a:ext uri="{FF2B5EF4-FFF2-40B4-BE49-F238E27FC236}">
                        <a16:creationId xmlns:a16="http://schemas.microsoft.com/office/drawing/2014/main" id="{3AAA5261-3196-47DF-B4E5-AC862602772D}"/>
                      </a:ext>
                    </a:extLst>
                  </p:cNvPr>
                  <p:cNvGrpSpPr>
                    <a:grpSpLocks/>
                  </p:cNvGrpSpPr>
                  <p:nvPr/>
                </p:nvGrpSpPr>
                <p:grpSpPr bwMode="auto">
                  <a:xfrm>
                    <a:off x="4755" y="1166"/>
                    <a:ext cx="975" cy="947"/>
                    <a:chOff x="288" y="528"/>
                    <a:chExt cx="1680" cy="1632"/>
                  </a:xfrm>
                </p:grpSpPr>
                <p:sp>
                  <p:nvSpPr>
                    <p:cNvPr id="10501" name="Line 261">
                      <a:extLst>
                        <a:ext uri="{FF2B5EF4-FFF2-40B4-BE49-F238E27FC236}">
                          <a16:creationId xmlns:a16="http://schemas.microsoft.com/office/drawing/2014/main" id="{A1BDCE2D-8FA3-4251-950D-612962537522}"/>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02" name="Line 262">
                      <a:extLst>
                        <a:ext uri="{FF2B5EF4-FFF2-40B4-BE49-F238E27FC236}">
                          <a16:creationId xmlns:a16="http://schemas.microsoft.com/office/drawing/2014/main" id="{7852682F-F767-4B68-8205-4FA184D28D74}"/>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03" name="Line 263">
                      <a:extLst>
                        <a:ext uri="{FF2B5EF4-FFF2-40B4-BE49-F238E27FC236}">
                          <a16:creationId xmlns:a16="http://schemas.microsoft.com/office/drawing/2014/main" id="{9BEF11BC-AD0A-4D93-A4A0-BDE7B4498D9D}"/>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04" name="Line 264">
                      <a:extLst>
                        <a:ext uri="{FF2B5EF4-FFF2-40B4-BE49-F238E27FC236}">
                          <a16:creationId xmlns:a16="http://schemas.microsoft.com/office/drawing/2014/main" id="{B4E6F7F8-AE66-470E-9391-D5C07E19FA4D}"/>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05" name="Line 265">
                      <a:extLst>
                        <a:ext uri="{FF2B5EF4-FFF2-40B4-BE49-F238E27FC236}">
                          <a16:creationId xmlns:a16="http://schemas.microsoft.com/office/drawing/2014/main" id="{51F7F66C-A189-40EA-9D24-FB5CA144762D}"/>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06" name="Line 266">
                      <a:extLst>
                        <a:ext uri="{FF2B5EF4-FFF2-40B4-BE49-F238E27FC236}">
                          <a16:creationId xmlns:a16="http://schemas.microsoft.com/office/drawing/2014/main" id="{DCC23508-C904-4E5B-87A6-DCD0A80245A6}"/>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07" name="Line 267">
                      <a:extLst>
                        <a:ext uri="{FF2B5EF4-FFF2-40B4-BE49-F238E27FC236}">
                          <a16:creationId xmlns:a16="http://schemas.microsoft.com/office/drawing/2014/main" id="{7250B1F5-A89C-41E6-BC12-F5194C28D81B}"/>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08" name="Line 268">
                      <a:extLst>
                        <a:ext uri="{FF2B5EF4-FFF2-40B4-BE49-F238E27FC236}">
                          <a16:creationId xmlns:a16="http://schemas.microsoft.com/office/drawing/2014/main" id="{D3301A55-6822-4BB5-8903-3B1CEF9DB661}"/>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0509" name="Group 269">
                    <a:extLst>
                      <a:ext uri="{FF2B5EF4-FFF2-40B4-BE49-F238E27FC236}">
                        <a16:creationId xmlns:a16="http://schemas.microsoft.com/office/drawing/2014/main" id="{7ECDEABA-1B10-4781-A9A8-2A2ABEE4B59F}"/>
                      </a:ext>
                    </a:extLst>
                  </p:cNvPr>
                  <p:cNvGrpSpPr>
                    <a:grpSpLocks/>
                  </p:cNvGrpSpPr>
                  <p:nvPr/>
                </p:nvGrpSpPr>
                <p:grpSpPr bwMode="auto">
                  <a:xfrm>
                    <a:off x="4755" y="2187"/>
                    <a:ext cx="975" cy="947"/>
                    <a:chOff x="288" y="528"/>
                    <a:chExt cx="1680" cy="1632"/>
                  </a:xfrm>
                </p:grpSpPr>
                <p:sp>
                  <p:nvSpPr>
                    <p:cNvPr id="10510" name="Line 270">
                      <a:extLst>
                        <a:ext uri="{FF2B5EF4-FFF2-40B4-BE49-F238E27FC236}">
                          <a16:creationId xmlns:a16="http://schemas.microsoft.com/office/drawing/2014/main" id="{DD44D2D3-D40A-42DA-B03F-95F3DF00F1D9}"/>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11" name="Line 271">
                      <a:extLst>
                        <a:ext uri="{FF2B5EF4-FFF2-40B4-BE49-F238E27FC236}">
                          <a16:creationId xmlns:a16="http://schemas.microsoft.com/office/drawing/2014/main" id="{A046657E-77E2-4A09-BB4B-0FD44B88EA78}"/>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12" name="Line 272">
                      <a:extLst>
                        <a:ext uri="{FF2B5EF4-FFF2-40B4-BE49-F238E27FC236}">
                          <a16:creationId xmlns:a16="http://schemas.microsoft.com/office/drawing/2014/main" id="{F2CBD9B2-090E-4DC3-ABA7-64C02D4139DF}"/>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13" name="Line 273">
                      <a:extLst>
                        <a:ext uri="{FF2B5EF4-FFF2-40B4-BE49-F238E27FC236}">
                          <a16:creationId xmlns:a16="http://schemas.microsoft.com/office/drawing/2014/main" id="{72C8C54D-2D38-4DC3-A236-48B7C394381B}"/>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14" name="Line 274">
                      <a:extLst>
                        <a:ext uri="{FF2B5EF4-FFF2-40B4-BE49-F238E27FC236}">
                          <a16:creationId xmlns:a16="http://schemas.microsoft.com/office/drawing/2014/main" id="{B3AD1E91-3EB6-4510-A70A-EAEF9B1281A2}"/>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15" name="Line 275">
                      <a:extLst>
                        <a:ext uri="{FF2B5EF4-FFF2-40B4-BE49-F238E27FC236}">
                          <a16:creationId xmlns:a16="http://schemas.microsoft.com/office/drawing/2014/main" id="{F497E630-2537-42D8-8EFF-55D9C5D03CB4}"/>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16" name="Line 276">
                      <a:extLst>
                        <a:ext uri="{FF2B5EF4-FFF2-40B4-BE49-F238E27FC236}">
                          <a16:creationId xmlns:a16="http://schemas.microsoft.com/office/drawing/2014/main" id="{05E588B4-C20A-4B81-9225-8B032810AF44}"/>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17" name="Line 277">
                      <a:extLst>
                        <a:ext uri="{FF2B5EF4-FFF2-40B4-BE49-F238E27FC236}">
                          <a16:creationId xmlns:a16="http://schemas.microsoft.com/office/drawing/2014/main" id="{2C25866F-ECD5-452E-9977-8233355546D6}"/>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0518" name="Group 278">
                    <a:extLst>
                      <a:ext uri="{FF2B5EF4-FFF2-40B4-BE49-F238E27FC236}">
                        <a16:creationId xmlns:a16="http://schemas.microsoft.com/office/drawing/2014/main" id="{3AE45264-0480-4D48-ADD8-C11E840669ED}"/>
                      </a:ext>
                    </a:extLst>
                  </p:cNvPr>
                  <p:cNvGrpSpPr>
                    <a:grpSpLocks/>
                  </p:cNvGrpSpPr>
                  <p:nvPr/>
                </p:nvGrpSpPr>
                <p:grpSpPr bwMode="auto">
                  <a:xfrm>
                    <a:off x="4755" y="3209"/>
                    <a:ext cx="975" cy="947"/>
                    <a:chOff x="288" y="528"/>
                    <a:chExt cx="1680" cy="1632"/>
                  </a:xfrm>
                </p:grpSpPr>
                <p:sp>
                  <p:nvSpPr>
                    <p:cNvPr id="10519" name="Line 279">
                      <a:extLst>
                        <a:ext uri="{FF2B5EF4-FFF2-40B4-BE49-F238E27FC236}">
                          <a16:creationId xmlns:a16="http://schemas.microsoft.com/office/drawing/2014/main" id="{47FD88A4-8015-4E06-941F-A90520510766}"/>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20" name="Line 280">
                      <a:extLst>
                        <a:ext uri="{FF2B5EF4-FFF2-40B4-BE49-F238E27FC236}">
                          <a16:creationId xmlns:a16="http://schemas.microsoft.com/office/drawing/2014/main" id="{5CD80354-70D0-4E27-AA34-092F9EAABA9B}"/>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21" name="Line 281">
                      <a:extLst>
                        <a:ext uri="{FF2B5EF4-FFF2-40B4-BE49-F238E27FC236}">
                          <a16:creationId xmlns:a16="http://schemas.microsoft.com/office/drawing/2014/main" id="{2D1869F1-6883-4579-9195-0542DBDC760C}"/>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22" name="Line 282">
                      <a:extLst>
                        <a:ext uri="{FF2B5EF4-FFF2-40B4-BE49-F238E27FC236}">
                          <a16:creationId xmlns:a16="http://schemas.microsoft.com/office/drawing/2014/main" id="{61B2D2DB-6F69-4D1B-A0F5-4026D87B71E3}"/>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23" name="Line 283">
                      <a:extLst>
                        <a:ext uri="{FF2B5EF4-FFF2-40B4-BE49-F238E27FC236}">
                          <a16:creationId xmlns:a16="http://schemas.microsoft.com/office/drawing/2014/main" id="{3CC7D1A5-35D2-48E7-8847-8B780AFEE19C}"/>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24" name="Line 284">
                      <a:extLst>
                        <a:ext uri="{FF2B5EF4-FFF2-40B4-BE49-F238E27FC236}">
                          <a16:creationId xmlns:a16="http://schemas.microsoft.com/office/drawing/2014/main" id="{2A74271B-273E-4B36-A2DB-F032D6B5276E}"/>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25" name="Line 285">
                      <a:extLst>
                        <a:ext uri="{FF2B5EF4-FFF2-40B4-BE49-F238E27FC236}">
                          <a16:creationId xmlns:a16="http://schemas.microsoft.com/office/drawing/2014/main" id="{00DCA504-A476-48AC-AF40-EFD296C617BD}"/>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26" name="Line 286">
                      <a:extLst>
                        <a:ext uri="{FF2B5EF4-FFF2-40B4-BE49-F238E27FC236}">
                          <a16:creationId xmlns:a16="http://schemas.microsoft.com/office/drawing/2014/main" id="{8694533B-41D5-4662-910D-D01523CE5CA2}"/>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grpSp>
          <p:grpSp>
            <p:nvGrpSpPr>
              <p:cNvPr id="10546" name="Group 306">
                <a:extLst>
                  <a:ext uri="{FF2B5EF4-FFF2-40B4-BE49-F238E27FC236}">
                    <a16:creationId xmlns:a16="http://schemas.microsoft.com/office/drawing/2014/main" id="{7CC46EF0-3911-4A28-B201-5E9E5FC9AE67}"/>
                  </a:ext>
                </a:extLst>
              </p:cNvPr>
              <p:cNvGrpSpPr>
                <a:grpSpLocks/>
              </p:cNvGrpSpPr>
              <p:nvPr userDrawn="1"/>
            </p:nvGrpSpPr>
            <p:grpSpPr bwMode="auto">
              <a:xfrm>
                <a:off x="3" y="68"/>
                <a:ext cx="5730" cy="0"/>
                <a:chOff x="3" y="68"/>
                <a:chExt cx="5730" cy="0"/>
              </a:xfrm>
            </p:grpSpPr>
            <p:sp>
              <p:nvSpPr>
                <p:cNvPr id="10530" name="Line 290">
                  <a:extLst>
                    <a:ext uri="{FF2B5EF4-FFF2-40B4-BE49-F238E27FC236}">
                      <a16:creationId xmlns:a16="http://schemas.microsoft.com/office/drawing/2014/main" id="{3C5BABC1-AE97-49EF-8DC9-185F61C854FB}"/>
                    </a:ext>
                  </a:extLst>
                </p:cNvPr>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31" name="Line 291">
                  <a:extLst>
                    <a:ext uri="{FF2B5EF4-FFF2-40B4-BE49-F238E27FC236}">
                      <a16:creationId xmlns:a16="http://schemas.microsoft.com/office/drawing/2014/main" id="{7310B832-5335-4FEE-9F4D-EE447581DC5A}"/>
                    </a:ext>
                  </a:extLst>
                </p:cNvPr>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32" name="Line 292">
                  <a:extLst>
                    <a:ext uri="{FF2B5EF4-FFF2-40B4-BE49-F238E27FC236}">
                      <a16:creationId xmlns:a16="http://schemas.microsoft.com/office/drawing/2014/main" id="{E7422CAB-EB6C-421E-8D73-13002590806C}"/>
                    </a:ext>
                  </a:extLst>
                </p:cNvPr>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33" name="Line 293">
                  <a:extLst>
                    <a:ext uri="{FF2B5EF4-FFF2-40B4-BE49-F238E27FC236}">
                      <a16:creationId xmlns:a16="http://schemas.microsoft.com/office/drawing/2014/main" id="{DCE9DA24-C79C-498C-971E-92CF2221CEF2}"/>
                    </a:ext>
                  </a:extLst>
                </p:cNvPr>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34" name="Line 294">
                  <a:extLst>
                    <a:ext uri="{FF2B5EF4-FFF2-40B4-BE49-F238E27FC236}">
                      <a16:creationId xmlns:a16="http://schemas.microsoft.com/office/drawing/2014/main" id="{94939AD1-BA89-4B8C-BD1B-E568FEB197D3}"/>
                    </a:ext>
                  </a:extLst>
                </p:cNvPr>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35" name="Line 295">
                  <a:extLst>
                    <a:ext uri="{FF2B5EF4-FFF2-40B4-BE49-F238E27FC236}">
                      <a16:creationId xmlns:a16="http://schemas.microsoft.com/office/drawing/2014/main" id="{1870F7EC-44E6-449C-B550-3C89EFAA75CA}"/>
                    </a:ext>
                  </a:extLst>
                </p:cNvPr>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36" name="Line 296">
                  <a:extLst>
                    <a:ext uri="{FF2B5EF4-FFF2-40B4-BE49-F238E27FC236}">
                      <a16:creationId xmlns:a16="http://schemas.microsoft.com/office/drawing/2014/main" id="{855B1ABC-BE3B-4768-AD00-97983FBFA866}"/>
                    </a:ext>
                  </a:extLst>
                </p:cNvPr>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37" name="Line 297">
                  <a:extLst>
                    <a:ext uri="{FF2B5EF4-FFF2-40B4-BE49-F238E27FC236}">
                      <a16:creationId xmlns:a16="http://schemas.microsoft.com/office/drawing/2014/main" id="{D93436FF-1AB7-4AF1-9103-1B259FDFCC96}"/>
                    </a:ext>
                  </a:extLst>
                </p:cNvPr>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38" name="Line 298">
                  <a:extLst>
                    <a:ext uri="{FF2B5EF4-FFF2-40B4-BE49-F238E27FC236}">
                      <a16:creationId xmlns:a16="http://schemas.microsoft.com/office/drawing/2014/main" id="{E57FA148-A1E4-4CE2-8356-87F9E50E64DA}"/>
                    </a:ext>
                  </a:extLst>
                </p:cNvPr>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39" name="Line 299">
                  <a:extLst>
                    <a:ext uri="{FF2B5EF4-FFF2-40B4-BE49-F238E27FC236}">
                      <a16:creationId xmlns:a16="http://schemas.microsoft.com/office/drawing/2014/main" id="{1EDB7649-6788-4B5A-AC0B-06C812D941D3}"/>
                    </a:ext>
                  </a:extLst>
                </p:cNvPr>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40" name="Line 300">
                  <a:extLst>
                    <a:ext uri="{FF2B5EF4-FFF2-40B4-BE49-F238E27FC236}">
                      <a16:creationId xmlns:a16="http://schemas.microsoft.com/office/drawing/2014/main" id="{E8AFF009-55CE-4736-BB85-55E0AF4694AA}"/>
                    </a:ext>
                  </a:extLst>
                </p:cNvPr>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grpSp>
          <p:nvGrpSpPr>
            <p:cNvPr id="10555" name="Group 315">
              <a:extLst>
                <a:ext uri="{FF2B5EF4-FFF2-40B4-BE49-F238E27FC236}">
                  <a16:creationId xmlns:a16="http://schemas.microsoft.com/office/drawing/2014/main" id="{4B760E39-8D7D-4103-A01F-E081FB4F1DD4}"/>
                </a:ext>
              </a:extLst>
            </p:cNvPr>
            <p:cNvGrpSpPr>
              <a:grpSpLocks/>
            </p:cNvGrpSpPr>
            <p:nvPr/>
          </p:nvGrpSpPr>
          <p:grpSpPr bwMode="auto">
            <a:xfrm>
              <a:off x="336" y="1200"/>
              <a:ext cx="5088" cy="1056"/>
              <a:chOff x="336" y="1200"/>
              <a:chExt cx="5088" cy="1056"/>
            </a:xfrm>
          </p:grpSpPr>
          <p:sp>
            <p:nvSpPr>
              <p:cNvPr id="10249" name="Rectangle 9">
                <a:extLst>
                  <a:ext uri="{FF2B5EF4-FFF2-40B4-BE49-F238E27FC236}">
                    <a16:creationId xmlns:a16="http://schemas.microsoft.com/office/drawing/2014/main" id="{147C3E32-88C5-47FE-9BBF-C153E51CD7A4}"/>
                  </a:ext>
                </a:extLst>
              </p:cNvPr>
              <p:cNvSpPr>
                <a:spLocks noChangeArrowheads="1"/>
              </p:cNvSpPr>
              <p:nvPr userDrawn="1"/>
            </p:nvSpPr>
            <p:spPr bwMode="auto">
              <a:xfrm>
                <a:off x="2880" y="1200"/>
                <a:ext cx="2544" cy="528"/>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250" name="Rectangle 10">
                <a:extLst>
                  <a:ext uri="{FF2B5EF4-FFF2-40B4-BE49-F238E27FC236}">
                    <a16:creationId xmlns:a16="http://schemas.microsoft.com/office/drawing/2014/main" id="{90BE867D-79FB-40C8-BFDA-7E818B202007}"/>
                  </a:ext>
                </a:extLst>
              </p:cNvPr>
              <p:cNvSpPr>
                <a:spLocks noChangeArrowheads="1"/>
              </p:cNvSpPr>
              <p:nvPr userDrawn="1"/>
            </p:nvSpPr>
            <p:spPr bwMode="auto">
              <a:xfrm>
                <a:off x="2880" y="1728"/>
                <a:ext cx="2544" cy="52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251" name="Rectangle 11">
                <a:extLst>
                  <a:ext uri="{FF2B5EF4-FFF2-40B4-BE49-F238E27FC236}">
                    <a16:creationId xmlns:a16="http://schemas.microsoft.com/office/drawing/2014/main" id="{0B19748A-796D-4352-AD63-D26259A534C0}"/>
                  </a:ext>
                </a:extLst>
              </p:cNvPr>
              <p:cNvSpPr>
                <a:spLocks noChangeArrowheads="1"/>
              </p:cNvSpPr>
              <p:nvPr userDrawn="1"/>
            </p:nvSpPr>
            <p:spPr bwMode="auto">
              <a:xfrm>
                <a:off x="336" y="1728"/>
                <a:ext cx="2544" cy="528"/>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252" name="Rectangle 12">
                <a:extLst>
                  <a:ext uri="{FF2B5EF4-FFF2-40B4-BE49-F238E27FC236}">
                    <a16:creationId xmlns:a16="http://schemas.microsoft.com/office/drawing/2014/main" id="{EFC33866-30CF-4E3D-9C45-BBE3BA6C0E16}"/>
                  </a:ext>
                </a:extLst>
              </p:cNvPr>
              <p:cNvSpPr>
                <a:spLocks noChangeArrowheads="1"/>
              </p:cNvSpPr>
              <p:nvPr userDrawn="1"/>
            </p:nvSpPr>
            <p:spPr bwMode="auto">
              <a:xfrm>
                <a:off x="336" y="1200"/>
                <a:ext cx="2544" cy="52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253" name="Rectangle 13">
                <a:extLst>
                  <a:ext uri="{FF2B5EF4-FFF2-40B4-BE49-F238E27FC236}">
                    <a16:creationId xmlns:a16="http://schemas.microsoft.com/office/drawing/2014/main" id="{F8A0E753-47E5-4D17-A05D-3350DFB9F08C}"/>
                  </a:ext>
                </a:extLst>
              </p:cNvPr>
              <p:cNvSpPr>
                <a:spLocks noChangeArrowheads="1"/>
              </p:cNvSpPr>
              <p:nvPr userDrawn="1"/>
            </p:nvSpPr>
            <p:spPr bwMode="white">
              <a:xfrm>
                <a:off x="432" y="1296"/>
                <a:ext cx="4896" cy="86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0527" name="Group 287">
              <a:extLst>
                <a:ext uri="{FF2B5EF4-FFF2-40B4-BE49-F238E27FC236}">
                  <a16:creationId xmlns:a16="http://schemas.microsoft.com/office/drawing/2014/main" id="{1E6643CC-8C6B-4A8E-987D-82A33CC2F690}"/>
                </a:ext>
              </a:extLst>
            </p:cNvPr>
            <p:cNvGrpSpPr>
              <a:grpSpLocks/>
            </p:cNvGrpSpPr>
            <p:nvPr/>
          </p:nvGrpSpPr>
          <p:grpSpPr bwMode="auto">
            <a:xfrm>
              <a:off x="192" y="4273"/>
              <a:ext cx="5328" cy="47"/>
              <a:chOff x="192" y="3840"/>
              <a:chExt cx="5328" cy="47"/>
            </a:xfrm>
          </p:grpSpPr>
          <p:grpSp>
            <p:nvGrpSpPr>
              <p:cNvPr id="10313" name="Group 73">
                <a:extLst>
                  <a:ext uri="{FF2B5EF4-FFF2-40B4-BE49-F238E27FC236}">
                    <a16:creationId xmlns:a16="http://schemas.microsoft.com/office/drawing/2014/main" id="{E55B811E-2D05-4D7F-9034-65B390A95BA3}"/>
                  </a:ext>
                </a:extLst>
              </p:cNvPr>
              <p:cNvGrpSpPr>
                <a:grpSpLocks/>
              </p:cNvGrpSpPr>
              <p:nvPr userDrawn="1"/>
            </p:nvGrpSpPr>
            <p:grpSpPr bwMode="auto">
              <a:xfrm>
                <a:off x="192" y="3840"/>
                <a:ext cx="624" cy="47"/>
                <a:chOff x="624" y="3706"/>
                <a:chExt cx="1056" cy="106"/>
              </a:xfrm>
            </p:grpSpPr>
            <p:sp>
              <p:nvSpPr>
                <p:cNvPr id="10256" name="Rectangle 16">
                  <a:extLst>
                    <a:ext uri="{FF2B5EF4-FFF2-40B4-BE49-F238E27FC236}">
                      <a16:creationId xmlns:a16="http://schemas.microsoft.com/office/drawing/2014/main" id="{07659EA4-5536-4D25-A7E0-EC6399180A54}"/>
                    </a:ext>
                  </a:extLst>
                </p:cNvPr>
                <p:cNvSpPr>
                  <a:spLocks noChangeArrowheads="1"/>
                </p:cNvSpPr>
                <p:nvPr userDrawn="1"/>
              </p:nvSpPr>
              <p:spPr bwMode="ltGray">
                <a:xfrm>
                  <a:off x="1152" y="3706"/>
                  <a:ext cx="528" cy="10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257" name="Rectangle 17">
                  <a:extLst>
                    <a:ext uri="{FF2B5EF4-FFF2-40B4-BE49-F238E27FC236}">
                      <a16:creationId xmlns:a16="http://schemas.microsoft.com/office/drawing/2014/main" id="{05D2770A-E170-4526-B0F3-250E76B8A812}"/>
                    </a:ext>
                  </a:extLst>
                </p:cNvPr>
                <p:cNvSpPr>
                  <a:spLocks noChangeArrowheads="1"/>
                </p:cNvSpPr>
                <p:nvPr userDrawn="1"/>
              </p:nvSpPr>
              <p:spPr bwMode="ltGray">
                <a:xfrm>
                  <a:off x="624" y="3706"/>
                  <a:ext cx="528" cy="10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0312" name="Group 72">
                <a:extLst>
                  <a:ext uri="{FF2B5EF4-FFF2-40B4-BE49-F238E27FC236}">
                    <a16:creationId xmlns:a16="http://schemas.microsoft.com/office/drawing/2014/main" id="{5A9F2FB5-C83E-41C9-8460-CBC892C44706}"/>
                  </a:ext>
                </a:extLst>
              </p:cNvPr>
              <p:cNvGrpSpPr>
                <a:grpSpLocks/>
              </p:cNvGrpSpPr>
              <p:nvPr userDrawn="1"/>
            </p:nvGrpSpPr>
            <p:grpSpPr bwMode="auto">
              <a:xfrm>
                <a:off x="864" y="3840"/>
                <a:ext cx="624" cy="47"/>
                <a:chOff x="624" y="3600"/>
                <a:chExt cx="1056" cy="106"/>
              </a:xfrm>
            </p:grpSpPr>
            <p:sp>
              <p:nvSpPr>
                <p:cNvPr id="10255" name="Rectangle 15">
                  <a:extLst>
                    <a:ext uri="{FF2B5EF4-FFF2-40B4-BE49-F238E27FC236}">
                      <a16:creationId xmlns:a16="http://schemas.microsoft.com/office/drawing/2014/main" id="{AC3A48DA-A176-4E30-A2C7-441AEDDAE987}"/>
                    </a:ext>
                  </a:extLst>
                </p:cNvPr>
                <p:cNvSpPr>
                  <a:spLocks noChangeArrowheads="1"/>
                </p:cNvSpPr>
                <p:nvPr userDrawn="1"/>
              </p:nvSpPr>
              <p:spPr bwMode="ltGray">
                <a:xfrm>
                  <a:off x="1152" y="3600"/>
                  <a:ext cx="528" cy="106"/>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258" name="Rectangle 18">
                  <a:extLst>
                    <a:ext uri="{FF2B5EF4-FFF2-40B4-BE49-F238E27FC236}">
                      <a16:creationId xmlns:a16="http://schemas.microsoft.com/office/drawing/2014/main" id="{CCA4C7D7-C9D1-444D-AFFA-C87893707D4B}"/>
                    </a:ext>
                  </a:extLst>
                </p:cNvPr>
                <p:cNvSpPr>
                  <a:spLocks noChangeArrowheads="1"/>
                </p:cNvSpPr>
                <p:nvPr userDrawn="1"/>
              </p:nvSpPr>
              <p:spPr bwMode="ltGray">
                <a:xfrm>
                  <a:off x="624" y="3600"/>
                  <a:ext cx="528"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0314" name="Group 74">
                <a:extLst>
                  <a:ext uri="{FF2B5EF4-FFF2-40B4-BE49-F238E27FC236}">
                    <a16:creationId xmlns:a16="http://schemas.microsoft.com/office/drawing/2014/main" id="{25A2297A-7E4E-4241-847A-EB4A4CA87413}"/>
                  </a:ext>
                </a:extLst>
              </p:cNvPr>
              <p:cNvGrpSpPr>
                <a:grpSpLocks/>
              </p:cNvGrpSpPr>
              <p:nvPr userDrawn="1"/>
            </p:nvGrpSpPr>
            <p:grpSpPr bwMode="auto">
              <a:xfrm>
                <a:off x="1536" y="3840"/>
                <a:ext cx="624" cy="47"/>
                <a:chOff x="624" y="3706"/>
                <a:chExt cx="1056" cy="106"/>
              </a:xfrm>
            </p:grpSpPr>
            <p:sp>
              <p:nvSpPr>
                <p:cNvPr id="10315" name="Rectangle 75">
                  <a:extLst>
                    <a:ext uri="{FF2B5EF4-FFF2-40B4-BE49-F238E27FC236}">
                      <a16:creationId xmlns:a16="http://schemas.microsoft.com/office/drawing/2014/main" id="{0B608939-8CD6-451F-9BF5-C438A8BB6457}"/>
                    </a:ext>
                  </a:extLst>
                </p:cNvPr>
                <p:cNvSpPr>
                  <a:spLocks noChangeArrowheads="1"/>
                </p:cNvSpPr>
                <p:nvPr userDrawn="1"/>
              </p:nvSpPr>
              <p:spPr bwMode="ltGray">
                <a:xfrm>
                  <a:off x="1152" y="3706"/>
                  <a:ext cx="528" cy="10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16" name="Rectangle 76">
                  <a:extLst>
                    <a:ext uri="{FF2B5EF4-FFF2-40B4-BE49-F238E27FC236}">
                      <a16:creationId xmlns:a16="http://schemas.microsoft.com/office/drawing/2014/main" id="{68F8FDBD-B1EC-479F-9643-AF0867A85B38}"/>
                    </a:ext>
                  </a:extLst>
                </p:cNvPr>
                <p:cNvSpPr>
                  <a:spLocks noChangeArrowheads="1"/>
                </p:cNvSpPr>
                <p:nvPr userDrawn="1"/>
              </p:nvSpPr>
              <p:spPr bwMode="ltGray">
                <a:xfrm>
                  <a:off x="624" y="3706"/>
                  <a:ext cx="528" cy="10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0317" name="Group 77">
                <a:extLst>
                  <a:ext uri="{FF2B5EF4-FFF2-40B4-BE49-F238E27FC236}">
                    <a16:creationId xmlns:a16="http://schemas.microsoft.com/office/drawing/2014/main" id="{33840222-4E4F-4B48-81EC-B05A6E61D74E}"/>
                  </a:ext>
                </a:extLst>
              </p:cNvPr>
              <p:cNvGrpSpPr>
                <a:grpSpLocks/>
              </p:cNvGrpSpPr>
              <p:nvPr userDrawn="1"/>
            </p:nvGrpSpPr>
            <p:grpSpPr bwMode="auto">
              <a:xfrm>
                <a:off x="2208" y="3840"/>
                <a:ext cx="624" cy="47"/>
                <a:chOff x="624" y="3600"/>
                <a:chExt cx="1056" cy="106"/>
              </a:xfrm>
            </p:grpSpPr>
            <p:sp>
              <p:nvSpPr>
                <p:cNvPr id="10318" name="Rectangle 78">
                  <a:extLst>
                    <a:ext uri="{FF2B5EF4-FFF2-40B4-BE49-F238E27FC236}">
                      <a16:creationId xmlns:a16="http://schemas.microsoft.com/office/drawing/2014/main" id="{2DE0E53B-BA35-44A7-AC11-CF2A5963805D}"/>
                    </a:ext>
                  </a:extLst>
                </p:cNvPr>
                <p:cNvSpPr>
                  <a:spLocks noChangeArrowheads="1"/>
                </p:cNvSpPr>
                <p:nvPr userDrawn="1"/>
              </p:nvSpPr>
              <p:spPr bwMode="ltGray">
                <a:xfrm>
                  <a:off x="1152" y="3600"/>
                  <a:ext cx="528" cy="106"/>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19" name="Rectangle 79">
                  <a:extLst>
                    <a:ext uri="{FF2B5EF4-FFF2-40B4-BE49-F238E27FC236}">
                      <a16:creationId xmlns:a16="http://schemas.microsoft.com/office/drawing/2014/main" id="{6B3B1531-E0F0-4D66-85A4-EA25A56226EB}"/>
                    </a:ext>
                  </a:extLst>
                </p:cNvPr>
                <p:cNvSpPr>
                  <a:spLocks noChangeArrowheads="1"/>
                </p:cNvSpPr>
                <p:nvPr userDrawn="1"/>
              </p:nvSpPr>
              <p:spPr bwMode="ltGray">
                <a:xfrm>
                  <a:off x="624" y="3600"/>
                  <a:ext cx="528"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0320" name="Group 80">
                <a:extLst>
                  <a:ext uri="{FF2B5EF4-FFF2-40B4-BE49-F238E27FC236}">
                    <a16:creationId xmlns:a16="http://schemas.microsoft.com/office/drawing/2014/main" id="{2E58F8D2-F4AC-4490-A235-C4FCFF659138}"/>
                  </a:ext>
                </a:extLst>
              </p:cNvPr>
              <p:cNvGrpSpPr>
                <a:grpSpLocks/>
              </p:cNvGrpSpPr>
              <p:nvPr userDrawn="1"/>
            </p:nvGrpSpPr>
            <p:grpSpPr bwMode="auto">
              <a:xfrm>
                <a:off x="2880" y="3840"/>
                <a:ext cx="624" cy="47"/>
                <a:chOff x="624" y="3706"/>
                <a:chExt cx="1056" cy="106"/>
              </a:xfrm>
            </p:grpSpPr>
            <p:sp>
              <p:nvSpPr>
                <p:cNvPr id="10321" name="Rectangle 81">
                  <a:extLst>
                    <a:ext uri="{FF2B5EF4-FFF2-40B4-BE49-F238E27FC236}">
                      <a16:creationId xmlns:a16="http://schemas.microsoft.com/office/drawing/2014/main" id="{52E2F3CD-FF04-47F1-93DF-47FABDC4B1AB}"/>
                    </a:ext>
                  </a:extLst>
                </p:cNvPr>
                <p:cNvSpPr>
                  <a:spLocks noChangeArrowheads="1"/>
                </p:cNvSpPr>
                <p:nvPr userDrawn="1"/>
              </p:nvSpPr>
              <p:spPr bwMode="ltGray">
                <a:xfrm>
                  <a:off x="1152" y="3706"/>
                  <a:ext cx="528" cy="10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22" name="Rectangle 82">
                  <a:extLst>
                    <a:ext uri="{FF2B5EF4-FFF2-40B4-BE49-F238E27FC236}">
                      <a16:creationId xmlns:a16="http://schemas.microsoft.com/office/drawing/2014/main" id="{ED26AB15-2073-4D54-A318-31D3712E3649}"/>
                    </a:ext>
                  </a:extLst>
                </p:cNvPr>
                <p:cNvSpPr>
                  <a:spLocks noChangeArrowheads="1"/>
                </p:cNvSpPr>
                <p:nvPr userDrawn="1"/>
              </p:nvSpPr>
              <p:spPr bwMode="ltGray">
                <a:xfrm>
                  <a:off x="624" y="3706"/>
                  <a:ext cx="528" cy="10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0323" name="Group 83">
                <a:extLst>
                  <a:ext uri="{FF2B5EF4-FFF2-40B4-BE49-F238E27FC236}">
                    <a16:creationId xmlns:a16="http://schemas.microsoft.com/office/drawing/2014/main" id="{C7C79988-1D87-4380-8C70-1C11AA4BC3F7}"/>
                  </a:ext>
                </a:extLst>
              </p:cNvPr>
              <p:cNvGrpSpPr>
                <a:grpSpLocks/>
              </p:cNvGrpSpPr>
              <p:nvPr userDrawn="1"/>
            </p:nvGrpSpPr>
            <p:grpSpPr bwMode="auto">
              <a:xfrm>
                <a:off x="3552" y="3840"/>
                <a:ext cx="624" cy="47"/>
                <a:chOff x="624" y="3600"/>
                <a:chExt cx="1056" cy="106"/>
              </a:xfrm>
            </p:grpSpPr>
            <p:sp>
              <p:nvSpPr>
                <p:cNvPr id="10324" name="Rectangle 84">
                  <a:extLst>
                    <a:ext uri="{FF2B5EF4-FFF2-40B4-BE49-F238E27FC236}">
                      <a16:creationId xmlns:a16="http://schemas.microsoft.com/office/drawing/2014/main" id="{EC96CF10-0013-45E8-B4F7-6EFD57D37F6C}"/>
                    </a:ext>
                  </a:extLst>
                </p:cNvPr>
                <p:cNvSpPr>
                  <a:spLocks noChangeArrowheads="1"/>
                </p:cNvSpPr>
                <p:nvPr userDrawn="1"/>
              </p:nvSpPr>
              <p:spPr bwMode="ltGray">
                <a:xfrm>
                  <a:off x="1152" y="3600"/>
                  <a:ext cx="528" cy="106"/>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25" name="Rectangle 85">
                  <a:extLst>
                    <a:ext uri="{FF2B5EF4-FFF2-40B4-BE49-F238E27FC236}">
                      <a16:creationId xmlns:a16="http://schemas.microsoft.com/office/drawing/2014/main" id="{FF566BCD-789E-4F18-8435-278D4EA6A214}"/>
                    </a:ext>
                  </a:extLst>
                </p:cNvPr>
                <p:cNvSpPr>
                  <a:spLocks noChangeArrowheads="1"/>
                </p:cNvSpPr>
                <p:nvPr userDrawn="1"/>
              </p:nvSpPr>
              <p:spPr bwMode="ltGray">
                <a:xfrm>
                  <a:off x="624" y="3600"/>
                  <a:ext cx="528"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0326" name="Group 86">
                <a:extLst>
                  <a:ext uri="{FF2B5EF4-FFF2-40B4-BE49-F238E27FC236}">
                    <a16:creationId xmlns:a16="http://schemas.microsoft.com/office/drawing/2014/main" id="{FC80380F-413C-4959-BC72-7E21E3CD739B}"/>
                  </a:ext>
                </a:extLst>
              </p:cNvPr>
              <p:cNvGrpSpPr>
                <a:grpSpLocks/>
              </p:cNvGrpSpPr>
              <p:nvPr userDrawn="1"/>
            </p:nvGrpSpPr>
            <p:grpSpPr bwMode="auto">
              <a:xfrm>
                <a:off x="4224" y="3840"/>
                <a:ext cx="624" cy="47"/>
                <a:chOff x="624" y="3706"/>
                <a:chExt cx="1056" cy="106"/>
              </a:xfrm>
            </p:grpSpPr>
            <p:sp>
              <p:nvSpPr>
                <p:cNvPr id="10327" name="Rectangle 87">
                  <a:extLst>
                    <a:ext uri="{FF2B5EF4-FFF2-40B4-BE49-F238E27FC236}">
                      <a16:creationId xmlns:a16="http://schemas.microsoft.com/office/drawing/2014/main" id="{0B730ABD-C9FF-446C-8577-8706D1444E47}"/>
                    </a:ext>
                  </a:extLst>
                </p:cNvPr>
                <p:cNvSpPr>
                  <a:spLocks noChangeArrowheads="1"/>
                </p:cNvSpPr>
                <p:nvPr userDrawn="1"/>
              </p:nvSpPr>
              <p:spPr bwMode="ltGray">
                <a:xfrm>
                  <a:off x="1152" y="3706"/>
                  <a:ext cx="528" cy="10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28" name="Rectangle 88">
                  <a:extLst>
                    <a:ext uri="{FF2B5EF4-FFF2-40B4-BE49-F238E27FC236}">
                      <a16:creationId xmlns:a16="http://schemas.microsoft.com/office/drawing/2014/main" id="{23E5625D-06F7-4A73-A87C-30CE4817C29F}"/>
                    </a:ext>
                  </a:extLst>
                </p:cNvPr>
                <p:cNvSpPr>
                  <a:spLocks noChangeArrowheads="1"/>
                </p:cNvSpPr>
                <p:nvPr userDrawn="1"/>
              </p:nvSpPr>
              <p:spPr bwMode="ltGray">
                <a:xfrm>
                  <a:off x="624" y="3706"/>
                  <a:ext cx="528" cy="10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0329" name="Group 89">
                <a:extLst>
                  <a:ext uri="{FF2B5EF4-FFF2-40B4-BE49-F238E27FC236}">
                    <a16:creationId xmlns:a16="http://schemas.microsoft.com/office/drawing/2014/main" id="{D1927635-BDA3-4917-A349-908CFD15C6DC}"/>
                  </a:ext>
                </a:extLst>
              </p:cNvPr>
              <p:cNvGrpSpPr>
                <a:grpSpLocks/>
              </p:cNvGrpSpPr>
              <p:nvPr userDrawn="1"/>
            </p:nvGrpSpPr>
            <p:grpSpPr bwMode="auto">
              <a:xfrm>
                <a:off x="4896" y="3840"/>
                <a:ext cx="624" cy="47"/>
                <a:chOff x="624" y="3600"/>
                <a:chExt cx="1056" cy="106"/>
              </a:xfrm>
            </p:grpSpPr>
            <p:sp>
              <p:nvSpPr>
                <p:cNvPr id="10330" name="Rectangle 90">
                  <a:extLst>
                    <a:ext uri="{FF2B5EF4-FFF2-40B4-BE49-F238E27FC236}">
                      <a16:creationId xmlns:a16="http://schemas.microsoft.com/office/drawing/2014/main" id="{B61C59BA-5D9E-43C5-A07F-4B16263CC1FE}"/>
                    </a:ext>
                  </a:extLst>
                </p:cNvPr>
                <p:cNvSpPr>
                  <a:spLocks noChangeArrowheads="1"/>
                </p:cNvSpPr>
                <p:nvPr userDrawn="1"/>
              </p:nvSpPr>
              <p:spPr bwMode="ltGray">
                <a:xfrm>
                  <a:off x="1152" y="3600"/>
                  <a:ext cx="528" cy="106"/>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31" name="Rectangle 91">
                  <a:extLst>
                    <a:ext uri="{FF2B5EF4-FFF2-40B4-BE49-F238E27FC236}">
                      <a16:creationId xmlns:a16="http://schemas.microsoft.com/office/drawing/2014/main" id="{0603E5CC-EFCC-4EEA-8DE0-204F586E64F6}"/>
                    </a:ext>
                  </a:extLst>
                </p:cNvPr>
                <p:cNvSpPr>
                  <a:spLocks noChangeArrowheads="1"/>
                </p:cNvSpPr>
                <p:nvPr userDrawn="1"/>
              </p:nvSpPr>
              <p:spPr bwMode="ltGray">
                <a:xfrm>
                  <a:off x="624" y="3600"/>
                  <a:ext cx="528"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grpSp>
      <p:sp>
        <p:nvSpPr>
          <p:cNvPr id="10242" name="Rectangle 2">
            <a:extLst>
              <a:ext uri="{FF2B5EF4-FFF2-40B4-BE49-F238E27FC236}">
                <a16:creationId xmlns:a16="http://schemas.microsoft.com/office/drawing/2014/main" id="{F2F9B6AD-F7A6-4BB7-91CF-6EED6595B3C4}"/>
              </a:ext>
            </a:extLst>
          </p:cNvPr>
          <p:cNvSpPr>
            <a:spLocks noGrp="1" noChangeArrowheads="1"/>
          </p:cNvSpPr>
          <p:nvPr>
            <p:ph type="ctrTitle"/>
          </p:nvPr>
        </p:nvSpPr>
        <p:spPr>
          <a:xfrm>
            <a:off x="685800" y="2133600"/>
            <a:ext cx="7772400" cy="1143000"/>
          </a:xfrm>
        </p:spPr>
        <p:txBody>
          <a:bodyPr/>
          <a:lstStyle>
            <a:lvl1pPr>
              <a:defRPr b="1" i="0">
                <a:latin typeface="Arial" panose="020B0604020202020204" pitchFamily="34" charset="0"/>
              </a:defRPr>
            </a:lvl1pPr>
          </a:lstStyle>
          <a:p>
            <a:pPr lvl="0"/>
            <a:r>
              <a:rPr lang="en-US" altLang="en-US" noProof="0" dirty="0"/>
              <a:t>Click to edit Master title style</a:t>
            </a:r>
          </a:p>
        </p:txBody>
      </p:sp>
      <p:sp>
        <p:nvSpPr>
          <p:cNvPr id="10243" name="Rectangle 3">
            <a:extLst>
              <a:ext uri="{FF2B5EF4-FFF2-40B4-BE49-F238E27FC236}">
                <a16:creationId xmlns:a16="http://schemas.microsoft.com/office/drawing/2014/main" id="{C4C138A8-5A25-4C29-8120-10C78BDE1071}"/>
              </a:ext>
            </a:extLst>
          </p:cNvPr>
          <p:cNvSpPr>
            <a:spLocks noGrp="1" noChangeArrowheads="1"/>
          </p:cNvSpPr>
          <p:nvPr>
            <p:ph type="subTitle" idx="1"/>
          </p:nvPr>
        </p:nvSpPr>
        <p:spPr>
          <a:xfrm>
            <a:off x="1371600" y="3886200"/>
            <a:ext cx="6400800" cy="1752600"/>
          </a:xfrm>
        </p:spPr>
        <p:txBody>
          <a:bodyPr anchor="ctr"/>
          <a:lstStyle>
            <a:lvl1pPr marL="0" indent="0" algn="ctr">
              <a:buFontTx/>
              <a:buNone/>
              <a:defRPr b="1" i="0">
                <a:latin typeface="Arial" panose="020B0604020202020204" pitchFamily="34" charset="0"/>
              </a:defRPr>
            </a:lvl1pPr>
          </a:lstStyle>
          <a:p>
            <a:pPr lvl="0"/>
            <a:r>
              <a:rPr lang="en-US" altLang="en-US" noProof="0" dirty="0"/>
              <a:t>Click to edit Master subtitle style</a:t>
            </a:r>
          </a:p>
        </p:txBody>
      </p:sp>
      <p:sp>
        <p:nvSpPr>
          <p:cNvPr id="10244" name="Rectangle 4">
            <a:extLst>
              <a:ext uri="{FF2B5EF4-FFF2-40B4-BE49-F238E27FC236}">
                <a16:creationId xmlns:a16="http://schemas.microsoft.com/office/drawing/2014/main" id="{22AA8204-BCD4-4717-915E-F9A037A77A38}"/>
              </a:ext>
            </a:extLst>
          </p:cNvPr>
          <p:cNvSpPr>
            <a:spLocks noGrp="1" noChangeArrowheads="1"/>
          </p:cNvSpPr>
          <p:nvPr>
            <p:ph type="dt" sz="half" idx="2"/>
          </p:nvPr>
        </p:nvSpPr>
        <p:spPr>
          <a:xfrm>
            <a:off x="685800" y="6248400"/>
            <a:ext cx="1905000" cy="457200"/>
          </a:xfrm>
        </p:spPr>
        <p:txBody>
          <a:bodyPr/>
          <a:lstStyle>
            <a:lvl1pPr>
              <a:defRPr/>
            </a:lvl1pPr>
          </a:lstStyle>
          <a:p>
            <a:endParaRPr lang="en-US" altLang="en-US"/>
          </a:p>
        </p:txBody>
      </p:sp>
      <p:sp>
        <p:nvSpPr>
          <p:cNvPr id="10245" name="Rectangle 5">
            <a:extLst>
              <a:ext uri="{FF2B5EF4-FFF2-40B4-BE49-F238E27FC236}">
                <a16:creationId xmlns:a16="http://schemas.microsoft.com/office/drawing/2014/main" id="{F92FC63A-6AD7-4C10-BEE0-CDAE2BFA388E}"/>
              </a:ext>
            </a:extLst>
          </p:cNvPr>
          <p:cNvSpPr>
            <a:spLocks noGrp="1" noChangeArrowheads="1"/>
          </p:cNvSpPr>
          <p:nvPr>
            <p:ph type="ftr" sz="quarter" idx="3"/>
          </p:nvPr>
        </p:nvSpPr>
        <p:spPr>
          <a:xfrm>
            <a:off x="3124200" y="6248400"/>
            <a:ext cx="2895600" cy="457200"/>
          </a:xfrm>
        </p:spPr>
        <p:txBody>
          <a:bodyPr/>
          <a:lstStyle>
            <a:lvl1pPr>
              <a:defRPr/>
            </a:lvl1pPr>
          </a:lstStyle>
          <a:p>
            <a:endParaRPr lang="en-US" altLang="en-US"/>
          </a:p>
        </p:txBody>
      </p:sp>
      <p:sp>
        <p:nvSpPr>
          <p:cNvPr id="10246" name="Rectangle 6">
            <a:extLst>
              <a:ext uri="{FF2B5EF4-FFF2-40B4-BE49-F238E27FC236}">
                <a16:creationId xmlns:a16="http://schemas.microsoft.com/office/drawing/2014/main" id="{F0FC8E61-9A41-4657-A2C1-2E7BD83662EC}"/>
              </a:ext>
            </a:extLst>
          </p:cNvPr>
          <p:cNvSpPr>
            <a:spLocks noGrp="1" noChangeArrowheads="1"/>
          </p:cNvSpPr>
          <p:nvPr>
            <p:ph type="sldNum" sz="quarter" idx="4"/>
          </p:nvPr>
        </p:nvSpPr>
        <p:spPr>
          <a:xfrm>
            <a:off x="6553200" y="6248400"/>
            <a:ext cx="1905000" cy="457200"/>
          </a:xfrm>
        </p:spPr>
        <p:txBody>
          <a:bodyPr/>
          <a:lstStyle>
            <a:lvl1pPr>
              <a:defRPr/>
            </a:lvl1pPr>
          </a:lstStyle>
          <a:p>
            <a:fld id="{E26BE17C-C3C4-40A2-A860-B5CC619D839C}" type="slidenum">
              <a:rPr lang="en-US" altLang="en-US"/>
              <a:pPr/>
              <a:t>‹#›</a:t>
            </a:fld>
            <a:endParaRPr lang="en-US" altLang="en-US"/>
          </a:p>
        </p:txBody>
      </p:sp>
      <p:pic>
        <p:nvPicPr>
          <p:cNvPr id="10559" name="Picture 319" descr="posbul1a">
            <a:extLst>
              <a:ext uri="{FF2B5EF4-FFF2-40B4-BE49-F238E27FC236}">
                <a16:creationId xmlns:a16="http://schemas.microsoft.com/office/drawing/2014/main" id="{D097C4A7-0B6A-4AC4-A6D2-8AA5F1E35EDC}"/>
              </a:ext>
            </a:extLst>
          </p:cNvPr>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56113" y="3403600"/>
            <a:ext cx="246062" cy="246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791475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2C858-0D6E-4A99-965B-0C10A89D2C6E}"/>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6C4E46E4-1878-4F02-BA79-3616E87EAF05}"/>
              </a:ext>
            </a:extLst>
          </p:cNvPr>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CC7980E5-F4C5-4827-9AD8-D47ACD49428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0D9CA23-AEED-4060-BD70-B147A20B457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01EB8F8-30C2-41DF-8F22-0560D028D9E0}"/>
              </a:ext>
            </a:extLst>
          </p:cNvPr>
          <p:cNvSpPr>
            <a:spLocks noGrp="1"/>
          </p:cNvSpPr>
          <p:nvPr>
            <p:ph type="sldNum" sz="quarter" idx="12"/>
          </p:nvPr>
        </p:nvSpPr>
        <p:spPr/>
        <p:txBody>
          <a:bodyPr/>
          <a:lstStyle>
            <a:lvl1pPr>
              <a:defRPr/>
            </a:lvl1pPr>
          </a:lstStyle>
          <a:p>
            <a:fld id="{51CC062D-4021-477E-A1A2-EC6DD25A719E}" type="slidenum">
              <a:rPr lang="en-US" altLang="en-US"/>
              <a:pPr/>
              <a:t>‹#›</a:t>
            </a:fld>
            <a:endParaRPr lang="en-US" altLang="en-US"/>
          </a:p>
        </p:txBody>
      </p:sp>
    </p:spTree>
    <p:extLst>
      <p:ext uri="{BB962C8B-B14F-4D97-AF65-F5344CB8AC3E}">
        <p14:creationId xmlns:p14="http://schemas.microsoft.com/office/powerpoint/2010/main" val="91937733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C76A1-22B6-46C3-8031-D9F543474C27}"/>
              </a:ext>
            </a:extLst>
          </p:cNvPr>
          <p:cNvSpPr>
            <a:spLocks noGrp="1"/>
          </p:cNvSpPr>
          <p:nvPr>
            <p:ph type="title"/>
          </p:nvPr>
        </p:nvSpPr>
        <p:spPr>
          <a:xfrm>
            <a:off x="623888" y="1709738"/>
            <a:ext cx="7886700" cy="2852737"/>
          </a:xfrm>
        </p:spPr>
        <p:txBody>
          <a:bodyPr anchor="b"/>
          <a:lstStyle>
            <a:lvl1pPr>
              <a:defRPr sz="6000" b="1" i="0">
                <a:latin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36D2270B-E892-4CD3-8E2E-9A71409AA91A}"/>
              </a:ext>
            </a:extLst>
          </p:cNvPr>
          <p:cNvSpPr>
            <a:spLocks noGrp="1"/>
          </p:cNvSpPr>
          <p:nvPr>
            <p:ph type="body" idx="1"/>
          </p:nvPr>
        </p:nvSpPr>
        <p:spPr>
          <a:xfrm>
            <a:off x="623888" y="4589463"/>
            <a:ext cx="7886700" cy="1500187"/>
          </a:xfrm>
        </p:spPr>
        <p:txBody>
          <a:bodyPr/>
          <a:lstStyle>
            <a:lvl1pPr marL="0" indent="0">
              <a:buNone/>
              <a:defRPr sz="2400" b="1" i="0">
                <a:latin typeface="Arial" panose="020B0604020202020204" pitchFamily="34" charset="0"/>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dirty="0"/>
              <a:t>Edit Master text styles</a:t>
            </a:r>
          </a:p>
        </p:txBody>
      </p:sp>
      <p:sp>
        <p:nvSpPr>
          <p:cNvPr id="4" name="Date Placeholder 3">
            <a:extLst>
              <a:ext uri="{FF2B5EF4-FFF2-40B4-BE49-F238E27FC236}">
                <a16:creationId xmlns:a16="http://schemas.microsoft.com/office/drawing/2014/main" id="{996B1BA3-AA87-4BCD-B9BA-FDDFF69FCC8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363FB40-8616-4697-AA30-75595CAAAF7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DD06103-BD7F-4E03-9797-6E4F0323BF78}"/>
              </a:ext>
            </a:extLst>
          </p:cNvPr>
          <p:cNvSpPr>
            <a:spLocks noGrp="1"/>
          </p:cNvSpPr>
          <p:nvPr>
            <p:ph type="sldNum" sz="quarter" idx="12"/>
          </p:nvPr>
        </p:nvSpPr>
        <p:spPr/>
        <p:txBody>
          <a:bodyPr/>
          <a:lstStyle>
            <a:lvl1pPr>
              <a:defRPr/>
            </a:lvl1pPr>
          </a:lstStyle>
          <a:p>
            <a:fld id="{A82D226E-8F52-4143-B301-B81B5A84EE7D}" type="slidenum">
              <a:rPr lang="en-US" altLang="en-US"/>
              <a:pPr/>
              <a:t>‹#›</a:t>
            </a:fld>
            <a:endParaRPr lang="en-US" altLang="en-US"/>
          </a:p>
        </p:txBody>
      </p:sp>
    </p:spTree>
    <p:extLst>
      <p:ext uri="{BB962C8B-B14F-4D97-AF65-F5344CB8AC3E}">
        <p14:creationId xmlns:p14="http://schemas.microsoft.com/office/powerpoint/2010/main" val="405585951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23A28-7BF7-46EB-881E-AFA88842604B}"/>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21172374-15DE-40E1-9833-0AE606D83A12}"/>
              </a:ext>
            </a:extLst>
          </p:cNvPr>
          <p:cNvSpPr>
            <a:spLocks noGrp="1"/>
          </p:cNvSpPr>
          <p:nvPr>
            <p:ph sz="half" idx="1"/>
          </p:nvPr>
        </p:nvSpPr>
        <p:spPr>
          <a:xfrm>
            <a:off x="685800" y="1981200"/>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8E15CB61-7471-48BB-B386-6C996E732C44}"/>
              </a:ext>
            </a:extLst>
          </p:cNvPr>
          <p:cNvSpPr>
            <a:spLocks noGrp="1"/>
          </p:cNvSpPr>
          <p:nvPr>
            <p:ph sz="half" idx="2"/>
          </p:nvPr>
        </p:nvSpPr>
        <p:spPr>
          <a:xfrm>
            <a:off x="4648200" y="1981200"/>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a:extLst>
              <a:ext uri="{FF2B5EF4-FFF2-40B4-BE49-F238E27FC236}">
                <a16:creationId xmlns:a16="http://schemas.microsoft.com/office/drawing/2014/main" id="{1EAE0CFB-2CC4-4BA1-A0CB-B17CF4A66305}"/>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574E61D-2818-4D9F-84D9-54FCD601640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2434C8B-ACB1-4879-968C-C206F941DF90}"/>
              </a:ext>
            </a:extLst>
          </p:cNvPr>
          <p:cNvSpPr>
            <a:spLocks noGrp="1"/>
          </p:cNvSpPr>
          <p:nvPr>
            <p:ph type="sldNum" sz="quarter" idx="12"/>
          </p:nvPr>
        </p:nvSpPr>
        <p:spPr/>
        <p:txBody>
          <a:bodyPr/>
          <a:lstStyle>
            <a:lvl1pPr>
              <a:defRPr/>
            </a:lvl1pPr>
          </a:lstStyle>
          <a:p>
            <a:fld id="{271AA011-74E3-4165-931E-A0E5220A14EE}" type="slidenum">
              <a:rPr lang="en-US" altLang="en-US"/>
              <a:pPr/>
              <a:t>‹#›</a:t>
            </a:fld>
            <a:endParaRPr lang="en-US" altLang="en-US"/>
          </a:p>
        </p:txBody>
      </p:sp>
    </p:spTree>
    <p:extLst>
      <p:ext uri="{BB962C8B-B14F-4D97-AF65-F5344CB8AC3E}">
        <p14:creationId xmlns:p14="http://schemas.microsoft.com/office/powerpoint/2010/main" val="322712065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F32B0-5B55-4048-8300-0832EC3370DB}"/>
              </a:ext>
            </a:extLst>
          </p:cNvPr>
          <p:cNvSpPr>
            <a:spLocks noGrp="1"/>
          </p:cNvSpPr>
          <p:nvPr>
            <p:ph type="title"/>
          </p:nvPr>
        </p:nvSpPr>
        <p:spPr>
          <a:xfrm>
            <a:off x="630238" y="365125"/>
            <a:ext cx="7886700" cy="1325563"/>
          </a:xfrm>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9548E1EF-5350-4D87-B3B4-1C05AC3BD8D3}"/>
              </a:ext>
            </a:extLst>
          </p:cNvPr>
          <p:cNvSpPr>
            <a:spLocks noGrp="1"/>
          </p:cNvSpPr>
          <p:nvPr>
            <p:ph type="body" idx="1"/>
          </p:nvPr>
        </p:nvSpPr>
        <p:spPr>
          <a:xfrm>
            <a:off x="630238" y="1681163"/>
            <a:ext cx="3868737" cy="82391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DDC78ABB-3FD8-4B90-8DDA-3A13177DAD71}"/>
              </a:ext>
            </a:extLst>
          </p:cNvPr>
          <p:cNvSpPr>
            <a:spLocks noGrp="1"/>
          </p:cNvSpPr>
          <p:nvPr>
            <p:ph sz="half" idx="2"/>
          </p:nvPr>
        </p:nvSpPr>
        <p:spPr>
          <a:xfrm>
            <a:off x="630238" y="2505075"/>
            <a:ext cx="3868737" cy="36845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6DA1DD88-16C3-4C20-82CF-F673C5F92E79}"/>
              </a:ext>
            </a:extLst>
          </p:cNvPr>
          <p:cNvSpPr>
            <a:spLocks noGrp="1"/>
          </p:cNvSpPr>
          <p:nvPr>
            <p:ph type="body" sz="quarter" idx="3"/>
          </p:nvPr>
        </p:nvSpPr>
        <p:spPr>
          <a:xfrm>
            <a:off x="4629150" y="1681163"/>
            <a:ext cx="3887788" cy="82391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CFB87EE3-CC42-4620-862F-A9E612C384D5}"/>
              </a:ext>
            </a:extLst>
          </p:cNvPr>
          <p:cNvSpPr>
            <a:spLocks noGrp="1"/>
          </p:cNvSpPr>
          <p:nvPr>
            <p:ph sz="quarter" idx="4"/>
          </p:nvPr>
        </p:nvSpPr>
        <p:spPr>
          <a:xfrm>
            <a:off x="4629150" y="2505075"/>
            <a:ext cx="3887788" cy="36845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a:extLst>
              <a:ext uri="{FF2B5EF4-FFF2-40B4-BE49-F238E27FC236}">
                <a16:creationId xmlns:a16="http://schemas.microsoft.com/office/drawing/2014/main" id="{CF8F9596-B971-41DD-BE3E-DAE4334C1214}"/>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1FF8678C-4FBA-494E-8D06-4E6BA37777C0}"/>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A2896D33-7398-455F-9F32-DBDD085D2B6A}"/>
              </a:ext>
            </a:extLst>
          </p:cNvPr>
          <p:cNvSpPr>
            <a:spLocks noGrp="1"/>
          </p:cNvSpPr>
          <p:nvPr>
            <p:ph type="sldNum" sz="quarter" idx="12"/>
          </p:nvPr>
        </p:nvSpPr>
        <p:spPr/>
        <p:txBody>
          <a:bodyPr/>
          <a:lstStyle>
            <a:lvl1pPr>
              <a:defRPr/>
            </a:lvl1pPr>
          </a:lstStyle>
          <a:p>
            <a:fld id="{0FC212F3-5809-4D20-9F84-425A58841F5F}" type="slidenum">
              <a:rPr lang="en-US" altLang="en-US"/>
              <a:pPr/>
              <a:t>‹#›</a:t>
            </a:fld>
            <a:endParaRPr lang="en-US" altLang="en-US"/>
          </a:p>
        </p:txBody>
      </p:sp>
    </p:spTree>
    <p:extLst>
      <p:ext uri="{BB962C8B-B14F-4D97-AF65-F5344CB8AC3E}">
        <p14:creationId xmlns:p14="http://schemas.microsoft.com/office/powerpoint/2010/main" val="359686291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2F089-3372-4677-B75C-A9ED47589DA6}"/>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FA42A023-513D-414D-A733-EEF06BECA556}"/>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25364848-5209-46FF-A04C-72501D1CDE0D}"/>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1C27EE21-6631-4D62-8DC7-A13A8724CD28}"/>
              </a:ext>
            </a:extLst>
          </p:cNvPr>
          <p:cNvSpPr>
            <a:spLocks noGrp="1"/>
          </p:cNvSpPr>
          <p:nvPr>
            <p:ph type="sldNum" sz="quarter" idx="12"/>
          </p:nvPr>
        </p:nvSpPr>
        <p:spPr/>
        <p:txBody>
          <a:bodyPr/>
          <a:lstStyle>
            <a:lvl1pPr>
              <a:defRPr/>
            </a:lvl1pPr>
          </a:lstStyle>
          <a:p>
            <a:fld id="{B1D70AB5-B478-4464-A988-6F6906F50EB4}" type="slidenum">
              <a:rPr lang="en-US" altLang="en-US"/>
              <a:pPr/>
              <a:t>‹#›</a:t>
            </a:fld>
            <a:endParaRPr lang="en-US" altLang="en-US"/>
          </a:p>
        </p:txBody>
      </p:sp>
    </p:spTree>
    <p:extLst>
      <p:ext uri="{BB962C8B-B14F-4D97-AF65-F5344CB8AC3E}">
        <p14:creationId xmlns:p14="http://schemas.microsoft.com/office/powerpoint/2010/main" val="39528248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pPr/>
              <a:t>22/06/2024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94282513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FEF51A-5952-482D-AF5C-1A8D6B59A5E6}"/>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201F9B3B-6120-467E-ABD4-1C629FAE9B37}"/>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A7D369B5-B659-4F4D-9312-9451583AE013}"/>
              </a:ext>
            </a:extLst>
          </p:cNvPr>
          <p:cNvSpPr>
            <a:spLocks noGrp="1"/>
          </p:cNvSpPr>
          <p:nvPr>
            <p:ph type="sldNum" sz="quarter" idx="12"/>
          </p:nvPr>
        </p:nvSpPr>
        <p:spPr/>
        <p:txBody>
          <a:bodyPr/>
          <a:lstStyle>
            <a:lvl1pPr>
              <a:defRPr/>
            </a:lvl1pPr>
          </a:lstStyle>
          <a:p>
            <a:fld id="{5950A6B6-1921-4AEB-AD33-CEE0BADB0BA7}" type="slidenum">
              <a:rPr lang="en-US" altLang="en-US"/>
              <a:pPr/>
              <a:t>‹#›</a:t>
            </a:fld>
            <a:endParaRPr lang="en-US" altLang="en-US"/>
          </a:p>
        </p:txBody>
      </p:sp>
    </p:spTree>
    <p:extLst>
      <p:ext uri="{BB962C8B-B14F-4D97-AF65-F5344CB8AC3E}">
        <p14:creationId xmlns:p14="http://schemas.microsoft.com/office/powerpoint/2010/main" val="284507882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7DE92-FF56-4FF7-9654-1F98195FF201}"/>
              </a:ext>
            </a:extLst>
          </p:cNvPr>
          <p:cNvSpPr>
            <a:spLocks noGrp="1"/>
          </p:cNvSpPr>
          <p:nvPr>
            <p:ph type="title"/>
          </p:nvPr>
        </p:nvSpPr>
        <p:spPr>
          <a:xfrm>
            <a:off x="630238" y="457200"/>
            <a:ext cx="2949575" cy="1600200"/>
          </a:xfrm>
        </p:spPr>
        <p:txBody>
          <a:bodyPr anchor="b"/>
          <a:lstStyle>
            <a:lvl1pPr>
              <a:defRPr sz="3200" b="1" i="0">
                <a:latin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CC112459-6493-4868-BEF9-9DE2F035B94E}"/>
              </a:ext>
            </a:extLst>
          </p:cNvPr>
          <p:cNvSpPr>
            <a:spLocks noGrp="1"/>
          </p:cNvSpPr>
          <p:nvPr>
            <p:ph idx="1"/>
          </p:nvPr>
        </p:nvSpPr>
        <p:spPr>
          <a:xfrm>
            <a:off x="3887788" y="987425"/>
            <a:ext cx="4629150" cy="4873625"/>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a:extLst>
              <a:ext uri="{FF2B5EF4-FFF2-40B4-BE49-F238E27FC236}">
                <a16:creationId xmlns:a16="http://schemas.microsoft.com/office/drawing/2014/main" id="{8827192C-29B4-44FA-998E-1AD88585B898}"/>
              </a:ext>
            </a:extLst>
          </p:cNvPr>
          <p:cNvSpPr>
            <a:spLocks noGrp="1"/>
          </p:cNvSpPr>
          <p:nvPr>
            <p:ph type="body" sz="half" idx="2"/>
          </p:nvPr>
        </p:nvSpPr>
        <p:spPr>
          <a:xfrm>
            <a:off x="630238" y="2057400"/>
            <a:ext cx="2949575" cy="3811588"/>
          </a:xfrm>
        </p:spPr>
        <p:txBody>
          <a:bodyPr/>
          <a:lstStyle>
            <a:lvl1pPr marL="0" indent="0">
              <a:buNone/>
              <a:defRPr sz="1600" b="1" i="0">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1B08C046-8B1A-476E-B0BD-CB1480990C2A}"/>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3927925-E294-4FF1-A941-4AEE163BE7B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BD73D6F-8151-41DA-8A79-DA9810546304}"/>
              </a:ext>
            </a:extLst>
          </p:cNvPr>
          <p:cNvSpPr>
            <a:spLocks noGrp="1"/>
          </p:cNvSpPr>
          <p:nvPr>
            <p:ph type="sldNum" sz="quarter" idx="12"/>
          </p:nvPr>
        </p:nvSpPr>
        <p:spPr/>
        <p:txBody>
          <a:bodyPr/>
          <a:lstStyle>
            <a:lvl1pPr>
              <a:defRPr/>
            </a:lvl1pPr>
          </a:lstStyle>
          <a:p>
            <a:fld id="{45F023D9-61FF-4A75-9D85-FFABB247BB18}" type="slidenum">
              <a:rPr lang="en-US" altLang="en-US"/>
              <a:pPr/>
              <a:t>‹#›</a:t>
            </a:fld>
            <a:endParaRPr lang="en-US" altLang="en-US"/>
          </a:p>
        </p:txBody>
      </p:sp>
    </p:spTree>
    <p:extLst>
      <p:ext uri="{BB962C8B-B14F-4D97-AF65-F5344CB8AC3E}">
        <p14:creationId xmlns:p14="http://schemas.microsoft.com/office/powerpoint/2010/main" val="207045762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AE432-19A5-478D-A201-F79CA6E2651C}"/>
              </a:ext>
            </a:extLst>
          </p:cNvPr>
          <p:cNvSpPr>
            <a:spLocks noGrp="1"/>
          </p:cNvSpPr>
          <p:nvPr>
            <p:ph type="title"/>
          </p:nvPr>
        </p:nvSpPr>
        <p:spPr>
          <a:xfrm>
            <a:off x="630238" y="457200"/>
            <a:ext cx="2949575" cy="1600200"/>
          </a:xfrm>
        </p:spPr>
        <p:txBody>
          <a:bodyPr anchor="b"/>
          <a:lstStyle>
            <a:lvl1pPr>
              <a:defRPr sz="3200" b="1" i="0">
                <a:latin typeface="Arial" panose="020B0604020202020204" pitchFamily="34" charset="0"/>
              </a:defRPr>
            </a:lvl1pPr>
          </a:lstStyle>
          <a:p>
            <a:r>
              <a:rPr lang="en-US" dirty="0"/>
              <a:t>Click to edit Master title style</a:t>
            </a:r>
            <a:endParaRPr lang="en-GB" dirty="0"/>
          </a:p>
        </p:txBody>
      </p:sp>
      <p:sp>
        <p:nvSpPr>
          <p:cNvPr id="3" name="Picture Placeholder 2">
            <a:extLst>
              <a:ext uri="{FF2B5EF4-FFF2-40B4-BE49-F238E27FC236}">
                <a16:creationId xmlns:a16="http://schemas.microsoft.com/office/drawing/2014/main" id="{FCA77264-8B48-4035-AF4E-13186EDFAED5}"/>
              </a:ext>
            </a:extLst>
          </p:cNvPr>
          <p:cNvSpPr>
            <a:spLocks noGrp="1"/>
          </p:cNvSpPr>
          <p:nvPr>
            <p:ph type="pic" idx="1"/>
          </p:nvPr>
        </p:nvSpPr>
        <p:spPr>
          <a:xfrm>
            <a:off x="3887788" y="987425"/>
            <a:ext cx="4629150" cy="4873625"/>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AE7F619-25E7-4F35-85D3-C9E2A59EC6B7}"/>
              </a:ext>
            </a:extLst>
          </p:cNvPr>
          <p:cNvSpPr>
            <a:spLocks noGrp="1"/>
          </p:cNvSpPr>
          <p:nvPr>
            <p:ph type="body" sz="half" idx="2"/>
          </p:nvPr>
        </p:nvSpPr>
        <p:spPr>
          <a:xfrm>
            <a:off x="630238" y="2057400"/>
            <a:ext cx="2949575" cy="3811588"/>
          </a:xfrm>
        </p:spPr>
        <p:txBody>
          <a:bodyPr/>
          <a:lstStyle>
            <a:lvl1pPr marL="0" indent="0">
              <a:buNone/>
              <a:defRPr sz="1600" b="1" i="0">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8D1B9C1B-141D-4AB2-AF77-16B81069F0B8}"/>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2EBA892-6C51-4176-BF38-F6C222702A98}"/>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A4CE2CD7-3B6D-4F9D-8EE8-D466A0524FE8}"/>
              </a:ext>
            </a:extLst>
          </p:cNvPr>
          <p:cNvSpPr>
            <a:spLocks noGrp="1"/>
          </p:cNvSpPr>
          <p:nvPr>
            <p:ph type="sldNum" sz="quarter" idx="12"/>
          </p:nvPr>
        </p:nvSpPr>
        <p:spPr/>
        <p:txBody>
          <a:bodyPr/>
          <a:lstStyle>
            <a:lvl1pPr>
              <a:defRPr/>
            </a:lvl1pPr>
          </a:lstStyle>
          <a:p>
            <a:fld id="{A3B11963-D686-4E91-A367-C4C8B7128A55}" type="slidenum">
              <a:rPr lang="en-US" altLang="en-US"/>
              <a:pPr/>
              <a:t>‹#›</a:t>
            </a:fld>
            <a:endParaRPr lang="en-US" altLang="en-US"/>
          </a:p>
        </p:txBody>
      </p:sp>
    </p:spTree>
    <p:extLst>
      <p:ext uri="{BB962C8B-B14F-4D97-AF65-F5344CB8AC3E}">
        <p14:creationId xmlns:p14="http://schemas.microsoft.com/office/powerpoint/2010/main" val="141524880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A90F8-186C-49B9-98BD-A46CA24BCB51}"/>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Vertical Text Placeholder 2">
            <a:extLst>
              <a:ext uri="{FF2B5EF4-FFF2-40B4-BE49-F238E27FC236}">
                <a16:creationId xmlns:a16="http://schemas.microsoft.com/office/drawing/2014/main" id="{0978CEB1-384C-4C33-AAC1-B67FDFAD46E7}"/>
              </a:ext>
            </a:extLst>
          </p:cNvPr>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40888B0E-D629-44D0-A24D-031E9A6B6E9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6E6F61F-1EB6-4B8E-B87A-DE277D65C09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BEBC352-65A2-4F5A-8EA6-811D2D400B7C}"/>
              </a:ext>
            </a:extLst>
          </p:cNvPr>
          <p:cNvSpPr>
            <a:spLocks noGrp="1"/>
          </p:cNvSpPr>
          <p:nvPr>
            <p:ph type="sldNum" sz="quarter" idx="12"/>
          </p:nvPr>
        </p:nvSpPr>
        <p:spPr/>
        <p:txBody>
          <a:bodyPr/>
          <a:lstStyle>
            <a:lvl1pPr>
              <a:defRPr/>
            </a:lvl1pPr>
          </a:lstStyle>
          <a:p>
            <a:fld id="{7285D4A7-0031-4140-B77F-0C7DBCF82BE6}" type="slidenum">
              <a:rPr lang="en-US" altLang="en-US"/>
              <a:pPr/>
              <a:t>‹#›</a:t>
            </a:fld>
            <a:endParaRPr lang="en-US" altLang="en-US"/>
          </a:p>
        </p:txBody>
      </p:sp>
    </p:spTree>
    <p:extLst>
      <p:ext uri="{BB962C8B-B14F-4D97-AF65-F5344CB8AC3E}">
        <p14:creationId xmlns:p14="http://schemas.microsoft.com/office/powerpoint/2010/main" val="351442880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D595B8-FFA3-48E4-AC08-F935A607DABE}"/>
              </a:ext>
            </a:extLst>
          </p:cNvPr>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endParaRPr lang="en-GB" dirty="0"/>
          </a:p>
        </p:txBody>
      </p:sp>
      <p:sp>
        <p:nvSpPr>
          <p:cNvPr id="3" name="Vertical Text Placeholder 2">
            <a:extLst>
              <a:ext uri="{FF2B5EF4-FFF2-40B4-BE49-F238E27FC236}">
                <a16:creationId xmlns:a16="http://schemas.microsoft.com/office/drawing/2014/main" id="{912ADCD4-2EF3-499D-AB3E-3F74C4A11660}"/>
              </a:ext>
            </a:extLst>
          </p:cNvPr>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FD4B42A0-D0AE-4FEB-A7CC-50B9BCD2628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946D5C9-B2D1-4150-AC44-06892F0B4F0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EE47C78-F4D2-462E-8324-2972D42EF169}"/>
              </a:ext>
            </a:extLst>
          </p:cNvPr>
          <p:cNvSpPr>
            <a:spLocks noGrp="1"/>
          </p:cNvSpPr>
          <p:nvPr>
            <p:ph type="sldNum" sz="quarter" idx="12"/>
          </p:nvPr>
        </p:nvSpPr>
        <p:spPr/>
        <p:txBody>
          <a:bodyPr/>
          <a:lstStyle>
            <a:lvl1pPr>
              <a:defRPr/>
            </a:lvl1pPr>
          </a:lstStyle>
          <a:p>
            <a:fld id="{D21C6AD4-7E3F-45F2-8494-8A0690F04CBF}" type="slidenum">
              <a:rPr lang="en-US" altLang="en-US"/>
              <a:pPr/>
              <a:t>‹#›</a:t>
            </a:fld>
            <a:endParaRPr lang="en-US" altLang="en-US"/>
          </a:p>
        </p:txBody>
      </p:sp>
    </p:spTree>
    <p:extLst>
      <p:ext uri="{BB962C8B-B14F-4D97-AF65-F5344CB8AC3E}">
        <p14:creationId xmlns:p14="http://schemas.microsoft.com/office/powerpoint/2010/main" val="64216168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9874" name="Group 2">
            <a:extLst>
              <a:ext uri="{FF2B5EF4-FFF2-40B4-BE49-F238E27FC236}">
                <a16:creationId xmlns:a16="http://schemas.microsoft.com/office/drawing/2014/main" id="{8E64FBAA-D08F-4F83-8A9D-DF3D06456043}"/>
              </a:ext>
            </a:extLst>
          </p:cNvPr>
          <p:cNvGrpSpPr>
            <a:grpSpLocks/>
          </p:cNvGrpSpPr>
          <p:nvPr/>
        </p:nvGrpSpPr>
        <p:grpSpPr bwMode="auto">
          <a:xfrm>
            <a:off x="0" y="3902075"/>
            <a:ext cx="3400425" cy="2949575"/>
            <a:chOff x="0" y="2458"/>
            <a:chExt cx="2142" cy="1858"/>
          </a:xfrm>
        </p:grpSpPr>
        <p:sp>
          <p:nvSpPr>
            <p:cNvPr id="79875" name="Freeform 3">
              <a:extLst>
                <a:ext uri="{FF2B5EF4-FFF2-40B4-BE49-F238E27FC236}">
                  <a16:creationId xmlns:a16="http://schemas.microsoft.com/office/drawing/2014/main" id="{4A877124-F24A-4C56-BF26-B3F0698D555A}"/>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a:latin typeface="Arial" panose="020B0604020202020204" pitchFamily="34" charset="0"/>
              </a:endParaRPr>
            </a:p>
          </p:txBody>
        </p:sp>
        <p:sp>
          <p:nvSpPr>
            <p:cNvPr id="79876" name="Freeform 4">
              <a:extLst>
                <a:ext uri="{FF2B5EF4-FFF2-40B4-BE49-F238E27FC236}">
                  <a16:creationId xmlns:a16="http://schemas.microsoft.com/office/drawing/2014/main" id="{C72658B6-C94B-4CD5-AAAA-4D650E827ABB}"/>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a:latin typeface="Arial" panose="020B0604020202020204" pitchFamily="34" charset="0"/>
              </a:endParaRPr>
            </a:p>
          </p:txBody>
        </p:sp>
        <p:sp>
          <p:nvSpPr>
            <p:cNvPr id="79877" name="Freeform 5">
              <a:extLst>
                <a:ext uri="{FF2B5EF4-FFF2-40B4-BE49-F238E27FC236}">
                  <a16:creationId xmlns:a16="http://schemas.microsoft.com/office/drawing/2014/main" id="{379DA0DC-ECBE-45F1-87E2-C58BBA998282}"/>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a:latin typeface="Arial" panose="020B0604020202020204" pitchFamily="34" charset="0"/>
              </a:endParaRPr>
            </a:p>
          </p:txBody>
        </p:sp>
        <p:sp>
          <p:nvSpPr>
            <p:cNvPr id="79878" name="Freeform 6">
              <a:extLst>
                <a:ext uri="{FF2B5EF4-FFF2-40B4-BE49-F238E27FC236}">
                  <a16:creationId xmlns:a16="http://schemas.microsoft.com/office/drawing/2014/main" id="{FB1E3C71-03F7-4DA3-828F-7D24CD649885}"/>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a:latin typeface="Arial" panose="020B0604020202020204" pitchFamily="34" charset="0"/>
              </a:endParaRPr>
            </a:p>
          </p:txBody>
        </p:sp>
        <p:sp>
          <p:nvSpPr>
            <p:cNvPr id="79879" name="Oval 7">
              <a:extLst>
                <a:ext uri="{FF2B5EF4-FFF2-40B4-BE49-F238E27FC236}">
                  <a16:creationId xmlns:a16="http://schemas.microsoft.com/office/drawing/2014/main" id="{418E2888-6884-437B-9357-D891E26DFBE3}"/>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b="1" i="0">
                <a:latin typeface="Arial" panose="020B0604020202020204" pitchFamily="34" charset="0"/>
              </a:endParaRPr>
            </a:p>
          </p:txBody>
        </p:sp>
        <p:sp>
          <p:nvSpPr>
            <p:cNvPr id="79880" name="Oval 8">
              <a:extLst>
                <a:ext uri="{FF2B5EF4-FFF2-40B4-BE49-F238E27FC236}">
                  <a16:creationId xmlns:a16="http://schemas.microsoft.com/office/drawing/2014/main" id="{93DAB567-0EFF-4266-A12C-32E12A1EA8A6}"/>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b="1" i="0">
                <a:latin typeface="Arial" panose="020B0604020202020204" pitchFamily="34" charset="0"/>
              </a:endParaRPr>
            </a:p>
          </p:txBody>
        </p:sp>
        <p:sp>
          <p:nvSpPr>
            <p:cNvPr id="79881" name="Oval 9">
              <a:extLst>
                <a:ext uri="{FF2B5EF4-FFF2-40B4-BE49-F238E27FC236}">
                  <a16:creationId xmlns:a16="http://schemas.microsoft.com/office/drawing/2014/main" id="{8B321126-3211-4948-B9FD-FF5DAAFEDC55}"/>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b="1" i="0">
                <a:latin typeface="Arial" panose="020B0604020202020204" pitchFamily="34" charset="0"/>
              </a:endParaRPr>
            </a:p>
          </p:txBody>
        </p:sp>
      </p:grpSp>
      <p:sp>
        <p:nvSpPr>
          <p:cNvPr id="79882" name="Rectangle 10">
            <a:extLst>
              <a:ext uri="{FF2B5EF4-FFF2-40B4-BE49-F238E27FC236}">
                <a16:creationId xmlns:a16="http://schemas.microsoft.com/office/drawing/2014/main" id="{521ED614-A424-4AD5-89E0-30F22FA7DDE6}"/>
              </a:ext>
            </a:extLst>
          </p:cNvPr>
          <p:cNvSpPr>
            <a:spLocks noGrp="1" noChangeArrowheads="1"/>
          </p:cNvSpPr>
          <p:nvPr>
            <p:ph type="ctrTitle" sz="quarter"/>
          </p:nvPr>
        </p:nvSpPr>
        <p:spPr>
          <a:xfrm>
            <a:off x="685800" y="1873250"/>
            <a:ext cx="7772400" cy="1555750"/>
          </a:xfrm>
        </p:spPr>
        <p:txBody>
          <a:bodyPr/>
          <a:lstStyle>
            <a:lvl1pPr>
              <a:defRPr sz="4800" b="1" i="0">
                <a:latin typeface="Arial" panose="020B0604020202020204" pitchFamily="34" charset="0"/>
              </a:defRPr>
            </a:lvl1pPr>
          </a:lstStyle>
          <a:p>
            <a:pPr lvl="0"/>
            <a:r>
              <a:rPr lang="en-US" altLang="en-US" noProof="0" dirty="0"/>
              <a:t>Click to edit Master title style</a:t>
            </a:r>
          </a:p>
        </p:txBody>
      </p:sp>
      <p:sp>
        <p:nvSpPr>
          <p:cNvPr id="79883" name="Rectangle 11">
            <a:extLst>
              <a:ext uri="{FF2B5EF4-FFF2-40B4-BE49-F238E27FC236}">
                <a16:creationId xmlns:a16="http://schemas.microsoft.com/office/drawing/2014/main" id="{43A00566-BA02-4BFE-B960-ADFD3EC52889}"/>
              </a:ext>
            </a:extLst>
          </p:cNvPr>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b="1" i="0">
                <a:latin typeface="Arial" panose="020B0604020202020204" pitchFamily="34" charset="0"/>
              </a:defRPr>
            </a:lvl1pPr>
          </a:lstStyle>
          <a:p>
            <a:pPr lvl="0"/>
            <a:r>
              <a:rPr lang="en-US" altLang="en-US" noProof="0" dirty="0"/>
              <a:t>Click to edit Master subtitle style</a:t>
            </a:r>
          </a:p>
        </p:txBody>
      </p:sp>
      <p:sp>
        <p:nvSpPr>
          <p:cNvPr id="79884" name="Rectangle 12">
            <a:extLst>
              <a:ext uri="{FF2B5EF4-FFF2-40B4-BE49-F238E27FC236}">
                <a16:creationId xmlns:a16="http://schemas.microsoft.com/office/drawing/2014/main" id="{D68B6165-4729-4414-BA86-D8E391B1C653}"/>
              </a:ext>
            </a:extLst>
          </p:cNvPr>
          <p:cNvSpPr>
            <a:spLocks noGrp="1" noChangeArrowheads="1"/>
          </p:cNvSpPr>
          <p:nvPr>
            <p:ph type="dt" sz="quarter" idx="2"/>
          </p:nvPr>
        </p:nvSpPr>
        <p:spPr/>
        <p:txBody>
          <a:bodyPr/>
          <a:lstStyle>
            <a:lvl1pPr>
              <a:defRPr b="1" i="0">
                <a:latin typeface="Arial" panose="020B0604020202020204" pitchFamily="34" charset="0"/>
              </a:defRPr>
            </a:lvl1pPr>
          </a:lstStyle>
          <a:p>
            <a:endParaRPr lang="en-US" altLang="en-US"/>
          </a:p>
        </p:txBody>
      </p:sp>
      <p:sp>
        <p:nvSpPr>
          <p:cNvPr id="79885" name="Rectangle 13">
            <a:extLst>
              <a:ext uri="{FF2B5EF4-FFF2-40B4-BE49-F238E27FC236}">
                <a16:creationId xmlns:a16="http://schemas.microsoft.com/office/drawing/2014/main" id="{84729C9E-B15C-49FD-B9E5-1E22979CC673}"/>
              </a:ext>
            </a:extLst>
          </p:cNvPr>
          <p:cNvSpPr>
            <a:spLocks noGrp="1" noChangeArrowheads="1"/>
          </p:cNvSpPr>
          <p:nvPr>
            <p:ph type="ftr" sz="quarter" idx="3"/>
          </p:nvPr>
        </p:nvSpPr>
        <p:spPr/>
        <p:txBody>
          <a:bodyPr/>
          <a:lstStyle>
            <a:lvl1pPr>
              <a:defRPr b="1" i="0">
                <a:latin typeface="Arial" panose="020B0604020202020204" pitchFamily="34" charset="0"/>
              </a:defRPr>
            </a:lvl1pPr>
          </a:lstStyle>
          <a:p>
            <a:endParaRPr lang="en-US" altLang="en-US"/>
          </a:p>
        </p:txBody>
      </p:sp>
      <p:sp>
        <p:nvSpPr>
          <p:cNvPr id="79886" name="Rectangle 14">
            <a:extLst>
              <a:ext uri="{FF2B5EF4-FFF2-40B4-BE49-F238E27FC236}">
                <a16:creationId xmlns:a16="http://schemas.microsoft.com/office/drawing/2014/main" id="{9F56B625-8FD7-43C2-A030-BE3C52613F42}"/>
              </a:ext>
            </a:extLst>
          </p:cNvPr>
          <p:cNvSpPr>
            <a:spLocks noGrp="1" noChangeArrowheads="1"/>
          </p:cNvSpPr>
          <p:nvPr>
            <p:ph type="sldNum" sz="quarter" idx="4"/>
          </p:nvPr>
        </p:nvSpPr>
        <p:spPr/>
        <p:txBody>
          <a:bodyPr/>
          <a:lstStyle>
            <a:lvl1pPr>
              <a:defRPr b="1" i="0">
                <a:latin typeface="Arial" panose="020B0604020202020204" pitchFamily="34" charset="0"/>
              </a:defRPr>
            </a:lvl1pPr>
          </a:lstStyle>
          <a:p>
            <a:fld id="{B252BA9E-F182-4EE7-A587-74501350DD2C}" type="slidenum">
              <a:rPr lang="en-US" altLang="en-US" smtClean="0"/>
              <a:pPr/>
              <a:t>‹#›</a:t>
            </a:fld>
            <a:endParaRPr lang="en-US" altLang="en-US"/>
          </a:p>
        </p:txBody>
      </p:sp>
    </p:spTree>
    <p:extLst>
      <p:ext uri="{BB962C8B-B14F-4D97-AF65-F5344CB8AC3E}">
        <p14:creationId xmlns:p14="http://schemas.microsoft.com/office/powerpoint/2010/main" val="71234226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1951A-F66B-4BA7-AE31-B5B580881CAE}"/>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9D0110F6-B544-464E-AFE2-7FDC7BCD3B2A}"/>
              </a:ext>
            </a:extLst>
          </p:cNvPr>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693CB007-30BD-49EF-82F1-7471F09F31C8}"/>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5" name="Footer Placeholder 4">
            <a:extLst>
              <a:ext uri="{FF2B5EF4-FFF2-40B4-BE49-F238E27FC236}">
                <a16:creationId xmlns:a16="http://schemas.microsoft.com/office/drawing/2014/main" id="{ADC19700-1DFA-4852-850F-CD2B0E8A1967}"/>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6" name="Slide Number Placeholder 5">
            <a:extLst>
              <a:ext uri="{FF2B5EF4-FFF2-40B4-BE49-F238E27FC236}">
                <a16:creationId xmlns:a16="http://schemas.microsoft.com/office/drawing/2014/main" id="{67E644B5-FC24-45C5-8BA6-ED8DDF0126A2}"/>
              </a:ext>
            </a:extLst>
          </p:cNvPr>
          <p:cNvSpPr>
            <a:spLocks noGrp="1"/>
          </p:cNvSpPr>
          <p:nvPr>
            <p:ph type="sldNum" sz="quarter" idx="12"/>
          </p:nvPr>
        </p:nvSpPr>
        <p:spPr/>
        <p:txBody>
          <a:bodyPr/>
          <a:lstStyle>
            <a:lvl1pPr>
              <a:defRPr b="1" i="0">
                <a:latin typeface="Arial" panose="020B0604020202020204" pitchFamily="34" charset="0"/>
              </a:defRPr>
            </a:lvl1pPr>
          </a:lstStyle>
          <a:p>
            <a:fld id="{B6E0A42A-7037-4AA1-9E6E-B07BEB627EAE}" type="slidenum">
              <a:rPr lang="en-US" altLang="en-US" smtClean="0"/>
              <a:pPr/>
              <a:t>‹#›</a:t>
            </a:fld>
            <a:endParaRPr lang="en-US" altLang="en-US"/>
          </a:p>
        </p:txBody>
      </p:sp>
    </p:spTree>
    <p:extLst>
      <p:ext uri="{BB962C8B-B14F-4D97-AF65-F5344CB8AC3E}">
        <p14:creationId xmlns:p14="http://schemas.microsoft.com/office/powerpoint/2010/main" val="373934344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0080F-20C4-4490-AF9E-7BA91526EFE9}"/>
              </a:ext>
            </a:extLst>
          </p:cNvPr>
          <p:cNvSpPr>
            <a:spLocks noGrp="1"/>
          </p:cNvSpPr>
          <p:nvPr>
            <p:ph type="title"/>
          </p:nvPr>
        </p:nvSpPr>
        <p:spPr>
          <a:xfrm>
            <a:off x="623888" y="1709738"/>
            <a:ext cx="7886700" cy="2852737"/>
          </a:xfrm>
        </p:spPr>
        <p:txBody>
          <a:bodyPr anchor="b"/>
          <a:lstStyle>
            <a:lvl1pPr>
              <a:defRPr sz="6000" b="1" i="0">
                <a:latin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CEA2FFE6-6E41-44FF-A4C6-2D8DC67D1DC5}"/>
              </a:ext>
            </a:extLst>
          </p:cNvPr>
          <p:cNvSpPr>
            <a:spLocks noGrp="1"/>
          </p:cNvSpPr>
          <p:nvPr>
            <p:ph type="body" idx="1"/>
          </p:nvPr>
        </p:nvSpPr>
        <p:spPr>
          <a:xfrm>
            <a:off x="623888" y="4589463"/>
            <a:ext cx="7886700" cy="1500187"/>
          </a:xfrm>
        </p:spPr>
        <p:txBody>
          <a:bodyPr/>
          <a:lstStyle>
            <a:lvl1pPr marL="0" indent="0">
              <a:buNone/>
              <a:defRPr sz="2400" b="1" i="0">
                <a:latin typeface="Arial" panose="020B0604020202020204" pitchFamily="34" charset="0"/>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dirty="0"/>
              <a:t>Edit Master text styles</a:t>
            </a:r>
          </a:p>
        </p:txBody>
      </p:sp>
      <p:sp>
        <p:nvSpPr>
          <p:cNvPr id="4" name="Date Placeholder 3">
            <a:extLst>
              <a:ext uri="{FF2B5EF4-FFF2-40B4-BE49-F238E27FC236}">
                <a16:creationId xmlns:a16="http://schemas.microsoft.com/office/drawing/2014/main" id="{B40E1F00-F77D-4BD4-B91E-1B8B3868A6CE}"/>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5" name="Footer Placeholder 4">
            <a:extLst>
              <a:ext uri="{FF2B5EF4-FFF2-40B4-BE49-F238E27FC236}">
                <a16:creationId xmlns:a16="http://schemas.microsoft.com/office/drawing/2014/main" id="{366B65DF-91DC-451F-A379-77EF6193922E}"/>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6" name="Slide Number Placeholder 5">
            <a:extLst>
              <a:ext uri="{FF2B5EF4-FFF2-40B4-BE49-F238E27FC236}">
                <a16:creationId xmlns:a16="http://schemas.microsoft.com/office/drawing/2014/main" id="{F6DF60C6-2D29-4C34-A168-A0584CC564DC}"/>
              </a:ext>
            </a:extLst>
          </p:cNvPr>
          <p:cNvSpPr>
            <a:spLocks noGrp="1"/>
          </p:cNvSpPr>
          <p:nvPr>
            <p:ph type="sldNum" sz="quarter" idx="12"/>
          </p:nvPr>
        </p:nvSpPr>
        <p:spPr/>
        <p:txBody>
          <a:bodyPr/>
          <a:lstStyle>
            <a:lvl1pPr>
              <a:defRPr b="1" i="0">
                <a:latin typeface="Arial" panose="020B0604020202020204" pitchFamily="34" charset="0"/>
              </a:defRPr>
            </a:lvl1pPr>
          </a:lstStyle>
          <a:p>
            <a:fld id="{39AD47E9-17C8-47A8-8186-C004A0E337C0}" type="slidenum">
              <a:rPr lang="en-US" altLang="en-US" smtClean="0"/>
              <a:pPr/>
              <a:t>‹#›</a:t>
            </a:fld>
            <a:endParaRPr lang="en-US" altLang="en-US"/>
          </a:p>
        </p:txBody>
      </p:sp>
    </p:spTree>
    <p:extLst>
      <p:ext uri="{BB962C8B-B14F-4D97-AF65-F5344CB8AC3E}">
        <p14:creationId xmlns:p14="http://schemas.microsoft.com/office/powerpoint/2010/main" val="96088397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BD85D-A967-445E-A0FB-52EBB79C5D9C}"/>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89D58BF3-7C8F-423F-BDA3-A507B95371F2}"/>
              </a:ext>
            </a:extLst>
          </p:cNvPr>
          <p:cNvSpPr>
            <a:spLocks noGrp="1"/>
          </p:cNvSpPr>
          <p:nvPr>
            <p:ph sz="half" idx="1"/>
          </p:nvPr>
        </p:nvSpPr>
        <p:spPr>
          <a:xfrm>
            <a:off x="457200" y="1600200"/>
            <a:ext cx="4038600" cy="45307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189B7DD5-3345-4A76-9494-077F13C5576B}"/>
              </a:ext>
            </a:extLst>
          </p:cNvPr>
          <p:cNvSpPr>
            <a:spLocks noGrp="1"/>
          </p:cNvSpPr>
          <p:nvPr>
            <p:ph sz="half" idx="2"/>
          </p:nvPr>
        </p:nvSpPr>
        <p:spPr>
          <a:xfrm>
            <a:off x="4648200" y="1600200"/>
            <a:ext cx="4038600" cy="45307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a:extLst>
              <a:ext uri="{FF2B5EF4-FFF2-40B4-BE49-F238E27FC236}">
                <a16:creationId xmlns:a16="http://schemas.microsoft.com/office/drawing/2014/main" id="{82CC398F-DC43-4A32-ABC2-7BA322D02336}"/>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6" name="Footer Placeholder 5">
            <a:extLst>
              <a:ext uri="{FF2B5EF4-FFF2-40B4-BE49-F238E27FC236}">
                <a16:creationId xmlns:a16="http://schemas.microsoft.com/office/drawing/2014/main" id="{2E4699F2-795F-4F04-94F4-4E67D3B179C6}"/>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7" name="Slide Number Placeholder 6">
            <a:extLst>
              <a:ext uri="{FF2B5EF4-FFF2-40B4-BE49-F238E27FC236}">
                <a16:creationId xmlns:a16="http://schemas.microsoft.com/office/drawing/2014/main" id="{C6C7D4F2-2385-4C40-86BF-02EE808A25C6}"/>
              </a:ext>
            </a:extLst>
          </p:cNvPr>
          <p:cNvSpPr>
            <a:spLocks noGrp="1"/>
          </p:cNvSpPr>
          <p:nvPr>
            <p:ph type="sldNum" sz="quarter" idx="12"/>
          </p:nvPr>
        </p:nvSpPr>
        <p:spPr/>
        <p:txBody>
          <a:bodyPr/>
          <a:lstStyle>
            <a:lvl1pPr>
              <a:defRPr b="1" i="0">
                <a:latin typeface="Arial" panose="020B0604020202020204" pitchFamily="34" charset="0"/>
              </a:defRPr>
            </a:lvl1pPr>
          </a:lstStyle>
          <a:p>
            <a:fld id="{567EC1D5-4284-4933-8F8F-635CEEEAC40C}" type="slidenum">
              <a:rPr lang="en-US" altLang="en-US" smtClean="0"/>
              <a:pPr/>
              <a:t>‹#›</a:t>
            </a:fld>
            <a:endParaRPr lang="en-US" altLang="en-US"/>
          </a:p>
        </p:txBody>
      </p:sp>
    </p:spTree>
    <p:extLst>
      <p:ext uri="{BB962C8B-B14F-4D97-AF65-F5344CB8AC3E}">
        <p14:creationId xmlns:p14="http://schemas.microsoft.com/office/powerpoint/2010/main" val="107418541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55B66-7B04-4744-89A6-8FD80B537601}"/>
              </a:ext>
            </a:extLst>
          </p:cNvPr>
          <p:cNvSpPr>
            <a:spLocks noGrp="1"/>
          </p:cNvSpPr>
          <p:nvPr>
            <p:ph type="title"/>
          </p:nvPr>
        </p:nvSpPr>
        <p:spPr>
          <a:xfrm>
            <a:off x="630238" y="365125"/>
            <a:ext cx="7886700" cy="1325563"/>
          </a:xfrm>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8E82C1FA-68A1-4561-9D70-B0985D7E4135}"/>
              </a:ext>
            </a:extLst>
          </p:cNvPr>
          <p:cNvSpPr>
            <a:spLocks noGrp="1"/>
          </p:cNvSpPr>
          <p:nvPr>
            <p:ph type="body" idx="1"/>
          </p:nvPr>
        </p:nvSpPr>
        <p:spPr>
          <a:xfrm>
            <a:off x="630238" y="1681163"/>
            <a:ext cx="3868737" cy="82391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F88DA32A-97E5-463C-8C29-97BCA6CA1A5D}"/>
              </a:ext>
            </a:extLst>
          </p:cNvPr>
          <p:cNvSpPr>
            <a:spLocks noGrp="1"/>
          </p:cNvSpPr>
          <p:nvPr>
            <p:ph sz="half" idx="2"/>
          </p:nvPr>
        </p:nvSpPr>
        <p:spPr>
          <a:xfrm>
            <a:off x="630238" y="2505075"/>
            <a:ext cx="3868737" cy="36845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3C8EB7C0-A292-465F-ACB1-222467E1E183}"/>
              </a:ext>
            </a:extLst>
          </p:cNvPr>
          <p:cNvSpPr>
            <a:spLocks noGrp="1"/>
          </p:cNvSpPr>
          <p:nvPr>
            <p:ph type="body" sz="quarter" idx="3"/>
          </p:nvPr>
        </p:nvSpPr>
        <p:spPr>
          <a:xfrm>
            <a:off x="4629150" y="1681163"/>
            <a:ext cx="3887788" cy="82391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7E126C59-4229-45F7-A10D-223985C56C73}"/>
              </a:ext>
            </a:extLst>
          </p:cNvPr>
          <p:cNvSpPr>
            <a:spLocks noGrp="1"/>
          </p:cNvSpPr>
          <p:nvPr>
            <p:ph sz="quarter" idx="4"/>
          </p:nvPr>
        </p:nvSpPr>
        <p:spPr>
          <a:xfrm>
            <a:off x="4629150" y="2505075"/>
            <a:ext cx="3887788" cy="36845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a:extLst>
              <a:ext uri="{FF2B5EF4-FFF2-40B4-BE49-F238E27FC236}">
                <a16:creationId xmlns:a16="http://schemas.microsoft.com/office/drawing/2014/main" id="{FCC177A3-21C1-457A-BFEC-9F7D0B0613B3}"/>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8" name="Footer Placeholder 7">
            <a:extLst>
              <a:ext uri="{FF2B5EF4-FFF2-40B4-BE49-F238E27FC236}">
                <a16:creationId xmlns:a16="http://schemas.microsoft.com/office/drawing/2014/main" id="{52A8DBB3-B7D0-4282-B018-99952CE2E357}"/>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9" name="Slide Number Placeholder 8">
            <a:extLst>
              <a:ext uri="{FF2B5EF4-FFF2-40B4-BE49-F238E27FC236}">
                <a16:creationId xmlns:a16="http://schemas.microsoft.com/office/drawing/2014/main" id="{FF983F72-C9AB-4CC5-AB35-4CCF48411F28}"/>
              </a:ext>
            </a:extLst>
          </p:cNvPr>
          <p:cNvSpPr>
            <a:spLocks noGrp="1"/>
          </p:cNvSpPr>
          <p:nvPr>
            <p:ph type="sldNum" sz="quarter" idx="12"/>
          </p:nvPr>
        </p:nvSpPr>
        <p:spPr/>
        <p:txBody>
          <a:bodyPr/>
          <a:lstStyle>
            <a:lvl1pPr>
              <a:defRPr b="1" i="0">
                <a:latin typeface="Arial" panose="020B0604020202020204" pitchFamily="34" charset="0"/>
              </a:defRPr>
            </a:lvl1pPr>
          </a:lstStyle>
          <a:p>
            <a:fld id="{DE17E10F-482E-4298-B205-DE44F76FDFE6}" type="slidenum">
              <a:rPr lang="en-US" altLang="en-US" smtClean="0"/>
              <a:pPr/>
              <a:t>‹#›</a:t>
            </a:fld>
            <a:endParaRPr lang="en-US" altLang="en-US"/>
          </a:p>
        </p:txBody>
      </p:sp>
    </p:spTree>
    <p:extLst>
      <p:ext uri="{BB962C8B-B14F-4D97-AF65-F5344CB8AC3E}">
        <p14:creationId xmlns:p14="http://schemas.microsoft.com/office/powerpoint/2010/main" val="25205669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pPr/>
              <a:t>22/06/2024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60967058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387DA-7690-40EB-965C-F788527F42E4}"/>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E3F14871-0DCC-448C-85F1-132EE9E7D2A9}"/>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4" name="Footer Placeholder 3">
            <a:extLst>
              <a:ext uri="{FF2B5EF4-FFF2-40B4-BE49-F238E27FC236}">
                <a16:creationId xmlns:a16="http://schemas.microsoft.com/office/drawing/2014/main" id="{A5C7E4ED-4216-4BAB-9CB3-ABFD9F719DBB}"/>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5" name="Slide Number Placeholder 4">
            <a:extLst>
              <a:ext uri="{FF2B5EF4-FFF2-40B4-BE49-F238E27FC236}">
                <a16:creationId xmlns:a16="http://schemas.microsoft.com/office/drawing/2014/main" id="{DB8FC160-DD69-4768-B761-FCBA69B02E57}"/>
              </a:ext>
            </a:extLst>
          </p:cNvPr>
          <p:cNvSpPr>
            <a:spLocks noGrp="1"/>
          </p:cNvSpPr>
          <p:nvPr>
            <p:ph type="sldNum" sz="quarter" idx="12"/>
          </p:nvPr>
        </p:nvSpPr>
        <p:spPr/>
        <p:txBody>
          <a:bodyPr/>
          <a:lstStyle>
            <a:lvl1pPr>
              <a:defRPr b="1" i="0">
                <a:latin typeface="Arial" panose="020B0604020202020204" pitchFamily="34" charset="0"/>
              </a:defRPr>
            </a:lvl1pPr>
          </a:lstStyle>
          <a:p>
            <a:fld id="{DADC7399-6EFB-46DB-92B1-0356239CDAAF}" type="slidenum">
              <a:rPr lang="en-US" altLang="en-US" smtClean="0"/>
              <a:pPr/>
              <a:t>‹#›</a:t>
            </a:fld>
            <a:endParaRPr lang="en-US" altLang="en-US"/>
          </a:p>
        </p:txBody>
      </p:sp>
    </p:spTree>
    <p:extLst>
      <p:ext uri="{BB962C8B-B14F-4D97-AF65-F5344CB8AC3E}">
        <p14:creationId xmlns:p14="http://schemas.microsoft.com/office/powerpoint/2010/main" val="378644086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6D06E4-A942-4D41-B151-40A3719CE4BC}"/>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3" name="Footer Placeholder 2">
            <a:extLst>
              <a:ext uri="{FF2B5EF4-FFF2-40B4-BE49-F238E27FC236}">
                <a16:creationId xmlns:a16="http://schemas.microsoft.com/office/drawing/2014/main" id="{0EA76B09-8E48-4DF5-AFD1-ED1746D0CCFD}"/>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4" name="Slide Number Placeholder 3">
            <a:extLst>
              <a:ext uri="{FF2B5EF4-FFF2-40B4-BE49-F238E27FC236}">
                <a16:creationId xmlns:a16="http://schemas.microsoft.com/office/drawing/2014/main" id="{3EDE482A-B940-4E36-8B4A-5EF2BFC1467D}"/>
              </a:ext>
            </a:extLst>
          </p:cNvPr>
          <p:cNvSpPr>
            <a:spLocks noGrp="1"/>
          </p:cNvSpPr>
          <p:nvPr>
            <p:ph type="sldNum" sz="quarter" idx="12"/>
          </p:nvPr>
        </p:nvSpPr>
        <p:spPr/>
        <p:txBody>
          <a:bodyPr/>
          <a:lstStyle>
            <a:lvl1pPr>
              <a:defRPr b="1" i="0">
                <a:latin typeface="Arial" panose="020B0604020202020204" pitchFamily="34" charset="0"/>
              </a:defRPr>
            </a:lvl1pPr>
          </a:lstStyle>
          <a:p>
            <a:fld id="{D150DC90-9467-48A1-BEDD-3780476AAB6C}" type="slidenum">
              <a:rPr lang="en-US" altLang="en-US" smtClean="0"/>
              <a:pPr/>
              <a:t>‹#›</a:t>
            </a:fld>
            <a:endParaRPr lang="en-US" altLang="en-US"/>
          </a:p>
        </p:txBody>
      </p:sp>
    </p:spTree>
    <p:extLst>
      <p:ext uri="{BB962C8B-B14F-4D97-AF65-F5344CB8AC3E}">
        <p14:creationId xmlns:p14="http://schemas.microsoft.com/office/powerpoint/2010/main" val="107239389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7CEE0-5A4C-4E7F-B231-C0EEFD20F490}"/>
              </a:ext>
            </a:extLst>
          </p:cNvPr>
          <p:cNvSpPr>
            <a:spLocks noGrp="1"/>
          </p:cNvSpPr>
          <p:nvPr>
            <p:ph type="title"/>
          </p:nvPr>
        </p:nvSpPr>
        <p:spPr>
          <a:xfrm>
            <a:off x="630238" y="457200"/>
            <a:ext cx="2949575" cy="1600200"/>
          </a:xfrm>
        </p:spPr>
        <p:txBody>
          <a:bodyPr anchor="b"/>
          <a:lstStyle>
            <a:lvl1pPr>
              <a:defRPr sz="3200" b="1" i="0">
                <a:latin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5B8E9398-E514-4AC1-A321-0697E19480F2}"/>
              </a:ext>
            </a:extLst>
          </p:cNvPr>
          <p:cNvSpPr>
            <a:spLocks noGrp="1"/>
          </p:cNvSpPr>
          <p:nvPr>
            <p:ph idx="1"/>
          </p:nvPr>
        </p:nvSpPr>
        <p:spPr>
          <a:xfrm>
            <a:off x="3887788" y="987425"/>
            <a:ext cx="4629150" cy="4873625"/>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a:extLst>
              <a:ext uri="{FF2B5EF4-FFF2-40B4-BE49-F238E27FC236}">
                <a16:creationId xmlns:a16="http://schemas.microsoft.com/office/drawing/2014/main" id="{0CBCC276-32D0-43A2-8790-FE74E721C1C5}"/>
              </a:ext>
            </a:extLst>
          </p:cNvPr>
          <p:cNvSpPr>
            <a:spLocks noGrp="1"/>
          </p:cNvSpPr>
          <p:nvPr>
            <p:ph type="body" sz="half" idx="2"/>
          </p:nvPr>
        </p:nvSpPr>
        <p:spPr>
          <a:xfrm>
            <a:off x="630238" y="2057400"/>
            <a:ext cx="2949575" cy="3811588"/>
          </a:xfrm>
        </p:spPr>
        <p:txBody>
          <a:bodyPr/>
          <a:lstStyle>
            <a:lvl1pPr marL="0" indent="0">
              <a:buNone/>
              <a:defRPr sz="1600" b="1" i="0">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9308CAFB-8670-435F-AD1E-1FA43312923C}"/>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6" name="Footer Placeholder 5">
            <a:extLst>
              <a:ext uri="{FF2B5EF4-FFF2-40B4-BE49-F238E27FC236}">
                <a16:creationId xmlns:a16="http://schemas.microsoft.com/office/drawing/2014/main" id="{10CAE48D-A22B-452D-8C33-C9922B54F32A}"/>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7" name="Slide Number Placeholder 6">
            <a:extLst>
              <a:ext uri="{FF2B5EF4-FFF2-40B4-BE49-F238E27FC236}">
                <a16:creationId xmlns:a16="http://schemas.microsoft.com/office/drawing/2014/main" id="{90DC8706-01E1-45C5-B420-198C9C982E22}"/>
              </a:ext>
            </a:extLst>
          </p:cNvPr>
          <p:cNvSpPr>
            <a:spLocks noGrp="1"/>
          </p:cNvSpPr>
          <p:nvPr>
            <p:ph type="sldNum" sz="quarter" idx="12"/>
          </p:nvPr>
        </p:nvSpPr>
        <p:spPr/>
        <p:txBody>
          <a:bodyPr/>
          <a:lstStyle>
            <a:lvl1pPr>
              <a:defRPr b="1" i="0">
                <a:latin typeface="Arial" panose="020B0604020202020204" pitchFamily="34" charset="0"/>
              </a:defRPr>
            </a:lvl1pPr>
          </a:lstStyle>
          <a:p>
            <a:fld id="{DA74BF61-CEA1-4A22-A5CC-A052508D913E}" type="slidenum">
              <a:rPr lang="en-US" altLang="en-US" smtClean="0"/>
              <a:pPr/>
              <a:t>‹#›</a:t>
            </a:fld>
            <a:endParaRPr lang="en-US" altLang="en-US"/>
          </a:p>
        </p:txBody>
      </p:sp>
    </p:spTree>
    <p:extLst>
      <p:ext uri="{BB962C8B-B14F-4D97-AF65-F5344CB8AC3E}">
        <p14:creationId xmlns:p14="http://schemas.microsoft.com/office/powerpoint/2010/main" val="19715401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CE8F4-30B4-407F-969C-1B774B74479E}"/>
              </a:ext>
            </a:extLst>
          </p:cNvPr>
          <p:cNvSpPr>
            <a:spLocks noGrp="1"/>
          </p:cNvSpPr>
          <p:nvPr>
            <p:ph type="title"/>
          </p:nvPr>
        </p:nvSpPr>
        <p:spPr>
          <a:xfrm>
            <a:off x="630238" y="457200"/>
            <a:ext cx="2949575" cy="1600200"/>
          </a:xfrm>
        </p:spPr>
        <p:txBody>
          <a:bodyPr anchor="b"/>
          <a:lstStyle>
            <a:lvl1pPr>
              <a:defRPr sz="3200" b="1" i="0">
                <a:latin typeface="Arial" panose="020B0604020202020204" pitchFamily="34" charset="0"/>
              </a:defRPr>
            </a:lvl1pPr>
          </a:lstStyle>
          <a:p>
            <a:r>
              <a:rPr lang="en-US" dirty="0"/>
              <a:t>Click to edit Master title style</a:t>
            </a:r>
            <a:endParaRPr lang="en-GB" dirty="0"/>
          </a:p>
        </p:txBody>
      </p:sp>
      <p:sp>
        <p:nvSpPr>
          <p:cNvPr id="3" name="Picture Placeholder 2">
            <a:extLst>
              <a:ext uri="{FF2B5EF4-FFF2-40B4-BE49-F238E27FC236}">
                <a16:creationId xmlns:a16="http://schemas.microsoft.com/office/drawing/2014/main" id="{D7043A2C-A6AF-4E03-8C83-81E8524B8A5D}"/>
              </a:ext>
            </a:extLst>
          </p:cNvPr>
          <p:cNvSpPr>
            <a:spLocks noGrp="1"/>
          </p:cNvSpPr>
          <p:nvPr>
            <p:ph type="pic" idx="1"/>
          </p:nvPr>
        </p:nvSpPr>
        <p:spPr>
          <a:xfrm>
            <a:off x="3887788" y="987425"/>
            <a:ext cx="4629150" cy="4873625"/>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EBEA92F-A584-48CE-A2BB-28EAE76A0A89}"/>
              </a:ext>
            </a:extLst>
          </p:cNvPr>
          <p:cNvSpPr>
            <a:spLocks noGrp="1"/>
          </p:cNvSpPr>
          <p:nvPr>
            <p:ph type="body" sz="half" idx="2"/>
          </p:nvPr>
        </p:nvSpPr>
        <p:spPr>
          <a:xfrm>
            <a:off x="630238" y="2057400"/>
            <a:ext cx="2949575" cy="3811588"/>
          </a:xfrm>
        </p:spPr>
        <p:txBody>
          <a:bodyPr/>
          <a:lstStyle>
            <a:lvl1pPr marL="0" indent="0">
              <a:buNone/>
              <a:defRPr sz="1600" b="1" i="0">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5B8631DA-228D-455B-8FA0-9DCC9282D222}"/>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6" name="Footer Placeholder 5">
            <a:extLst>
              <a:ext uri="{FF2B5EF4-FFF2-40B4-BE49-F238E27FC236}">
                <a16:creationId xmlns:a16="http://schemas.microsoft.com/office/drawing/2014/main" id="{F552D3AD-ED9E-4923-A39A-994F0ACB9E7B}"/>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7" name="Slide Number Placeholder 6">
            <a:extLst>
              <a:ext uri="{FF2B5EF4-FFF2-40B4-BE49-F238E27FC236}">
                <a16:creationId xmlns:a16="http://schemas.microsoft.com/office/drawing/2014/main" id="{6B077DD2-C2EF-4566-A58E-7A0369DA2508}"/>
              </a:ext>
            </a:extLst>
          </p:cNvPr>
          <p:cNvSpPr>
            <a:spLocks noGrp="1"/>
          </p:cNvSpPr>
          <p:nvPr>
            <p:ph type="sldNum" sz="quarter" idx="12"/>
          </p:nvPr>
        </p:nvSpPr>
        <p:spPr/>
        <p:txBody>
          <a:bodyPr/>
          <a:lstStyle>
            <a:lvl1pPr>
              <a:defRPr b="1" i="0">
                <a:latin typeface="Arial" panose="020B0604020202020204" pitchFamily="34" charset="0"/>
              </a:defRPr>
            </a:lvl1pPr>
          </a:lstStyle>
          <a:p>
            <a:fld id="{1D21F0ED-6BDE-40F9-8494-263D0AC0E06F}" type="slidenum">
              <a:rPr lang="en-US" altLang="en-US" smtClean="0"/>
              <a:pPr/>
              <a:t>‹#›</a:t>
            </a:fld>
            <a:endParaRPr lang="en-US" altLang="en-US"/>
          </a:p>
        </p:txBody>
      </p:sp>
    </p:spTree>
    <p:extLst>
      <p:ext uri="{BB962C8B-B14F-4D97-AF65-F5344CB8AC3E}">
        <p14:creationId xmlns:p14="http://schemas.microsoft.com/office/powerpoint/2010/main" val="394936664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7C78A-31A0-4AFF-B3D8-D6EAC324FB23}"/>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Vertical Text Placeholder 2">
            <a:extLst>
              <a:ext uri="{FF2B5EF4-FFF2-40B4-BE49-F238E27FC236}">
                <a16:creationId xmlns:a16="http://schemas.microsoft.com/office/drawing/2014/main" id="{AB35E1AC-A6D8-48EC-8481-03A4169164AE}"/>
              </a:ext>
            </a:extLst>
          </p:cNvPr>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93446CA8-20D9-4627-895C-06C11F75226C}"/>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5" name="Footer Placeholder 4">
            <a:extLst>
              <a:ext uri="{FF2B5EF4-FFF2-40B4-BE49-F238E27FC236}">
                <a16:creationId xmlns:a16="http://schemas.microsoft.com/office/drawing/2014/main" id="{D81CF632-7FC7-4232-92B9-49D2E292CB97}"/>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6" name="Slide Number Placeholder 5">
            <a:extLst>
              <a:ext uri="{FF2B5EF4-FFF2-40B4-BE49-F238E27FC236}">
                <a16:creationId xmlns:a16="http://schemas.microsoft.com/office/drawing/2014/main" id="{A70DEDEF-68BE-4EE6-BA1B-C4BCE2301A94}"/>
              </a:ext>
            </a:extLst>
          </p:cNvPr>
          <p:cNvSpPr>
            <a:spLocks noGrp="1"/>
          </p:cNvSpPr>
          <p:nvPr>
            <p:ph type="sldNum" sz="quarter" idx="12"/>
          </p:nvPr>
        </p:nvSpPr>
        <p:spPr/>
        <p:txBody>
          <a:bodyPr/>
          <a:lstStyle>
            <a:lvl1pPr>
              <a:defRPr b="1" i="0">
                <a:latin typeface="Arial" panose="020B0604020202020204" pitchFamily="34" charset="0"/>
              </a:defRPr>
            </a:lvl1pPr>
          </a:lstStyle>
          <a:p>
            <a:fld id="{C82DEBAC-8450-4E1A-AD4F-D11FDACE6451}" type="slidenum">
              <a:rPr lang="en-US" altLang="en-US" smtClean="0"/>
              <a:pPr/>
              <a:t>‹#›</a:t>
            </a:fld>
            <a:endParaRPr lang="en-US" altLang="en-US"/>
          </a:p>
        </p:txBody>
      </p:sp>
    </p:spTree>
    <p:extLst>
      <p:ext uri="{BB962C8B-B14F-4D97-AF65-F5344CB8AC3E}">
        <p14:creationId xmlns:p14="http://schemas.microsoft.com/office/powerpoint/2010/main" val="76640396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2DF261-8A2A-4EB4-8D44-922AAE19CB5A}"/>
              </a:ext>
            </a:extLst>
          </p:cNvPr>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endParaRPr lang="en-GB" dirty="0"/>
          </a:p>
        </p:txBody>
      </p:sp>
      <p:sp>
        <p:nvSpPr>
          <p:cNvPr id="3" name="Vertical Text Placeholder 2">
            <a:extLst>
              <a:ext uri="{FF2B5EF4-FFF2-40B4-BE49-F238E27FC236}">
                <a16:creationId xmlns:a16="http://schemas.microsoft.com/office/drawing/2014/main" id="{AB327128-9F7A-4A6F-9249-EA9BBEE3FE6D}"/>
              </a:ext>
            </a:extLst>
          </p:cNvPr>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48192E68-9AC0-46BB-8374-4C68692179BB}"/>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5" name="Footer Placeholder 4">
            <a:extLst>
              <a:ext uri="{FF2B5EF4-FFF2-40B4-BE49-F238E27FC236}">
                <a16:creationId xmlns:a16="http://schemas.microsoft.com/office/drawing/2014/main" id="{92A04324-62B3-4DE9-9D91-3000367F5FBA}"/>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6" name="Slide Number Placeholder 5">
            <a:extLst>
              <a:ext uri="{FF2B5EF4-FFF2-40B4-BE49-F238E27FC236}">
                <a16:creationId xmlns:a16="http://schemas.microsoft.com/office/drawing/2014/main" id="{4DC36ACE-40EF-41F9-8CB7-1AE3CC8BC0D5}"/>
              </a:ext>
            </a:extLst>
          </p:cNvPr>
          <p:cNvSpPr>
            <a:spLocks noGrp="1"/>
          </p:cNvSpPr>
          <p:nvPr>
            <p:ph type="sldNum" sz="quarter" idx="12"/>
          </p:nvPr>
        </p:nvSpPr>
        <p:spPr/>
        <p:txBody>
          <a:bodyPr/>
          <a:lstStyle>
            <a:lvl1pPr>
              <a:defRPr b="1" i="0">
                <a:latin typeface="Arial" panose="020B0604020202020204" pitchFamily="34" charset="0"/>
              </a:defRPr>
            </a:lvl1pPr>
          </a:lstStyle>
          <a:p>
            <a:fld id="{5C310D81-7BE2-4695-B77C-FD8044A6815D}" type="slidenum">
              <a:rPr lang="en-US" altLang="en-US" smtClean="0"/>
              <a:pPr/>
              <a:t>‹#›</a:t>
            </a:fld>
            <a:endParaRPr lang="en-US" altLang="en-US"/>
          </a:p>
        </p:txBody>
      </p:sp>
    </p:spTree>
    <p:extLst>
      <p:ext uri="{BB962C8B-B14F-4D97-AF65-F5344CB8AC3E}">
        <p14:creationId xmlns:p14="http://schemas.microsoft.com/office/powerpoint/2010/main" val="399672229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9FEA5-76CE-42F0-AFC6-BAB155B09DDC}"/>
              </a:ext>
            </a:extLst>
          </p:cNvPr>
          <p:cNvSpPr>
            <a:spLocks noGrp="1"/>
          </p:cNvSpPr>
          <p:nvPr>
            <p:ph type="ctrTitle"/>
          </p:nvPr>
        </p:nvSpPr>
        <p:spPr>
          <a:xfrm>
            <a:off x="1143000" y="1122363"/>
            <a:ext cx="6858000" cy="2387600"/>
          </a:xfrm>
        </p:spPr>
        <p:txBody>
          <a:bodyPr anchor="b"/>
          <a:lstStyle>
            <a:lvl1pPr algn="ctr">
              <a:defRPr sz="6000" b="1" i="0">
                <a:latin typeface="Arial" panose="020B0604020202020204" pitchFamily="34" charset="0"/>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C12B1A71-F89A-4226-845F-5A71029E1CD6}"/>
              </a:ext>
            </a:extLst>
          </p:cNvPr>
          <p:cNvSpPr>
            <a:spLocks noGrp="1"/>
          </p:cNvSpPr>
          <p:nvPr>
            <p:ph type="subTitle" idx="1"/>
          </p:nvPr>
        </p:nvSpPr>
        <p:spPr>
          <a:xfrm>
            <a:off x="1143000" y="3602038"/>
            <a:ext cx="6858000" cy="1655762"/>
          </a:xfrm>
        </p:spPr>
        <p:txBody>
          <a:bodyPr/>
          <a:lstStyle>
            <a:lvl1pPr marL="0" indent="0" algn="ctr">
              <a:buNone/>
              <a:defRPr sz="2400" b="1" i="0">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87C8BDF9-15EC-4885-AA2F-FB15AC4AC139}"/>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5" name="Footer Placeholder 4">
            <a:extLst>
              <a:ext uri="{FF2B5EF4-FFF2-40B4-BE49-F238E27FC236}">
                <a16:creationId xmlns:a16="http://schemas.microsoft.com/office/drawing/2014/main" id="{2AB0D985-93A4-4E55-803E-283023B2241F}"/>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6" name="Slide Number Placeholder 5">
            <a:extLst>
              <a:ext uri="{FF2B5EF4-FFF2-40B4-BE49-F238E27FC236}">
                <a16:creationId xmlns:a16="http://schemas.microsoft.com/office/drawing/2014/main" id="{2A434044-EF82-4AB0-8C6A-7341FFF00266}"/>
              </a:ext>
            </a:extLst>
          </p:cNvPr>
          <p:cNvSpPr>
            <a:spLocks noGrp="1"/>
          </p:cNvSpPr>
          <p:nvPr>
            <p:ph type="sldNum" sz="quarter" idx="12"/>
          </p:nvPr>
        </p:nvSpPr>
        <p:spPr/>
        <p:txBody>
          <a:bodyPr/>
          <a:lstStyle>
            <a:lvl1pPr>
              <a:defRPr b="1" i="0">
                <a:latin typeface="Arial" panose="020B0604020202020204" pitchFamily="34" charset="0"/>
              </a:defRPr>
            </a:lvl1pPr>
          </a:lstStyle>
          <a:p>
            <a:fld id="{688AA9D1-774E-4B2B-B11D-E0826E3BBA18}" type="slidenum">
              <a:rPr lang="en-US" altLang="en-US" smtClean="0"/>
              <a:pPr/>
              <a:t>‹#›</a:t>
            </a:fld>
            <a:endParaRPr lang="en-US" altLang="en-US"/>
          </a:p>
        </p:txBody>
      </p:sp>
    </p:spTree>
    <p:extLst>
      <p:ext uri="{BB962C8B-B14F-4D97-AF65-F5344CB8AC3E}">
        <p14:creationId xmlns:p14="http://schemas.microsoft.com/office/powerpoint/2010/main" val="11850260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45C06-9DF7-4064-B652-C8E0FD14DDB5}"/>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756281F2-DD50-4994-B415-DD6BC04B8A88}"/>
              </a:ext>
            </a:extLst>
          </p:cNvPr>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10352684-0016-409E-B6E4-38B850625CE1}"/>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5" name="Footer Placeholder 4">
            <a:extLst>
              <a:ext uri="{FF2B5EF4-FFF2-40B4-BE49-F238E27FC236}">
                <a16:creationId xmlns:a16="http://schemas.microsoft.com/office/drawing/2014/main" id="{1B530488-FEC3-4914-B473-F64759171817}"/>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6" name="Slide Number Placeholder 5">
            <a:extLst>
              <a:ext uri="{FF2B5EF4-FFF2-40B4-BE49-F238E27FC236}">
                <a16:creationId xmlns:a16="http://schemas.microsoft.com/office/drawing/2014/main" id="{0041A5F7-F093-47D1-A123-EEDB1EF14A51}"/>
              </a:ext>
            </a:extLst>
          </p:cNvPr>
          <p:cNvSpPr>
            <a:spLocks noGrp="1"/>
          </p:cNvSpPr>
          <p:nvPr>
            <p:ph type="sldNum" sz="quarter" idx="12"/>
          </p:nvPr>
        </p:nvSpPr>
        <p:spPr/>
        <p:txBody>
          <a:bodyPr/>
          <a:lstStyle>
            <a:lvl1pPr>
              <a:defRPr b="1" i="0">
                <a:latin typeface="Arial" panose="020B0604020202020204" pitchFamily="34" charset="0"/>
              </a:defRPr>
            </a:lvl1pPr>
          </a:lstStyle>
          <a:p>
            <a:fld id="{DAF26023-0B62-48FC-B7B3-69A2E576177A}" type="slidenum">
              <a:rPr lang="en-US" altLang="en-US" smtClean="0"/>
              <a:pPr/>
              <a:t>‹#›</a:t>
            </a:fld>
            <a:endParaRPr lang="en-US" altLang="en-US"/>
          </a:p>
        </p:txBody>
      </p:sp>
    </p:spTree>
    <p:extLst>
      <p:ext uri="{BB962C8B-B14F-4D97-AF65-F5344CB8AC3E}">
        <p14:creationId xmlns:p14="http://schemas.microsoft.com/office/powerpoint/2010/main" val="290472160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C4BD9-6553-43EC-AFD9-B8DB5C5EB688}"/>
              </a:ext>
            </a:extLst>
          </p:cNvPr>
          <p:cNvSpPr>
            <a:spLocks noGrp="1"/>
          </p:cNvSpPr>
          <p:nvPr>
            <p:ph type="title"/>
          </p:nvPr>
        </p:nvSpPr>
        <p:spPr>
          <a:xfrm>
            <a:off x="623888" y="1709738"/>
            <a:ext cx="7886700" cy="2852737"/>
          </a:xfrm>
        </p:spPr>
        <p:txBody>
          <a:bodyPr anchor="b"/>
          <a:lstStyle>
            <a:lvl1pPr>
              <a:defRPr sz="6000" b="1" i="0">
                <a:latin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60EB2BDF-C75C-4A83-8B0C-1E605716D938}"/>
              </a:ext>
            </a:extLst>
          </p:cNvPr>
          <p:cNvSpPr>
            <a:spLocks noGrp="1"/>
          </p:cNvSpPr>
          <p:nvPr>
            <p:ph type="body" idx="1"/>
          </p:nvPr>
        </p:nvSpPr>
        <p:spPr>
          <a:xfrm>
            <a:off x="623888" y="4589463"/>
            <a:ext cx="7886700" cy="1500187"/>
          </a:xfrm>
        </p:spPr>
        <p:txBody>
          <a:bodyPr/>
          <a:lstStyle>
            <a:lvl1pPr marL="0" indent="0">
              <a:buNone/>
              <a:defRPr sz="2400" b="1" i="0">
                <a:latin typeface="Arial" panose="020B0604020202020204" pitchFamily="34" charset="0"/>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dirty="0"/>
              <a:t>Edit Master text styles</a:t>
            </a:r>
          </a:p>
        </p:txBody>
      </p:sp>
      <p:sp>
        <p:nvSpPr>
          <p:cNvPr id="4" name="Date Placeholder 3">
            <a:extLst>
              <a:ext uri="{FF2B5EF4-FFF2-40B4-BE49-F238E27FC236}">
                <a16:creationId xmlns:a16="http://schemas.microsoft.com/office/drawing/2014/main" id="{9192A30A-81CF-455C-B7E6-35B554580E83}"/>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5" name="Footer Placeholder 4">
            <a:extLst>
              <a:ext uri="{FF2B5EF4-FFF2-40B4-BE49-F238E27FC236}">
                <a16:creationId xmlns:a16="http://schemas.microsoft.com/office/drawing/2014/main" id="{E328A343-0B1C-4F30-A54D-9FBDDB2ECCC2}"/>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6" name="Slide Number Placeholder 5">
            <a:extLst>
              <a:ext uri="{FF2B5EF4-FFF2-40B4-BE49-F238E27FC236}">
                <a16:creationId xmlns:a16="http://schemas.microsoft.com/office/drawing/2014/main" id="{0B13AD19-8827-462B-AE9C-A3E5EAC819B8}"/>
              </a:ext>
            </a:extLst>
          </p:cNvPr>
          <p:cNvSpPr>
            <a:spLocks noGrp="1"/>
          </p:cNvSpPr>
          <p:nvPr>
            <p:ph type="sldNum" sz="quarter" idx="12"/>
          </p:nvPr>
        </p:nvSpPr>
        <p:spPr/>
        <p:txBody>
          <a:bodyPr/>
          <a:lstStyle>
            <a:lvl1pPr>
              <a:defRPr b="1" i="0">
                <a:latin typeface="Arial" panose="020B0604020202020204" pitchFamily="34" charset="0"/>
              </a:defRPr>
            </a:lvl1pPr>
          </a:lstStyle>
          <a:p>
            <a:fld id="{159E154C-E8EA-4C3A-808F-419E3C730876}" type="slidenum">
              <a:rPr lang="en-US" altLang="en-US" smtClean="0"/>
              <a:pPr/>
              <a:t>‹#›</a:t>
            </a:fld>
            <a:endParaRPr lang="en-US" altLang="en-US"/>
          </a:p>
        </p:txBody>
      </p:sp>
    </p:spTree>
    <p:extLst>
      <p:ext uri="{BB962C8B-B14F-4D97-AF65-F5344CB8AC3E}">
        <p14:creationId xmlns:p14="http://schemas.microsoft.com/office/powerpoint/2010/main" val="266072419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43536-D48F-428C-BCBB-EAA119840630}"/>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26DFB6D-577F-4413-8FBF-91A0294ED9CC}"/>
              </a:ext>
            </a:extLst>
          </p:cNvPr>
          <p:cNvSpPr>
            <a:spLocks noGrp="1"/>
          </p:cNvSpPr>
          <p:nvPr>
            <p:ph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4232C498-7404-4908-9072-084BB9A3CF8A}"/>
              </a:ext>
            </a:extLst>
          </p:cNvPr>
          <p:cNvSpPr>
            <a:spLocks noGrp="1"/>
          </p:cNvSpPr>
          <p:nvPr>
            <p:ph sz="half" idx="2"/>
          </p:nvPr>
        </p:nvSpPr>
        <p:spPr>
          <a:xfrm>
            <a:off x="4648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a:extLst>
              <a:ext uri="{FF2B5EF4-FFF2-40B4-BE49-F238E27FC236}">
                <a16:creationId xmlns:a16="http://schemas.microsoft.com/office/drawing/2014/main" id="{9CB1B20A-430E-4340-AAF1-0DE610F14CF0}"/>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6" name="Footer Placeholder 5">
            <a:extLst>
              <a:ext uri="{FF2B5EF4-FFF2-40B4-BE49-F238E27FC236}">
                <a16:creationId xmlns:a16="http://schemas.microsoft.com/office/drawing/2014/main" id="{8025F2E5-1B1E-4E41-B276-C0FA80B3DF58}"/>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7" name="Slide Number Placeholder 6">
            <a:extLst>
              <a:ext uri="{FF2B5EF4-FFF2-40B4-BE49-F238E27FC236}">
                <a16:creationId xmlns:a16="http://schemas.microsoft.com/office/drawing/2014/main" id="{3BEA4F69-B049-451B-B9B5-EEB3E21A4FED}"/>
              </a:ext>
            </a:extLst>
          </p:cNvPr>
          <p:cNvSpPr>
            <a:spLocks noGrp="1"/>
          </p:cNvSpPr>
          <p:nvPr>
            <p:ph type="sldNum" sz="quarter" idx="12"/>
          </p:nvPr>
        </p:nvSpPr>
        <p:spPr/>
        <p:txBody>
          <a:bodyPr/>
          <a:lstStyle>
            <a:lvl1pPr>
              <a:defRPr b="1" i="0">
                <a:latin typeface="Arial" panose="020B0604020202020204" pitchFamily="34" charset="0"/>
              </a:defRPr>
            </a:lvl1pPr>
          </a:lstStyle>
          <a:p>
            <a:fld id="{E4276F23-B0ED-4E16-B8DD-91D37CCA06F2}" type="slidenum">
              <a:rPr lang="en-US" altLang="en-US" smtClean="0"/>
              <a:pPr/>
              <a:t>‹#›</a:t>
            </a:fld>
            <a:endParaRPr lang="en-US" altLang="en-US"/>
          </a:p>
        </p:txBody>
      </p:sp>
    </p:spTree>
    <p:extLst>
      <p:ext uri="{BB962C8B-B14F-4D97-AF65-F5344CB8AC3E}">
        <p14:creationId xmlns:p14="http://schemas.microsoft.com/office/powerpoint/2010/main" val="1509071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22/06/2024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31744077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1A85A-6D75-417A-9D28-CAD2C4594FD6}"/>
              </a:ext>
            </a:extLst>
          </p:cNvPr>
          <p:cNvSpPr>
            <a:spLocks noGrp="1"/>
          </p:cNvSpPr>
          <p:nvPr>
            <p:ph type="title"/>
          </p:nvPr>
        </p:nvSpPr>
        <p:spPr>
          <a:xfrm>
            <a:off x="630238" y="365125"/>
            <a:ext cx="7886700" cy="1325563"/>
          </a:xfrm>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B8FFAB9E-2FBE-4662-A122-046EDBCA1989}"/>
              </a:ext>
            </a:extLst>
          </p:cNvPr>
          <p:cNvSpPr>
            <a:spLocks noGrp="1"/>
          </p:cNvSpPr>
          <p:nvPr>
            <p:ph type="body" idx="1"/>
          </p:nvPr>
        </p:nvSpPr>
        <p:spPr>
          <a:xfrm>
            <a:off x="630238" y="1681163"/>
            <a:ext cx="3868737" cy="82391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6B770B92-C73B-40DE-B39A-7473E9138F5E}"/>
              </a:ext>
            </a:extLst>
          </p:cNvPr>
          <p:cNvSpPr>
            <a:spLocks noGrp="1"/>
          </p:cNvSpPr>
          <p:nvPr>
            <p:ph sz="half" idx="2"/>
          </p:nvPr>
        </p:nvSpPr>
        <p:spPr>
          <a:xfrm>
            <a:off x="630238" y="2505075"/>
            <a:ext cx="3868737" cy="36845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FC200D40-B29D-4787-9B2B-DA5491770CD2}"/>
              </a:ext>
            </a:extLst>
          </p:cNvPr>
          <p:cNvSpPr>
            <a:spLocks noGrp="1"/>
          </p:cNvSpPr>
          <p:nvPr>
            <p:ph type="body" sz="quarter" idx="3"/>
          </p:nvPr>
        </p:nvSpPr>
        <p:spPr>
          <a:xfrm>
            <a:off x="4629150" y="1681163"/>
            <a:ext cx="3887788" cy="82391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A5DC6FAE-85FB-4623-B876-3AADD3570F2A}"/>
              </a:ext>
            </a:extLst>
          </p:cNvPr>
          <p:cNvSpPr>
            <a:spLocks noGrp="1"/>
          </p:cNvSpPr>
          <p:nvPr>
            <p:ph sz="quarter" idx="4"/>
          </p:nvPr>
        </p:nvSpPr>
        <p:spPr>
          <a:xfrm>
            <a:off x="4629150" y="2505075"/>
            <a:ext cx="3887788" cy="36845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a:extLst>
              <a:ext uri="{FF2B5EF4-FFF2-40B4-BE49-F238E27FC236}">
                <a16:creationId xmlns:a16="http://schemas.microsoft.com/office/drawing/2014/main" id="{77355939-6309-433D-B5CF-2DB2A204DDEB}"/>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8" name="Footer Placeholder 7">
            <a:extLst>
              <a:ext uri="{FF2B5EF4-FFF2-40B4-BE49-F238E27FC236}">
                <a16:creationId xmlns:a16="http://schemas.microsoft.com/office/drawing/2014/main" id="{3F6EA087-2869-49A1-A925-3437F09C6B89}"/>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9" name="Slide Number Placeholder 8">
            <a:extLst>
              <a:ext uri="{FF2B5EF4-FFF2-40B4-BE49-F238E27FC236}">
                <a16:creationId xmlns:a16="http://schemas.microsoft.com/office/drawing/2014/main" id="{91EE134C-8F97-4A81-949A-F3B8444165E9}"/>
              </a:ext>
            </a:extLst>
          </p:cNvPr>
          <p:cNvSpPr>
            <a:spLocks noGrp="1"/>
          </p:cNvSpPr>
          <p:nvPr>
            <p:ph type="sldNum" sz="quarter" idx="12"/>
          </p:nvPr>
        </p:nvSpPr>
        <p:spPr/>
        <p:txBody>
          <a:bodyPr/>
          <a:lstStyle>
            <a:lvl1pPr>
              <a:defRPr b="1" i="0">
                <a:latin typeface="Arial" panose="020B0604020202020204" pitchFamily="34" charset="0"/>
              </a:defRPr>
            </a:lvl1pPr>
          </a:lstStyle>
          <a:p>
            <a:fld id="{607952DE-5395-4D36-9680-2A41D7E89E8D}" type="slidenum">
              <a:rPr lang="en-US" altLang="en-US" smtClean="0"/>
              <a:pPr/>
              <a:t>‹#›</a:t>
            </a:fld>
            <a:endParaRPr lang="en-US" altLang="en-US"/>
          </a:p>
        </p:txBody>
      </p:sp>
    </p:spTree>
    <p:extLst>
      <p:ext uri="{BB962C8B-B14F-4D97-AF65-F5344CB8AC3E}">
        <p14:creationId xmlns:p14="http://schemas.microsoft.com/office/powerpoint/2010/main" val="78065726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D693B-223A-4B61-821A-C2C9B3C8DDE1}"/>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BBABE21B-1818-4A6C-BDF5-D53BB0204023}"/>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4" name="Footer Placeholder 3">
            <a:extLst>
              <a:ext uri="{FF2B5EF4-FFF2-40B4-BE49-F238E27FC236}">
                <a16:creationId xmlns:a16="http://schemas.microsoft.com/office/drawing/2014/main" id="{FAF542B6-B84F-4A1C-845F-3231980CDC87}"/>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5" name="Slide Number Placeholder 4">
            <a:extLst>
              <a:ext uri="{FF2B5EF4-FFF2-40B4-BE49-F238E27FC236}">
                <a16:creationId xmlns:a16="http://schemas.microsoft.com/office/drawing/2014/main" id="{A999288B-F69C-4B81-ADED-DB02CB205D0E}"/>
              </a:ext>
            </a:extLst>
          </p:cNvPr>
          <p:cNvSpPr>
            <a:spLocks noGrp="1"/>
          </p:cNvSpPr>
          <p:nvPr>
            <p:ph type="sldNum" sz="quarter" idx="12"/>
          </p:nvPr>
        </p:nvSpPr>
        <p:spPr/>
        <p:txBody>
          <a:bodyPr/>
          <a:lstStyle>
            <a:lvl1pPr>
              <a:defRPr b="1" i="0">
                <a:latin typeface="Arial" panose="020B0604020202020204" pitchFamily="34" charset="0"/>
              </a:defRPr>
            </a:lvl1pPr>
          </a:lstStyle>
          <a:p>
            <a:fld id="{96B16BFE-ABA6-44DB-BBEE-31EBA694ED9C}" type="slidenum">
              <a:rPr lang="en-US" altLang="en-US" smtClean="0"/>
              <a:pPr/>
              <a:t>‹#›</a:t>
            </a:fld>
            <a:endParaRPr lang="en-US" altLang="en-US"/>
          </a:p>
        </p:txBody>
      </p:sp>
    </p:spTree>
    <p:extLst>
      <p:ext uri="{BB962C8B-B14F-4D97-AF65-F5344CB8AC3E}">
        <p14:creationId xmlns:p14="http://schemas.microsoft.com/office/powerpoint/2010/main" val="379467222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476437-5D39-4B78-AEDE-F73E7389EE1F}"/>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3" name="Footer Placeholder 2">
            <a:extLst>
              <a:ext uri="{FF2B5EF4-FFF2-40B4-BE49-F238E27FC236}">
                <a16:creationId xmlns:a16="http://schemas.microsoft.com/office/drawing/2014/main" id="{D33CEFEF-3D87-42D5-98B5-A9B7CEA776AE}"/>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4" name="Slide Number Placeholder 3">
            <a:extLst>
              <a:ext uri="{FF2B5EF4-FFF2-40B4-BE49-F238E27FC236}">
                <a16:creationId xmlns:a16="http://schemas.microsoft.com/office/drawing/2014/main" id="{59EB81AC-188F-47FE-88F7-D95BB2B73D90}"/>
              </a:ext>
            </a:extLst>
          </p:cNvPr>
          <p:cNvSpPr>
            <a:spLocks noGrp="1"/>
          </p:cNvSpPr>
          <p:nvPr>
            <p:ph type="sldNum" sz="quarter" idx="12"/>
          </p:nvPr>
        </p:nvSpPr>
        <p:spPr/>
        <p:txBody>
          <a:bodyPr/>
          <a:lstStyle>
            <a:lvl1pPr>
              <a:defRPr b="1" i="0">
                <a:latin typeface="Arial" panose="020B0604020202020204" pitchFamily="34" charset="0"/>
              </a:defRPr>
            </a:lvl1pPr>
          </a:lstStyle>
          <a:p>
            <a:fld id="{B0950906-E2F2-4CAB-AB04-D6DF425C6955}" type="slidenum">
              <a:rPr lang="en-US" altLang="en-US" smtClean="0"/>
              <a:pPr/>
              <a:t>‹#›</a:t>
            </a:fld>
            <a:endParaRPr lang="en-US" altLang="en-US"/>
          </a:p>
        </p:txBody>
      </p:sp>
    </p:spTree>
    <p:extLst>
      <p:ext uri="{BB962C8B-B14F-4D97-AF65-F5344CB8AC3E}">
        <p14:creationId xmlns:p14="http://schemas.microsoft.com/office/powerpoint/2010/main" val="206962010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037FD-EA5C-4055-8682-6058F1E40616}"/>
              </a:ext>
            </a:extLst>
          </p:cNvPr>
          <p:cNvSpPr>
            <a:spLocks noGrp="1"/>
          </p:cNvSpPr>
          <p:nvPr>
            <p:ph type="title"/>
          </p:nvPr>
        </p:nvSpPr>
        <p:spPr>
          <a:xfrm>
            <a:off x="630238" y="457200"/>
            <a:ext cx="2949575" cy="1600200"/>
          </a:xfrm>
        </p:spPr>
        <p:txBody>
          <a:bodyPr anchor="b"/>
          <a:lstStyle>
            <a:lvl1pPr>
              <a:defRPr sz="3200" b="1" i="0">
                <a:latin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AAC93CF0-20EB-44B5-90E9-C720FE93C9E2}"/>
              </a:ext>
            </a:extLst>
          </p:cNvPr>
          <p:cNvSpPr>
            <a:spLocks noGrp="1"/>
          </p:cNvSpPr>
          <p:nvPr>
            <p:ph idx="1"/>
          </p:nvPr>
        </p:nvSpPr>
        <p:spPr>
          <a:xfrm>
            <a:off x="3887788" y="987425"/>
            <a:ext cx="4629150" cy="4873625"/>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a:extLst>
              <a:ext uri="{FF2B5EF4-FFF2-40B4-BE49-F238E27FC236}">
                <a16:creationId xmlns:a16="http://schemas.microsoft.com/office/drawing/2014/main" id="{EF2289AF-037D-4355-B6EE-0E934209EE64}"/>
              </a:ext>
            </a:extLst>
          </p:cNvPr>
          <p:cNvSpPr>
            <a:spLocks noGrp="1"/>
          </p:cNvSpPr>
          <p:nvPr>
            <p:ph type="body" sz="half" idx="2"/>
          </p:nvPr>
        </p:nvSpPr>
        <p:spPr>
          <a:xfrm>
            <a:off x="630238" y="2057400"/>
            <a:ext cx="2949575" cy="3811588"/>
          </a:xfrm>
        </p:spPr>
        <p:txBody>
          <a:bodyPr/>
          <a:lstStyle>
            <a:lvl1pPr marL="0" indent="0">
              <a:buNone/>
              <a:defRPr sz="1600" b="1" i="0">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F80F5600-D78B-4502-964E-33B9453CF6FC}"/>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6" name="Footer Placeholder 5">
            <a:extLst>
              <a:ext uri="{FF2B5EF4-FFF2-40B4-BE49-F238E27FC236}">
                <a16:creationId xmlns:a16="http://schemas.microsoft.com/office/drawing/2014/main" id="{D3C30120-F697-446A-B4E2-963A116A5E78}"/>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7" name="Slide Number Placeholder 6">
            <a:extLst>
              <a:ext uri="{FF2B5EF4-FFF2-40B4-BE49-F238E27FC236}">
                <a16:creationId xmlns:a16="http://schemas.microsoft.com/office/drawing/2014/main" id="{2F087D51-9D56-4D25-A040-8ACAA780A62B}"/>
              </a:ext>
            </a:extLst>
          </p:cNvPr>
          <p:cNvSpPr>
            <a:spLocks noGrp="1"/>
          </p:cNvSpPr>
          <p:nvPr>
            <p:ph type="sldNum" sz="quarter" idx="12"/>
          </p:nvPr>
        </p:nvSpPr>
        <p:spPr/>
        <p:txBody>
          <a:bodyPr/>
          <a:lstStyle>
            <a:lvl1pPr>
              <a:defRPr b="1" i="0">
                <a:latin typeface="Arial" panose="020B0604020202020204" pitchFamily="34" charset="0"/>
              </a:defRPr>
            </a:lvl1pPr>
          </a:lstStyle>
          <a:p>
            <a:fld id="{55A04814-A53B-4970-AC7F-8E319934AACC}" type="slidenum">
              <a:rPr lang="en-US" altLang="en-US" smtClean="0"/>
              <a:pPr/>
              <a:t>‹#›</a:t>
            </a:fld>
            <a:endParaRPr lang="en-US" altLang="en-US"/>
          </a:p>
        </p:txBody>
      </p:sp>
    </p:spTree>
    <p:extLst>
      <p:ext uri="{BB962C8B-B14F-4D97-AF65-F5344CB8AC3E}">
        <p14:creationId xmlns:p14="http://schemas.microsoft.com/office/powerpoint/2010/main" val="354399201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BE6DF-0A55-43DB-8293-14D11D7AD2D7}"/>
              </a:ext>
            </a:extLst>
          </p:cNvPr>
          <p:cNvSpPr>
            <a:spLocks noGrp="1"/>
          </p:cNvSpPr>
          <p:nvPr>
            <p:ph type="title"/>
          </p:nvPr>
        </p:nvSpPr>
        <p:spPr>
          <a:xfrm>
            <a:off x="630238" y="457200"/>
            <a:ext cx="2949575" cy="1600200"/>
          </a:xfrm>
        </p:spPr>
        <p:txBody>
          <a:bodyPr anchor="b"/>
          <a:lstStyle>
            <a:lvl1pPr>
              <a:defRPr sz="3200" b="1" i="0">
                <a:latin typeface="Arial" panose="020B0604020202020204" pitchFamily="34" charset="0"/>
              </a:defRPr>
            </a:lvl1pPr>
          </a:lstStyle>
          <a:p>
            <a:r>
              <a:rPr lang="en-US" dirty="0"/>
              <a:t>Click to edit Master title style</a:t>
            </a:r>
            <a:endParaRPr lang="en-GB" dirty="0"/>
          </a:p>
        </p:txBody>
      </p:sp>
      <p:sp>
        <p:nvSpPr>
          <p:cNvPr id="3" name="Picture Placeholder 2">
            <a:extLst>
              <a:ext uri="{FF2B5EF4-FFF2-40B4-BE49-F238E27FC236}">
                <a16:creationId xmlns:a16="http://schemas.microsoft.com/office/drawing/2014/main" id="{CE41B449-9E6D-494F-A117-1E27D4E66AE9}"/>
              </a:ext>
            </a:extLst>
          </p:cNvPr>
          <p:cNvSpPr>
            <a:spLocks noGrp="1"/>
          </p:cNvSpPr>
          <p:nvPr>
            <p:ph type="pic" idx="1"/>
          </p:nvPr>
        </p:nvSpPr>
        <p:spPr>
          <a:xfrm>
            <a:off x="3887788" y="987425"/>
            <a:ext cx="4629150" cy="4873625"/>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27E00F1-623E-40F5-9418-89F0ACBACD53}"/>
              </a:ext>
            </a:extLst>
          </p:cNvPr>
          <p:cNvSpPr>
            <a:spLocks noGrp="1"/>
          </p:cNvSpPr>
          <p:nvPr>
            <p:ph type="body" sz="half" idx="2"/>
          </p:nvPr>
        </p:nvSpPr>
        <p:spPr>
          <a:xfrm>
            <a:off x="630238" y="2057400"/>
            <a:ext cx="2949575" cy="3811588"/>
          </a:xfrm>
        </p:spPr>
        <p:txBody>
          <a:bodyPr/>
          <a:lstStyle>
            <a:lvl1pPr marL="0" indent="0">
              <a:buNone/>
              <a:defRPr sz="1600" b="1" i="0">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3CDCAB0B-E1C7-4DF7-8E2E-1F1ABCDC05EF}"/>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6" name="Footer Placeholder 5">
            <a:extLst>
              <a:ext uri="{FF2B5EF4-FFF2-40B4-BE49-F238E27FC236}">
                <a16:creationId xmlns:a16="http://schemas.microsoft.com/office/drawing/2014/main" id="{199F364F-3D1C-418F-AE3D-A90FAB74CEAF}"/>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7" name="Slide Number Placeholder 6">
            <a:extLst>
              <a:ext uri="{FF2B5EF4-FFF2-40B4-BE49-F238E27FC236}">
                <a16:creationId xmlns:a16="http://schemas.microsoft.com/office/drawing/2014/main" id="{0AC94133-AB8E-45EB-940D-F2B7A75FA75C}"/>
              </a:ext>
            </a:extLst>
          </p:cNvPr>
          <p:cNvSpPr>
            <a:spLocks noGrp="1"/>
          </p:cNvSpPr>
          <p:nvPr>
            <p:ph type="sldNum" sz="quarter" idx="12"/>
          </p:nvPr>
        </p:nvSpPr>
        <p:spPr/>
        <p:txBody>
          <a:bodyPr/>
          <a:lstStyle>
            <a:lvl1pPr>
              <a:defRPr b="1" i="0">
                <a:latin typeface="Arial" panose="020B0604020202020204" pitchFamily="34" charset="0"/>
              </a:defRPr>
            </a:lvl1pPr>
          </a:lstStyle>
          <a:p>
            <a:fld id="{02223C5E-E3DC-49A7-9A3B-9486B4469F66}" type="slidenum">
              <a:rPr lang="en-US" altLang="en-US" smtClean="0"/>
              <a:pPr/>
              <a:t>‹#›</a:t>
            </a:fld>
            <a:endParaRPr lang="en-US" altLang="en-US"/>
          </a:p>
        </p:txBody>
      </p:sp>
    </p:spTree>
    <p:extLst>
      <p:ext uri="{BB962C8B-B14F-4D97-AF65-F5344CB8AC3E}">
        <p14:creationId xmlns:p14="http://schemas.microsoft.com/office/powerpoint/2010/main" val="260052580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ADA64-2CDC-430D-9D7D-03FF5776B8C6}"/>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Vertical Text Placeholder 2">
            <a:extLst>
              <a:ext uri="{FF2B5EF4-FFF2-40B4-BE49-F238E27FC236}">
                <a16:creationId xmlns:a16="http://schemas.microsoft.com/office/drawing/2014/main" id="{D96EDD78-7707-4B4C-80CD-D19B3D4EAEB9}"/>
              </a:ext>
            </a:extLst>
          </p:cNvPr>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BC632440-1777-47C9-8C5C-D713247D241E}"/>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5" name="Footer Placeholder 4">
            <a:extLst>
              <a:ext uri="{FF2B5EF4-FFF2-40B4-BE49-F238E27FC236}">
                <a16:creationId xmlns:a16="http://schemas.microsoft.com/office/drawing/2014/main" id="{EAB600F6-CF47-4B99-B364-62BA9142F831}"/>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6" name="Slide Number Placeholder 5">
            <a:extLst>
              <a:ext uri="{FF2B5EF4-FFF2-40B4-BE49-F238E27FC236}">
                <a16:creationId xmlns:a16="http://schemas.microsoft.com/office/drawing/2014/main" id="{F132FD54-C24A-47FE-A0C0-825F520AD4FF}"/>
              </a:ext>
            </a:extLst>
          </p:cNvPr>
          <p:cNvSpPr>
            <a:spLocks noGrp="1"/>
          </p:cNvSpPr>
          <p:nvPr>
            <p:ph type="sldNum" sz="quarter" idx="12"/>
          </p:nvPr>
        </p:nvSpPr>
        <p:spPr/>
        <p:txBody>
          <a:bodyPr/>
          <a:lstStyle>
            <a:lvl1pPr>
              <a:defRPr b="1" i="0">
                <a:latin typeface="Arial" panose="020B0604020202020204" pitchFamily="34" charset="0"/>
              </a:defRPr>
            </a:lvl1pPr>
          </a:lstStyle>
          <a:p>
            <a:fld id="{CD7C3849-02B8-4F53-BABC-5C009EFACA39}" type="slidenum">
              <a:rPr lang="en-US" altLang="en-US" smtClean="0"/>
              <a:pPr/>
              <a:t>‹#›</a:t>
            </a:fld>
            <a:endParaRPr lang="en-US" altLang="en-US"/>
          </a:p>
        </p:txBody>
      </p:sp>
    </p:spTree>
    <p:extLst>
      <p:ext uri="{BB962C8B-B14F-4D97-AF65-F5344CB8AC3E}">
        <p14:creationId xmlns:p14="http://schemas.microsoft.com/office/powerpoint/2010/main" val="177324752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440131-3346-4F9B-87D4-F1F3D2A229CB}"/>
              </a:ext>
            </a:extLst>
          </p:cNvPr>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endParaRPr lang="en-GB" dirty="0"/>
          </a:p>
        </p:txBody>
      </p:sp>
      <p:sp>
        <p:nvSpPr>
          <p:cNvPr id="3" name="Vertical Text Placeholder 2">
            <a:extLst>
              <a:ext uri="{FF2B5EF4-FFF2-40B4-BE49-F238E27FC236}">
                <a16:creationId xmlns:a16="http://schemas.microsoft.com/office/drawing/2014/main" id="{0A97B51E-65E9-463A-9CF8-7AF666058BB5}"/>
              </a:ext>
            </a:extLst>
          </p:cNvPr>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B93BD2B7-74D3-48CB-915B-3833E96110DD}"/>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5" name="Footer Placeholder 4">
            <a:extLst>
              <a:ext uri="{FF2B5EF4-FFF2-40B4-BE49-F238E27FC236}">
                <a16:creationId xmlns:a16="http://schemas.microsoft.com/office/drawing/2014/main" id="{5C9736CB-F0E0-413C-9703-0E6BF82F32D2}"/>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6" name="Slide Number Placeholder 5">
            <a:extLst>
              <a:ext uri="{FF2B5EF4-FFF2-40B4-BE49-F238E27FC236}">
                <a16:creationId xmlns:a16="http://schemas.microsoft.com/office/drawing/2014/main" id="{8F3A8E53-D797-45DD-B94E-6E51ED58C7BC}"/>
              </a:ext>
            </a:extLst>
          </p:cNvPr>
          <p:cNvSpPr>
            <a:spLocks noGrp="1"/>
          </p:cNvSpPr>
          <p:nvPr>
            <p:ph type="sldNum" sz="quarter" idx="12"/>
          </p:nvPr>
        </p:nvSpPr>
        <p:spPr/>
        <p:txBody>
          <a:bodyPr/>
          <a:lstStyle>
            <a:lvl1pPr>
              <a:defRPr b="1" i="0">
                <a:latin typeface="Arial" panose="020B0604020202020204" pitchFamily="34" charset="0"/>
              </a:defRPr>
            </a:lvl1pPr>
          </a:lstStyle>
          <a:p>
            <a:fld id="{36D539C3-9BC7-423A-9A03-1BD3682D9C96}" type="slidenum">
              <a:rPr lang="en-US" altLang="en-US" smtClean="0"/>
              <a:pPr/>
              <a:t>‹#›</a:t>
            </a:fld>
            <a:endParaRPr lang="en-US" altLang="en-US"/>
          </a:p>
        </p:txBody>
      </p:sp>
    </p:spTree>
    <p:extLst>
      <p:ext uri="{BB962C8B-B14F-4D97-AF65-F5344CB8AC3E}">
        <p14:creationId xmlns:p14="http://schemas.microsoft.com/office/powerpoint/2010/main" val="75486617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13824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824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fld id="{1142498C-24E3-6542-BD4A-9123BD2AB440}" type="slidenum">
              <a:rPr lang="en-US"/>
              <a:pPr/>
              <a:t>‹#›</a:t>
            </a:fld>
            <a:endParaRPr lang="en-US"/>
          </a:p>
        </p:txBody>
      </p:sp>
    </p:spTree>
    <p:extLst>
      <p:ext uri="{BB962C8B-B14F-4D97-AF65-F5344CB8AC3E}">
        <p14:creationId xmlns:p14="http://schemas.microsoft.com/office/powerpoint/2010/main" val="25790722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A8CB6B4E-AAAA-A94D-84D1-F6C9D76D89B1}" type="slidenum">
              <a:rPr lang="en-US"/>
              <a:pPr/>
              <a:t>‹#›</a:t>
            </a:fld>
            <a:endParaRPr lang="en-US"/>
          </a:p>
        </p:txBody>
      </p:sp>
    </p:spTree>
    <p:extLst>
      <p:ext uri="{BB962C8B-B14F-4D97-AF65-F5344CB8AC3E}">
        <p14:creationId xmlns:p14="http://schemas.microsoft.com/office/powerpoint/2010/main" val="346094539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620773BC-FA3A-2942-BEAF-02087B6BE742}" type="slidenum">
              <a:rPr lang="en-US"/>
              <a:pPr/>
              <a:t>‹#›</a:t>
            </a:fld>
            <a:endParaRPr lang="en-US"/>
          </a:p>
        </p:txBody>
      </p:sp>
    </p:spTree>
    <p:extLst>
      <p:ext uri="{BB962C8B-B14F-4D97-AF65-F5344CB8AC3E}">
        <p14:creationId xmlns:p14="http://schemas.microsoft.com/office/powerpoint/2010/main" val="1483033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22/06/2024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188952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22/06/2024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81109938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fld id="{15B5196A-4641-464D-BA39-8452492C702F}" type="slidenum">
              <a:rPr lang="en-US"/>
              <a:pPr/>
              <a:t>‹#›</a:t>
            </a:fld>
            <a:endParaRPr lang="en-US"/>
          </a:p>
        </p:txBody>
      </p:sp>
    </p:spTree>
    <p:extLst>
      <p:ext uri="{BB962C8B-B14F-4D97-AF65-F5344CB8AC3E}">
        <p14:creationId xmlns:p14="http://schemas.microsoft.com/office/powerpoint/2010/main" val="219863853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fld id="{D03B0A97-09FB-0E42-BB20-724A5EAF4180}" type="slidenum">
              <a:rPr lang="en-US"/>
              <a:pPr/>
              <a:t>‹#›</a:t>
            </a:fld>
            <a:endParaRPr lang="en-US"/>
          </a:p>
        </p:txBody>
      </p:sp>
    </p:spTree>
    <p:extLst>
      <p:ext uri="{BB962C8B-B14F-4D97-AF65-F5344CB8AC3E}">
        <p14:creationId xmlns:p14="http://schemas.microsoft.com/office/powerpoint/2010/main" val="238874667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fld id="{FF874FD5-16F4-FC4E-9ABF-47CE3CF7B756}" type="slidenum">
              <a:rPr lang="en-US"/>
              <a:pPr/>
              <a:t>‹#›</a:t>
            </a:fld>
            <a:endParaRPr lang="en-US"/>
          </a:p>
        </p:txBody>
      </p:sp>
    </p:spTree>
    <p:extLst>
      <p:ext uri="{BB962C8B-B14F-4D97-AF65-F5344CB8AC3E}">
        <p14:creationId xmlns:p14="http://schemas.microsoft.com/office/powerpoint/2010/main" val="417414515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fld id="{7EBD4B47-6862-224C-8098-B7567BF53997}" type="slidenum">
              <a:rPr lang="en-US"/>
              <a:pPr/>
              <a:t>‹#›</a:t>
            </a:fld>
            <a:endParaRPr lang="en-US"/>
          </a:p>
        </p:txBody>
      </p:sp>
    </p:spTree>
    <p:extLst>
      <p:ext uri="{BB962C8B-B14F-4D97-AF65-F5344CB8AC3E}">
        <p14:creationId xmlns:p14="http://schemas.microsoft.com/office/powerpoint/2010/main" val="352772570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fld id="{CFCCB12C-4D8E-6F42-97BB-F129DDAD16EB}" type="slidenum">
              <a:rPr lang="en-US"/>
              <a:pPr/>
              <a:t>‹#›</a:t>
            </a:fld>
            <a:endParaRPr lang="en-US"/>
          </a:p>
        </p:txBody>
      </p:sp>
    </p:spTree>
    <p:extLst>
      <p:ext uri="{BB962C8B-B14F-4D97-AF65-F5344CB8AC3E}">
        <p14:creationId xmlns:p14="http://schemas.microsoft.com/office/powerpoint/2010/main" val="71192955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fld id="{811C84D1-F237-8047-A976-5EB0F66F7184}" type="slidenum">
              <a:rPr lang="en-US"/>
              <a:pPr/>
              <a:t>‹#›</a:t>
            </a:fld>
            <a:endParaRPr lang="en-US"/>
          </a:p>
        </p:txBody>
      </p:sp>
    </p:spTree>
    <p:extLst>
      <p:ext uri="{BB962C8B-B14F-4D97-AF65-F5344CB8AC3E}">
        <p14:creationId xmlns:p14="http://schemas.microsoft.com/office/powerpoint/2010/main" val="347898790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59946335-5B30-4941-B9C1-8BB62CA0B90C}" type="slidenum">
              <a:rPr lang="en-US"/>
              <a:pPr/>
              <a:t>‹#›</a:t>
            </a:fld>
            <a:endParaRPr lang="en-US"/>
          </a:p>
        </p:txBody>
      </p:sp>
    </p:spTree>
    <p:extLst>
      <p:ext uri="{BB962C8B-B14F-4D97-AF65-F5344CB8AC3E}">
        <p14:creationId xmlns:p14="http://schemas.microsoft.com/office/powerpoint/2010/main" val="205749502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DC571B3C-9B90-7A40-97C5-FCCF262ABD74}" type="slidenum">
              <a:rPr lang="en-US"/>
              <a:pPr/>
              <a:t>‹#›</a:t>
            </a:fld>
            <a:endParaRPr lang="en-US"/>
          </a:p>
        </p:txBody>
      </p:sp>
    </p:spTree>
    <p:extLst>
      <p:ext uri="{BB962C8B-B14F-4D97-AF65-F5344CB8AC3E}">
        <p14:creationId xmlns:p14="http://schemas.microsoft.com/office/powerpoint/2010/main" val="290363891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2C4009F0-1DDB-B743-90A6-72DD97F2DA7C}" type="slidenum">
              <a:rPr lang="en-US" smtClean="0"/>
              <a:pPr/>
              <a:t>‹#›</a:t>
            </a:fld>
            <a:endParaRPr lang="en-US"/>
          </a:p>
        </p:txBody>
      </p:sp>
    </p:spTree>
    <p:extLst>
      <p:ext uri="{BB962C8B-B14F-4D97-AF65-F5344CB8AC3E}">
        <p14:creationId xmlns:p14="http://schemas.microsoft.com/office/powerpoint/2010/main" val="279323123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41D1D9E-9CA8-CC45-ABBA-C50219066C9B}" type="slidenum">
              <a:rPr lang="en-US" smtClean="0"/>
              <a:pPr/>
              <a:t>‹#›</a:t>
            </a:fld>
            <a:endParaRPr lang="en-US"/>
          </a:p>
        </p:txBody>
      </p:sp>
    </p:spTree>
    <p:extLst>
      <p:ext uri="{BB962C8B-B14F-4D97-AF65-F5344CB8AC3E}">
        <p14:creationId xmlns:p14="http://schemas.microsoft.com/office/powerpoint/2010/main" val="6670599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22/06/2024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57590368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7F27F1F8-65C8-BF4D-AC72-4A2434DB4F1E}" type="slidenum">
              <a:rPr lang="en-US" smtClean="0"/>
              <a:pPr/>
              <a:t>‹#›</a:t>
            </a:fld>
            <a:endParaRPr lang="en-US"/>
          </a:p>
        </p:txBody>
      </p:sp>
    </p:spTree>
    <p:extLst>
      <p:ext uri="{BB962C8B-B14F-4D97-AF65-F5344CB8AC3E}">
        <p14:creationId xmlns:p14="http://schemas.microsoft.com/office/powerpoint/2010/main" val="214316516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F5C23DF-1305-4740-A1A3-6F1F990566A2}" type="slidenum">
              <a:rPr lang="en-US" smtClean="0"/>
              <a:pPr/>
              <a:t>‹#›</a:t>
            </a:fld>
            <a:endParaRPr lang="en-US"/>
          </a:p>
        </p:txBody>
      </p:sp>
    </p:spTree>
    <p:extLst>
      <p:ext uri="{BB962C8B-B14F-4D97-AF65-F5344CB8AC3E}">
        <p14:creationId xmlns:p14="http://schemas.microsoft.com/office/powerpoint/2010/main" val="386655394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CE36492-8B81-7946-BC3A-1F8182ADA057}" type="slidenum">
              <a:rPr lang="en-US" smtClean="0"/>
              <a:pPr/>
              <a:t>‹#›</a:t>
            </a:fld>
            <a:endParaRPr lang="en-US"/>
          </a:p>
        </p:txBody>
      </p:sp>
    </p:spTree>
    <p:extLst>
      <p:ext uri="{BB962C8B-B14F-4D97-AF65-F5344CB8AC3E}">
        <p14:creationId xmlns:p14="http://schemas.microsoft.com/office/powerpoint/2010/main" val="309328102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35AAFAB-0E2F-0F4D-A3AE-1C7715703AE2}" type="slidenum">
              <a:rPr lang="en-US" smtClean="0"/>
              <a:pPr/>
              <a:t>‹#›</a:t>
            </a:fld>
            <a:endParaRPr lang="en-US"/>
          </a:p>
        </p:txBody>
      </p:sp>
    </p:spTree>
    <p:extLst>
      <p:ext uri="{BB962C8B-B14F-4D97-AF65-F5344CB8AC3E}">
        <p14:creationId xmlns:p14="http://schemas.microsoft.com/office/powerpoint/2010/main" val="10164891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9E8E0E9-7F89-7E45-A25D-6BCE167D2FE6}" type="slidenum">
              <a:rPr lang="en-US" smtClean="0"/>
              <a:pPr/>
              <a:t>‹#›</a:t>
            </a:fld>
            <a:endParaRPr lang="en-US"/>
          </a:p>
        </p:txBody>
      </p:sp>
    </p:spTree>
    <p:extLst>
      <p:ext uri="{BB962C8B-B14F-4D97-AF65-F5344CB8AC3E}">
        <p14:creationId xmlns:p14="http://schemas.microsoft.com/office/powerpoint/2010/main" val="404370751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91BA1F3-3217-7042-90B6-1113A8D47280}" type="slidenum">
              <a:rPr lang="en-US" smtClean="0"/>
              <a:pPr/>
              <a:t>‹#›</a:t>
            </a:fld>
            <a:endParaRPr lang="en-US"/>
          </a:p>
        </p:txBody>
      </p:sp>
    </p:spTree>
    <p:extLst>
      <p:ext uri="{BB962C8B-B14F-4D97-AF65-F5344CB8AC3E}">
        <p14:creationId xmlns:p14="http://schemas.microsoft.com/office/powerpoint/2010/main" val="139113420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6A5E4BDC-F2E6-5D42-8743-04D639AF8923}" type="slidenum">
              <a:rPr lang="en-US" smtClean="0"/>
              <a:pPr/>
              <a:t>‹#›</a:t>
            </a:fld>
            <a:endParaRPr lang="en-US"/>
          </a:p>
        </p:txBody>
      </p:sp>
    </p:spTree>
    <p:extLst>
      <p:ext uri="{BB962C8B-B14F-4D97-AF65-F5344CB8AC3E}">
        <p14:creationId xmlns:p14="http://schemas.microsoft.com/office/powerpoint/2010/main" val="373588364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2A551CD-7233-4F45-8CCB-9B440AA26B3C}" type="slidenum">
              <a:rPr lang="en-US" smtClean="0"/>
              <a:pPr/>
              <a:t>‹#›</a:t>
            </a:fld>
            <a:endParaRPr lang="en-US"/>
          </a:p>
        </p:txBody>
      </p:sp>
    </p:spTree>
    <p:extLst>
      <p:ext uri="{BB962C8B-B14F-4D97-AF65-F5344CB8AC3E}">
        <p14:creationId xmlns:p14="http://schemas.microsoft.com/office/powerpoint/2010/main" val="949279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76DEAC2A-C6EC-6F4B-8A6C-46786619B81F}" type="slidenum">
              <a:rPr lang="en-US" smtClean="0"/>
              <a:pPr/>
              <a:t>‹#›</a:t>
            </a:fld>
            <a:endParaRPr lang="en-US"/>
          </a:p>
        </p:txBody>
      </p:sp>
    </p:spTree>
    <p:extLst>
      <p:ext uri="{BB962C8B-B14F-4D97-AF65-F5344CB8AC3E}">
        <p14:creationId xmlns:p14="http://schemas.microsoft.com/office/powerpoint/2010/main" val="79061289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C9F499E-4224-CA43-AE6E-68FCA88455E5}" type="slidenum">
              <a:rPr lang="en-US" smtClean="0"/>
              <a:pPr/>
              <a:t>‹#›</a:t>
            </a:fld>
            <a:endParaRPr lang="en-US"/>
          </a:p>
        </p:txBody>
      </p:sp>
    </p:spTree>
    <p:extLst>
      <p:ext uri="{BB962C8B-B14F-4D97-AF65-F5344CB8AC3E}">
        <p14:creationId xmlns:p14="http://schemas.microsoft.com/office/powerpoint/2010/main" val="18313023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22/06/2024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75883090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80C11-B769-9F41-86D4-D214E9A71ED3}" type="slidenum">
              <a:rPr lang="en-US" smtClean="0"/>
              <a:pPr/>
              <a:t>‹#›</a:t>
            </a:fld>
            <a:endParaRPr lang="en-US"/>
          </a:p>
        </p:txBody>
      </p:sp>
    </p:spTree>
    <p:extLst>
      <p:ext uri="{BB962C8B-B14F-4D97-AF65-F5344CB8AC3E}">
        <p14:creationId xmlns:p14="http://schemas.microsoft.com/office/powerpoint/2010/main" val="96382222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2AF73CF8-E77D-0241-A7C5-5EB5296516FC}" type="slidenum">
              <a:rPr lang="en-US" smtClean="0"/>
              <a:pPr/>
              <a:t>‹#›</a:t>
            </a:fld>
            <a:endParaRPr lang="en-US"/>
          </a:p>
        </p:txBody>
      </p:sp>
    </p:spTree>
    <p:extLst>
      <p:ext uri="{BB962C8B-B14F-4D97-AF65-F5344CB8AC3E}">
        <p14:creationId xmlns:p14="http://schemas.microsoft.com/office/powerpoint/2010/main" val="295215336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7E72936-3FEC-C34E-A02B-788B952169A7}" type="slidenum">
              <a:rPr lang="en-US" smtClean="0"/>
              <a:pPr/>
              <a:t>‹#›</a:t>
            </a:fld>
            <a:endParaRPr lang="en-US"/>
          </a:p>
        </p:txBody>
      </p:sp>
    </p:spTree>
    <p:extLst>
      <p:ext uri="{BB962C8B-B14F-4D97-AF65-F5344CB8AC3E}">
        <p14:creationId xmlns:p14="http://schemas.microsoft.com/office/powerpoint/2010/main" val="39299519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466B0DF-4CF2-F24E-9BEC-3FE9CD52B632}" type="slidenum">
              <a:rPr lang="en-US" smtClean="0"/>
              <a:pPr/>
              <a:t>‹#›</a:t>
            </a:fld>
            <a:endParaRPr lang="en-US"/>
          </a:p>
        </p:txBody>
      </p:sp>
    </p:spTree>
    <p:extLst>
      <p:ext uri="{BB962C8B-B14F-4D97-AF65-F5344CB8AC3E}">
        <p14:creationId xmlns:p14="http://schemas.microsoft.com/office/powerpoint/2010/main" val="171501920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0C7D814-E90E-5542-B793-DC480D9765A2}" type="slidenum">
              <a:rPr lang="en-US" smtClean="0"/>
              <a:pPr/>
              <a:t>‹#›</a:t>
            </a:fld>
            <a:endParaRPr lang="en-US"/>
          </a:p>
        </p:txBody>
      </p:sp>
    </p:spTree>
    <p:extLst>
      <p:ext uri="{BB962C8B-B14F-4D97-AF65-F5344CB8AC3E}">
        <p14:creationId xmlns:p14="http://schemas.microsoft.com/office/powerpoint/2010/main" val="324984749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9D09623-0788-734F-ABD1-DF5CE48C3640}" type="slidenum">
              <a:rPr lang="en-US" smtClean="0"/>
              <a:pPr/>
              <a:t>‹#›</a:t>
            </a:fld>
            <a:endParaRPr lang="en-US"/>
          </a:p>
        </p:txBody>
      </p:sp>
    </p:spTree>
    <p:extLst>
      <p:ext uri="{BB962C8B-B14F-4D97-AF65-F5344CB8AC3E}">
        <p14:creationId xmlns:p14="http://schemas.microsoft.com/office/powerpoint/2010/main" val="304733086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2C9B095-375E-BE4C-9186-D378F2BAEA2D}" type="slidenum">
              <a:rPr lang="en-US" smtClean="0"/>
              <a:pPr/>
              <a:t>‹#›</a:t>
            </a:fld>
            <a:endParaRPr lang="en-US"/>
          </a:p>
        </p:txBody>
      </p:sp>
    </p:spTree>
    <p:extLst>
      <p:ext uri="{BB962C8B-B14F-4D97-AF65-F5344CB8AC3E}">
        <p14:creationId xmlns:p14="http://schemas.microsoft.com/office/powerpoint/2010/main" val="147613728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F92712-70DA-4D42-BF22-BA0BF8D00841}" type="slidenum">
              <a:rPr lang="en-US" smtClean="0"/>
              <a:pPr/>
              <a:t>‹#›</a:t>
            </a:fld>
            <a:endParaRPr lang="en-US"/>
          </a:p>
        </p:txBody>
      </p:sp>
    </p:spTree>
    <p:extLst>
      <p:ext uri="{BB962C8B-B14F-4D97-AF65-F5344CB8AC3E}">
        <p14:creationId xmlns:p14="http://schemas.microsoft.com/office/powerpoint/2010/main" val="306500473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DBED053-504D-3E49-B4D0-627429777254}" type="slidenum">
              <a:rPr lang="en-US" smtClean="0"/>
              <a:pPr/>
              <a:t>‹#›</a:t>
            </a:fld>
            <a:endParaRPr lang="en-US"/>
          </a:p>
        </p:txBody>
      </p:sp>
    </p:spTree>
    <p:extLst>
      <p:ext uri="{BB962C8B-B14F-4D97-AF65-F5344CB8AC3E}">
        <p14:creationId xmlns:p14="http://schemas.microsoft.com/office/powerpoint/2010/main" val="177136202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C92AA1B-7E78-3E45-A449-9A857C4CA791}" type="slidenum">
              <a:rPr lang="en-US" smtClean="0"/>
              <a:pPr/>
              <a:t>‹#›</a:t>
            </a:fld>
            <a:endParaRPr lang="en-US"/>
          </a:p>
        </p:txBody>
      </p:sp>
    </p:spTree>
    <p:extLst>
      <p:ext uri="{BB962C8B-B14F-4D97-AF65-F5344CB8AC3E}">
        <p14:creationId xmlns:p14="http://schemas.microsoft.com/office/powerpoint/2010/main" val="28440436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D91AC0B-5766-CE45-8294-4546A173B0F1}" type="slidenum">
              <a:rPr lang="en-US" smtClean="0"/>
              <a:pPr>
                <a:defRPr/>
              </a:pPr>
              <a:t>‹#›</a:t>
            </a:fld>
            <a:endParaRPr lang="en-US"/>
          </a:p>
        </p:txBody>
      </p:sp>
    </p:spTree>
    <p:extLst>
      <p:ext uri="{BB962C8B-B14F-4D97-AF65-F5344CB8AC3E}">
        <p14:creationId xmlns:p14="http://schemas.microsoft.com/office/powerpoint/2010/main" val="3135185066"/>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52400" y="1981200"/>
            <a:ext cx="1676400" cy="4876800"/>
            <a:chOff x="96" y="1248"/>
            <a:chExt cx="1056" cy="3072"/>
          </a:xfrm>
        </p:grpSpPr>
        <p:sp>
          <p:nvSpPr>
            <p:cNvPr id="5" name="Rectangle 3"/>
            <p:cNvSpPr>
              <a:spLocks noChangeArrowheads="1"/>
            </p:cNvSpPr>
            <p:nvPr/>
          </p:nvSpPr>
          <p:spPr bwMode="auto">
            <a:xfrm>
              <a:off x="288" y="1248"/>
              <a:ext cx="672" cy="3071"/>
            </a:xfrm>
            <a:prstGeom prst="rect">
              <a:avLst/>
            </a:prstGeom>
            <a:solidFill>
              <a:schemeClr val="bg2"/>
            </a:solidFill>
            <a:ln>
              <a:noFill/>
            </a:ln>
            <a:effectLst/>
          </p:spPr>
          <p:txBody>
            <a:bodyPr/>
            <a:lstStyle/>
            <a:p>
              <a:pPr>
                <a:defRPr/>
              </a:pPr>
              <a:endParaRPr lang="en-US"/>
            </a:p>
          </p:txBody>
        </p:sp>
        <p:sp>
          <p:nvSpPr>
            <p:cNvPr id="6" name="Oval 4"/>
            <p:cNvSpPr>
              <a:spLocks noChangeArrowheads="1"/>
            </p:cNvSpPr>
            <p:nvPr/>
          </p:nvSpPr>
          <p:spPr bwMode="auto">
            <a:xfrm>
              <a:off x="192" y="124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7" name="Oval 5"/>
            <p:cNvSpPr>
              <a:spLocks noChangeArrowheads="1"/>
            </p:cNvSpPr>
            <p:nvPr/>
          </p:nvSpPr>
          <p:spPr bwMode="auto">
            <a:xfrm>
              <a:off x="528" y="134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8" name="Oval 6"/>
            <p:cNvSpPr>
              <a:spLocks noChangeArrowheads="1"/>
            </p:cNvSpPr>
            <p:nvPr/>
          </p:nvSpPr>
          <p:spPr bwMode="auto">
            <a:xfrm>
              <a:off x="336" y="158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9" name="Oval 7"/>
            <p:cNvSpPr>
              <a:spLocks noChangeArrowheads="1"/>
            </p:cNvSpPr>
            <p:nvPr/>
          </p:nvSpPr>
          <p:spPr bwMode="auto">
            <a:xfrm>
              <a:off x="624" y="124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0" name="Oval 8"/>
            <p:cNvSpPr>
              <a:spLocks noChangeArrowheads="1"/>
            </p:cNvSpPr>
            <p:nvPr/>
          </p:nvSpPr>
          <p:spPr bwMode="auto">
            <a:xfrm>
              <a:off x="288" y="129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1" name="Oval 9"/>
            <p:cNvSpPr>
              <a:spLocks noChangeArrowheads="1"/>
            </p:cNvSpPr>
            <p:nvPr/>
          </p:nvSpPr>
          <p:spPr bwMode="auto">
            <a:xfrm>
              <a:off x="240" y="288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2" name="Oval 10"/>
            <p:cNvSpPr>
              <a:spLocks noChangeArrowheads="1"/>
            </p:cNvSpPr>
            <p:nvPr/>
          </p:nvSpPr>
          <p:spPr bwMode="auto">
            <a:xfrm>
              <a:off x="768" y="153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3" name="Oval 11"/>
            <p:cNvSpPr>
              <a:spLocks noChangeArrowheads="1"/>
            </p:cNvSpPr>
            <p:nvPr/>
          </p:nvSpPr>
          <p:spPr bwMode="auto">
            <a:xfrm>
              <a:off x="528" y="172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4" name="Oval 12"/>
            <p:cNvSpPr>
              <a:spLocks noChangeArrowheads="1"/>
            </p:cNvSpPr>
            <p:nvPr/>
          </p:nvSpPr>
          <p:spPr bwMode="auto">
            <a:xfrm>
              <a:off x="576" y="19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5" name="Oval 13"/>
            <p:cNvSpPr>
              <a:spLocks noChangeArrowheads="1"/>
            </p:cNvSpPr>
            <p:nvPr/>
          </p:nvSpPr>
          <p:spPr bwMode="auto">
            <a:xfrm>
              <a:off x="384" y="19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6" name="Oval 14"/>
            <p:cNvSpPr>
              <a:spLocks noChangeArrowheads="1"/>
            </p:cNvSpPr>
            <p:nvPr/>
          </p:nvSpPr>
          <p:spPr bwMode="auto">
            <a:xfrm>
              <a:off x="192" y="177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 name="Oval 15"/>
            <p:cNvSpPr>
              <a:spLocks noChangeArrowheads="1"/>
            </p:cNvSpPr>
            <p:nvPr/>
          </p:nvSpPr>
          <p:spPr bwMode="auto">
            <a:xfrm>
              <a:off x="240" y="230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8" name="Oval 16"/>
            <p:cNvSpPr>
              <a:spLocks noChangeArrowheads="1"/>
            </p:cNvSpPr>
            <p:nvPr/>
          </p:nvSpPr>
          <p:spPr bwMode="auto">
            <a:xfrm>
              <a:off x="576" y="230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9" name="Oval 17"/>
            <p:cNvSpPr>
              <a:spLocks noChangeArrowheads="1"/>
            </p:cNvSpPr>
            <p:nvPr/>
          </p:nvSpPr>
          <p:spPr bwMode="auto">
            <a:xfrm>
              <a:off x="432" y="225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0" name="Oval 18"/>
            <p:cNvSpPr>
              <a:spLocks noChangeArrowheads="1"/>
            </p:cNvSpPr>
            <p:nvPr/>
          </p:nvSpPr>
          <p:spPr bwMode="auto">
            <a:xfrm>
              <a:off x="336" y="268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1" name="Oval 19"/>
            <p:cNvSpPr>
              <a:spLocks noChangeArrowheads="1"/>
            </p:cNvSpPr>
            <p:nvPr/>
          </p:nvSpPr>
          <p:spPr bwMode="auto">
            <a:xfrm>
              <a:off x="816" y="220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2" name="Oval 20"/>
            <p:cNvSpPr>
              <a:spLocks noChangeArrowheads="1"/>
            </p:cNvSpPr>
            <p:nvPr/>
          </p:nvSpPr>
          <p:spPr bwMode="auto">
            <a:xfrm>
              <a:off x="672" y="268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3" name="Oval 21"/>
            <p:cNvSpPr>
              <a:spLocks noChangeArrowheads="1"/>
            </p:cNvSpPr>
            <p:nvPr/>
          </p:nvSpPr>
          <p:spPr bwMode="auto">
            <a:xfrm>
              <a:off x="528" y="292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4" name="Oval 22"/>
            <p:cNvSpPr>
              <a:spLocks noChangeArrowheads="1"/>
            </p:cNvSpPr>
            <p:nvPr/>
          </p:nvSpPr>
          <p:spPr bwMode="auto">
            <a:xfrm>
              <a:off x="720" y="235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5" name="Oval 23"/>
            <p:cNvSpPr>
              <a:spLocks noChangeArrowheads="1"/>
            </p:cNvSpPr>
            <p:nvPr/>
          </p:nvSpPr>
          <p:spPr bwMode="auto">
            <a:xfrm>
              <a:off x="192" y="254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6" name="Oval 24"/>
            <p:cNvSpPr>
              <a:spLocks noChangeArrowheads="1"/>
            </p:cNvSpPr>
            <p:nvPr/>
          </p:nvSpPr>
          <p:spPr bwMode="auto">
            <a:xfrm>
              <a:off x="768" y="187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7" name="Oval 25"/>
            <p:cNvSpPr>
              <a:spLocks noChangeArrowheads="1"/>
            </p:cNvSpPr>
            <p:nvPr/>
          </p:nvSpPr>
          <p:spPr bwMode="auto">
            <a:xfrm>
              <a:off x="144" y="19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8" name="Oval 26"/>
            <p:cNvSpPr>
              <a:spLocks noChangeArrowheads="1"/>
            </p:cNvSpPr>
            <p:nvPr/>
          </p:nvSpPr>
          <p:spPr bwMode="auto">
            <a:xfrm>
              <a:off x="624" y="307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9" name="Oval 27"/>
            <p:cNvSpPr>
              <a:spLocks noChangeArrowheads="1"/>
            </p:cNvSpPr>
            <p:nvPr/>
          </p:nvSpPr>
          <p:spPr bwMode="auto">
            <a:xfrm>
              <a:off x="240" y="326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0" name="Oval 28"/>
            <p:cNvSpPr>
              <a:spLocks noChangeArrowheads="1"/>
            </p:cNvSpPr>
            <p:nvPr/>
          </p:nvSpPr>
          <p:spPr bwMode="auto">
            <a:xfrm>
              <a:off x="384" y="326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1" name="Oval 29"/>
            <p:cNvSpPr>
              <a:spLocks noChangeArrowheads="1"/>
            </p:cNvSpPr>
            <p:nvPr/>
          </p:nvSpPr>
          <p:spPr bwMode="auto">
            <a:xfrm>
              <a:off x="336" y="312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2" name="Oval 30"/>
            <p:cNvSpPr>
              <a:spLocks noChangeArrowheads="1"/>
            </p:cNvSpPr>
            <p:nvPr/>
          </p:nvSpPr>
          <p:spPr bwMode="auto">
            <a:xfrm>
              <a:off x="768" y="326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3" name="Oval 31"/>
            <p:cNvSpPr>
              <a:spLocks noChangeArrowheads="1"/>
            </p:cNvSpPr>
            <p:nvPr/>
          </p:nvSpPr>
          <p:spPr bwMode="auto">
            <a:xfrm>
              <a:off x="240" y="369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4" name="Oval 32"/>
            <p:cNvSpPr>
              <a:spLocks noChangeArrowheads="1"/>
            </p:cNvSpPr>
            <p:nvPr/>
          </p:nvSpPr>
          <p:spPr bwMode="auto">
            <a:xfrm>
              <a:off x="288" y="360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5" name="Oval 33"/>
            <p:cNvSpPr>
              <a:spLocks noChangeArrowheads="1"/>
            </p:cNvSpPr>
            <p:nvPr/>
          </p:nvSpPr>
          <p:spPr bwMode="auto">
            <a:xfrm>
              <a:off x="576" y="340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6" name="Oval 34"/>
            <p:cNvSpPr>
              <a:spLocks noChangeArrowheads="1"/>
            </p:cNvSpPr>
            <p:nvPr/>
          </p:nvSpPr>
          <p:spPr bwMode="auto">
            <a:xfrm>
              <a:off x="528" y="364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7" name="Oval 35"/>
            <p:cNvSpPr>
              <a:spLocks noChangeArrowheads="1"/>
            </p:cNvSpPr>
            <p:nvPr/>
          </p:nvSpPr>
          <p:spPr bwMode="auto">
            <a:xfrm>
              <a:off x="672" y="360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8" name="Oval 36"/>
            <p:cNvSpPr>
              <a:spLocks noChangeArrowheads="1"/>
            </p:cNvSpPr>
            <p:nvPr/>
          </p:nvSpPr>
          <p:spPr bwMode="auto">
            <a:xfrm>
              <a:off x="384" y="393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9" name="Oval 37"/>
            <p:cNvSpPr>
              <a:spLocks noChangeArrowheads="1"/>
            </p:cNvSpPr>
            <p:nvPr/>
          </p:nvSpPr>
          <p:spPr bwMode="auto">
            <a:xfrm>
              <a:off x="576" y="3889"/>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0" name="Oval 38"/>
            <p:cNvSpPr>
              <a:spLocks noChangeArrowheads="1"/>
            </p:cNvSpPr>
            <p:nvPr/>
          </p:nvSpPr>
          <p:spPr bwMode="auto">
            <a:xfrm>
              <a:off x="816" y="4031"/>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1" name="Oval 39"/>
            <p:cNvSpPr>
              <a:spLocks noChangeArrowheads="1"/>
            </p:cNvSpPr>
            <p:nvPr/>
          </p:nvSpPr>
          <p:spPr bwMode="auto">
            <a:xfrm>
              <a:off x="480" y="403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2" name="Oval 40"/>
            <p:cNvSpPr>
              <a:spLocks noChangeArrowheads="1"/>
            </p:cNvSpPr>
            <p:nvPr/>
          </p:nvSpPr>
          <p:spPr bwMode="auto">
            <a:xfrm>
              <a:off x="144" y="403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3" name="Oval 41"/>
            <p:cNvSpPr>
              <a:spLocks noChangeArrowheads="1"/>
            </p:cNvSpPr>
            <p:nvPr/>
          </p:nvSpPr>
          <p:spPr bwMode="auto">
            <a:xfrm>
              <a:off x="528" y="259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4" name="Oval 42"/>
            <p:cNvSpPr>
              <a:spLocks noChangeArrowheads="1"/>
            </p:cNvSpPr>
            <p:nvPr/>
          </p:nvSpPr>
          <p:spPr bwMode="auto">
            <a:xfrm>
              <a:off x="720" y="134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5" name="Oval 43"/>
            <p:cNvSpPr>
              <a:spLocks noChangeArrowheads="1"/>
            </p:cNvSpPr>
            <p:nvPr/>
          </p:nvSpPr>
          <p:spPr bwMode="auto">
            <a:xfrm>
              <a:off x="96" y="158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6" name="Oval 44"/>
            <p:cNvSpPr>
              <a:spLocks noChangeArrowheads="1"/>
            </p:cNvSpPr>
            <p:nvPr/>
          </p:nvSpPr>
          <p:spPr bwMode="auto">
            <a:xfrm>
              <a:off x="864" y="283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7" name="Oval 45"/>
            <p:cNvSpPr>
              <a:spLocks noChangeArrowheads="1"/>
            </p:cNvSpPr>
            <p:nvPr/>
          </p:nvSpPr>
          <p:spPr bwMode="auto">
            <a:xfrm>
              <a:off x="864" y="168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8" name="Oval 46"/>
            <p:cNvSpPr>
              <a:spLocks noChangeArrowheads="1"/>
            </p:cNvSpPr>
            <p:nvPr/>
          </p:nvSpPr>
          <p:spPr bwMode="auto">
            <a:xfrm>
              <a:off x="864" y="31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9" name="Oval 47"/>
            <p:cNvSpPr>
              <a:spLocks noChangeArrowheads="1"/>
            </p:cNvSpPr>
            <p:nvPr/>
          </p:nvSpPr>
          <p:spPr bwMode="auto">
            <a:xfrm>
              <a:off x="864" y="369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50" name="Oval 48"/>
            <p:cNvSpPr>
              <a:spLocks noChangeArrowheads="1"/>
            </p:cNvSpPr>
            <p:nvPr/>
          </p:nvSpPr>
          <p:spPr bwMode="auto">
            <a:xfrm>
              <a:off x="528" y="1584"/>
              <a:ext cx="288" cy="288"/>
            </a:xfrm>
            <a:prstGeom prst="ellipse">
              <a:avLst/>
            </a:prstGeom>
            <a:noFill/>
            <a:ln w="12700" cap="sq">
              <a:solidFill>
                <a:srgbClr val="B2B2B2"/>
              </a:solidFill>
              <a:round/>
              <a:headEnd/>
              <a:tailEnd/>
            </a:ln>
            <a:effectLst/>
          </p:spPr>
          <p:txBody>
            <a:bodyPr/>
            <a:lstStyle/>
            <a:p>
              <a:pPr>
                <a:defRPr/>
              </a:pPr>
              <a:endParaRPr lang="en-US"/>
            </a:p>
          </p:txBody>
        </p:sp>
      </p:grpSp>
      <p:sp>
        <p:nvSpPr>
          <p:cNvPr id="51" name="Rectangle 49"/>
          <p:cNvSpPr>
            <a:spLocks noChangeArrowheads="1"/>
          </p:cNvSpPr>
          <p:nvPr/>
        </p:nvSpPr>
        <p:spPr bwMode="auto">
          <a:xfrm>
            <a:off x="1905000" y="1982788"/>
            <a:ext cx="7010400" cy="4875212"/>
          </a:xfrm>
          <a:prstGeom prst="rect">
            <a:avLst/>
          </a:prstGeom>
          <a:solidFill>
            <a:schemeClr val="accent1"/>
          </a:solidFill>
          <a:ln>
            <a:noFill/>
          </a:ln>
          <a:effectLst/>
        </p:spPr>
        <p:txBody>
          <a:bodyPr/>
          <a:lstStyle/>
          <a:p>
            <a:pPr eaLnBrk="1" hangingPunct="1">
              <a:defRPr/>
            </a:pPr>
            <a:endParaRPr kumimoji="1" lang="en-US">
              <a:latin typeface="Times New Roman" charset="0"/>
            </a:endParaRPr>
          </a:p>
        </p:txBody>
      </p:sp>
      <p:sp>
        <p:nvSpPr>
          <p:cNvPr id="52" name="Rectangle 50"/>
          <p:cNvSpPr>
            <a:spLocks noChangeArrowheads="1"/>
          </p:cNvSpPr>
          <p:nvPr/>
        </p:nvSpPr>
        <p:spPr bwMode="auto">
          <a:xfrm>
            <a:off x="152400" y="1295400"/>
            <a:ext cx="8763000" cy="152400"/>
          </a:xfrm>
          <a:prstGeom prst="rect">
            <a:avLst/>
          </a:prstGeom>
          <a:solidFill>
            <a:schemeClr val="hlink"/>
          </a:solidFill>
          <a:ln>
            <a:noFill/>
          </a:ln>
          <a:effectLst/>
        </p:spPr>
        <p:txBody>
          <a:bodyPr/>
          <a:lstStyle/>
          <a:p>
            <a:pPr eaLnBrk="1" hangingPunct="1">
              <a:defRPr/>
            </a:pPr>
            <a:endParaRPr kumimoji="1" lang="en-US">
              <a:latin typeface="Times New Roman" charset="0"/>
            </a:endParaRPr>
          </a:p>
        </p:txBody>
      </p:sp>
      <p:sp>
        <p:nvSpPr>
          <p:cNvPr id="53" name="Rectangle 51"/>
          <p:cNvSpPr>
            <a:spLocks noChangeArrowheads="1"/>
          </p:cNvSpPr>
          <p:nvPr/>
        </p:nvSpPr>
        <p:spPr bwMode="auto">
          <a:xfrm>
            <a:off x="457200" y="457200"/>
            <a:ext cx="1066800" cy="1219200"/>
          </a:xfrm>
          <a:prstGeom prst="rect">
            <a:avLst/>
          </a:prstGeom>
          <a:solidFill>
            <a:schemeClr val="accent1"/>
          </a:solidFill>
          <a:ln>
            <a:noFill/>
          </a:ln>
          <a:effectLst/>
        </p:spPr>
        <p:txBody>
          <a:bodyPr/>
          <a:lstStyle/>
          <a:p>
            <a:pPr>
              <a:defRPr/>
            </a:pPr>
            <a:endParaRPr lang="en-US"/>
          </a:p>
        </p:txBody>
      </p:sp>
      <p:grpSp>
        <p:nvGrpSpPr>
          <p:cNvPr id="54" name="Group 52"/>
          <p:cNvGrpSpPr>
            <a:grpSpLocks/>
          </p:cNvGrpSpPr>
          <p:nvPr/>
        </p:nvGrpSpPr>
        <p:grpSpPr bwMode="auto">
          <a:xfrm>
            <a:off x="150813" y="230188"/>
            <a:ext cx="1600200" cy="1598612"/>
            <a:chOff x="95" y="145"/>
            <a:chExt cx="1008" cy="1007"/>
          </a:xfrm>
        </p:grpSpPr>
        <p:sp>
          <p:nvSpPr>
            <p:cNvPr id="55" name="Oval 53"/>
            <p:cNvSpPr>
              <a:spLocks noChangeArrowheads="1"/>
            </p:cNvSpPr>
            <p:nvPr/>
          </p:nvSpPr>
          <p:spPr bwMode="auto">
            <a:xfrm>
              <a:off x="431" y="289"/>
              <a:ext cx="240" cy="240"/>
            </a:xfrm>
            <a:prstGeom prst="ellipse">
              <a:avLst/>
            </a:prstGeom>
            <a:noFill/>
            <a:ln w="12700" cap="sq">
              <a:solidFill>
                <a:srgbClr val="00FFCC"/>
              </a:solidFill>
              <a:round/>
              <a:headEnd/>
              <a:tailEnd/>
            </a:ln>
            <a:effectLst/>
          </p:spPr>
          <p:txBody>
            <a:bodyPr/>
            <a:lstStyle/>
            <a:p>
              <a:pPr>
                <a:defRPr/>
              </a:pPr>
              <a:endParaRPr lang="en-US"/>
            </a:p>
          </p:txBody>
        </p:sp>
        <p:sp>
          <p:nvSpPr>
            <p:cNvPr id="56" name="Oval 54"/>
            <p:cNvSpPr>
              <a:spLocks noChangeArrowheads="1"/>
            </p:cNvSpPr>
            <p:nvPr/>
          </p:nvSpPr>
          <p:spPr bwMode="auto">
            <a:xfrm>
              <a:off x="527" y="625"/>
              <a:ext cx="240" cy="240"/>
            </a:xfrm>
            <a:prstGeom prst="ellipse">
              <a:avLst/>
            </a:prstGeom>
            <a:noFill/>
            <a:ln w="12700" cap="sq">
              <a:solidFill>
                <a:srgbClr val="00FFCC"/>
              </a:solidFill>
              <a:round/>
              <a:headEnd/>
              <a:tailEnd/>
            </a:ln>
            <a:effectLst/>
          </p:spPr>
          <p:txBody>
            <a:bodyPr/>
            <a:lstStyle/>
            <a:p>
              <a:pPr>
                <a:defRPr/>
              </a:pPr>
              <a:endParaRPr lang="en-US"/>
            </a:p>
          </p:txBody>
        </p:sp>
        <p:sp>
          <p:nvSpPr>
            <p:cNvPr id="57" name="Oval 55"/>
            <p:cNvSpPr>
              <a:spLocks noChangeArrowheads="1"/>
            </p:cNvSpPr>
            <p:nvPr/>
          </p:nvSpPr>
          <p:spPr bwMode="auto">
            <a:xfrm>
              <a:off x="815" y="674"/>
              <a:ext cx="240" cy="240"/>
            </a:xfrm>
            <a:prstGeom prst="ellipse">
              <a:avLst/>
            </a:prstGeom>
            <a:noFill/>
            <a:ln w="12700" cap="sq">
              <a:solidFill>
                <a:srgbClr val="00FFCC"/>
              </a:solidFill>
              <a:round/>
              <a:headEnd/>
              <a:tailEnd/>
            </a:ln>
            <a:effectLst/>
          </p:spPr>
          <p:txBody>
            <a:bodyPr/>
            <a:lstStyle/>
            <a:p>
              <a:pPr>
                <a:defRPr/>
              </a:pPr>
              <a:endParaRPr lang="en-US"/>
            </a:p>
          </p:txBody>
        </p:sp>
        <p:sp>
          <p:nvSpPr>
            <p:cNvPr id="58" name="Oval 56"/>
            <p:cNvSpPr>
              <a:spLocks noChangeArrowheads="1"/>
            </p:cNvSpPr>
            <p:nvPr/>
          </p:nvSpPr>
          <p:spPr bwMode="auto">
            <a:xfrm>
              <a:off x="863" y="291"/>
              <a:ext cx="240" cy="240"/>
            </a:xfrm>
            <a:prstGeom prst="ellipse">
              <a:avLst/>
            </a:prstGeom>
            <a:noFill/>
            <a:ln w="12700" cap="sq">
              <a:solidFill>
                <a:srgbClr val="00FFCC"/>
              </a:solidFill>
              <a:round/>
              <a:headEnd/>
              <a:tailEnd/>
            </a:ln>
            <a:effectLst/>
          </p:spPr>
          <p:txBody>
            <a:bodyPr/>
            <a:lstStyle/>
            <a:p>
              <a:pPr>
                <a:defRPr/>
              </a:pPr>
              <a:endParaRPr lang="en-US"/>
            </a:p>
          </p:txBody>
        </p:sp>
        <p:sp>
          <p:nvSpPr>
            <p:cNvPr id="59" name="Oval 57"/>
            <p:cNvSpPr>
              <a:spLocks noChangeArrowheads="1"/>
            </p:cNvSpPr>
            <p:nvPr/>
          </p:nvSpPr>
          <p:spPr bwMode="auto">
            <a:xfrm>
              <a:off x="338" y="816"/>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0" name="Oval 58"/>
            <p:cNvSpPr>
              <a:spLocks noChangeArrowheads="1"/>
            </p:cNvSpPr>
            <p:nvPr/>
          </p:nvSpPr>
          <p:spPr bwMode="auto">
            <a:xfrm>
              <a:off x="770" y="912"/>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1" name="Oval 59"/>
            <p:cNvSpPr>
              <a:spLocks noChangeArrowheads="1"/>
            </p:cNvSpPr>
            <p:nvPr/>
          </p:nvSpPr>
          <p:spPr bwMode="auto">
            <a:xfrm>
              <a:off x="335" y="576"/>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2" name="Oval 60"/>
            <p:cNvSpPr>
              <a:spLocks noChangeArrowheads="1"/>
            </p:cNvSpPr>
            <p:nvPr/>
          </p:nvSpPr>
          <p:spPr bwMode="auto">
            <a:xfrm>
              <a:off x="671" y="768"/>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3" name="Oval 61"/>
            <p:cNvSpPr>
              <a:spLocks noChangeArrowheads="1"/>
            </p:cNvSpPr>
            <p:nvPr/>
          </p:nvSpPr>
          <p:spPr bwMode="auto">
            <a:xfrm>
              <a:off x="431" y="912"/>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4" name="Oval 62"/>
            <p:cNvSpPr>
              <a:spLocks noChangeArrowheads="1"/>
            </p:cNvSpPr>
            <p:nvPr/>
          </p:nvSpPr>
          <p:spPr bwMode="auto">
            <a:xfrm>
              <a:off x="623" y="337"/>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5" name="Oval 63"/>
            <p:cNvSpPr>
              <a:spLocks noChangeArrowheads="1"/>
            </p:cNvSpPr>
            <p:nvPr/>
          </p:nvSpPr>
          <p:spPr bwMode="auto">
            <a:xfrm>
              <a:off x="719" y="433"/>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6" name="Oval 64"/>
            <p:cNvSpPr>
              <a:spLocks noChangeArrowheads="1"/>
            </p:cNvSpPr>
            <p:nvPr/>
          </p:nvSpPr>
          <p:spPr bwMode="auto">
            <a:xfrm>
              <a:off x="383" y="481"/>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7" name="Oval 65"/>
            <p:cNvSpPr>
              <a:spLocks noChangeArrowheads="1"/>
            </p:cNvSpPr>
            <p:nvPr/>
          </p:nvSpPr>
          <p:spPr bwMode="auto">
            <a:xfrm>
              <a:off x="191" y="673"/>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8" name="Oval 66"/>
            <p:cNvSpPr>
              <a:spLocks noChangeArrowheads="1"/>
            </p:cNvSpPr>
            <p:nvPr/>
          </p:nvSpPr>
          <p:spPr bwMode="auto">
            <a:xfrm>
              <a:off x="143" y="385"/>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9" name="Oval 67"/>
            <p:cNvSpPr>
              <a:spLocks noChangeArrowheads="1"/>
            </p:cNvSpPr>
            <p:nvPr/>
          </p:nvSpPr>
          <p:spPr bwMode="auto">
            <a:xfrm>
              <a:off x="95" y="817"/>
              <a:ext cx="240" cy="240"/>
            </a:xfrm>
            <a:prstGeom prst="ellipse">
              <a:avLst/>
            </a:prstGeom>
            <a:noFill/>
            <a:ln w="12700" cap="sq">
              <a:solidFill>
                <a:srgbClr val="00FFCC"/>
              </a:solidFill>
              <a:round/>
              <a:headEnd/>
              <a:tailEnd/>
            </a:ln>
            <a:effectLst/>
          </p:spPr>
          <p:txBody>
            <a:bodyPr/>
            <a:lstStyle/>
            <a:p>
              <a:pPr>
                <a:defRPr/>
              </a:pPr>
              <a:endParaRPr lang="en-US"/>
            </a:p>
          </p:txBody>
        </p:sp>
        <p:sp>
          <p:nvSpPr>
            <p:cNvPr id="70" name="Oval 68"/>
            <p:cNvSpPr>
              <a:spLocks noChangeArrowheads="1"/>
            </p:cNvSpPr>
            <p:nvPr/>
          </p:nvSpPr>
          <p:spPr bwMode="auto">
            <a:xfrm>
              <a:off x="719" y="145"/>
              <a:ext cx="240" cy="240"/>
            </a:xfrm>
            <a:prstGeom prst="ellipse">
              <a:avLst/>
            </a:prstGeom>
            <a:noFill/>
            <a:ln w="12700" cap="sq">
              <a:solidFill>
                <a:srgbClr val="00FFCC"/>
              </a:solidFill>
              <a:round/>
              <a:headEnd/>
              <a:tailEnd/>
            </a:ln>
            <a:effectLst/>
          </p:spPr>
          <p:txBody>
            <a:bodyPr/>
            <a:lstStyle/>
            <a:p>
              <a:pPr>
                <a:defRPr/>
              </a:pPr>
              <a:endParaRPr lang="en-US"/>
            </a:p>
          </p:txBody>
        </p:sp>
        <p:sp>
          <p:nvSpPr>
            <p:cNvPr id="71" name="Oval 69"/>
            <p:cNvSpPr>
              <a:spLocks noChangeArrowheads="1"/>
            </p:cNvSpPr>
            <p:nvPr/>
          </p:nvSpPr>
          <p:spPr bwMode="auto">
            <a:xfrm>
              <a:off x="239" y="193"/>
              <a:ext cx="240" cy="240"/>
            </a:xfrm>
            <a:prstGeom prst="ellipse">
              <a:avLst/>
            </a:prstGeom>
            <a:noFill/>
            <a:ln w="12700" cap="sq">
              <a:solidFill>
                <a:srgbClr val="00FFCC"/>
              </a:solidFill>
              <a:round/>
              <a:headEnd/>
              <a:tailEnd/>
            </a:ln>
            <a:effectLst/>
          </p:spPr>
          <p:txBody>
            <a:bodyPr/>
            <a:lstStyle/>
            <a:p>
              <a:pPr>
                <a:defRPr/>
              </a:pPr>
              <a:endParaRPr lang="en-US"/>
            </a:p>
          </p:txBody>
        </p:sp>
      </p:grpSp>
      <p:sp>
        <p:nvSpPr>
          <p:cNvPr id="72" name="Rectangle 70"/>
          <p:cNvSpPr>
            <a:spLocks noChangeArrowheads="1"/>
          </p:cNvSpPr>
          <p:nvPr/>
        </p:nvSpPr>
        <p:spPr bwMode="auto">
          <a:xfrm>
            <a:off x="304800" y="152400"/>
            <a:ext cx="1295400" cy="304800"/>
          </a:xfrm>
          <a:prstGeom prst="rect">
            <a:avLst/>
          </a:prstGeom>
          <a:solidFill>
            <a:schemeClr val="bg1"/>
          </a:solidFill>
          <a:ln>
            <a:noFill/>
          </a:ln>
          <a:effectLst/>
        </p:spPr>
        <p:txBody>
          <a:bodyPr/>
          <a:lstStyle/>
          <a:p>
            <a:pPr>
              <a:defRPr/>
            </a:pPr>
            <a:endParaRPr lang="en-US"/>
          </a:p>
        </p:txBody>
      </p:sp>
      <p:sp>
        <p:nvSpPr>
          <p:cNvPr id="73" name="Rectangle 71"/>
          <p:cNvSpPr>
            <a:spLocks noChangeArrowheads="1"/>
          </p:cNvSpPr>
          <p:nvPr/>
        </p:nvSpPr>
        <p:spPr bwMode="auto">
          <a:xfrm>
            <a:off x="76200" y="371475"/>
            <a:ext cx="381000" cy="6486525"/>
          </a:xfrm>
          <a:prstGeom prst="rect">
            <a:avLst/>
          </a:prstGeom>
          <a:solidFill>
            <a:schemeClr val="bg1"/>
          </a:solidFill>
          <a:ln>
            <a:noFill/>
          </a:ln>
          <a:effectLst/>
        </p:spPr>
        <p:txBody>
          <a:bodyPr/>
          <a:lstStyle/>
          <a:p>
            <a:pPr>
              <a:defRPr/>
            </a:pPr>
            <a:endParaRPr lang="en-US"/>
          </a:p>
        </p:txBody>
      </p:sp>
      <p:sp>
        <p:nvSpPr>
          <p:cNvPr id="74" name="Rectangle 72"/>
          <p:cNvSpPr>
            <a:spLocks noChangeArrowheads="1"/>
          </p:cNvSpPr>
          <p:nvPr/>
        </p:nvSpPr>
        <p:spPr bwMode="auto">
          <a:xfrm>
            <a:off x="152400" y="1295400"/>
            <a:ext cx="304800" cy="152400"/>
          </a:xfrm>
          <a:prstGeom prst="rect">
            <a:avLst/>
          </a:prstGeom>
          <a:solidFill>
            <a:schemeClr val="hlink"/>
          </a:solidFill>
          <a:ln>
            <a:noFill/>
          </a:ln>
          <a:effectLst/>
        </p:spPr>
        <p:txBody>
          <a:bodyPr/>
          <a:lstStyle/>
          <a:p>
            <a:pPr>
              <a:defRPr/>
            </a:pPr>
            <a:endParaRPr lang="en-US"/>
          </a:p>
        </p:txBody>
      </p:sp>
      <p:sp>
        <p:nvSpPr>
          <p:cNvPr id="75" name="Rectangle 73"/>
          <p:cNvSpPr>
            <a:spLocks noChangeArrowheads="1"/>
          </p:cNvSpPr>
          <p:nvPr/>
        </p:nvSpPr>
        <p:spPr bwMode="auto">
          <a:xfrm>
            <a:off x="304800" y="1676400"/>
            <a:ext cx="1295400" cy="292100"/>
          </a:xfrm>
          <a:prstGeom prst="rect">
            <a:avLst/>
          </a:prstGeom>
          <a:solidFill>
            <a:schemeClr val="bg1"/>
          </a:solidFill>
          <a:ln>
            <a:noFill/>
          </a:ln>
          <a:effectLst/>
        </p:spPr>
        <p:txBody>
          <a:bodyPr/>
          <a:lstStyle/>
          <a:p>
            <a:pPr>
              <a:defRPr/>
            </a:pPr>
            <a:endParaRPr lang="en-US"/>
          </a:p>
        </p:txBody>
      </p:sp>
      <p:sp>
        <p:nvSpPr>
          <p:cNvPr id="76" name="Rectangle 74"/>
          <p:cNvSpPr>
            <a:spLocks noChangeArrowheads="1"/>
          </p:cNvSpPr>
          <p:nvPr/>
        </p:nvSpPr>
        <p:spPr bwMode="auto">
          <a:xfrm>
            <a:off x="1524000" y="304800"/>
            <a:ext cx="381000" cy="6575425"/>
          </a:xfrm>
          <a:prstGeom prst="rect">
            <a:avLst/>
          </a:prstGeom>
          <a:solidFill>
            <a:schemeClr val="bg1"/>
          </a:solidFill>
          <a:ln>
            <a:noFill/>
          </a:ln>
          <a:effectLst/>
        </p:spPr>
        <p:txBody>
          <a:bodyPr/>
          <a:lstStyle/>
          <a:p>
            <a:pPr>
              <a:defRPr/>
            </a:pPr>
            <a:endParaRPr lang="en-US"/>
          </a:p>
        </p:txBody>
      </p:sp>
      <p:sp>
        <p:nvSpPr>
          <p:cNvPr id="77" name="Rectangle 75"/>
          <p:cNvSpPr>
            <a:spLocks noChangeArrowheads="1"/>
          </p:cNvSpPr>
          <p:nvPr/>
        </p:nvSpPr>
        <p:spPr bwMode="auto">
          <a:xfrm>
            <a:off x="1524000" y="1295400"/>
            <a:ext cx="685800" cy="152400"/>
          </a:xfrm>
          <a:prstGeom prst="rect">
            <a:avLst/>
          </a:prstGeom>
          <a:solidFill>
            <a:schemeClr val="hlink"/>
          </a:solidFill>
          <a:ln>
            <a:noFill/>
          </a:ln>
          <a:effectLst/>
        </p:spPr>
        <p:txBody>
          <a:bodyPr/>
          <a:lstStyle/>
          <a:p>
            <a:pPr>
              <a:defRPr/>
            </a:pPr>
            <a:endParaRPr lang="en-US"/>
          </a:p>
        </p:txBody>
      </p:sp>
      <p:sp>
        <p:nvSpPr>
          <p:cNvPr id="78" name="Rectangle 78"/>
          <p:cNvSpPr>
            <a:spLocks noChangeArrowheads="1"/>
          </p:cNvSpPr>
          <p:nvPr/>
        </p:nvSpPr>
        <p:spPr bwMode="auto">
          <a:xfrm>
            <a:off x="2286000" y="6029325"/>
            <a:ext cx="222250" cy="827088"/>
          </a:xfrm>
          <a:prstGeom prst="rect">
            <a:avLst/>
          </a:prstGeom>
          <a:solidFill>
            <a:srgbClr val="B2B2B2">
              <a:alpha val="50000"/>
            </a:srgbClr>
          </a:solidFill>
          <a:ln>
            <a:noFill/>
          </a:ln>
          <a:effectLst/>
        </p:spPr>
        <p:txBody>
          <a:bodyPr/>
          <a:lstStyle/>
          <a:p>
            <a:pPr eaLnBrk="1" hangingPunct="1">
              <a:defRPr/>
            </a:pPr>
            <a:endParaRPr kumimoji="1" lang="en-US">
              <a:latin typeface="Times New Roman" charset="0"/>
            </a:endParaRPr>
          </a:p>
        </p:txBody>
      </p:sp>
      <p:sp>
        <p:nvSpPr>
          <p:cNvPr id="1741900" name="Rectangle 76"/>
          <p:cNvSpPr>
            <a:spLocks noGrp="1" noChangeArrowheads="1"/>
          </p:cNvSpPr>
          <p:nvPr>
            <p:ph type="ctrTitle" sz="quarter"/>
          </p:nvPr>
        </p:nvSpPr>
        <p:spPr>
          <a:xfrm>
            <a:off x="1066800" y="381000"/>
            <a:ext cx="7772400" cy="1143000"/>
          </a:xfrm>
        </p:spPr>
        <p:txBody>
          <a:bodyPr/>
          <a:lstStyle>
            <a:lvl1pPr algn="ctr">
              <a:defRPr/>
            </a:lvl1pPr>
          </a:lstStyle>
          <a:p>
            <a:pPr lvl="0"/>
            <a:r>
              <a:rPr lang="en-US" noProof="0"/>
              <a:t>Click to edit Master title style</a:t>
            </a:r>
          </a:p>
        </p:txBody>
      </p:sp>
      <p:sp>
        <p:nvSpPr>
          <p:cNvPr id="1741901" name="Rectangle 77"/>
          <p:cNvSpPr>
            <a:spLocks noGrp="1" noChangeArrowheads="1"/>
          </p:cNvSpPr>
          <p:nvPr>
            <p:ph type="subTitle" sz="quarter" idx="1"/>
          </p:nvPr>
        </p:nvSpPr>
        <p:spPr>
          <a:xfrm>
            <a:off x="2562225" y="2286000"/>
            <a:ext cx="5819775" cy="1752600"/>
          </a:xfrm>
        </p:spPr>
        <p:txBody>
          <a:bodyPr/>
          <a:lstStyle>
            <a:lvl1pPr marL="0" indent="0">
              <a:buFont typeface="Wingdings" charset="0"/>
              <a:buNone/>
              <a:defRPr/>
            </a:lvl1pPr>
          </a:lstStyle>
          <a:p>
            <a:pPr lvl="0"/>
            <a:r>
              <a:rPr lang="en-US" noProof="0"/>
              <a:t>Click to edit Master subtitle style</a:t>
            </a:r>
          </a:p>
        </p:txBody>
      </p:sp>
      <p:sp>
        <p:nvSpPr>
          <p:cNvPr id="79" name="Rectangle 79"/>
          <p:cNvSpPr>
            <a:spLocks noGrp="1" noChangeArrowheads="1"/>
          </p:cNvSpPr>
          <p:nvPr>
            <p:ph type="dt" sz="quarter" idx="10"/>
          </p:nvPr>
        </p:nvSpPr>
        <p:spPr/>
        <p:txBody>
          <a:bodyPr/>
          <a:lstStyle>
            <a:lvl1pPr>
              <a:defRPr/>
            </a:lvl1pPr>
          </a:lstStyle>
          <a:p>
            <a:pPr>
              <a:defRPr/>
            </a:pPr>
            <a:endParaRPr lang="en-US"/>
          </a:p>
        </p:txBody>
      </p:sp>
      <p:sp>
        <p:nvSpPr>
          <p:cNvPr id="80" name="Rectangle 80"/>
          <p:cNvSpPr>
            <a:spLocks noGrp="1" noChangeArrowheads="1"/>
          </p:cNvSpPr>
          <p:nvPr>
            <p:ph type="ftr" sz="quarter" idx="11"/>
          </p:nvPr>
        </p:nvSpPr>
        <p:spPr/>
        <p:txBody>
          <a:bodyPr/>
          <a:lstStyle>
            <a:lvl1pPr>
              <a:defRPr/>
            </a:lvl1pPr>
          </a:lstStyle>
          <a:p>
            <a:pPr>
              <a:defRPr/>
            </a:pPr>
            <a:endParaRPr lang="en-US"/>
          </a:p>
        </p:txBody>
      </p:sp>
      <p:sp>
        <p:nvSpPr>
          <p:cNvPr id="81" name="Rectangle 81"/>
          <p:cNvSpPr>
            <a:spLocks noGrp="1" noChangeArrowheads="1"/>
          </p:cNvSpPr>
          <p:nvPr>
            <p:ph type="sldNum" sz="quarter" idx="12"/>
          </p:nvPr>
        </p:nvSpPr>
        <p:spPr/>
        <p:txBody>
          <a:bodyPr/>
          <a:lstStyle>
            <a:lvl1pPr>
              <a:defRPr/>
            </a:lvl1pPr>
          </a:lstStyle>
          <a:p>
            <a:fld id="{9E14ADDD-79B1-234C-920D-10C7DDCF24D0}" type="slidenum">
              <a:rPr lang="en-US"/>
              <a:pPr/>
              <a:t>‹#›</a:t>
            </a:fld>
            <a:endParaRPr lang="en-US"/>
          </a:p>
        </p:txBody>
      </p:sp>
    </p:spTree>
    <p:extLst>
      <p:ext uri="{BB962C8B-B14F-4D97-AF65-F5344CB8AC3E}">
        <p14:creationId xmlns:p14="http://schemas.microsoft.com/office/powerpoint/2010/main" val="2618254489"/>
      </p:ext>
    </p:extLst>
  </p:cSld>
  <p:clrMapOvr>
    <a:masterClrMapping/>
  </p:clrMapOvr>
  <p:transition>
    <p:cut/>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8"/>
          <p:cNvSpPr>
            <a:spLocks noGrp="1" noChangeArrowheads="1"/>
          </p:cNvSpPr>
          <p:nvPr>
            <p:ph type="dt" sz="half" idx="10"/>
          </p:nvPr>
        </p:nvSpPr>
        <p:spPr>
          <a:ln/>
        </p:spPr>
        <p:txBody>
          <a:bodyPr/>
          <a:lstStyle>
            <a:lvl1pPr>
              <a:defRPr/>
            </a:lvl1pPr>
          </a:lstStyle>
          <a:p>
            <a:pPr>
              <a:defRPr/>
            </a:pPr>
            <a:endParaRPr lang="en-US"/>
          </a:p>
        </p:txBody>
      </p:sp>
      <p:sp>
        <p:nvSpPr>
          <p:cNvPr id="5" name="Rectangle 79"/>
          <p:cNvSpPr>
            <a:spLocks noGrp="1" noChangeArrowheads="1"/>
          </p:cNvSpPr>
          <p:nvPr>
            <p:ph type="ftr" sz="quarter" idx="11"/>
          </p:nvPr>
        </p:nvSpPr>
        <p:spPr>
          <a:ln/>
        </p:spPr>
        <p:txBody>
          <a:bodyPr/>
          <a:lstStyle>
            <a:lvl1pPr>
              <a:defRPr/>
            </a:lvl1pPr>
          </a:lstStyle>
          <a:p>
            <a:pPr>
              <a:defRPr/>
            </a:pPr>
            <a:endParaRPr lang="en-US"/>
          </a:p>
        </p:txBody>
      </p:sp>
      <p:sp>
        <p:nvSpPr>
          <p:cNvPr id="6" name="Rectangle 80"/>
          <p:cNvSpPr>
            <a:spLocks noGrp="1" noChangeArrowheads="1"/>
          </p:cNvSpPr>
          <p:nvPr>
            <p:ph type="sldNum" sz="quarter" idx="12"/>
          </p:nvPr>
        </p:nvSpPr>
        <p:spPr>
          <a:ln/>
        </p:spPr>
        <p:txBody>
          <a:bodyPr/>
          <a:lstStyle>
            <a:lvl1pPr>
              <a:defRPr/>
            </a:lvl1pPr>
          </a:lstStyle>
          <a:p>
            <a:fld id="{CDA0AE5A-63AE-2E43-B416-6136A4D77284}" type="slidenum">
              <a:rPr lang="en-US"/>
              <a:pPr/>
              <a:t>‹#›</a:t>
            </a:fld>
            <a:endParaRPr lang="en-US"/>
          </a:p>
        </p:txBody>
      </p:sp>
    </p:spTree>
    <p:extLst>
      <p:ext uri="{BB962C8B-B14F-4D97-AF65-F5344CB8AC3E}">
        <p14:creationId xmlns:p14="http://schemas.microsoft.com/office/powerpoint/2010/main" val="3478150966"/>
      </p:ext>
    </p:extLst>
  </p:cSld>
  <p:clrMapOvr>
    <a:masterClrMapping/>
  </p:clrMapOvr>
  <p:transition>
    <p:cut/>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8"/>
          <p:cNvSpPr>
            <a:spLocks noGrp="1" noChangeArrowheads="1"/>
          </p:cNvSpPr>
          <p:nvPr>
            <p:ph type="dt" sz="half" idx="10"/>
          </p:nvPr>
        </p:nvSpPr>
        <p:spPr>
          <a:ln/>
        </p:spPr>
        <p:txBody>
          <a:bodyPr/>
          <a:lstStyle>
            <a:lvl1pPr>
              <a:defRPr/>
            </a:lvl1pPr>
          </a:lstStyle>
          <a:p>
            <a:pPr>
              <a:defRPr/>
            </a:pPr>
            <a:endParaRPr lang="en-US"/>
          </a:p>
        </p:txBody>
      </p:sp>
      <p:sp>
        <p:nvSpPr>
          <p:cNvPr id="5" name="Rectangle 79"/>
          <p:cNvSpPr>
            <a:spLocks noGrp="1" noChangeArrowheads="1"/>
          </p:cNvSpPr>
          <p:nvPr>
            <p:ph type="ftr" sz="quarter" idx="11"/>
          </p:nvPr>
        </p:nvSpPr>
        <p:spPr>
          <a:ln/>
        </p:spPr>
        <p:txBody>
          <a:bodyPr/>
          <a:lstStyle>
            <a:lvl1pPr>
              <a:defRPr/>
            </a:lvl1pPr>
          </a:lstStyle>
          <a:p>
            <a:pPr>
              <a:defRPr/>
            </a:pPr>
            <a:endParaRPr lang="en-US"/>
          </a:p>
        </p:txBody>
      </p:sp>
      <p:sp>
        <p:nvSpPr>
          <p:cNvPr id="6" name="Rectangle 80"/>
          <p:cNvSpPr>
            <a:spLocks noGrp="1" noChangeArrowheads="1"/>
          </p:cNvSpPr>
          <p:nvPr>
            <p:ph type="sldNum" sz="quarter" idx="12"/>
          </p:nvPr>
        </p:nvSpPr>
        <p:spPr>
          <a:ln/>
        </p:spPr>
        <p:txBody>
          <a:bodyPr/>
          <a:lstStyle>
            <a:lvl1pPr>
              <a:defRPr/>
            </a:lvl1pPr>
          </a:lstStyle>
          <a:p>
            <a:fld id="{B236482C-F48C-D543-833E-55E37CC5BCE2}" type="slidenum">
              <a:rPr lang="en-US"/>
              <a:pPr/>
              <a:t>‹#›</a:t>
            </a:fld>
            <a:endParaRPr lang="en-US"/>
          </a:p>
        </p:txBody>
      </p:sp>
    </p:spTree>
    <p:extLst>
      <p:ext uri="{BB962C8B-B14F-4D97-AF65-F5344CB8AC3E}">
        <p14:creationId xmlns:p14="http://schemas.microsoft.com/office/powerpoint/2010/main" val="4171556404"/>
      </p:ext>
    </p:extLst>
  </p:cSld>
  <p:clrMapOvr>
    <a:masterClrMapping/>
  </p:clrMapOvr>
  <p:transition>
    <p:cut/>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08213" y="2286000"/>
            <a:ext cx="31623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22913" y="2286000"/>
            <a:ext cx="3163887"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8"/>
          <p:cNvSpPr>
            <a:spLocks noGrp="1" noChangeArrowheads="1"/>
          </p:cNvSpPr>
          <p:nvPr>
            <p:ph type="dt" sz="half" idx="10"/>
          </p:nvPr>
        </p:nvSpPr>
        <p:spPr>
          <a:ln/>
        </p:spPr>
        <p:txBody>
          <a:bodyPr/>
          <a:lstStyle>
            <a:lvl1pPr>
              <a:defRPr/>
            </a:lvl1pPr>
          </a:lstStyle>
          <a:p>
            <a:pPr>
              <a:defRPr/>
            </a:pPr>
            <a:endParaRPr lang="en-US"/>
          </a:p>
        </p:txBody>
      </p:sp>
      <p:sp>
        <p:nvSpPr>
          <p:cNvPr id="6" name="Rectangle 79"/>
          <p:cNvSpPr>
            <a:spLocks noGrp="1" noChangeArrowheads="1"/>
          </p:cNvSpPr>
          <p:nvPr>
            <p:ph type="ftr" sz="quarter" idx="11"/>
          </p:nvPr>
        </p:nvSpPr>
        <p:spPr>
          <a:ln/>
        </p:spPr>
        <p:txBody>
          <a:bodyPr/>
          <a:lstStyle>
            <a:lvl1pPr>
              <a:defRPr/>
            </a:lvl1pPr>
          </a:lstStyle>
          <a:p>
            <a:pPr>
              <a:defRPr/>
            </a:pPr>
            <a:endParaRPr lang="en-US"/>
          </a:p>
        </p:txBody>
      </p:sp>
      <p:sp>
        <p:nvSpPr>
          <p:cNvPr id="7" name="Rectangle 80"/>
          <p:cNvSpPr>
            <a:spLocks noGrp="1" noChangeArrowheads="1"/>
          </p:cNvSpPr>
          <p:nvPr>
            <p:ph type="sldNum" sz="quarter" idx="12"/>
          </p:nvPr>
        </p:nvSpPr>
        <p:spPr>
          <a:ln/>
        </p:spPr>
        <p:txBody>
          <a:bodyPr/>
          <a:lstStyle>
            <a:lvl1pPr>
              <a:defRPr/>
            </a:lvl1pPr>
          </a:lstStyle>
          <a:p>
            <a:fld id="{CCD13725-01F7-384E-905F-748BCDDDAB35}" type="slidenum">
              <a:rPr lang="en-US"/>
              <a:pPr/>
              <a:t>‹#›</a:t>
            </a:fld>
            <a:endParaRPr lang="en-US"/>
          </a:p>
        </p:txBody>
      </p:sp>
    </p:spTree>
    <p:extLst>
      <p:ext uri="{BB962C8B-B14F-4D97-AF65-F5344CB8AC3E}">
        <p14:creationId xmlns:p14="http://schemas.microsoft.com/office/powerpoint/2010/main" val="357536445"/>
      </p:ext>
    </p:extLst>
  </p:cSld>
  <p:clrMapOvr>
    <a:masterClrMapping/>
  </p:clrMapOvr>
  <p:transition>
    <p:cut/>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8"/>
          <p:cNvSpPr>
            <a:spLocks noGrp="1" noChangeArrowheads="1"/>
          </p:cNvSpPr>
          <p:nvPr>
            <p:ph type="dt" sz="half" idx="10"/>
          </p:nvPr>
        </p:nvSpPr>
        <p:spPr>
          <a:ln/>
        </p:spPr>
        <p:txBody>
          <a:bodyPr/>
          <a:lstStyle>
            <a:lvl1pPr>
              <a:defRPr/>
            </a:lvl1pPr>
          </a:lstStyle>
          <a:p>
            <a:pPr>
              <a:defRPr/>
            </a:pPr>
            <a:endParaRPr lang="en-US"/>
          </a:p>
        </p:txBody>
      </p:sp>
      <p:sp>
        <p:nvSpPr>
          <p:cNvPr id="8" name="Rectangle 79"/>
          <p:cNvSpPr>
            <a:spLocks noGrp="1" noChangeArrowheads="1"/>
          </p:cNvSpPr>
          <p:nvPr>
            <p:ph type="ftr" sz="quarter" idx="11"/>
          </p:nvPr>
        </p:nvSpPr>
        <p:spPr>
          <a:ln/>
        </p:spPr>
        <p:txBody>
          <a:bodyPr/>
          <a:lstStyle>
            <a:lvl1pPr>
              <a:defRPr/>
            </a:lvl1pPr>
          </a:lstStyle>
          <a:p>
            <a:pPr>
              <a:defRPr/>
            </a:pPr>
            <a:endParaRPr lang="en-US"/>
          </a:p>
        </p:txBody>
      </p:sp>
      <p:sp>
        <p:nvSpPr>
          <p:cNvPr id="9" name="Rectangle 80"/>
          <p:cNvSpPr>
            <a:spLocks noGrp="1" noChangeArrowheads="1"/>
          </p:cNvSpPr>
          <p:nvPr>
            <p:ph type="sldNum" sz="quarter" idx="12"/>
          </p:nvPr>
        </p:nvSpPr>
        <p:spPr>
          <a:ln/>
        </p:spPr>
        <p:txBody>
          <a:bodyPr/>
          <a:lstStyle>
            <a:lvl1pPr>
              <a:defRPr/>
            </a:lvl1pPr>
          </a:lstStyle>
          <a:p>
            <a:fld id="{5195076C-4580-664C-AB82-2CD874E89992}" type="slidenum">
              <a:rPr lang="en-US"/>
              <a:pPr/>
              <a:t>‹#›</a:t>
            </a:fld>
            <a:endParaRPr lang="en-US"/>
          </a:p>
        </p:txBody>
      </p:sp>
    </p:spTree>
    <p:extLst>
      <p:ext uri="{BB962C8B-B14F-4D97-AF65-F5344CB8AC3E}">
        <p14:creationId xmlns:p14="http://schemas.microsoft.com/office/powerpoint/2010/main" val="929554163"/>
      </p:ext>
    </p:extLst>
  </p:cSld>
  <p:clrMapOvr>
    <a:masterClrMapping/>
  </p:clrMapOvr>
  <p:transition>
    <p:cut/>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8"/>
          <p:cNvSpPr>
            <a:spLocks noGrp="1" noChangeArrowheads="1"/>
          </p:cNvSpPr>
          <p:nvPr>
            <p:ph type="dt" sz="half" idx="10"/>
          </p:nvPr>
        </p:nvSpPr>
        <p:spPr>
          <a:ln/>
        </p:spPr>
        <p:txBody>
          <a:bodyPr/>
          <a:lstStyle>
            <a:lvl1pPr>
              <a:defRPr/>
            </a:lvl1pPr>
          </a:lstStyle>
          <a:p>
            <a:pPr>
              <a:defRPr/>
            </a:pPr>
            <a:endParaRPr lang="en-US"/>
          </a:p>
        </p:txBody>
      </p:sp>
      <p:sp>
        <p:nvSpPr>
          <p:cNvPr id="4" name="Rectangle 79"/>
          <p:cNvSpPr>
            <a:spLocks noGrp="1" noChangeArrowheads="1"/>
          </p:cNvSpPr>
          <p:nvPr>
            <p:ph type="ftr" sz="quarter" idx="11"/>
          </p:nvPr>
        </p:nvSpPr>
        <p:spPr>
          <a:ln/>
        </p:spPr>
        <p:txBody>
          <a:bodyPr/>
          <a:lstStyle>
            <a:lvl1pPr>
              <a:defRPr/>
            </a:lvl1pPr>
          </a:lstStyle>
          <a:p>
            <a:pPr>
              <a:defRPr/>
            </a:pPr>
            <a:endParaRPr lang="en-US"/>
          </a:p>
        </p:txBody>
      </p:sp>
      <p:sp>
        <p:nvSpPr>
          <p:cNvPr id="5" name="Rectangle 80"/>
          <p:cNvSpPr>
            <a:spLocks noGrp="1" noChangeArrowheads="1"/>
          </p:cNvSpPr>
          <p:nvPr>
            <p:ph type="sldNum" sz="quarter" idx="12"/>
          </p:nvPr>
        </p:nvSpPr>
        <p:spPr>
          <a:ln/>
        </p:spPr>
        <p:txBody>
          <a:bodyPr/>
          <a:lstStyle>
            <a:lvl1pPr>
              <a:defRPr/>
            </a:lvl1pPr>
          </a:lstStyle>
          <a:p>
            <a:fld id="{8C243E33-AFE1-0145-A46B-3A26FF1F947B}" type="slidenum">
              <a:rPr lang="en-US"/>
              <a:pPr/>
              <a:t>‹#›</a:t>
            </a:fld>
            <a:endParaRPr lang="en-US"/>
          </a:p>
        </p:txBody>
      </p:sp>
    </p:spTree>
    <p:extLst>
      <p:ext uri="{BB962C8B-B14F-4D97-AF65-F5344CB8AC3E}">
        <p14:creationId xmlns:p14="http://schemas.microsoft.com/office/powerpoint/2010/main" val="2780384542"/>
      </p:ext>
    </p:extLst>
  </p:cSld>
  <p:clrMapOvr>
    <a:masterClrMapping/>
  </p:clrMapOvr>
  <p:transition>
    <p:cut/>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8"/>
          <p:cNvSpPr>
            <a:spLocks noGrp="1" noChangeArrowheads="1"/>
          </p:cNvSpPr>
          <p:nvPr>
            <p:ph type="dt" sz="half" idx="10"/>
          </p:nvPr>
        </p:nvSpPr>
        <p:spPr>
          <a:ln/>
        </p:spPr>
        <p:txBody>
          <a:bodyPr/>
          <a:lstStyle>
            <a:lvl1pPr>
              <a:defRPr/>
            </a:lvl1pPr>
          </a:lstStyle>
          <a:p>
            <a:pPr>
              <a:defRPr/>
            </a:pPr>
            <a:endParaRPr lang="en-US"/>
          </a:p>
        </p:txBody>
      </p:sp>
      <p:sp>
        <p:nvSpPr>
          <p:cNvPr id="3" name="Rectangle 79"/>
          <p:cNvSpPr>
            <a:spLocks noGrp="1" noChangeArrowheads="1"/>
          </p:cNvSpPr>
          <p:nvPr>
            <p:ph type="ftr" sz="quarter" idx="11"/>
          </p:nvPr>
        </p:nvSpPr>
        <p:spPr>
          <a:ln/>
        </p:spPr>
        <p:txBody>
          <a:bodyPr/>
          <a:lstStyle>
            <a:lvl1pPr>
              <a:defRPr/>
            </a:lvl1pPr>
          </a:lstStyle>
          <a:p>
            <a:pPr>
              <a:defRPr/>
            </a:pPr>
            <a:endParaRPr lang="en-US"/>
          </a:p>
        </p:txBody>
      </p:sp>
      <p:sp>
        <p:nvSpPr>
          <p:cNvPr id="4" name="Rectangle 80"/>
          <p:cNvSpPr>
            <a:spLocks noGrp="1" noChangeArrowheads="1"/>
          </p:cNvSpPr>
          <p:nvPr>
            <p:ph type="sldNum" sz="quarter" idx="12"/>
          </p:nvPr>
        </p:nvSpPr>
        <p:spPr>
          <a:ln/>
        </p:spPr>
        <p:txBody>
          <a:bodyPr/>
          <a:lstStyle>
            <a:lvl1pPr>
              <a:defRPr/>
            </a:lvl1pPr>
          </a:lstStyle>
          <a:p>
            <a:fld id="{16200280-F182-1D43-959C-E04ABD705153}" type="slidenum">
              <a:rPr lang="en-US"/>
              <a:pPr/>
              <a:t>‹#›</a:t>
            </a:fld>
            <a:endParaRPr lang="en-US"/>
          </a:p>
        </p:txBody>
      </p:sp>
    </p:spTree>
    <p:extLst>
      <p:ext uri="{BB962C8B-B14F-4D97-AF65-F5344CB8AC3E}">
        <p14:creationId xmlns:p14="http://schemas.microsoft.com/office/powerpoint/2010/main" val="2725824332"/>
      </p:ext>
    </p:extLst>
  </p:cSld>
  <p:clrMapOvr>
    <a:masterClrMapping/>
  </p:clrMapOvr>
  <p:transition>
    <p:cut/>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8"/>
          <p:cNvSpPr>
            <a:spLocks noGrp="1" noChangeArrowheads="1"/>
          </p:cNvSpPr>
          <p:nvPr>
            <p:ph type="dt" sz="half" idx="10"/>
          </p:nvPr>
        </p:nvSpPr>
        <p:spPr>
          <a:ln/>
        </p:spPr>
        <p:txBody>
          <a:bodyPr/>
          <a:lstStyle>
            <a:lvl1pPr>
              <a:defRPr/>
            </a:lvl1pPr>
          </a:lstStyle>
          <a:p>
            <a:pPr>
              <a:defRPr/>
            </a:pPr>
            <a:endParaRPr lang="en-US"/>
          </a:p>
        </p:txBody>
      </p:sp>
      <p:sp>
        <p:nvSpPr>
          <p:cNvPr id="6" name="Rectangle 79"/>
          <p:cNvSpPr>
            <a:spLocks noGrp="1" noChangeArrowheads="1"/>
          </p:cNvSpPr>
          <p:nvPr>
            <p:ph type="ftr" sz="quarter" idx="11"/>
          </p:nvPr>
        </p:nvSpPr>
        <p:spPr>
          <a:ln/>
        </p:spPr>
        <p:txBody>
          <a:bodyPr/>
          <a:lstStyle>
            <a:lvl1pPr>
              <a:defRPr/>
            </a:lvl1pPr>
          </a:lstStyle>
          <a:p>
            <a:pPr>
              <a:defRPr/>
            </a:pPr>
            <a:endParaRPr lang="en-US"/>
          </a:p>
        </p:txBody>
      </p:sp>
      <p:sp>
        <p:nvSpPr>
          <p:cNvPr id="7" name="Rectangle 80"/>
          <p:cNvSpPr>
            <a:spLocks noGrp="1" noChangeArrowheads="1"/>
          </p:cNvSpPr>
          <p:nvPr>
            <p:ph type="sldNum" sz="quarter" idx="12"/>
          </p:nvPr>
        </p:nvSpPr>
        <p:spPr>
          <a:ln/>
        </p:spPr>
        <p:txBody>
          <a:bodyPr/>
          <a:lstStyle>
            <a:lvl1pPr>
              <a:defRPr/>
            </a:lvl1pPr>
          </a:lstStyle>
          <a:p>
            <a:fld id="{1A646F18-D783-BE4F-B2F8-124EEADB4FD4}" type="slidenum">
              <a:rPr lang="en-US"/>
              <a:pPr/>
              <a:t>‹#›</a:t>
            </a:fld>
            <a:endParaRPr lang="en-US"/>
          </a:p>
        </p:txBody>
      </p:sp>
    </p:spTree>
    <p:extLst>
      <p:ext uri="{BB962C8B-B14F-4D97-AF65-F5344CB8AC3E}">
        <p14:creationId xmlns:p14="http://schemas.microsoft.com/office/powerpoint/2010/main" val="1375372554"/>
      </p:ext>
    </p:extLst>
  </p:cSld>
  <p:clrMapOvr>
    <a:masterClrMapping/>
  </p:clrMapOvr>
  <p:transition>
    <p:cut/>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8"/>
          <p:cNvSpPr>
            <a:spLocks noGrp="1" noChangeArrowheads="1"/>
          </p:cNvSpPr>
          <p:nvPr>
            <p:ph type="dt" sz="half" idx="10"/>
          </p:nvPr>
        </p:nvSpPr>
        <p:spPr>
          <a:ln/>
        </p:spPr>
        <p:txBody>
          <a:bodyPr/>
          <a:lstStyle>
            <a:lvl1pPr>
              <a:defRPr/>
            </a:lvl1pPr>
          </a:lstStyle>
          <a:p>
            <a:pPr>
              <a:defRPr/>
            </a:pPr>
            <a:endParaRPr lang="en-US"/>
          </a:p>
        </p:txBody>
      </p:sp>
      <p:sp>
        <p:nvSpPr>
          <p:cNvPr id="6" name="Rectangle 79"/>
          <p:cNvSpPr>
            <a:spLocks noGrp="1" noChangeArrowheads="1"/>
          </p:cNvSpPr>
          <p:nvPr>
            <p:ph type="ftr" sz="quarter" idx="11"/>
          </p:nvPr>
        </p:nvSpPr>
        <p:spPr>
          <a:ln/>
        </p:spPr>
        <p:txBody>
          <a:bodyPr/>
          <a:lstStyle>
            <a:lvl1pPr>
              <a:defRPr/>
            </a:lvl1pPr>
          </a:lstStyle>
          <a:p>
            <a:pPr>
              <a:defRPr/>
            </a:pPr>
            <a:endParaRPr lang="en-US"/>
          </a:p>
        </p:txBody>
      </p:sp>
      <p:sp>
        <p:nvSpPr>
          <p:cNvPr id="7" name="Rectangle 80"/>
          <p:cNvSpPr>
            <a:spLocks noGrp="1" noChangeArrowheads="1"/>
          </p:cNvSpPr>
          <p:nvPr>
            <p:ph type="sldNum" sz="quarter" idx="12"/>
          </p:nvPr>
        </p:nvSpPr>
        <p:spPr>
          <a:ln/>
        </p:spPr>
        <p:txBody>
          <a:bodyPr/>
          <a:lstStyle>
            <a:lvl1pPr>
              <a:defRPr/>
            </a:lvl1pPr>
          </a:lstStyle>
          <a:p>
            <a:fld id="{B32E70BE-5B03-0A45-9322-2D22DE373B29}" type="slidenum">
              <a:rPr lang="en-US"/>
              <a:pPr/>
              <a:t>‹#›</a:t>
            </a:fld>
            <a:endParaRPr lang="en-US"/>
          </a:p>
        </p:txBody>
      </p:sp>
    </p:spTree>
    <p:extLst>
      <p:ext uri="{BB962C8B-B14F-4D97-AF65-F5344CB8AC3E}">
        <p14:creationId xmlns:p14="http://schemas.microsoft.com/office/powerpoint/2010/main" val="3458680956"/>
      </p:ext>
    </p:extLst>
  </p:cSld>
  <p:clrMapOvr>
    <a:masterClrMapping/>
  </p:clrMapOvr>
  <p:transition>
    <p:cut/>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8"/>
          <p:cNvSpPr>
            <a:spLocks noGrp="1" noChangeArrowheads="1"/>
          </p:cNvSpPr>
          <p:nvPr>
            <p:ph type="dt" sz="half" idx="10"/>
          </p:nvPr>
        </p:nvSpPr>
        <p:spPr>
          <a:ln/>
        </p:spPr>
        <p:txBody>
          <a:bodyPr/>
          <a:lstStyle>
            <a:lvl1pPr>
              <a:defRPr/>
            </a:lvl1pPr>
          </a:lstStyle>
          <a:p>
            <a:pPr>
              <a:defRPr/>
            </a:pPr>
            <a:endParaRPr lang="en-US"/>
          </a:p>
        </p:txBody>
      </p:sp>
      <p:sp>
        <p:nvSpPr>
          <p:cNvPr id="5" name="Rectangle 79"/>
          <p:cNvSpPr>
            <a:spLocks noGrp="1" noChangeArrowheads="1"/>
          </p:cNvSpPr>
          <p:nvPr>
            <p:ph type="ftr" sz="quarter" idx="11"/>
          </p:nvPr>
        </p:nvSpPr>
        <p:spPr>
          <a:ln/>
        </p:spPr>
        <p:txBody>
          <a:bodyPr/>
          <a:lstStyle>
            <a:lvl1pPr>
              <a:defRPr/>
            </a:lvl1pPr>
          </a:lstStyle>
          <a:p>
            <a:pPr>
              <a:defRPr/>
            </a:pPr>
            <a:endParaRPr lang="en-US"/>
          </a:p>
        </p:txBody>
      </p:sp>
      <p:sp>
        <p:nvSpPr>
          <p:cNvPr id="6" name="Rectangle 80"/>
          <p:cNvSpPr>
            <a:spLocks noGrp="1" noChangeArrowheads="1"/>
          </p:cNvSpPr>
          <p:nvPr>
            <p:ph type="sldNum" sz="quarter" idx="12"/>
          </p:nvPr>
        </p:nvSpPr>
        <p:spPr>
          <a:ln/>
        </p:spPr>
        <p:txBody>
          <a:bodyPr/>
          <a:lstStyle>
            <a:lvl1pPr>
              <a:defRPr/>
            </a:lvl1pPr>
          </a:lstStyle>
          <a:p>
            <a:fld id="{8447D36F-545B-BB4D-99B4-6E9D759FC426}" type="slidenum">
              <a:rPr lang="en-US"/>
              <a:pPr/>
              <a:t>‹#›</a:t>
            </a:fld>
            <a:endParaRPr lang="en-US"/>
          </a:p>
        </p:txBody>
      </p:sp>
    </p:spTree>
    <p:extLst>
      <p:ext uri="{BB962C8B-B14F-4D97-AF65-F5344CB8AC3E}">
        <p14:creationId xmlns:p14="http://schemas.microsoft.com/office/powerpoint/2010/main" val="4071837352"/>
      </p:ext>
    </p:extLst>
  </p:cSld>
  <p:clrMapOvr>
    <a:masterClrMapping/>
  </p:clrMapOvr>
  <p:transition>
    <p:cu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6A0FEAF-34AF-084A-A313-67981DCD048C}" type="slidenum">
              <a:rPr lang="en-US" smtClean="0"/>
              <a:pPr>
                <a:defRPr/>
              </a:pPr>
              <a:t>‹#›</a:t>
            </a:fld>
            <a:endParaRPr lang="en-US"/>
          </a:p>
        </p:txBody>
      </p:sp>
    </p:spTree>
    <p:extLst>
      <p:ext uri="{BB962C8B-B14F-4D97-AF65-F5344CB8AC3E}">
        <p14:creationId xmlns:p14="http://schemas.microsoft.com/office/powerpoint/2010/main" val="1481991889"/>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77100" y="381000"/>
            <a:ext cx="17907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05000" y="381000"/>
            <a:ext cx="52197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8"/>
          <p:cNvSpPr>
            <a:spLocks noGrp="1" noChangeArrowheads="1"/>
          </p:cNvSpPr>
          <p:nvPr>
            <p:ph type="dt" sz="half" idx="10"/>
          </p:nvPr>
        </p:nvSpPr>
        <p:spPr>
          <a:ln/>
        </p:spPr>
        <p:txBody>
          <a:bodyPr/>
          <a:lstStyle>
            <a:lvl1pPr>
              <a:defRPr/>
            </a:lvl1pPr>
          </a:lstStyle>
          <a:p>
            <a:pPr>
              <a:defRPr/>
            </a:pPr>
            <a:endParaRPr lang="en-US"/>
          </a:p>
        </p:txBody>
      </p:sp>
      <p:sp>
        <p:nvSpPr>
          <p:cNvPr id="5" name="Rectangle 79"/>
          <p:cNvSpPr>
            <a:spLocks noGrp="1" noChangeArrowheads="1"/>
          </p:cNvSpPr>
          <p:nvPr>
            <p:ph type="ftr" sz="quarter" idx="11"/>
          </p:nvPr>
        </p:nvSpPr>
        <p:spPr>
          <a:ln/>
        </p:spPr>
        <p:txBody>
          <a:bodyPr/>
          <a:lstStyle>
            <a:lvl1pPr>
              <a:defRPr/>
            </a:lvl1pPr>
          </a:lstStyle>
          <a:p>
            <a:pPr>
              <a:defRPr/>
            </a:pPr>
            <a:endParaRPr lang="en-US"/>
          </a:p>
        </p:txBody>
      </p:sp>
      <p:sp>
        <p:nvSpPr>
          <p:cNvPr id="6" name="Rectangle 80"/>
          <p:cNvSpPr>
            <a:spLocks noGrp="1" noChangeArrowheads="1"/>
          </p:cNvSpPr>
          <p:nvPr>
            <p:ph type="sldNum" sz="quarter" idx="12"/>
          </p:nvPr>
        </p:nvSpPr>
        <p:spPr>
          <a:ln/>
        </p:spPr>
        <p:txBody>
          <a:bodyPr/>
          <a:lstStyle>
            <a:lvl1pPr>
              <a:defRPr/>
            </a:lvl1pPr>
          </a:lstStyle>
          <a:p>
            <a:fld id="{E8B8001D-DD30-4443-B92A-1E6957A6F5E1}" type="slidenum">
              <a:rPr lang="en-US"/>
              <a:pPr/>
              <a:t>‹#›</a:t>
            </a:fld>
            <a:endParaRPr lang="en-US"/>
          </a:p>
        </p:txBody>
      </p:sp>
    </p:spTree>
    <p:extLst>
      <p:ext uri="{BB962C8B-B14F-4D97-AF65-F5344CB8AC3E}">
        <p14:creationId xmlns:p14="http://schemas.microsoft.com/office/powerpoint/2010/main" val="878491118"/>
      </p:ext>
    </p:extLst>
  </p:cSld>
  <p:clrMapOvr>
    <a:masterClrMapping/>
  </p:clrMapOvr>
  <p:transition>
    <p:cut/>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365625" y="1951038"/>
            <a:ext cx="4770438" cy="5062537"/>
            <a:chOff x="2750" y="1229"/>
            <a:chExt cx="3005" cy="3189"/>
          </a:xfrm>
        </p:grpSpPr>
        <p:sp>
          <p:nvSpPr>
            <p:cNvPr id="5" name="AutoShape 3"/>
            <p:cNvSpPr>
              <a:spLocks noChangeArrowheads="1"/>
            </p:cNvSpPr>
            <p:nvPr/>
          </p:nvSpPr>
          <p:spPr bwMode="auto">
            <a:xfrm rot="13500000" flipH="1">
              <a:off x="4453" y="3780"/>
              <a:ext cx="568" cy="568"/>
            </a:xfrm>
            <a:prstGeom prst="rtTriangle">
              <a:avLst/>
            </a:prstGeom>
            <a:noFill/>
            <a:ln w="12700">
              <a:solidFill>
                <a:schemeClr val="accent2"/>
              </a:solidFill>
              <a:miter lim="800000"/>
              <a:headEnd/>
              <a:tailEnd/>
            </a:ln>
            <a:effectLst/>
          </p:spPr>
          <p:txBody>
            <a:bodyPr wrap="none" anchor="ctr"/>
            <a:lstStyle/>
            <a:p>
              <a:pPr>
                <a:defRPr/>
              </a:pPr>
              <a:endParaRPr lang="en-US" b="1" i="0">
                <a:latin typeface="Arial" panose="020B0604020202020204" pitchFamily="34" charset="0"/>
              </a:endParaRPr>
            </a:p>
          </p:txBody>
        </p:sp>
        <p:sp>
          <p:nvSpPr>
            <p:cNvPr id="6" name="AutoShape 4"/>
            <p:cNvSpPr>
              <a:spLocks noChangeArrowheads="1"/>
            </p:cNvSpPr>
            <p:nvPr/>
          </p:nvSpPr>
          <p:spPr bwMode="auto">
            <a:xfrm rot="16200000">
              <a:off x="4711" y="3319"/>
              <a:ext cx="858" cy="852"/>
            </a:xfrm>
            <a:prstGeom prst="rtTriangle">
              <a:avLst/>
            </a:prstGeom>
            <a:noFill/>
            <a:ln w="12700">
              <a:solidFill>
                <a:schemeClr val="accent2"/>
              </a:solidFill>
              <a:miter lim="800000"/>
              <a:headEnd/>
              <a:tailEnd/>
            </a:ln>
            <a:effectLst/>
          </p:spPr>
          <p:txBody>
            <a:bodyPr wrap="none" anchor="ctr"/>
            <a:lstStyle/>
            <a:p>
              <a:pPr>
                <a:defRPr/>
              </a:pPr>
              <a:endParaRPr lang="en-US" b="1" i="0">
                <a:latin typeface="Arial" panose="020B0604020202020204" pitchFamily="34" charset="0"/>
              </a:endParaRPr>
            </a:p>
          </p:txBody>
        </p:sp>
        <p:sp>
          <p:nvSpPr>
            <p:cNvPr id="7" name="AutoShape 5"/>
            <p:cNvSpPr>
              <a:spLocks noChangeArrowheads="1"/>
            </p:cNvSpPr>
            <p:nvPr/>
          </p:nvSpPr>
          <p:spPr bwMode="auto">
            <a:xfrm>
              <a:off x="4947" y="2612"/>
              <a:ext cx="808" cy="808"/>
            </a:xfrm>
            <a:prstGeom prst="diamond">
              <a:avLst/>
            </a:prstGeom>
            <a:noFill/>
            <a:ln w="12700">
              <a:solidFill>
                <a:schemeClr val="accent2"/>
              </a:solidFill>
              <a:miter lim="800000"/>
              <a:headEnd/>
              <a:tailEnd/>
            </a:ln>
            <a:effectLst/>
          </p:spPr>
          <p:txBody>
            <a:bodyPr wrap="none" anchor="ctr"/>
            <a:lstStyle/>
            <a:p>
              <a:pPr>
                <a:defRPr/>
              </a:pPr>
              <a:endParaRPr lang="en-US" b="1" i="0">
                <a:latin typeface="Arial" panose="020B0604020202020204" pitchFamily="34" charset="0"/>
              </a:endParaRPr>
            </a:p>
          </p:txBody>
        </p:sp>
        <p:sp>
          <p:nvSpPr>
            <p:cNvPr id="8" name="AutoShape 6"/>
            <p:cNvSpPr>
              <a:spLocks noChangeArrowheads="1"/>
            </p:cNvSpPr>
            <p:nvPr/>
          </p:nvSpPr>
          <p:spPr bwMode="auto">
            <a:xfrm rot="13500000">
              <a:off x="2750" y="3164"/>
              <a:ext cx="1254" cy="1254"/>
            </a:xfrm>
            <a:prstGeom prst="rtTriangle">
              <a:avLst/>
            </a:prstGeom>
            <a:noFill/>
            <a:ln w="12700">
              <a:solidFill>
                <a:schemeClr val="accent2"/>
              </a:solidFill>
              <a:miter lim="800000"/>
              <a:headEnd/>
              <a:tailEnd/>
            </a:ln>
            <a:effectLst/>
          </p:spPr>
          <p:txBody>
            <a:bodyPr wrap="none" anchor="ctr"/>
            <a:lstStyle/>
            <a:p>
              <a:pPr>
                <a:defRPr/>
              </a:pPr>
              <a:endParaRPr lang="en-US" b="1" i="0">
                <a:latin typeface="Arial" panose="020B0604020202020204" pitchFamily="34" charset="0"/>
              </a:endParaRPr>
            </a:p>
          </p:txBody>
        </p:sp>
        <p:sp>
          <p:nvSpPr>
            <p:cNvPr id="9" name="AutoShape 7"/>
            <p:cNvSpPr>
              <a:spLocks noChangeArrowheads="1"/>
            </p:cNvSpPr>
            <p:nvPr/>
          </p:nvSpPr>
          <p:spPr bwMode="auto">
            <a:xfrm rot="8100000" flipH="1">
              <a:off x="3721" y="2495"/>
              <a:ext cx="568" cy="568"/>
            </a:xfrm>
            <a:prstGeom prst="rtTriangle">
              <a:avLst/>
            </a:prstGeom>
            <a:noFill/>
            <a:ln w="12700">
              <a:solidFill>
                <a:schemeClr val="accent2"/>
              </a:solidFill>
              <a:miter lim="800000"/>
              <a:headEnd/>
              <a:tailEnd/>
            </a:ln>
            <a:effectLst/>
          </p:spPr>
          <p:txBody>
            <a:bodyPr wrap="none" anchor="ctr"/>
            <a:lstStyle/>
            <a:p>
              <a:pPr>
                <a:defRPr/>
              </a:pPr>
              <a:endParaRPr lang="en-US" b="1" i="0">
                <a:latin typeface="Arial" panose="020B0604020202020204" pitchFamily="34" charset="0"/>
              </a:endParaRPr>
            </a:p>
          </p:txBody>
        </p:sp>
        <p:grpSp>
          <p:nvGrpSpPr>
            <p:cNvPr id="10" name="Group 8"/>
            <p:cNvGrpSpPr>
              <a:grpSpLocks/>
            </p:cNvGrpSpPr>
            <p:nvPr/>
          </p:nvGrpSpPr>
          <p:grpSpPr bwMode="auto">
            <a:xfrm>
              <a:off x="4384" y="2184"/>
              <a:ext cx="402" cy="1198"/>
              <a:chOff x="4384" y="2184"/>
              <a:chExt cx="402" cy="1198"/>
            </a:xfrm>
          </p:grpSpPr>
          <p:sp>
            <p:nvSpPr>
              <p:cNvPr id="12" name="Line 9"/>
              <p:cNvSpPr>
                <a:spLocks noChangeShapeType="1"/>
              </p:cNvSpPr>
              <p:nvPr/>
            </p:nvSpPr>
            <p:spPr bwMode="auto">
              <a:xfrm>
                <a:off x="4784" y="2194"/>
                <a:ext cx="0" cy="784"/>
              </a:xfrm>
              <a:prstGeom prst="line">
                <a:avLst/>
              </a:prstGeom>
              <a:noFill/>
              <a:ln w="12700">
                <a:solidFill>
                  <a:schemeClr val="accent2"/>
                </a:solidFill>
                <a:round/>
                <a:headEnd type="none" w="sm" len="sm"/>
                <a:tailEnd type="none" w="sm" len="sm"/>
              </a:ln>
              <a:effectLst/>
            </p:spPr>
            <p:txBody>
              <a:bodyPr wrap="none" anchor="ctr"/>
              <a:lstStyle/>
              <a:p>
                <a:pPr>
                  <a:defRPr/>
                </a:pPr>
                <a:endParaRPr lang="en-US" b="1" i="0">
                  <a:latin typeface="Arial" panose="020B0604020202020204" pitchFamily="34" charset="0"/>
                </a:endParaRPr>
              </a:p>
            </p:txBody>
          </p:sp>
          <p:sp>
            <p:nvSpPr>
              <p:cNvPr id="13" name="Line 10"/>
              <p:cNvSpPr>
                <a:spLocks noChangeShapeType="1"/>
              </p:cNvSpPr>
              <p:nvPr/>
            </p:nvSpPr>
            <p:spPr bwMode="auto">
              <a:xfrm>
                <a:off x="4388" y="2582"/>
                <a:ext cx="0" cy="800"/>
              </a:xfrm>
              <a:prstGeom prst="line">
                <a:avLst/>
              </a:prstGeom>
              <a:noFill/>
              <a:ln w="12700">
                <a:solidFill>
                  <a:schemeClr val="accent2"/>
                </a:solidFill>
                <a:round/>
                <a:headEnd type="none" w="sm" len="sm"/>
                <a:tailEnd type="none" w="sm" len="sm"/>
              </a:ln>
              <a:effectLst/>
            </p:spPr>
            <p:txBody>
              <a:bodyPr wrap="none" anchor="ctr"/>
              <a:lstStyle/>
              <a:p>
                <a:pPr>
                  <a:defRPr/>
                </a:pPr>
                <a:endParaRPr lang="en-US" b="1" i="0">
                  <a:latin typeface="Arial" panose="020B0604020202020204" pitchFamily="34" charset="0"/>
                </a:endParaRPr>
              </a:p>
            </p:txBody>
          </p:sp>
          <p:sp>
            <p:nvSpPr>
              <p:cNvPr id="14" name="Line 11"/>
              <p:cNvSpPr>
                <a:spLocks noChangeShapeType="1"/>
              </p:cNvSpPr>
              <p:nvPr/>
            </p:nvSpPr>
            <p:spPr bwMode="auto">
              <a:xfrm flipV="1">
                <a:off x="4388" y="2980"/>
                <a:ext cx="398" cy="398"/>
              </a:xfrm>
              <a:prstGeom prst="line">
                <a:avLst/>
              </a:prstGeom>
              <a:noFill/>
              <a:ln w="12700">
                <a:solidFill>
                  <a:schemeClr val="accent2"/>
                </a:solidFill>
                <a:round/>
                <a:headEnd type="none" w="sm" len="sm"/>
                <a:tailEnd type="none" w="sm" len="sm"/>
              </a:ln>
              <a:effectLst/>
            </p:spPr>
            <p:txBody>
              <a:bodyPr wrap="none" anchor="ctr"/>
              <a:lstStyle/>
              <a:p>
                <a:pPr>
                  <a:defRPr/>
                </a:pPr>
                <a:endParaRPr lang="en-US" b="1" i="0">
                  <a:latin typeface="Arial" panose="020B0604020202020204" pitchFamily="34" charset="0"/>
                </a:endParaRPr>
              </a:p>
            </p:txBody>
          </p:sp>
          <p:sp>
            <p:nvSpPr>
              <p:cNvPr id="15" name="Line 12"/>
              <p:cNvSpPr>
                <a:spLocks noChangeShapeType="1"/>
              </p:cNvSpPr>
              <p:nvPr/>
            </p:nvSpPr>
            <p:spPr bwMode="auto">
              <a:xfrm flipV="1">
                <a:off x="4384" y="2184"/>
                <a:ext cx="402" cy="402"/>
              </a:xfrm>
              <a:prstGeom prst="line">
                <a:avLst/>
              </a:prstGeom>
              <a:noFill/>
              <a:ln w="12700">
                <a:solidFill>
                  <a:schemeClr val="accent2"/>
                </a:solidFill>
                <a:round/>
                <a:headEnd type="none" w="sm" len="sm"/>
                <a:tailEnd type="none" w="sm" len="sm"/>
              </a:ln>
              <a:effectLst/>
            </p:spPr>
            <p:txBody>
              <a:bodyPr wrap="none" anchor="ctr"/>
              <a:lstStyle/>
              <a:p>
                <a:pPr>
                  <a:defRPr/>
                </a:pPr>
                <a:endParaRPr lang="en-US" b="1" i="0">
                  <a:latin typeface="Arial" panose="020B0604020202020204" pitchFamily="34" charset="0"/>
                </a:endParaRPr>
              </a:p>
            </p:txBody>
          </p:sp>
        </p:grpSp>
        <p:sp>
          <p:nvSpPr>
            <p:cNvPr id="11" name="AutoShape 13"/>
            <p:cNvSpPr>
              <a:spLocks noChangeArrowheads="1"/>
            </p:cNvSpPr>
            <p:nvPr/>
          </p:nvSpPr>
          <p:spPr bwMode="auto">
            <a:xfrm rot="18900000">
              <a:off x="4388" y="1229"/>
              <a:ext cx="1254" cy="1254"/>
            </a:xfrm>
            <a:prstGeom prst="rtTriangle">
              <a:avLst/>
            </a:prstGeom>
            <a:noFill/>
            <a:ln w="12700">
              <a:solidFill>
                <a:schemeClr val="accent2"/>
              </a:solidFill>
              <a:miter lim="800000"/>
              <a:headEnd/>
              <a:tailEnd/>
            </a:ln>
            <a:effectLst/>
          </p:spPr>
          <p:txBody>
            <a:bodyPr wrap="none" anchor="ctr"/>
            <a:lstStyle/>
            <a:p>
              <a:pPr>
                <a:defRPr/>
              </a:pPr>
              <a:endParaRPr lang="en-US" b="1" i="0">
                <a:latin typeface="Arial" panose="020B0604020202020204" pitchFamily="34" charset="0"/>
              </a:endParaRPr>
            </a:p>
          </p:txBody>
        </p:sp>
      </p:grpSp>
      <p:grpSp>
        <p:nvGrpSpPr>
          <p:cNvPr id="16" name="Group 15"/>
          <p:cNvGrpSpPr>
            <a:grpSpLocks/>
          </p:cNvGrpSpPr>
          <p:nvPr/>
        </p:nvGrpSpPr>
        <p:grpSpPr bwMode="auto">
          <a:xfrm>
            <a:off x="3344863" y="2457450"/>
            <a:ext cx="5449887" cy="4497388"/>
            <a:chOff x="2107" y="1548"/>
            <a:chExt cx="3433" cy="2833"/>
          </a:xfrm>
        </p:grpSpPr>
        <p:sp>
          <p:nvSpPr>
            <p:cNvPr id="17" name="AutoShape 16"/>
            <p:cNvSpPr>
              <a:spLocks noChangeArrowheads="1"/>
            </p:cNvSpPr>
            <p:nvPr/>
          </p:nvSpPr>
          <p:spPr bwMode="auto">
            <a:xfrm>
              <a:off x="4732" y="2114"/>
              <a:ext cx="808" cy="808"/>
            </a:xfrm>
            <a:prstGeom prst="diamond">
              <a:avLst/>
            </a:prstGeom>
            <a:solidFill>
              <a:schemeClr val="accent1"/>
            </a:solidFill>
            <a:ln w="12700">
              <a:solidFill>
                <a:schemeClr val="accent1"/>
              </a:solidFill>
              <a:miter lim="800000"/>
              <a:headEnd/>
              <a:tailEnd/>
            </a:ln>
            <a:effectLst/>
          </p:spPr>
          <p:txBody>
            <a:bodyPr wrap="none" anchor="ctr"/>
            <a:lstStyle/>
            <a:p>
              <a:pPr>
                <a:defRPr/>
              </a:pPr>
              <a:endParaRPr lang="en-US" b="1" i="0">
                <a:latin typeface="Arial" panose="020B0604020202020204" pitchFamily="34" charset="0"/>
              </a:endParaRPr>
            </a:p>
          </p:txBody>
        </p:sp>
        <p:sp>
          <p:nvSpPr>
            <p:cNvPr id="18" name="Freeform 17"/>
            <p:cNvSpPr>
              <a:spLocks/>
            </p:cNvSpPr>
            <p:nvPr/>
          </p:nvSpPr>
          <p:spPr bwMode="auto">
            <a:xfrm>
              <a:off x="4061" y="1935"/>
              <a:ext cx="403" cy="1192"/>
            </a:xfrm>
            <a:custGeom>
              <a:avLst/>
              <a:gdLst>
                <a:gd name="T0" fmla="*/ 399 w 403"/>
                <a:gd name="T1" fmla="*/ 0 h 1192"/>
                <a:gd name="T2" fmla="*/ 0 w 403"/>
                <a:gd name="T3" fmla="*/ 399 h 1192"/>
                <a:gd name="T4" fmla="*/ 0 w 403"/>
                <a:gd name="T5" fmla="*/ 1191 h 1192"/>
                <a:gd name="T6" fmla="*/ 402 w 403"/>
                <a:gd name="T7" fmla="*/ 789 h 1192"/>
                <a:gd name="T8" fmla="*/ 399 w 403"/>
                <a:gd name="T9" fmla="*/ 0 h 1192"/>
              </a:gdLst>
              <a:ahLst/>
              <a:cxnLst>
                <a:cxn ang="0">
                  <a:pos x="T0" y="T1"/>
                </a:cxn>
                <a:cxn ang="0">
                  <a:pos x="T2" y="T3"/>
                </a:cxn>
                <a:cxn ang="0">
                  <a:pos x="T4" y="T5"/>
                </a:cxn>
                <a:cxn ang="0">
                  <a:pos x="T6" y="T7"/>
                </a:cxn>
                <a:cxn ang="0">
                  <a:pos x="T8" y="T9"/>
                </a:cxn>
              </a:cxnLst>
              <a:rect l="0" t="0" r="r" b="b"/>
              <a:pathLst>
                <a:path w="403" h="1192">
                  <a:moveTo>
                    <a:pt x="399" y="0"/>
                  </a:moveTo>
                  <a:lnTo>
                    <a:pt x="0" y="399"/>
                  </a:lnTo>
                  <a:lnTo>
                    <a:pt x="0" y="1191"/>
                  </a:lnTo>
                  <a:lnTo>
                    <a:pt x="402" y="789"/>
                  </a:lnTo>
                  <a:lnTo>
                    <a:pt x="399" y="0"/>
                  </a:lnTo>
                </a:path>
              </a:pathLst>
            </a:custGeom>
            <a:solidFill>
              <a:schemeClr val="accent1"/>
            </a:solidFill>
            <a:ln w="12700" cap="flat" cmpd="sng">
              <a:solidFill>
                <a:schemeClr val="accent1"/>
              </a:solidFill>
              <a:prstDash val="solid"/>
              <a:round/>
              <a:headEnd/>
              <a:tailEnd/>
            </a:ln>
            <a:effectLst/>
          </p:spPr>
          <p:txBody>
            <a:bodyPr wrap="none" anchor="ctr"/>
            <a:lstStyle/>
            <a:p>
              <a:pPr>
                <a:defRPr/>
              </a:pPr>
              <a:endParaRPr lang="en-US" b="1" i="0">
                <a:latin typeface="Arial" panose="020B0604020202020204" pitchFamily="34" charset="0"/>
              </a:endParaRPr>
            </a:p>
          </p:txBody>
        </p:sp>
        <p:sp>
          <p:nvSpPr>
            <p:cNvPr id="19" name="AutoShape 18"/>
            <p:cNvSpPr>
              <a:spLocks noChangeArrowheads="1"/>
            </p:cNvSpPr>
            <p:nvPr/>
          </p:nvSpPr>
          <p:spPr bwMode="auto">
            <a:xfrm rot="18900000">
              <a:off x="2527" y="2630"/>
              <a:ext cx="1254" cy="1254"/>
            </a:xfrm>
            <a:prstGeom prst="rtTriangle">
              <a:avLst/>
            </a:prstGeom>
            <a:solidFill>
              <a:schemeClr val="accent1"/>
            </a:solidFill>
            <a:ln w="12700">
              <a:solidFill>
                <a:schemeClr val="accent1"/>
              </a:solidFill>
              <a:miter lim="800000"/>
              <a:headEnd/>
              <a:tailEnd/>
            </a:ln>
            <a:effectLst/>
          </p:spPr>
          <p:txBody>
            <a:bodyPr wrap="none" anchor="ctr"/>
            <a:lstStyle/>
            <a:p>
              <a:pPr>
                <a:defRPr/>
              </a:pPr>
              <a:endParaRPr lang="en-US" b="1" i="0">
                <a:latin typeface="Arial" panose="020B0604020202020204" pitchFamily="34" charset="0"/>
              </a:endParaRPr>
            </a:p>
          </p:txBody>
        </p:sp>
        <p:sp>
          <p:nvSpPr>
            <p:cNvPr id="20" name="AutoShape 19"/>
            <p:cNvSpPr>
              <a:spLocks noChangeArrowheads="1"/>
            </p:cNvSpPr>
            <p:nvPr/>
          </p:nvSpPr>
          <p:spPr bwMode="auto">
            <a:xfrm rot="13500000" flipH="1">
              <a:off x="3812" y="3813"/>
              <a:ext cx="568" cy="568"/>
            </a:xfrm>
            <a:prstGeom prst="rtTriangle">
              <a:avLst/>
            </a:prstGeom>
            <a:solidFill>
              <a:schemeClr val="accent1"/>
            </a:solidFill>
            <a:ln w="12700">
              <a:solidFill>
                <a:schemeClr val="accent1"/>
              </a:solidFill>
              <a:miter lim="800000"/>
              <a:headEnd/>
              <a:tailEnd/>
            </a:ln>
            <a:effectLst/>
          </p:spPr>
          <p:txBody>
            <a:bodyPr wrap="none" anchor="ctr"/>
            <a:lstStyle/>
            <a:p>
              <a:pPr>
                <a:defRPr/>
              </a:pPr>
              <a:endParaRPr lang="en-US" b="1" i="0">
                <a:latin typeface="Arial" panose="020B0604020202020204" pitchFamily="34" charset="0"/>
              </a:endParaRPr>
            </a:p>
          </p:txBody>
        </p:sp>
        <p:sp>
          <p:nvSpPr>
            <p:cNvPr id="21" name="AutoShape 20"/>
            <p:cNvSpPr>
              <a:spLocks noChangeArrowheads="1"/>
            </p:cNvSpPr>
            <p:nvPr/>
          </p:nvSpPr>
          <p:spPr bwMode="auto">
            <a:xfrm rot="16200000">
              <a:off x="4423" y="2927"/>
              <a:ext cx="858" cy="852"/>
            </a:xfrm>
            <a:prstGeom prst="rtTriangle">
              <a:avLst/>
            </a:prstGeom>
            <a:solidFill>
              <a:schemeClr val="accent1"/>
            </a:solidFill>
            <a:ln w="12700">
              <a:solidFill>
                <a:schemeClr val="accent1"/>
              </a:solidFill>
              <a:miter lim="800000"/>
              <a:headEnd/>
              <a:tailEnd/>
            </a:ln>
            <a:effectLst/>
          </p:spPr>
          <p:txBody>
            <a:bodyPr wrap="none" anchor="ctr"/>
            <a:lstStyle/>
            <a:p>
              <a:pPr>
                <a:defRPr/>
              </a:pPr>
              <a:endParaRPr lang="en-US" b="1" i="0">
                <a:latin typeface="Arial" panose="020B0604020202020204" pitchFamily="34" charset="0"/>
              </a:endParaRPr>
            </a:p>
          </p:txBody>
        </p:sp>
        <p:sp>
          <p:nvSpPr>
            <p:cNvPr id="22" name="AutoShape 21"/>
            <p:cNvSpPr>
              <a:spLocks noChangeArrowheads="1"/>
            </p:cNvSpPr>
            <p:nvPr/>
          </p:nvSpPr>
          <p:spPr bwMode="auto">
            <a:xfrm rot="10800000">
              <a:off x="2107" y="1548"/>
              <a:ext cx="1254" cy="1254"/>
            </a:xfrm>
            <a:prstGeom prst="rtTriangle">
              <a:avLst/>
            </a:prstGeom>
            <a:solidFill>
              <a:schemeClr val="accent1"/>
            </a:solidFill>
            <a:ln w="12700">
              <a:solidFill>
                <a:schemeClr val="accent1"/>
              </a:solidFill>
              <a:miter lim="800000"/>
              <a:headEnd/>
              <a:tailEnd/>
            </a:ln>
            <a:effectLst/>
          </p:spPr>
          <p:txBody>
            <a:bodyPr wrap="none" anchor="ctr"/>
            <a:lstStyle/>
            <a:p>
              <a:pPr>
                <a:defRPr/>
              </a:pPr>
              <a:endParaRPr lang="en-US" b="1" i="0">
                <a:latin typeface="Arial" panose="020B0604020202020204" pitchFamily="34" charset="0"/>
              </a:endParaRPr>
            </a:p>
          </p:txBody>
        </p:sp>
        <p:sp>
          <p:nvSpPr>
            <p:cNvPr id="23" name="AutoShape 22"/>
            <p:cNvSpPr>
              <a:spLocks noChangeArrowheads="1"/>
            </p:cNvSpPr>
            <p:nvPr/>
          </p:nvSpPr>
          <p:spPr bwMode="auto">
            <a:xfrm rot="8100000" flipH="1">
              <a:off x="3410" y="2702"/>
              <a:ext cx="568" cy="568"/>
            </a:xfrm>
            <a:prstGeom prst="rtTriangle">
              <a:avLst/>
            </a:prstGeom>
            <a:solidFill>
              <a:schemeClr val="accent1"/>
            </a:solidFill>
            <a:ln w="12700">
              <a:solidFill>
                <a:schemeClr val="accent1"/>
              </a:solidFill>
              <a:miter lim="800000"/>
              <a:headEnd/>
              <a:tailEnd/>
            </a:ln>
            <a:effectLst/>
          </p:spPr>
          <p:txBody>
            <a:bodyPr wrap="none" anchor="ctr"/>
            <a:lstStyle/>
            <a:p>
              <a:pPr>
                <a:defRPr/>
              </a:pPr>
              <a:endParaRPr lang="en-US" b="1" i="0">
                <a:latin typeface="Arial" panose="020B0604020202020204" pitchFamily="34" charset="0"/>
              </a:endParaRPr>
            </a:p>
          </p:txBody>
        </p:sp>
      </p:grpSp>
      <p:sp>
        <p:nvSpPr>
          <p:cNvPr id="24" name="Rectangle 23"/>
          <p:cNvSpPr>
            <a:spLocks noChangeArrowheads="1"/>
          </p:cNvSpPr>
          <p:nvPr/>
        </p:nvSpPr>
        <p:spPr bwMode="auto">
          <a:xfrm>
            <a:off x="6588125" y="5181600"/>
            <a:ext cx="2555875" cy="381000"/>
          </a:xfrm>
          <a:prstGeom prst="rect">
            <a:avLst/>
          </a:prstGeom>
          <a:solidFill>
            <a:schemeClr val="bg2"/>
          </a:solidFill>
          <a:ln>
            <a:noFill/>
          </a:ln>
          <a:effectLst/>
        </p:spPr>
        <p:txBody>
          <a:bodyPr wrap="none" anchor="ctr"/>
          <a:lstStyle/>
          <a:p>
            <a:pPr eaLnBrk="1" hangingPunct="1">
              <a:defRPr/>
            </a:pPr>
            <a:endParaRPr kumimoji="1" lang="en-US" b="1" i="0">
              <a:latin typeface="Arial" panose="020B0604020202020204" pitchFamily="34" charset="0"/>
            </a:endParaRPr>
          </a:p>
        </p:txBody>
      </p:sp>
      <p:sp>
        <p:nvSpPr>
          <p:cNvPr id="1762318" name="Rectangle 14"/>
          <p:cNvSpPr>
            <a:spLocks noGrp="1" noChangeArrowheads="1"/>
          </p:cNvSpPr>
          <p:nvPr>
            <p:ph type="ctrTitle" sz="quarter"/>
          </p:nvPr>
        </p:nvSpPr>
        <p:spPr>
          <a:xfrm>
            <a:off x="914400" y="228600"/>
            <a:ext cx="7772400" cy="2438400"/>
          </a:xfrm>
        </p:spPr>
        <p:txBody>
          <a:bodyPr anchor="b"/>
          <a:lstStyle>
            <a:lvl1pPr>
              <a:lnSpc>
                <a:spcPct val="100000"/>
              </a:lnSpc>
              <a:defRPr sz="6600" b="1" i="0">
                <a:solidFill>
                  <a:schemeClr val="tx2"/>
                </a:solidFill>
                <a:latin typeface="Arial" panose="020B0604020202020204" pitchFamily="34" charset="0"/>
              </a:defRPr>
            </a:lvl1pPr>
          </a:lstStyle>
          <a:p>
            <a:pPr lvl="0"/>
            <a:r>
              <a:rPr lang="en-US" noProof="0" dirty="0"/>
              <a:t>Click to edit Master title style</a:t>
            </a:r>
          </a:p>
        </p:txBody>
      </p:sp>
      <p:sp>
        <p:nvSpPr>
          <p:cNvPr id="1762328" name="Rectangle 24"/>
          <p:cNvSpPr>
            <a:spLocks noGrp="1" noChangeArrowheads="1"/>
          </p:cNvSpPr>
          <p:nvPr>
            <p:ph type="subTitle" sz="quarter" idx="1"/>
          </p:nvPr>
        </p:nvSpPr>
        <p:spPr>
          <a:xfrm>
            <a:off x="4876800" y="4368800"/>
            <a:ext cx="4259263" cy="742950"/>
          </a:xfrm>
          <a:solidFill>
            <a:schemeClr val="tx2"/>
          </a:solidFill>
          <a:ln w="12700">
            <a:solidFill>
              <a:schemeClr val="tx2"/>
            </a:solidFill>
            <a:miter lim="800000"/>
            <a:headEnd/>
            <a:tailEnd/>
          </a:ln>
        </p:spPr>
        <p:txBody>
          <a:bodyPr lIns="91440" tIns="0" rIns="91440" bIns="0" anchor="b">
            <a:spAutoFit/>
          </a:bodyPr>
          <a:lstStyle>
            <a:lvl1pPr marL="0" indent="0">
              <a:spcBef>
                <a:spcPct val="0"/>
              </a:spcBef>
              <a:buClrTx/>
              <a:buSzTx/>
              <a:buFontTx/>
              <a:buNone/>
              <a:defRPr sz="2400" b="1" i="0">
                <a:solidFill>
                  <a:schemeClr val="bg1"/>
                </a:solidFill>
                <a:latin typeface="Arial" panose="020B0604020202020204" pitchFamily="34" charset="0"/>
              </a:defRPr>
            </a:lvl1pPr>
          </a:lstStyle>
          <a:p>
            <a:pPr lvl="0"/>
            <a:r>
              <a:rPr lang="en-US" noProof="0" dirty="0"/>
              <a:t>Click to edit Master subtitle style</a:t>
            </a:r>
          </a:p>
        </p:txBody>
      </p:sp>
      <p:sp>
        <p:nvSpPr>
          <p:cNvPr id="25" name="Rectangle 25"/>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26" name="Rectangle 26"/>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27" name="Rectangle 27"/>
          <p:cNvSpPr>
            <a:spLocks noGrp="1" noChangeArrowheads="1"/>
          </p:cNvSpPr>
          <p:nvPr>
            <p:ph type="sldNum" sz="quarter" idx="12"/>
          </p:nvPr>
        </p:nvSpPr>
        <p:spPr/>
        <p:txBody>
          <a:bodyPr/>
          <a:lstStyle>
            <a:lvl1pPr>
              <a:defRPr b="1" i="0">
                <a:latin typeface="Arial" panose="020B0604020202020204" pitchFamily="34" charset="0"/>
              </a:defRPr>
            </a:lvl1pPr>
          </a:lstStyle>
          <a:p>
            <a:fld id="{2ABEC26D-E988-AC4A-87F9-53324A248550}" type="slidenum">
              <a:rPr lang="en-US" smtClean="0"/>
              <a:pPr/>
              <a:t>‹#›</a:t>
            </a:fld>
            <a:endParaRPr lang="en-US"/>
          </a:p>
        </p:txBody>
      </p:sp>
    </p:spTree>
    <p:extLst>
      <p:ext uri="{BB962C8B-B14F-4D97-AF65-F5344CB8AC3E}">
        <p14:creationId xmlns:p14="http://schemas.microsoft.com/office/powerpoint/2010/main" val="3547259673"/>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07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307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3079"/>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0C9262C-5E06-B841-B08E-3884E97F6E1F}" type="slidenum">
              <a:rPr lang="en-US" smtClean="0"/>
              <a:pPr/>
              <a:t>‹#›</a:t>
            </a:fld>
            <a:endParaRPr lang="en-US"/>
          </a:p>
        </p:txBody>
      </p:sp>
    </p:spTree>
    <p:extLst>
      <p:ext uri="{BB962C8B-B14F-4D97-AF65-F5344CB8AC3E}">
        <p14:creationId xmlns:p14="http://schemas.microsoft.com/office/powerpoint/2010/main" val="2559456898"/>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307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307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3079"/>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F7B09E9-81A3-994B-8966-9EEC927FE69D}" type="slidenum">
              <a:rPr lang="en-US" smtClean="0"/>
              <a:pPr/>
              <a:t>‹#›</a:t>
            </a:fld>
            <a:endParaRPr lang="en-US"/>
          </a:p>
        </p:txBody>
      </p:sp>
    </p:spTree>
    <p:extLst>
      <p:ext uri="{BB962C8B-B14F-4D97-AF65-F5344CB8AC3E}">
        <p14:creationId xmlns:p14="http://schemas.microsoft.com/office/powerpoint/2010/main" val="598952820"/>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74688" y="1795463"/>
            <a:ext cx="3836987"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64075" y="1795463"/>
            <a:ext cx="3836988"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307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307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3079"/>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1DBEFAB-07D9-5741-A55C-BA4075D4D391}" type="slidenum">
              <a:rPr lang="en-US" smtClean="0"/>
              <a:pPr/>
              <a:t>‹#›</a:t>
            </a:fld>
            <a:endParaRPr lang="en-US"/>
          </a:p>
        </p:txBody>
      </p:sp>
    </p:spTree>
    <p:extLst>
      <p:ext uri="{BB962C8B-B14F-4D97-AF65-F5344CB8AC3E}">
        <p14:creationId xmlns:p14="http://schemas.microsoft.com/office/powerpoint/2010/main" val="3762667410"/>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307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8" name="Rectangle 307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9" name="Rectangle 3079"/>
          <p:cNvSpPr>
            <a:spLocks noGrp="1" noChangeArrowheads="1"/>
          </p:cNvSpPr>
          <p:nvPr>
            <p:ph type="sldNum" sz="quarter" idx="12"/>
          </p:nvPr>
        </p:nvSpPr>
        <p:spPr>
          <a:ln/>
        </p:spPr>
        <p:txBody>
          <a:bodyPr/>
          <a:lstStyle>
            <a:lvl1pPr>
              <a:defRPr b="1" i="0">
                <a:latin typeface="Arial" panose="020B0604020202020204" pitchFamily="34" charset="0"/>
              </a:defRPr>
            </a:lvl1pPr>
          </a:lstStyle>
          <a:p>
            <a:fld id="{6452D4A0-B21E-0F44-BA5E-5803C69A653B}" type="slidenum">
              <a:rPr lang="en-US" smtClean="0"/>
              <a:pPr/>
              <a:t>‹#›</a:t>
            </a:fld>
            <a:endParaRPr lang="en-US"/>
          </a:p>
        </p:txBody>
      </p:sp>
    </p:spTree>
    <p:extLst>
      <p:ext uri="{BB962C8B-B14F-4D97-AF65-F5344CB8AC3E}">
        <p14:creationId xmlns:p14="http://schemas.microsoft.com/office/powerpoint/2010/main" val="2316296356"/>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307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4" name="Rectangle 307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5" name="Rectangle 3079"/>
          <p:cNvSpPr>
            <a:spLocks noGrp="1" noChangeArrowheads="1"/>
          </p:cNvSpPr>
          <p:nvPr>
            <p:ph type="sldNum" sz="quarter" idx="12"/>
          </p:nvPr>
        </p:nvSpPr>
        <p:spPr>
          <a:ln/>
        </p:spPr>
        <p:txBody>
          <a:bodyPr/>
          <a:lstStyle>
            <a:lvl1pPr>
              <a:defRPr b="1" i="0">
                <a:latin typeface="Arial" panose="020B0604020202020204" pitchFamily="34" charset="0"/>
              </a:defRPr>
            </a:lvl1pPr>
          </a:lstStyle>
          <a:p>
            <a:fld id="{CC7B9A0C-0CBD-F94B-8EC2-BB48D67C027D}" type="slidenum">
              <a:rPr lang="en-US" smtClean="0"/>
              <a:pPr/>
              <a:t>‹#›</a:t>
            </a:fld>
            <a:endParaRPr lang="en-US"/>
          </a:p>
        </p:txBody>
      </p:sp>
    </p:spTree>
    <p:extLst>
      <p:ext uri="{BB962C8B-B14F-4D97-AF65-F5344CB8AC3E}">
        <p14:creationId xmlns:p14="http://schemas.microsoft.com/office/powerpoint/2010/main" val="481482598"/>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07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3" name="Rectangle 307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4" name="Rectangle 3079"/>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E37C021-44E3-9740-BE96-04ECCBC06FEE}" type="slidenum">
              <a:rPr lang="en-US" smtClean="0"/>
              <a:pPr/>
              <a:t>‹#›</a:t>
            </a:fld>
            <a:endParaRPr lang="en-US"/>
          </a:p>
        </p:txBody>
      </p:sp>
    </p:spTree>
    <p:extLst>
      <p:ext uri="{BB962C8B-B14F-4D97-AF65-F5344CB8AC3E}">
        <p14:creationId xmlns:p14="http://schemas.microsoft.com/office/powerpoint/2010/main" val="4234458845"/>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307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307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3079"/>
          <p:cNvSpPr>
            <a:spLocks noGrp="1" noChangeArrowheads="1"/>
          </p:cNvSpPr>
          <p:nvPr>
            <p:ph type="sldNum" sz="quarter" idx="12"/>
          </p:nvPr>
        </p:nvSpPr>
        <p:spPr>
          <a:ln/>
        </p:spPr>
        <p:txBody>
          <a:bodyPr/>
          <a:lstStyle>
            <a:lvl1pPr>
              <a:defRPr b="1" i="0">
                <a:latin typeface="Arial" panose="020B0604020202020204" pitchFamily="34" charset="0"/>
              </a:defRPr>
            </a:lvl1pPr>
          </a:lstStyle>
          <a:p>
            <a:fld id="{EF3B1A1B-DF02-974E-9E41-343D2FF79757}" type="slidenum">
              <a:rPr lang="en-US" smtClean="0"/>
              <a:pPr/>
              <a:t>‹#›</a:t>
            </a:fld>
            <a:endParaRPr lang="en-US"/>
          </a:p>
        </p:txBody>
      </p:sp>
    </p:spTree>
    <p:extLst>
      <p:ext uri="{BB962C8B-B14F-4D97-AF65-F5344CB8AC3E}">
        <p14:creationId xmlns:p14="http://schemas.microsoft.com/office/powerpoint/2010/main" val="2346285838"/>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307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307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3079"/>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B295C03-6347-934D-8E1C-3925F4FC02F7}" type="slidenum">
              <a:rPr lang="en-US" smtClean="0"/>
              <a:pPr/>
              <a:t>‹#›</a:t>
            </a:fld>
            <a:endParaRPr lang="en-US"/>
          </a:p>
        </p:txBody>
      </p:sp>
    </p:spTree>
    <p:extLst>
      <p:ext uri="{BB962C8B-B14F-4D97-AF65-F5344CB8AC3E}">
        <p14:creationId xmlns:p14="http://schemas.microsoft.com/office/powerpoint/2010/main" val="4228179585"/>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3CA40B23-AB25-F34D-A7FD-8EF257AF4D65}" type="slidenum">
              <a:rPr lang="en-US" smtClean="0"/>
              <a:pPr>
                <a:defRPr/>
              </a:pPr>
              <a:t>‹#›</a:t>
            </a:fld>
            <a:endParaRPr lang="en-US"/>
          </a:p>
        </p:txBody>
      </p:sp>
    </p:spTree>
    <p:extLst>
      <p:ext uri="{BB962C8B-B14F-4D97-AF65-F5344CB8AC3E}">
        <p14:creationId xmlns:p14="http://schemas.microsoft.com/office/powerpoint/2010/main" val="1406946663"/>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07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307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3079"/>
          <p:cNvSpPr>
            <a:spLocks noGrp="1" noChangeArrowheads="1"/>
          </p:cNvSpPr>
          <p:nvPr>
            <p:ph type="sldNum" sz="quarter" idx="12"/>
          </p:nvPr>
        </p:nvSpPr>
        <p:spPr>
          <a:ln/>
        </p:spPr>
        <p:txBody>
          <a:bodyPr/>
          <a:lstStyle>
            <a:lvl1pPr>
              <a:defRPr b="1" i="0">
                <a:latin typeface="Arial" panose="020B0604020202020204" pitchFamily="34" charset="0"/>
              </a:defRPr>
            </a:lvl1pPr>
          </a:lstStyle>
          <a:p>
            <a:fld id="{6212033A-7E16-0A48-9057-D671B59DD967}" type="slidenum">
              <a:rPr lang="en-US" smtClean="0"/>
              <a:pPr/>
              <a:t>‹#›</a:t>
            </a:fld>
            <a:endParaRPr lang="en-US"/>
          </a:p>
        </p:txBody>
      </p:sp>
    </p:spTree>
    <p:extLst>
      <p:ext uri="{BB962C8B-B14F-4D97-AF65-F5344CB8AC3E}">
        <p14:creationId xmlns:p14="http://schemas.microsoft.com/office/powerpoint/2010/main" val="3025232580"/>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5263" y="315913"/>
            <a:ext cx="1955800" cy="559435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74688" y="315913"/>
            <a:ext cx="5718175" cy="559435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07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307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3079"/>
          <p:cNvSpPr>
            <a:spLocks noGrp="1" noChangeArrowheads="1"/>
          </p:cNvSpPr>
          <p:nvPr>
            <p:ph type="sldNum" sz="quarter" idx="12"/>
          </p:nvPr>
        </p:nvSpPr>
        <p:spPr>
          <a:ln/>
        </p:spPr>
        <p:txBody>
          <a:bodyPr/>
          <a:lstStyle>
            <a:lvl1pPr>
              <a:defRPr b="1" i="0">
                <a:latin typeface="Arial" panose="020B0604020202020204" pitchFamily="34" charset="0"/>
              </a:defRPr>
            </a:lvl1pPr>
          </a:lstStyle>
          <a:p>
            <a:fld id="{C7F1A34B-6F36-1948-A74C-FC574CDE6756}" type="slidenum">
              <a:rPr lang="en-US" smtClean="0"/>
              <a:pPr/>
              <a:t>‹#›</a:t>
            </a:fld>
            <a:endParaRPr lang="en-US"/>
          </a:p>
        </p:txBody>
      </p:sp>
    </p:spTree>
    <p:extLst>
      <p:ext uri="{BB962C8B-B14F-4D97-AF65-F5344CB8AC3E}">
        <p14:creationId xmlns:p14="http://schemas.microsoft.com/office/powerpoint/2010/main" val="891698326"/>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188"/>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ffectLst/>
          </p:spPr>
          <p:txBody>
            <a:bodyPr wrap="none" anchor="ctr"/>
            <a:lstStyle/>
            <a:p>
              <a:pPr>
                <a:defRPr/>
              </a:pPr>
              <a:endParaRPr lang="en-US">
                <a:solidFill>
                  <a:srgbClr val="F8F8F8"/>
                </a:solidFill>
              </a:endParaRPr>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ffectLst/>
          </p:spPr>
          <p:txBody>
            <a:bodyPr wrap="none" anchor="ctr"/>
            <a:lstStyle/>
            <a:p>
              <a:pPr algn="ctr" eaLnBrk="1" hangingPunct="1">
                <a:defRPr/>
              </a:pPr>
              <a:endParaRPr lang="en-US">
                <a:solidFill>
                  <a:srgbClr val="F8F8F8"/>
                </a:solidFill>
                <a:latin typeface="Times New Roman" charset="0"/>
              </a:endParaRPr>
            </a:p>
          </p:txBody>
        </p:sp>
      </p:grpSp>
      <p:grpSp>
        <p:nvGrpSpPr>
          <p:cNvPr id="7" name="Group 7"/>
          <p:cNvGrpSpPr>
            <a:grpSpLocks/>
          </p:cNvGrpSpPr>
          <p:nvPr/>
        </p:nvGrpSpPr>
        <p:grpSpPr bwMode="auto">
          <a:xfrm>
            <a:off x="8793163" y="220663"/>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ffectLst/>
          </p:spPr>
          <p:txBody>
            <a:bodyPr wrap="none" anchor="ctr"/>
            <a:lstStyle/>
            <a:p>
              <a:pPr>
                <a:defRPr/>
              </a:pPr>
              <a:endParaRPr lang="en-US">
                <a:solidFill>
                  <a:srgbClr val="F8F8F8"/>
                </a:solidFill>
              </a:endParaRPr>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ffectLst/>
          </p:spPr>
          <p:txBody>
            <a:bodyPr wrap="none" anchor="ctr"/>
            <a:lstStyle/>
            <a:p>
              <a:pPr>
                <a:defRPr/>
              </a:pPr>
              <a:endParaRPr lang="en-US">
                <a:solidFill>
                  <a:srgbClr val="F8F8F8"/>
                </a:solidFill>
              </a:endParaRPr>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ffectLst/>
          </p:spPr>
          <p:txBody>
            <a:bodyPr wrap="none" anchor="ctr"/>
            <a:lstStyle/>
            <a:p>
              <a:pPr>
                <a:defRPr/>
              </a:pPr>
              <a:endParaRPr lang="en-US">
                <a:solidFill>
                  <a:srgbClr val="F8F8F8"/>
                </a:solidFill>
              </a:endParaRPr>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ffectLst/>
          </p:spPr>
          <p:txBody>
            <a:bodyPr wrap="none" anchor="ctr"/>
            <a:lstStyle/>
            <a:p>
              <a:pPr>
                <a:defRPr/>
              </a:pPr>
              <a:endParaRPr lang="en-US">
                <a:solidFill>
                  <a:srgbClr val="F8F8F8"/>
                </a:solidFill>
              </a:endParaRPr>
            </a:p>
          </p:txBody>
        </p:sp>
      </p:grpSp>
      <p:grpSp>
        <p:nvGrpSpPr>
          <p:cNvPr id="13" name="Group 13"/>
          <p:cNvGrpSpPr>
            <a:grpSpLocks/>
          </p:cNvGrpSpPr>
          <p:nvPr/>
        </p:nvGrpSpPr>
        <p:grpSpPr bwMode="auto">
          <a:xfrm>
            <a:off x="76200" y="176213"/>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p:spPr>
          <p:txBody>
            <a:bodyPr wrap="none" anchor="ctr"/>
            <a:lstStyle/>
            <a:p>
              <a:pPr>
                <a:defRPr/>
              </a:pPr>
              <a:endParaRPr lang="en-US">
                <a:solidFill>
                  <a:srgbClr val="F8F8F8"/>
                </a:solidFill>
              </a:endParaRPr>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ffectLst/>
          </p:spPr>
          <p:txBody>
            <a:bodyPr wrap="none" anchor="ctr"/>
            <a:lstStyle/>
            <a:p>
              <a:pPr>
                <a:defRPr/>
              </a:pPr>
              <a:endParaRPr lang="en-US">
                <a:solidFill>
                  <a:srgbClr val="F8F8F8"/>
                </a:solidFill>
              </a:endParaRPr>
            </a:p>
          </p:txBody>
        </p:sp>
      </p:grpSp>
      <p:sp>
        <p:nvSpPr>
          <p:cNvPr id="1760258"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pPr lvl="0"/>
            <a:r>
              <a:rPr lang="en-US" noProof="0"/>
              <a:t>Click to edit Master title style</a:t>
            </a:r>
          </a:p>
        </p:txBody>
      </p:sp>
      <p:sp>
        <p:nvSpPr>
          <p:cNvPr id="1760259"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pPr lvl="0"/>
            <a:r>
              <a:rPr lang="en-US" noProof="0"/>
              <a:t>Click to edit Master subtitle style</a:t>
            </a:r>
          </a:p>
        </p:txBody>
      </p:sp>
      <p:sp>
        <p:nvSpPr>
          <p:cNvPr id="16" name="Rectangle 16"/>
          <p:cNvSpPr>
            <a:spLocks noGrp="1" noChangeArrowheads="1"/>
          </p:cNvSpPr>
          <p:nvPr>
            <p:ph type="dt" sz="half" idx="10"/>
          </p:nvPr>
        </p:nvSpPr>
        <p:spPr/>
        <p:txBody>
          <a:bodyPr/>
          <a:lstStyle>
            <a:lvl1pPr>
              <a:defRPr/>
            </a:lvl1pPr>
          </a:lstStyle>
          <a:p>
            <a:pPr>
              <a:defRPr/>
            </a:pPr>
            <a:endParaRPr lang="en-US"/>
          </a:p>
        </p:txBody>
      </p:sp>
      <p:sp>
        <p:nvSpPr>
          <p:cNvPr id="17" name="Rectangle 17"/>
          <p:cNvSpPr>
            <a:spLocks noGrp="1" noChangeArrowheads="1"/>
          </p:cNvSpPr>
          <p:nvPr>
            <p:ph type="ftr" sz="quarter" idx="11"/>
          </p:nvPr>
        </p:nvSpPr>
        <p:spPr/>
        <p:txBody>
          <a:bodyPr/>
          <a:lstStyle>
            <a:lvl1pPr>
              <a:defRPr/>
            </a:lvl1pPr>
          </a:lstStyle>
          <a:p>
            <a:pPr>
              <a:defRPr/>
            </a:pPr>
            <a:endParaRPr lang="en-US"/>
          </a:p>
        </p:txBody>
      </p:sp>
      <p:sp>
        <p:nvSpPr>
          <p:cNvPr id="18" name="Rectangle 18"/>
          <p:cNvSpPr>
            <a:spLocks noGrp="1" noChangeArrowheads="1"/>
          </p:cNvSpPr>
          <p:nvPr>
            <p:ph type="sldNum" sz="quarter" idx="12"/>
          </p:nvPr>
        </p:nvSpPr>
        <p:spPr/>
        <p:txBody>
          <a:bodyPr/>
          <a:lstStyle>
            <a:lvl1pPr>
              <a:defRPr/>
            </a:lvl1pPr>
          </a:lstStyle>
          <a:p>
            <a:fld id="{F4D2B295-4D05-CE42-9C2F-85DEA3C04B78}" type="slidenum">
              <a:rPr lang="en-US"/>
              <a:pPr/>
              <a:t>‹#›</a:t>
            </a:fld>
            <a:endParaRPr lang="en-US"/>
          </a:p>
        </p:txBody>
      </p:sp>
    </p:spTree>
    <p:extLst>
      <p:ext uri="{BB962C8B-B14F-4D97-AF65-F5344CB8AC3E}">
        <p14:creationId xmlns:p14="http://schemas.microsoft.com/office/powerpoint/2010/main" val="19061064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59CAE1A-2A1A-8B48-8A5F-7C5CD19A4A9B}" type="slidenum">
              <a:rPr lang="en-US"/>
              <a:pPr/>
              <a:t>‹#›</a:t>
            </a:fld>
            <a:endParaRPr lang="en-US"/>
          </a:p>
        </p:txBody>
      </p:sp>
    </p:spTree>
    <p:extLst>
      <p:ext uri="{BB962C8B-B14F-4D97-AF65-F5344CB8AC3E}">
        <p14:creationId xmlns:p14="http://schemas.microsoft.com/office/powerpoint/2010/main" val="442032249"/>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600E4C9-AE08-0341-8245-304526C9E9B8}" type="slidenum">
              <a:rPr lang="en-US"/>
              <a:pPr/>
              <a:t>‹#›</a:t>
            </a:fld>
            <a:endParaRPr lang="en-US"/>
          </a:p>
        </p:txBody>
      </p:sp>
    </p:spTree>
    <p:extLst>
      <p:ext uri="{BB962C8B-B14F-4D97-AF65-F5344CB8AC3E}">
        <p14:creationId xmlns:p14="http://schemas.microsoft.com/office/powerpoint/2010/main" val="362609231"/>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89863D0-8D09-E844-BE43-A1FEE412E4CC}" type="slidenum">
              <a:rPr lang="en-US"/>
              <a:pPr/>
              <a:t>‹#›</a:t>
            </a:fld>
            <a:endParaRPr lang="en-US"/>
          </a:p>
        </p:txBody>
      </p:sp>
    </p:spTree>
    <p:extLst>
      <p:ext uri="{BB962C8B-B14F-4D97-AF65-F5344CB8AC3E}">
        <p14:creationId xmlns:p14="http://schemas.microsoft.com/office/powerpoint/2010/main" val="1572826203"/>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D95C1E82-5F40-F548-A51B-6D4206D71477}" type="slidenum">
              <a:rPr lang="en-US"/>
              <a:pPr/>
              <a:t>‹#›</a:t>
            </a:fld>
            <a:endParaRPr lang="en-US"/>
          </a:p>
        </p:txBody>
      </p:sp>
    </p:spTree>
    <p:extLst>
      <p:ext uri="{BB962C8B-B14F-4D97-AF65-F5344CB8AC3E}">
        <p14:creationId xmlns:p14="http://schemas.microsoft.com/office/powerpoint/2010/main" val="3023227196"/>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563D0B29-2F3F-0041-826D-B4405F041FED}" type="slidenum">
              <a:rPr lang="en-US"/>
              <a:pPr/>
              <a:t>‹#›</a:t>
            </a:fld>
            <a:endParaRPr lang="en-US"/>
          </a:p>
        </p:txBody>
      </p:sp>
    </p:spTree>
    <p:extLst>
      <p:ext uri="{BB962C8B-B14F-4D97-AF65-F5344CB8AC3E}">
        <p14:creationId xmlns:p14="http://schemas.microsoft.com/office/powerpoint/2010/main" val="1505287397"/>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B6AFDAA2-A9B7-F040-BAEE-699FE93185E4}" type="slidenum">
              <a:rPr lang="en-US"/>
              <a:pPr/>
              <a:t>‹#›</a:t>
            </a:fld>
            <a:endParaRPr lang="en-US"/>
          </a:p>
        </p:txBody>
      </p:sp>
    </p:spTree>
    <p:extLst>
      <p:ext uri="{BB962C8B-B14F-4D97-AF65-F5344CB8AC3E}">
        <p14:creationId xmlns:p14="http://schemas.microsoft.com/office/powerpoint/2010/main" val="2043124536"/>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1A47358-9689-4246-B079-9E2228F0FCAA}" type="slidenum">
              <a:rPr lang="en-US"/>
              <a:pPr/>
              <a:t>‹#›</a:t>
            </a:fld>
            <a:endParaRPr lang="en-US"/>
          </a:p>
        </p:txBody>
      </p:sp>
    </p:spTree>
    <p:extLst>
      <p:ext uri="{BB962C8B-B14F-4D97-AF65-F5344CB8AC3E}">
        <p14:creationId xmlns:p14="http://schemas.microsoft.com/office/powerpoint/2010/main" val="2282767985"/>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i="0">
                <a:latin typeface="Arial" panose="020B0604020202020204" pitchFamily="34" charset="0"/>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F5C9618-4BB7-0046-9E24-14FB6D02D496}" type="slidenum">
              <a:rPr lang="en-US" smtClean="0"/>
              <a:pPr>
                <a:defRPr/>
              </a:pPr>
              <a:t>‹#›</a:t>
            </a:fld>
            <a:endParaRPr lang="en-US"/>
          </a:p>
        </p:txBody>
      </p:sp>
    </p:spTree>
    <p:extLst>
      <p:ext uri="{BB962C8B-B14F-4D97-AF65-F5344CB8AC3E}">
        <p14:creationId xmlns:p14="http://schemas.microsoft.com/office/powerpoint/2010/main" val="4278268862"/>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34B557E-7BFF-2647-A6CD-2D0FA46852BA}" type="slidenum">
              <a:rPr lang="en-US"/>
              <a:pPr/>
              <a:t>‹#›</a:t>
            </a:fld>
            <a:endParaRPr lang="en-US"/>
          </a:p>
        </p:txBody>
      </p:sp>
    </p:spTree>
    <p:extLst>
      <p:ext uri="{BB962C8B-B14F-4D97-AF65-F5344CB8AC3E}">
        <p14:creationId xmlns:p14="http://schemas.microsoft.com/office/powerpoint/2010/main" val="1206861001"/>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BE375C5-0923-AB42-AAD0-2B2A590F78DA}" type="slidenum">
              <a:rPr lang="en-US"/>
              <a:pPr/>
              <a:t>‹#›</a:t>
            </a:fld>
            <a:endParaRPr lang="en-US"/>
          </a:p>
        </p:txBody>
      </p:sp>
    </p:spTree>
    <p:extLst>
      <p:ext uri="{BB962C8B-B14F-4D97-AF65-F5344CB8AC3E}">
        <p14:creationId xmlns:p14="http://schemas.microsoft.com/office/powerpoint/2010/main" val="593616081"/>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381000"/>
            <a:ext cx="20193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381000"/>
            <a:ext cx="59055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22FC060-0B2C-F04B-872E-97C20E7B10DC}" type="slidenum">
              <a:rPr lang="en-US"/>
              <a:pPr/>
              <a:t>‹#›</a:t>
            </a:fld>
            <a:endParaRPr lang="en-US"/>
          </a:p>
        </p:txBody>
      </p:sp>
    </p:spTree>
    <p:extLst>
      <p:ext uri="{BB962C8B-B14F-4D97-AF65-F5344CB8AC3E}">
        <p14:creationId xmlns:p14="http://schemas.microsoft.com/office/powerpoint/2010/main" val="3455437270"/>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188"/>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ffectLst/>
          </p:spPr>
          <p:txBody>
            <a:bodyPr wrap="none" anchor="ctr"/>
            <a:lstStyle/>
            <a:p>
              <a:pPr>
                <a:defRPr/>
              </a:pPr>
              <a:endParaRPr lang="en-US"/>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ffectLst/>
          </p:spPr>
          <p:txBody>
            <a:bodyPr wrap="none" anchor="ctr"/>
            <a:lstStyle/>
            <a:p>
              <a:pPr algn="ctr" eaLnBrk="1" hangingPunct="1">
                <a:defRPr/>
              </a:pPr>
              <a:endParaRPr lang="en-US">
                <a:latin typeface="Times New Roman" charset="0"/>
              </a:endParaRPr>
            </a:p>
          </p:txBody>
        </p:sp>
      </p:grpSp>
      <p:grpSp>
        <p:nvGrpSpPr>
          <p:cNvPr id="7" name="Group 7"/>
          <p:cNvGrpSpPr>
            <a:grpSpLocks/>
          </p:cNvGrpSpPr>
          <p:nvPr/>
        </p:nvGrpSpPr>
        <p:grpSpPr bwMode="auto">
          <a:xfrm>
            <a:off x="8793163" y="220663"/>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ffectLst/>
          </p:spPr>
          <p:txBody>
            <a:bodyPr wrap="none" anchor="ctr"/>
            <a:lstStyle/>
            <a:p>
              <a:pPr>
                <a:defRPr/>
              </a:pPr>
              <a:endParaRPr lang="en-US"/>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ffectLst/>
          </p:spPr>
          <p:txBody>
            <a:bodyPr wrap="none" anchor="ctr"/>
            <a:lstStyle/>
            <a:p>
              <a:pPr>
                <a:defRPr/>
              </a:pPr>
              <a:endParaRPr lang="en-US"/>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ffectLst/>
          </p:spPr>
          <p:txBody>
            <a:bodyPr wrap="none" anchor="ctr"/>
            <a:lstStyle/>
            <a:p>
              <a:pPr>
                <a:defRPr/>
              </a:pPr>
              <a:endParaRPr lang="en-US"/>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ffectLst/>
          </p:spPr>
          <p:txBody>
            <a:bodyPr wrap="none" anchor="ctr"/>
            <a:lstStyle/>
            <a:p>
              <a:pPr>
                <a:defRPr/>
              </a:pPr>
              <a:endParaRPr lang="en-US"/>
            </a:p>
          </p:txBody>
        </p:sp>
      </p:grpSp>
      <p:grpSp>
        <p:nvGrpSpPr>
          <p:cNvPr id="13" name="Group 13"/>
          <p:cNvGrpSpPr>
            <a:grpSpLocks/>
          </p:cNvGrpSpPr>
          <p:nvPr/>
        </p:nvGrpSpPr>
        <p:grpSpPr bwMode="auto">
          <a:xfrm>
            <a:off x="76200" y="176213"/>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p:spPr>
          <p:txBody>
            <a:bodyPr wrap="none" anchor="ctr"/>
            <a:lstStyle/>
            <a:p>
              <a:pPr>
                <a:defRPr/>
              </a:pPr>
              <a:endParaRPr lang="en-US"/>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ffectLst/>
          </p:spPr>
          <p:txBody>
            <a:bodyPr wrap="none" anchor="ctr"/>
            <a:lstStyle/>
            <a:p>
              <a:pPr>
                <a:defRPr/>
              </a:pPr>
              <a:endParaRPr lang="en-US"/>
            </a:p>
          </p:txBody>
        </p:sp>
      </p:grpSp>
      <p:sp>
        <p:nvSpPr>
          <p:cNvPr id="1760258"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pPr lvl="0"/>
            <a:r>
              <a:rPr lang="en-US" noProof="0"/>
              <a:t>Click to edit Master title style</a:t>
            </a:r>
          </a:p>
        </p:txBody>
      </p:sp>
      <p:sp>
        <p:nvSpPr>
          <p:cNvPr id="1760259"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pPr lvl="0"/>
            <a:r>
              <a:rPr lang="en-US" noProof="0"/>
              <a:t>Click to edit Master subtitle style</a:t>
            </a:r>
          </a:p>
        </p:txBody>
      </p:sp>
      <p:sp>
        <p:nvSpPr>
          <p:cNvPr id="16" name="Rectangle 16"/>
          <p:cNvSpPr>
            <a:spLocks noGrp="1" noChangeArrowheads="1"/>
          </p:cNvSpPr>
          <p:nvPr>
            <p:ph type="dt" sz="half" idx="10"/>
          </p:nvPr>
        </p:nvSpPr>
        <p:spPr/>
        <p:txBody>
          <a:bodyPr/>
          <a:lstStyle>
            <a:lvl1pPr>
              <a:defRPr/>
            </a:lvl1pPr>
          </a:lstStyle>
          <a:p>
            <a:pPr>
              <a:defRPr/>
            </a:pPr>
            <a:endParaRPr lang="en-US"/>
          </a:p>
        </p:txBody>
      </p:sp>
      <p:sp>
        <p:nvSpPr>
          <p:cNvPr id="17" name="Rectangle 17"/>
          <p:cNvSpPr>
            <a:spLocks noGrp="1" noChangeArrowheads="1"/>
          </p:cNvSpPr>
          <p:nvPr>
            <p:ph type="ftr" sz="quarter" idx="11"/>
          </p:nvPr>
        </p:nvSpPr>
        <p:spPr/>
        <p:txBody>
          <a:bodyPr/>
          <a:lstStyle>
            <a:lvl1pPr>
              <a:defRPr/>
            </a:lvl1pPr>
          </a:lstStyle>
          <a:p>
            <a:pPr>
              <a:defRPr/>
            </a:pPr>
            <a:endParaRPr lang="en-US"/>
          </a:p>
        </p:txBody>
      </p:sp>
      <p:sp>
        <p:nvSpPr>
          <p:cNvPr id="18" name="Rectangle 18"/>
          <p:cNvSpPr>
            <a:spLocks noGrp="1" noChangeArrowheads="1"/>
          </p:cNvSpPr>
          <p:nvPr>
            <p:ph type="sldNum" sz="quarter" idx="12"/>
          </p:nvPr>
        </p:nvSpPr>
        <p:spPr/>
        <p:txBody>
          <a:bodyPr/>
          <a:lstStyle>
            <a:lvl1pPr>
              <a:defRPr/>
            </a:lvl1pPr>
          </a:lstStyle>
          <a:p>
            <a:fld id="{43E7F8F8-28DD-F94D-8130-04696949F606}" type="slidenum">
              <a:rPr lang="en-US"/>
              <a:pPr/>
              <a:t>‹#›</a:t>
            </a:fld>
            <a:endParaRPr lang="en-US"/>
          </a:p>
        </p:txBody>
      </p:sp>
    </p:spTree>
    <p:extLst>
      <p:ext uri="{BB962C8B-B14F-4D97-AF65-F5344CB8AC3E}">
        <p14:creationId xmlns:p14="http://schemas.microsoft.com/office/powerpoint/2010/main" val="38431561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0A600CD-6E6E-684B-B8BD-8735BEB32682}" type="slidenum">
              <a:rPr lang="en-US"/>
              <a:pPr/>
              <a:t>‹#›</a:t>
            </a:fld>
            <a:endParaRPr lang="en-US"/>
          </a:p>
        </p:txBody>
      </p:sp>
    </p:spTree>
    <p:extLst>
      <p:ext uri="{BB962C8B-B14F-4D97-AF65-F5344CB8AC3E}">
        <p14:creationId xmlns:p14="http://schemas.microsoft.com/office/powerpoint/2010/main" val="3460971221"/>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758C3BB-A681-F04D-AD23-6FA0547859E5}" type="slidenum">
              <a:rPr lang="en-US"/>
              <a:pPr/>
              <a:t>‹#›</a:t>
            </a:fld>
            <a:endParaRPr lang="en-US"/>
          </a:p>
        </p:txBody>
      </p:sp>
    </p:spTree>
    <p:extLst>
      <p:ext uri="{BB962C8B-B14F-4D97-AF65-F5344CB8AC3E}">
        <p14:creationId xmlns:p14="http://schemas.microsoft.com/office/powerpoint/2010/main" val="3454054830"/>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720746B-5F22-5042-A14B-5F6ED1644C79}" type="slidenum">
              <a:rPr lang="en-US"/>
              <a:pPr/>
              <a:t>‹#›</a:t>
            </a:fld>
            <a:endParaRPr lang="en-US"/>
          </a:p>
        </p:txBody>
      </p:sp>
    </p:spTree>
    <p:extLst>
      <p:ext uri="{BB962C8B-B14F-4D97-AF65-F5344CB8AC3E}">
        <p14:creationId xmlns:p14="http://schemas.microsoft.com/office/powerpoint/2010/main" val="2515634694"/>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A7E5F8B3-12A0-884D-81E7-C9D4F04ABBD6}" type="slidenum">
              <a:rPr lang="en-US"/>
              <a:pPr/>
              <a:t>‹#›</a:t>
            </a:fld>
            <a:endParaRPr lang="en-US"/>
          </a:p>
        </p:txBody>
      </p:sp>
    </p:spTree>
    <p:extLst>
      <p:ext uri="{BB962C8B-B14F-4D97-AF65-F5344CB8AC3E}">
        <p14:creationId xmlns:p14="http://schemas.microsoft.com/office/powerpoint/2010/main" val="2526656028"/>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2D82420F-596E-1947-9E17-08DFDE3E9114}" type="slidenum">
              <a:rPr lang="en-US"/>
              <a:pPr/>
              <a:t>‹#›</a:t>
            </a:fld>
            <a:endParaRPr lang="en-US"/>
          </a:p>
        </p:txBody>
      </p:sp>
    </p:spTree>
    <p:extLst>
      <p:ext uri="{BB962C8B-B14F-4D97-AF65-F5344CB8AC3E}">
        <p14:creationId xmlns:p14="http://schemas.microsoft.com/office/powerpoint/2010/main" val="959334224"/>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257CC74A-528C-8F4F-9548-28C8F6D9BBA8}" type="slidenum">
              <a:rPr lang="en-US"/>
              <a:pPr/>
              <a:t>‹#›</a:t>
            </a:fld>
            <a:endParaRPr lang="en-US"/>
          </a:p>
        </p:txBody>
      </p:sp>
    </p:spTree>
    <p:extLst>
      <p:ext uri="{BB962C8B-B14F-4D97-AF65-F5344CB8AC3E}">
        <p14:creationId xmlns:p14="http://schemas.microsoft.com/office/powerpoint/2010/main" val="1343059272"/>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0DAED51-70B1-AB48-B88F-260483F6BCDE}" type="slidenum">
              <a:rPr lang="en-US" smtClean="0"/>
              <a:pPr>
                <a:defRPr/>
              </a:pPr>
              <a:t>‹#›</a:t>
            </a:fld>
            <a:endParaRPr lang="en-US"/>
          </a:p>
        </p:txBody>
      </p:sp>
    </p:spTree>
    <p:extLst>
      <p:ext uri="{BB962C8B-B14F-4D97-AF65-F5344CB8AC3E}">
        <p14:creationId xmlns:p14="http://schemas.microsoft.com/office/powerpoint/2010/main" val="2347568559"/>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1367644-65AA-324A-B621-227294F874F5}" type="slidenum">
              <a:rPr lang="en-US"/>
              <a:pPr/>
              <a:t>‹#›</a:t>
            </a:fld>
            <a:endParaRPr lang="en-US"/>
          </a:p>
        </p:txBody>
      </p:sp>
    </p:spTree>
    <p:extLst>
      <p:ext uri="{BB962C8B-B14F-4D97-AF65-F5344CB8AC3E}">
        <p14:creationId xmlns:p14="http://schemas.microsoft.com/office/powerpoint/2010/main" val="596416723"/>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D70BC2C-40DD-EA43-B204-128D68778FF4}" type="slidenum">
              <a:rPr lang="en-US"/>
              <a:pPr/>
              <a:t>‹#›</a:t>
            </a:fld>
            <a:endParaRPr lang="en-US"/>
          </a:p>
        </p:txBody>
      </p:sp>
    </p:spTree>
    <p:extLst>
      <p:ext uri="{BB962C8B-B14F-4D97-AF65-F5344CB8AC3E}">
        <p14:creationId xmlns:p14="http://schemas.microsoft.com/office/powerpoint/2010/main" val="680485651"/>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67A951C-F0A7-5842-864A-EEDF9BA1B39B}" type="slidenum">
              <a:rPr lang="en-US"/>
              <a:pPr/>
              <a:t>‹#›</a:t>
            </a:fld>
            <a:endParaRPr lang="en-US"/>
          </a:p>
        </p:txBody>
      </p:sp>
    </p:spTree>
    <p:extLst>
      <p:ext uri="{BB962C8B-B14F-4D97-AF65-F5344CB8AC3E}">
        <p14:creationId xmlns:p14="http://schemas.microsoft.com/office/powerpoint/2010/main" val="886977655"/>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381000"/>
            <a:ext cx="20193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381000"/>
            <a:ext cx="59055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6C71BD7-EBA5-E54C-A4EB-99FCC20BC79A}" type="slidenum">
              <a:rPr lang="en-US"/>
              <a:pPr/>
              <a:t>‹#›</a:t>
            </a:fld>
            <a:endParaRPr lang="en-US"/>
          </a:p>
        </p:txBody>
      </p:sp>
    </p:spTree>
    <p:extLst>
      <p:ext uri="{BB962C8B-B14F-4D97-AF65-F5344CB8AC3E}">
        <p14:creationId xmlns:p14="http://schemas.microsoft.com/office/powerpoint/2010/main" val="3021364441"/>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153258751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163535575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187272052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216814866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133285322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27640435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E5E6BFE-496D-AF40-8F91-E7A9E087BFC1}" type="slidenum">
              <a:rPr lang="en-US" smtClean="0"/>
              <a:pPr>
                <a:defRPr/>
              </a:pPr>
              <a:t>‹#›</a:t>
            </a:fld>
            <a:endParaRPr lang="en-US"/>
          </a:p>
        </p:txBody>
      </p:sp>
    </p:spTree>
    <p:extLst>
      <p:ext uri="{BB962C8B-B14F-4D97-AF65-F5344CB8AC3E}">
        <p14:creationId xmlns:p14="http://schemas.microsoft.com/office/powerpoint/2010/main" val="195321978"/>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208853477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59542065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303838388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263108149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139699558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206A076-6831-2F45-97B3-C30140A4BBDF}" type="slidenum">
              <a:rPr lang="en-US"/>
              <a:pPr/>
              <a:t>‹#›</a:t>
            </a:fld>
            <a:endParaRPr lang="en-US"/>
          </a:p>
        </p:txBody>
      </p:sp>
    </p:spTree>
    <p:extLst>
      <p:ext uri="{BB962C8B-B14F-4D97-AF65-F5344CB8AC3E}">
        <p14:creationId xmlns:p14="http://schemas.microsoft.com/office/powerpoint/2010/main" val="163514588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C31ECDC-F53C-CC4D-8816-8E40BD70545B}" type="slidenum">
              <a:rPr lang="en-US"/>
              <a:pPr/>
              <a:t>‹#›</a:t>
            </a:fld>
            <a:endParaRPr lang="en-US"/>
          </a:p>
        </p:txBody>
      </p:sp>
    </p:spTree>
    <p:extLst>
      <p:ext uri="{BB962C8B-B14F-4D97-AF65-F5344CB8AC3E}">
        <p14:creationId xmlns:p14="http://schemas.microsoft.com/office/powerpoint/2010/main" val="176985690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44660C0-602B-7F45-BC2E-A23D190C4C03}" type="slidenum">
              <a:rPr lang="en-US"/>
              <a:pPr/>
              <a:t>‹#›</a:t>
            </a:fld>
            <a:endParaRPr lang="en-US"/>
          </a:p>
        </p:txBody>
      </p:sp>
    </p:spTree>
    <p:extLst>
      <p:ext uri="{BB962C8B-B14F-4D97-AF65-F5344CB8AC3E}">
        <p14:creationId xmlns:p14="http://schemas.microsoft.com/office/powerpoint/2010/main" val="57012785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0021E1E-DA74-D241-91A9-4C7B1320E229}" type="slidenum">
              <a:rPr lang="en-US"/>
              <a:pPr/>
              <a:t>‹#›</a:t>
            </a:fld>
            <a:endParaRPr lang="en-US"/>
          </a:p>
        </p:txBody>
      </p:sp>
    </p:spTree>
    <p:extLst>
      <p:ext uri="{BB962C8B-B14F-4D97-AF65-F5344CB8AC3E}">
        <p14:creationId xmlns:p14="http://schemas.microsoft.com/office/powerpoint/2010/main" val="3786464132"/>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99AB7BAD-029B-C243-80A3-DB29844F8E07}" type="slidenum">
              <a:rPr lang="en-US"/>
              <a:pPr/>
              <a:t>‹#›</a:t>
            </a:fld>
            <a:endParaRPr lang="en-US"/>
          </a:p>
        </p:txBody>
      </p:sp>
    </p:spTree>
    <p:extLst>
      <p:ext uri="{BB962C8B-B14F-4D97-AF65-F5344CB8AC3E}">
        <p14:creationId xmlns:p14="http://schemas.microsoft.com/office/powerpoint/2010/main" val="38945740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b="1" i="0">
                <a:latin typeface="Arial" panose="020B0604020202020204" pitchFamily="34" charset="0"/>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0F40CD92-FEF1-3746-93AE-EECC574F5D14}" type="slidenum">
              <a:rPr lang="en-US" smtClean="0"/>
              <a:pPr>
                <a:defRPr/>
              </a:pPr>
              <a:t>‹#›</a:t>
            </a:fld>
            <a:endParaRPr lang="en-US"/>
          </a:p>
        </p:txBody>
      </p:sp>
    </p:spTree>
    <p:extLst>
      <p:ext uri="{BB962C8B-B14F-4D97-AF65-F5344CB8AC3E}">
        <p14:creationId xmlns:p14="http://schemas.microsoft.com/office/powerpoint/2010/main" val="1386364359"/>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E45B162F-7A43-1E4E-9E1F-7638FD277311}" type="slidenum">
              <a:rPr lang="en-US"/>
              <a:pPr/>
              <a:t>‹#›</a:t>
            </a:fld>
            <a:endParaRPr lang="en-US"/>
          </a:p>
        </p:txBody>
      </p:sp>
    </p:spTree>
    <p:extLst>
      <p:ext uri="{BB962C8B-B14F-4D97-AF65-F5344CB8AC3E}">
        <p14:creationId xmlns:p14="http://schemas.microsoft.com/office/powerpoint/2010/main" val="2779186061"/>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4FDC408A-30A6-7748-8004-B36080E4BFC1}" type="slidenum">
              <a:rPr lang="en-US"/>
              <a:pPr/>
              <a:t>‹#›</a:t>
            </a:fld>
            <a:endParaRPr lang="en-US"/>
          </a:p>
        </p:txBody>
      </p:sp>
    </p:spTree>
    <p:extLst>
      <p:ext uri="{BB962C8B-B14F-4D97-AF65-F5344CB8AC3E}">
        <p14:creationId xmlns:p14="http://schemas.microsoft.com/office/powerpoint/2010/main" val="6087211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F14FB59-9D2A-FC4E-B9F7-F2FF5C3E9DED}" type="slidenum">
              <a:rPr lang="en-US"/>
              <a:pPr/>
              <a:t>‹#›</a:t>
            </a:fld>
            <a:endParaRPr lang="en-US"/>
          </a:p>
        </p:txBody>
      </p:sp>
    </p:spTree>
    <p:extLst>
      <p:ext uri="{BB962C8B-B14F-4D97-AF65-F5344CB8AC3E}">
        <p14:creationId xmlns:p14="http://schemas.microsoft.com/office/powerpoint/2010/main" val="1654749094"/>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FEB1034-1D1A-E44F-83A4-6C14E1514A33}" type="slidenum">
              <a:rPr lang="en-US"/>
              <a:pPr/>
              <a:t>‹#›</a:t>
            </a:fld>
            <a:endParaRPr lang="en-US"/>
          </a:p>
        </p:txBody>
      </p:sp>
    </p:spTree>
    <p:extLst>
      <p:ext uri="{BB962C8B-B14F-4D97-AF65-F5344CB8AC3E}">
        <p14:creationId xmlns:p14="http://schemas.microsoft.com/office/powerpoint/2010/main" val="161219641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4B926D8-5912-4E4B-96BA-5B329775D75A}" type="slidenum">
              <a:rPr lang="en-US"/>
              <a:pPr/>
              <a:t>‹#›</a:t>
            </a:fld>
            <a:endParaRPr lang="en-US"/>
          </a:p>
        </p:txBody>
      </p:sp>
    </p:spTree>
    <p:extLst>
      <p:ext uri="{BB962C8B-B14F-4D97-AF65-F5344CB8AC3E}">
        <p14:creationId xmlns:p14="http://schemas.microsoft.com/office/powerpoint/2010/main" val="421636471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1F36231-4CBB-AB49-93AD-FDD7410A9BBF}" type="slidenum">
              <a:rPr lang="en-US"/>
              <a:pPr/>
              <a:t>‹#›</a:t>
            </a:fld>
            <a:endParaRPr lang="en-US"/>
          </a:p>
        </p:txBody>
      </p:sp>
    </p:spTree>
    <p:extLst>
      <p:ext uri="{BB962C8B-B14F-4D97-AF65-F5344CB8AC3E}">
        <p14:creationId xmlns:p14="http://schemas.microsoft.com/office/powerpoint/2010/main" val="26716967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B016B4E-DD4B-8647-9F61-8603177CA3DA}" type="slidenum">
              <a:rPr lang="en-US" smtClean="0"/>
              <a:pPr/>
              <a:t>‹#›</a:t>
            </a:fld>
            <a:endParaRPr lang="en-US"/>
          </a:p>
        </p:txBody>
      </p:sp>
    </p:spTree>
    <p:extLst>
      <p:ext uri="{BB962C8B-B14F-4D97-AF65-F5344CB8AC3E}">
        <p14:creationId xmlns:p14="http://schemas.microsoft.com/office/powerpoint/2010/main" val="2246491772"/>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C7EC86C-C70C-B146-B7EE-FFFD14864698}" type="slidenum">
              <a:rPr lang="en-US" smtClean="0"/>
              <a:pPr/>
              <a:t>‹#›</a:t>
            </a:fld>
            <a:endParaRPr lang="en-US"/>
          </a:p>
        </p:txBody>
      </p:sp>
    </p:spTree>
    <p:extLst>
      <p:ext uri="{BB962C8B-B14F-4D97-AF65-F5344CB8AC3E}">
        <p14:creationId xmlns:p14="http://schemas.microsoft.com/office/powerpoint/2010/main" val="192766094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24CD265C-CFF3-9E44-9589-2C563B89B057}" type="slidenum">
              <a:rPr lang="en-US" smtClean="0"/>
              <a:pPr/>
              <a:t>‹#›</a:t>
            </a:fld>
            <a:endParaRPr lang="en-US"/>
          </a:p>
        </p:txBody>
      </p:sp>
    </p:spTree>
    <p:extLst>
      <p:ext uri="{BB962C8B-B14F-4D97-AF65-F5344CB8AC3E}">
        <p14:creationId xmlns:p14="http://schemas.microsoft.com/office/powerpoint/2010/main" val="1805017843"/>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9843FC4-3911-5A4F-8AC6-5AAC4AABD439}" type="slidenum">
              <a:rPr lang="en-US" smtClean="0"/>
              <a:pPr/>
              <a:t>‹#›</a:t>
            </a:fld>
            <a:endParaRPr lang="en-US"/>
          </a:p>
        </p:txBody>
      </p:sp>
    </p:spTree>
    <p:extLst>
      <p:ext uri="{BB962C8B-B14F-4D97-AF65-F5344CB8AC3E}">
        <p14:creationId xmlns:p14="http://schemas.microsoft.com/office/powerpoint/2010/main" val="210302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pPr/>
              <a:t>22/06/2024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39788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F3F23550-CEEB-3B49-84F8-BF28D94A78B8}" type="slidenum">
              <a:rPr lang="en-US" smtClean="0"/>
              <a:pPr>
                <a:defRPr/>
              </a:pPr>
              <a:t>‹#›</a:t>
            </a:fld>
            <a:endParaRPr lang="en-US"/>
          </a:p>
        </p:txBody>
      </p:sp>
    </p:spTree>
    <p:extLst>
      <p:ext uri="{BB962C8B-B14F-4D97-AF65-F5344CB8AC3E}">
        <p14:creationId xmlns:p14="http://schemas.microsoft.com/office/powerpoint/2010/main" val="778844530"/>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25E9403-0225-8442-BEBE-4B9272727256}" type="slidenum">
              <a:rPr lang="en-US" smtClean="0"/>
              <a:pPr/>
              <a:t>‹#›</a:t>
            </a:fld>
            <a:endParaRPr lang="en-US"/>
          </a:p>
        </p:txBody>
      </p:sp>
    </p:spTree>
    <p:extLst>
      <p:ext uri="{BB962C8B-B14F-4D97-AF65-F5344CB8AC3E}">
        <p14:creationId xmlns:p14="http://schemas.microsoft.com/office/powerpoint/2010/main" val="162271132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5B0C6C2-8682-B443-8C48-012B008E4531}" type="slidenum">
              <a:rPr lang="en-US" smtClean="0"/>
              <a:pPr/>
              <a:t>‹#›</a:t>
            </a:fld>
            <a:endParaRPr lang="en-US"/>
          </a:p>
        </p:txBody>
      </p:sp>
    </p:spTree>
    <p:extLst>
      <p:ext uri="{BB962C8B-B14F-4D97-AF65-F5344CB8AC3E}">
        <p14:creationId xmlns:p14="http://schemas.microsoft.com/office/powerpoint/2010/main" val="2257385879"/>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44DF3BA0-8161-9442-9418-9302FE8484F6}" type="slidenum">
              <a:rPr lang="en-US" smtClean="0"/>
              <a:pPr/>
              <a:t>‹#›</a:t>
            </a:fld>
            <a:endParaRPr lang="en-US"/>
          </a:p>
        </p:txBody>
      </p:sp>
    </p:spTree>
    <p:extLst>
      <p:ext uri="{BB962C8B-B14F-4D97-AF65-F5344CB8AC3E}">
        <p14:creationId xmlns:p14="http://schemas.microsoft.com/office/powerpoint/2010/main" val="296110777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7166EEA-532E-0C44-8358-051E9EBA12E8}" type="slidenum">
              <a:rPr lang="en-US" smtClean="0"/>
              <a:pPr/>
              <a:t>‹#›</a:t>
            </a:fld>
            <a:endParaRPr lang="en-US"/>
          </a:p>
        </p:txBody>
      </p:sp>
    </p:spTree>
    <p:extLst>
      <p:ext uri="{BB962C8B-B14F-4D97-AF65-F5344CB8AC3E}">
        <p14:creationId xmlns:p14="http://schemas.microsoft.com/office/powerpoint/2010/main" val="69874002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6FE04C9A-B3D7-0A4F-8331-E58C618D5A2F}" type="slidenum">
              <a:rPr lang="en-US" smtClean="0"/>
              <a:pPr/>
              <a:t>‹#›</a:t>
            </a:fld>
            <a:endParaRPr lang="en-US"/>
          </a:p>
        </p:txBody>
      </p:sp>
    </p:spTree>
    <p:extLst>
      <p:ext uri="{BB962C8B-B14F-4D97-AF65-F5344CB8AC3E}">
        <p14:creationId xmlns:p14="http://schemas.microsoft.com/office/powerpoint/2010/main" val="1897978157"/>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9CF9A7C-2659-2A40-A45C-20975FC2939B}" type="slidenum">
              <a:rPr lang="en-US" smtClean="0"/>
              <a:pPr/>
              <a:t>‹#›</a:t>
            </a:fld>
            <a:endParaRPr lang="en-US"/>
          </a:p>
        </p:txBody>
      </p:sp>
    </p:spTree>
    <p:extLst>
      <p:ext uri="{BB962C8B-B14F-4D97-AF65-F5344CB8AC3E}">
        <p14:creationId xmlns:p14="http://schemas.microsoft.com/office/powerpoint/2010/main" val="3706007739"/>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2CD575A6-E89C-5C47-8CA5-53532FCDA121}" type="slidenum">
              <a:rPr lang="en-US" smtClean="0"/>
              <a:pPr/>
              <a:t>‹#›</a:t>
            </a:fld>
            <a:endParaRPr lang="en-US"/>
          </a:p>
        </p:txBody>
      </p:sp>
    </p:spTree>
    <p:extLst>
      <p:ext uri="{BB962C8B-B14F-4D97-AF65-F5344CB8AC3E}">
        <p14:creationId xmlns:p14="http://schemas.microsoft.com/office/powerpoint/2010/main" val="285665004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0D327719-1A5F-3841-91CF-B9A7527EED74}" type="slidenum">
              <a:rPr lang="en-US" smtClean="0"/>
              <a:pPr/>
              <a:t>‹#›</a:t>
            </a:fld>
            <a:endParaRPr lang="en-US"/>
          </a:p>
        </p:txBody>
      </p:sp>
    </p:spTree>
    <p:extLst>
      <p:ext uri="{BB962C8B-B14F-4D97-AF65-F5344CB8AC3E}">
        <p14:creationId xmlns:p14="http://schemas.microsoft.com/office/powerpoint/2010/main" val="1567356397"/>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C54879B-2E3F-F64C-8B6C-DA781E0F91AD}" type="slidenum">
              <a:rPr lang="en-US" smtClean="0"/>
              <a:pPr/>
              <a:t>‹#›</a:t>
            </a:fld>
            <a:endParaRPr lang="en-US"/>
          </a:p>
        </p:txBody>
      </p:sp>
    </p:spTree>
    <p:extLst>
      <p:ext uri="{BB962C8B-B14F-4D97-AF65-F5344CB8AC3E}">
        <p14:creationId xmlns:p14="http://schemas.microsoft.com/office/powerpoint/2010/main" val="12800349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DA98131-6DB3-FB47-A000-661EC76923AA}" type="slidenum">
              <a:rPr lang="en-US" smtClean="0"/>
              <a:pPr/>
              <a:t>‹#›</a:t>
            </a:fld>
            <a:endParaRPr lang="en-US"/>
          </a:p>
        </p:txBody>
      </p:sp>
    </p:spTree>
    <p:extLst>
      <p:ext uri="{BB962C8B-B14F-4D97-AF65-F5344CB8AC3E}">
        <p14:creationId xmlns:p14="http://schemas.microsoft.com/office/powerpoint/2010/main" val="41624074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FEE31A9C-D361-5E4D-88C1-F03F7858F292}" type="slidenum">
              <a:rPr lang="en-US" smtClean="0"/>
              <a:pPr>
                <a:defRPr/>
              </a:pPr>
              <a:t>‹#›</a:t>
            </a:fld>
            <a:endParaRPr lang="en-US"/>
          </a:p>
        </p:txBody>
      </p:sp>
    </p:spTree>
    <p:extLst>
      <p:ext uri="{BB962C8B-B14F-4D97-AF65-F5344CB8AC3E}">
        <p14:creationId xmlns:p14="http://schemas.microsoft.com/office/powerpoint/2010/main" val="4195462642"/>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C1D9824-8EC1-E74D-A38A-353BFBF5C32D}" type="slidenum">
              <a:rPr lang="en-US" smtClean="0"/>
              <a:pPr/>
              <a:t>‹#›</a:t>
            </a:fld>
            <a:endParaRPr lang="en-US"/>
          </a:p>
        </p:txBody>
      </p:sp>
    </p:spTree>
    <p:extLst>
      <p:ext uri="{BB962C8B-B14F-4D97-AF65-F5344CB8AC3E}">
        <p14:creationId xmlns:p14="http://schemas.microsoft.com/office/powerpoint/2010/main" val="3437731552"/>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5247491-92A0-7E4F-9E78-3D43552456A6}" type="slidenum">
              <a:rPr lang="en-US" smtClean="0"/>
              <a:pPr/>
              <a:t>‹#›</a:t>
            </a:fld>
            <a:endParaRPr lang="en-US"/>
          </a:p>
        </p:txBody>
      </p:sp>
    </p:spTree>
    <p:extLst>
      <p:ext uri="{BB962C8B-B14F-4D97-AF65-F5344CB8AC3E}">
        <p14:creationId xmlns:p14="http://schemas.microsoft.com/office/powerpoint/2010/main" val="285598544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CADD3509-C07B-2948-9A69-98129E96401E}" type="slidenum">
              <a:rPr lang="en-US" smtClean="0"/>
              <a:pPr/>
              <a:t>‹#›</a:t>
            </a:fld>
            <a:endParaRPr lang="en-US"/>
          </a:p>
        </p:txBody>
      </p:sp>
    </p:spTree>
    <p:extLst>
      <p:ext uri="{BB962C8B-B14F-4D97-AF65-F5344CB8AC3E}">
        <p14:creationId xmlns:p14="http://schemas.microsoft.com/office/powerpoint/2010/main" val="2966815582"/>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C26622BD-3B03-C941-9A99-2D5919B249EC}" type="slidenum">
              <a:rPr lang="en-US" smtClean="0"/>
              <a:pPr/>
              <a:t>‹#›</a:t>
            </a:fld>
            <a:endParaRPr lang="en-US"/>
          </a:p>
        </p:txBody>
      </p:sp>
    </p:spTree>
    <p:extLst>
      <p:ext uri="{BB962C8B-B14F-4D97-AF65-F5344CB8AC3E}">
        <p14:creationId xmlns:p14="http://schemas.microsoft.com/office/powerpoint/2010/main" val="244092918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E8CD417F-49DE-3E4A-B049-C51CA267917B}" type="slidenum">
              <a:rPr lang="en-US" smtClean="0"/>
              <a:pPr/>
              <a:t>‹#›</a:t>
            </a:fld>
            <a:endParaRPr lang="en-US"/>
          </a:p>
        </p:txBody>
      </p:sp>
    </p:spTree>
    <p:extLst>
      <p:ext uri="{BB962C8B-B14F-4D97-AF65-F5344CB8AC3E}">
        <p14:creationId xmlns:p14="http://schemas.microsoft.com/office/powerpoint/2010/main" val="3637307629"/>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5FB5982-EFA2-7A41-ABC0-1E377BDD3F7F}" type="slidenum">
              <a:rPr lang="en-US" smtClean="0"/>
              <a:pPr/>
              <a:t>‹#›</a:t>
            </a:fld>
            <a:endParaRPr lang="en-US"/>
          </a:p>
        </p:txBody>
      </p:sp>
    </p:spTree>
    <p:extLst>
      <p:ext uri="{BB962C8B-B14F-4D97-AF65-F5344CB8AC3E}">
        <p14:creationId xmlns:p14="http://schemas.microsoft.com/office/powerpoint/2010/main" val="313494505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543241A-EF3A-4A49-9083-0C04655998D9}" type="slidenum">
              <a:rPr lang="en-US" smtClean="0"/>
              <a:pPr/>
              <a:t>‹#›</a:t>
            </a:fld>
            <a:endParaRPr lang="en-US"/>
          </a:p>
        </p:txBody>
      </p:sp>
    </p:spTree>
    <p:extLst>
      <p:ext uri="{BB962C8B-B14F-4D97-AF65-F5344CB8AC3E}">
        <p14:creationId xmlns:p14="http://schemas.microsoft.com/office/powerpoint/2010/main" val="65450311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249A6A67-2B9B-8543-95EC-38488CACD972}" type="slidenum">
              <a:rPr lang="en-US" smtClean="0"/>
              <a:pPr/>
              <a:t>‹#›</a:t>
            </a:fld>
            <a:endParaRPr lang="en-US"/>
          </a:p>
        </p:txBody>
      </p:sp>
    </p:spTree>
    <p:extLst>
      <p:ext uri="{BB962C8B-B14F-4D97-AF65-F5344CB8AC3E}">
        <p14:creationId xmlns:p14="http://schemas.microsoft.com/office/powerpoint/2010/main" val="399125172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 preserve="1">
  <p:cSld name="Title Slide">
    <p:bg bwMode="ltGray">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774597" name="Rectangle 5"/>
          <p:cNvSpPr>
            <a:spLocks noGrp="1" noChangeArrowheads="1"/>
          </p:cNvSpPr>
          <p:nvPr>
            <p:ph type="ctrTitle" sz="quarter"/>
          </p:nvPr>
        </p:nvSpPr>
        <p:spPr>
          <a:xfrm>
            <a:off x="2362200" y="1828800"/>
            <a:ext cx="6096000" cy="969963"/>
          </a:xfrm>
          <a:effectLst>
            <a:outerShdw blurRad="68580" dist="38099" dir="2700000" algn="ctr" rotWithShape="0">
              <a:srgbClr val="000000">
                <a:alpha val="75000"/>
              </a:srgbClr>
            </a:outerShdw>
          </a:effectLst>
        </p:spPr>
        <p:txBody>
          <a:bodyPr lIns="91440" tIns="45720" rIns="91440" bIns="45720" anchorCtr="1"/>
          <a:lstStyle>
            <a:lvl1pPr algn="ctr">
              <a:defRPr b="1" i="0">
                <a:latin typeface="Arial" panose="020B0604020202020204" pitchFamily="34" charset="0"/>
              </a:defRPr>
            </a:lvl1pPr>
          </a:lstStyle>
          <a:p>
            <a:pPr lvl="0"/>
            <a:r>
              <a:rPr lang="en-US" noProof="0" dirty="0"/>
              <a:t>Click to edit Master title style</a:t>
            </a:r>
          </a:p>
        </p:txBody>
      </p:sp>
      <p:sp>
        <p:nvSpPr>
          <p:cNvPr id="1774598" name="Rectangle 6"/>
          <p:cNvSpPr>
            <a:spLocks noGrp="1" noChangeArrowheads="1"/>
          </p:cNvSpPr>
          <p:nvPr>
            <p:ph type="subTitle" sz="quarter" idx="1"/>
          </p:nvPr>
        </p:nvSpPr>
        <p:spPr>
          <a:xfrm>
            <a:off x="2362200" y="2895600"/>
            <a:ext cx="6096000" cy="990600"/>
          </a:xfrm>
          <a:effectLst>
            <a:outerShdw blurRad="68580" dist="38099" dir="2700000" algn="ctr" rotWithShape="0">
              <a:srgbClr val="000000">
                <a:alpha val="75000"/>
              </a:srgbClr>
            </a:outerShdw>
          </a:effectLst>
        </p:spPr>
        <p:txBody>
          <a:bodyPr lIns="91440" tIns="45720" rIns="91440" bIns="45720" anchor="ctr" anchorCtr="1"/>
          <a:lstStyle>
            <a:lvl1pPr marL="0" indent="0" algn="ctr">
              <a:buFont typeface="Wingdings" charset="0"/>
              <a:buNone/>
              <a:defRPr sz="3400" b="1" i="0">
                <a:latin typeface="Arial" panose="020B0604020202020204" pitchFamily="34" charset="0"/>
              </a:defRPr>
            </a:lvl1pPr>
          </a:lstStyle>
          <a:p>
            <a:pPr lvl="0"/>
            <a:r>
              <a:rPr lang="en-US" noProof="0" dirty="0"/>
              <a:t>Click to edit Master subtitle style</a:t>
            </a:r>
          </a:p>
        </p:txBody>
      </p:sp>
      <p:sp>
        <p:nvSpPr>
          <p:cNvPr id="4" name="Rectangle 2"/>
          <p:cNvSpPr>
            <a:spLocks noGrp="1" noChangeArrowheads="1"/>
          </p:cNvSpPr>
          <p:nvPr>
            <p:ph type="dt" sz="quarter" idx="10"/>
          </p:nvPr>
        </p:nvSpPr>
        <p:spPr>
          <a:xfrm>
            <a:off x="685800" y="6400800"/>
            <a:ext cx="2209800" cy="457200"/>
          </a:xfrm>
        </p:spPr>
        <p:txBody>
          <a:bodyPr anchor="ctr"/>
          <a:lstStyle>
            <a:lvl1pPr>
              <a:defRPr b="1" i="0">
                <a:solidFill>
                  <a:schemeClr val="bg1"/>
                </a:solidFill>
                <a:latin typeface="Arial" panose="020B0604020202020204" pitchFamily="34" charset="0"/>
              </a:defRPr>
            </a:lvl1pPr>
          </a:lstStyle>
          <a:p>
            <a:pPr>
              <a:defRPr/>
            </a:pPr>
            <a:endParaRPr lang="en-US"/>
          </a:p>
        </p:txBody>
      </p:sp>
      <p:sp>
        <p:nvSpPr>
          <p:cNvPr id="5" name="Rectangle 3"/>
          <p:cNvSpPr>
            <a:spLocks noGrp="1" noChangeArrowheads="1"/>
          </p:cNvSpPr>
          <p:nvPr>
            <p:ph type="ftr" sz="quarter" idx="11"/>
          </p:nvPr>
        </p:nvSpPr>
        <p:spPr>
          <a:xfrm>
            <a:off x="2971800" y="6400800"/>
            <a:ext cx="3429000" cy="457200"/>
          </a:xfrm>
        </p:spPr>
        <p:txBody>
          <a:bodyPr anchor="ctr"/>
          <a:lstStyle>
            <a:lvl1pPr>
              <a:defRPr b="1" i="0">
                <a:solidFill>
                  <a:schemeClr val="bg1"/>
                </a:solidFill>
                <a:latin typeface="Arial" panose="020B0604020202020204" pitchFamily="34" charset="0"/>
              </a:defRPr>
            </a:lvl1pPr>
          </a:lstStyle>
          <a:p>
            <a:pPr>
              <a:defRPr/>
            </a:pPr>
            <a:endParaRPr lang="en-US"/>
          </a:p>
        </p:txBody>
      </p:sp>
      <p:sp>
        <p:nvSpPr>
          <p:cNvPr id="6" name="Rectangle 4"/>
          <p:cNvSpPr>
            <a:spLocks noGrp="1" noChangeArrowheads="1"/>
          </p:cNvSpPr>
          <p:nvPr>
            <p:ph type="sldNum" sz="quarter" idx="12"/>
          </p:nvPr>
        </p:nvSpPr>
        <p:spPr>
          <a:xfrm>
            <a:off x="6553200" y="6400800"/>
            <a:ext cx="1917700" cy="457200"/>
          </a:xfrm>
        </p:spPr>
        <p:txBody>
          <a:bodyPr anchor="ctr"/>
          <a:lstStyle>
            <a:lvl1pPr>
              <a:defRPr b="1" i="0">
                <a:solidFill>
                  <a:schemeClr val="bg1"/>
                </a:solidFill>
                <a:latin typeface="Arial" panose="020B0604020202020204" pitchFamily="34" charset="0"/>
              </a:defRPr>
            </a:lvl1pPr>
          </a:lstStyle>
          <a:p>
            <a:fld id="{D9069D99-5142-0942-B748-43496856E04D}" type="slidenum">
              <a:rPr lang="en-US" smtClean="0"/>
              <a:pPr/>
              <a:t>‹#›</a:t>
            </a:fld>
            <a:endParaRPr lang="en-US"/>
          </a:p>
        </p:txBody>
      </p:sp>
    </p:spTree>
    <p:extLst>
      <p:ext uri="{BB962C8B-B14F-4D97-AF65-F5344CB8AC3E}">
        <p14:creationId xmlns:p14="http://schemas.microsoft.com/office/powerpoint/2010/main" val="403519271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A9425E2-118F-604B-BB0B-65DD62F21C05}" type="slidenum">
              <a:rPr lang="en-US" smtClean="0"/>
              <a:pPr/>
              <a:t>‹#›</a:t>
            </a:fld>
            <a:endParaRPr lang="en-US"/>
          </a:p>
        </p:txBody>
      </p:sp>
    </p:spTree>
    <p:extLst>
      <p:ext uri="{BB962C8B-B14F-4D97-AF65-F5344CB8AC3E}">
        <p14:creationId xmlns:p14="http://schemas.microsoft.com/office/powerpoint/2010/main" val="34771344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ED887717-F0CA-524E-AC0A-572A7D9847DB}" type="slidenum">
              <a:rPr lang="en-US" smtClean="0"/>
              <a:pPr>
                <a:defRPr/>
              </a:pPr>
              <a:t>‹#›</a:t>
            </a:fld>
            <a:endParaRPr lang="en-US"/>
          </a:p>
        </p:txBody>
      </p:sp>
    </p:spTree>
    <p:extLst>
      <p:ext uri="{BB962C8B-B14F-4D97-AF65-F5344CB8AC3E}">
        <p14:creationId xmlns:p14="http://schemas.microsoft.com/office/powerpoint/2010/main" val="298544912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02704D9-2691-DD42-BD11-888087FE981D}" type="slidenum">
              <a:rPr lang="en-US" smtClean="0"/>
              <a:pPr/>
              <a:t>‹#›</a:t>
            </a:fld>
            <a:endParaRPr lang="en-US"/>
          </a:p>
        </p:txBody>
      </p:sp>
    </p:spTree>
    <p:extLst>
      <p:ext uri="{BB962C8B-B14F-4D97-AF65-F5344CB8AC3E}">
        <p14:creationId xmlns:p14="http://schemas.microsoft.com/office/powerpoint/2010/main" val="331939176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752600"/>
            <a:ext cx="3848100" cy="44291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86300" y="1752600"/>
            <a:ext cx="3848100" cy="44291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E2360A96-743F-1143-96B8-A36FC49CE626}" type="slidenum">
              <a:rPr lang="en-US" smtClean="0"/>
              <a:pPr/>
              <a:t>‹#›</a:t>
            </a:fld>
            <a:endParaRPr lang="en-US"/>
          </a:p>
        </p:txBody>
      </p:sp>
    </p:spTree>
    <p:extLst>
      <p:ext uri="{BB962C8B-B14F-4D97-AF65-F5344CB8AC3E}">
        <p14:creationId xmlns:p14="http://schemas.microsoft.com/office/powerpoint/2010/main" val="364580894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2F5F116-E74E-5543-8276-F5D39B4028D3}" type="slidenum">
              <a:rPr lang="en-US" smtClean="0"/>
              <a:pPr/>
              <a:t>‹#›</a:t>
            </a:fld>
            <a:endParaRPr lang="en-US"/>
          </a:p>
        </p:txBody>
      </p:sp>
    </p:spTree>
    <p:extLst>
      <p:ext uri="{BB962C8B-B14F-4D97-AF65-F5344CB8AC3E}">
        <p14:creationId xmlns:p14="http://schemas.microsoft.com/office/powerpoint/2010/main" val="648637531"/>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CCE5C82A-D21D-0A43-8934-E0226053F073}" type="slidenum">
              <a:rPr lang="en-US" smtClean="0"/>
              <a:pPr/>
              <a:t>‹#›</a:t>
            </a:fld>
            <a:endParaRPr lang="en-US"/>
          </a:p>
        </p:txBody>
      </p:sp>
    </p:spTree>
    <p:extLst>
      <p:ext uri="{BB962C8B-B14F-4D97-AF65-F5344CB8AC3E}">
        <p14:creationId xmlns:p14="http://schemas.microsoft.com/office/powerpoint/2010/main" val="102821437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66A924C2-C1B0-424C-B413-FEC601472004}" type="slidenum">
              <a:rPr lang="en-US" smtClean="0"/>
              <a:pPr/>
              <a:t>‹#›</a:t>
            </a:fld>
            <a:endParaRPr lang="en-US"/>
          </a:p>
        </p:txBody>
      </p:sp>
    </p:spTree>
    <p:extLst>
      <p:ext uri="{BB962C8B-B14F-4D97-AF65-F5344CB8AC3E}">
        <p14:creationId xmlns:p14="http://schemas.microsoft.com/office/powerpoint/2010/main" val="4152583834"/>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6E38D51-DF17-1C4C-A385-3207356F97B8}" type="slidenum">
              <a:rPr lang="en-US" smtClean="0"/>
              <a:pPr/>
              <a:t>‹#›</a:t>
            </a:fld>
            <a:endParaRPr lang="en-US"/>
          </a:p>
        </p:txBody>
      </p:sp>
    </p:spTree>
    <p:extLst>
      <p:ext uri="{BB962C8B-B14F-4D97-AF65-F5344CB8AC3E}">
        <p14:creationId xmlns:p14="http://schemas.microsoft.com/office/powerpoint/2010/main" val="381830130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E249BD3E-8585-A74D-BD47-C7386F111ED2}" type="slidenum">
              <a:rPr lang="en-US" smtClean="0"/>
              <a:pPr/>
              <a:t>‹#›</a:t>
            </a:fld>
            <a:endParaRPr lang="en-US"/>
          </a:p>
        </p:txBody>
      </p:sp>
    </p:spTree>
    <p:extLst>
      <p:ext uri="{BB962C8B-B14F-4D97-AF65-F5344CB8AC3E}">
        <p14:creationId xmlns:p14="http://schemas.microsoft.com/office/powerpoint/2010/main" val="3248368201"/>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E1D2013-9C37-2640-A8FE-AC413ECD37C7}" type="slidenum">
              <a:rPr lang="en-US" smtClean="0"/>
              <a:pPr/>
              <a:t>‹#›</a:t>
            </a:fld>
            <a:endParaRPr lang="en-US"/>
          </a:p>
        </p:txBody>
      </p:sp>
    </p:spTree>
    <p:extLst>
      <p:ext uri="{BB962C8B-B14F-4D97-AF65-F5344CB8AC3E}">
        <p14:creationId xmlns:p14="http://schemas.microsoft.com/office/powerpoint/2010/main" val="4048513315"/>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1962150" cy="54959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85800"/>
            <a:ext cx="5734050" cy="54959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A13EF07-A217-7C4A-8777-80A11A4BEFF3}" type="slidenum">
              <a:rPr lang="en-US" smtClean="0"/>
              <a:pPr/>
              <a:t>‹#›</a:t>
            </a:fld>
            <a:endParaRPr lang="en-US"/>
          </a:p>
        </p:txBody>
      </p:sp>
    </p:spTree>
    <p:extLst>
      <p:ext uri="{BB962C8B-B14F-4D97-AF65-F5344CB8AC3E}">
        <p14:creationId xmlns:p14="http://schemas.microsoft.com/office/powerpoint/2010/main" val="89807210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2C4009F0-1DDB-B743-90A6-72DD97F2DA7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932312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48436381-3B77-6E4F-AE9C-A01BC19F836C}" type="slidenum">
              <a:rPr lang="en-US" smtClean="0"/>
              <a:pPr>
                <a:defRPr/>
              </a:pPr>
              <a:t>‹#›</a:t>
            </a:fld>
            <a:endParaRPr lang="en-US"/>
          </a:p>
        </p:txBody>
      </p:sp>
    </p:spTree>
    <p:extLst>
      <p:ext uri="{BB962C8B-B14F-4D97-AF65-F5344CB8AC3E}">
        <p14:creationId xmlns:p14="http://schemas.microsoft.com/office/powerpoint/2010/main" val="1899326483"/>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41D1D9E-9CA8-CC45-ABBA-C50219066C9B}"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67059949"/>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7F27F1F8-65C8-BF4D-AC72-4A2434DB4F1E}"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43165160"/>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F5C23DF-1305-4740-A1A3-6F1F990566A2}"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66553943"/>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CE36492-8B81-7946-BC3A-1F8182ADA057}"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9328102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35AAFAB-0E2F-0F4D-A3AE-1C7715703AE2}"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648910"/>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9E8E0E9-7F89-7E45-A25D-6BCE167D2FE6}"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4370751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91BA1F3-3217-7042-90B6-1113A8D47280}"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91134206"/>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6A5E4BDC-F2E6-5D42-8743-04D639AF892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3588364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2A551CD-7233-4F45-8CCB-9B440AA26B3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49279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76DEAC2A-C6EC-6F4B-8A6C-46786619B81F}"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06128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492915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89DB8148-6939-2B46-8FEC-099FE4C146AE}" type="slidenum">
              <a:rPr lang="en-US" smtClean="0"/>
              <a:pPr>
                <a:defRPr/>
              </a:pPr>
              <a:t>‹#›</a:t>
            </a:fld>
            <a:endParaRPr lang="en-US"/>
          </a:p>
        </p:txBody>
      </p:sp>
    </p:spTree>
    <p:extLst>
      <p:ext uri="{BB962C8B-B14F-4D97-AF65-F5344CB8AC3E}">
        <p14:creationId xmlns:p14="http://schemas.microsoft.com/office/powerpoint/2010/main" val="119800781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4"/>
            <a:ext cx="7773126" cy="1470289"/>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1391" indent="0" algn="ctr">
              <a:buNone/>
              <a:defRPr/>
            </a:lvl2pPr>
            <a:lvl3pPr marL="642782" indent="0" algn="ctr">
              <a:buNone/>
              <a:defRPr/>
            </a:lvl3pPr>
            <a:lvl4pPr marL="964174" indent="0" algn="ctr">
              <a:buNone/>
              <a:defRPr/>
            </a:lvl4pPr>
            <a:lvl5pPr marL="1285564" indent="0" algn="ctr">
              <a:buNone/>
              <a:defRPr/>
            </a:lvl5pPr>
            <a:lvl6pPr marL="1606956" indent="0" algn="ctr">
              <a:buNone/>
              <a:defRPr/>
            </a:lvl6pPr>
            <a:lvl7pPr marL="1928348" indent="0" algn="ctr">
              <a:buNone/>
              <a:defRPr/>
            </a:lvl7pPr>
            <a:lvl8pPr marL="2249741" indent="0" algn="ctr">
              <a:buNone/>
              <a:defRPr/>
            </a:lvl8pPr>
            <a:lvl9pPr marL="2571128" indent="0" algn="ctr">
              <a:buNone/>
              <a:defRPr/>
            </a:lvl9pPr>
          </a:lstStyle>
          <a:p>
            <a:r>
              <a:rPr lang="en-US" dirty="0"/>
              <a:t>Click to edit Master subtitle style</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1EF41E9C-FCC4-0845-B13C-D029E11382E4}" type="slidenum">
              <a:rPr lang="en-US" smtClean="0"/>
              <a:pPr/>
              <a:t>‹#›</a:t>
            </a:fld>
            <a:endParaRPr lang="en-US"/>
          </a:p>
        </p:txBody>
      </p:sp>
    </p:spTree>
    <p:extLst>
      <p:ext uri="{BB962C8B-B14F-4D97-AF65-F5344CB8AC3E}">
        <p14:creationId xmlns:p14="http://schemas.microsoft.com/office/powerpoint/2010/main" val="1168429"/>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B35F5AAE-18B5-C549-82A9-C358FA4C4E1B}" type="slidenum">
              <a:rPr lang="en-US" smtClean="0"/>
              <a:pPr/>
              <a:t>‹#›</a:t>
            </a:fld>
            <a:endParaRPr lang="en-US"/>
          </a:p>
        </p:txBody>
      </p:sp>
    </p:spTree>
    <p:extLst>
      <p:ext uri="{BB962C8B-B14F-4D97-AF65-F5344CB8AC3E}">
        <p14:creationId xmlns:p14="http://schemas.microsoft.com/office/powerpoint/2010/main" val="1787137106"/>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4" y="4406409"/>
            <a:ext cx="7772009" cy="1363115"/>
          </a:xfrm>
        </p:spPr>
        <p:txBody>
          <a:bodyPr anchor="t"/>
          <a:lstStyle>
            <a:lvl1pPr algn="l">
              <a:defRPr sz="28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284" y="2907086"/>
            <a:ext cx="7772009" cy="1499316"/>
          </a:xfrm>
        </p:spPr>
        <p:txBody>
          <a:bodyPr anchor="b"/>
          <a:lstStyle>
            <a:lvl1pPr marL="0" indent="0">
              <a:buNone/>
              <a:defRPr sz="1400" b="1" i="0">
                <a:latin typeface="Arial" panose="020B0604020202020204" pitchFamily="34" charset="0"/>
              </a:defRPr>
            </a:lvl1pPr>
            <a:lvl2pPr marL="321391" indent="0">
              <a:buNone/>
              <a:defRPr sz="1300"/>
            </a:lvl2pPr>
            <a:lvl3pPr marL="642782" indent="0">
              <a:buNone/>
              <a:defRPr sz="1100"/>
            </a:lvl3pPr>
            <a:lvl4pPr marL="964174" indent="0">
              <a:buNone/>
              <a:defRPr sz="1000"/>
            </a:lvl4pPr>
            <a:lvl5pPr marL="1285564" indent="0">
              <a:buNone/>
              <a:defRPr sz="1000"/>
            </a:lvl5pPr>
            <a:lvl6pPr marL="1606956" indent="0">
              <a:buNone/>
              <a:defRPr sz="1000"/>
            </a:lvl6pPr>
            <a:lvl7pPr marL="1928348" indent="0">
              <a:buNone/>
              <a:defRPr sz="1000"/>
            </a:lvl7pPr>
            <a:lvl8pPr marL="2249741" indent="0">
              <a:buNone/>
              <a:defRPr sz="1000"/>
            </a:lvl8pPr>
            <a:lvl9pPr marL="2571128" indent="0">
              <a:buNone/>
              <a:defRPr sz="1000"/>
            </a:lvl9pPr>
          </a:lstStyle>
          <a:p>
            <a:pPr lvl="0"/>
            <a:r>
              <a:rPr lang="en-US" dirty="0"/>
              <a:t>Click to edit Master text styles</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01BEB1E2-3F96-AC47-8481-BF028103ECD6}" type="slidenum">
              <a:rPr lang="en-US" smtClean="0"/>
              <a:pPr/>
              <a:t>‹#›</a:t>
            </a:fld>
            <a:endParaRPr lang="en-US"/>
          </a:p>
        </p:txBody>
      </p:sp>
    </p:spTree>
    <p:extLst>
      <p:ext uri="{BB962C8B-B14F-4D97-AF65-F5344CB8AC3E}">
        <p14:creationId xmlns:p14="http://schemas.microsoft.com/office/powerpoint/2010/main" val="2446437255"/>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21515" y="1125331"/>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267549" y="1125331"/>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9DFBBB9E-F704-DF46-BDAE-B7E5EE704513}" type="slidenum">
              <a:rPr lang="en-US" smtClean="0"/>
              <a:pPr/>
              <a:t>‹#›</a:t>
            </a:fld>
            <a:endParaRPr lang="en-US"/>
          </a:p>
        </p:txBody>
      </p:sp>
    </p:spTree>
    <p:extLst>
      <p:ext uri="{BB962C8B-B14F-4D97-AF65-F5344CB8AC3E}">
        <p14:creationId xmlns:p14="http://schemas.microsoft.com/office/powerpoint/2010/main" val="824234989"/>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0" y="274633"/>
            <a:ext cx="8228595" cy="1143186"/>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710" y="1535040"/>
            <a:ext cx="4040061" cy="639693"/>
          </a:xfrm>
        </p:spPr>
        <p:txBody>
          <a:bodyPr anchor="b"/>
          <a:lstStyle>
            <a:lvl1pPr marL="0" indent="0">
              <a:buNone/>
              <a:defRPr sz="1700" b="1" i="0">
                <a:latin typeface="Arial" panose="020B0604020202020204" pitchFamily="34" charset="0"/>
              </a:defRPr>
            </a:lvl1pPr>
            <a:lvl2pPr marL="321391" indent="0">
              <a:buNone/>
              <a:defRPr sz="1400" b="1"/>
            </a:lvl2pPr>
            <a:lvl3pPr marL="642782" indent="0">
              <a:buNone/>
              <a:defRPr sz="1300" b="1"/>
            </a:lvl3pPr>
            <a:lvl4pPr marL="964174" indent="0">
              <a:buNone/>
              <a:defRPr sz="1100" b="1"/>
            </a:lvl4pPr>
            <a:lvl5pPr marL="1285564" indent="0">
              <a:buNone/>
              <a:defRPr sz="1100" b="1"/>
            </a:lvl5pPr>
            <a:lvl6pPr marL="1606956" indent="0">
              <a:buNone/>
              <a:defRPr sz="1100" b="1"/>
            </a:lvl6pPr>
            <a:lvl7pPr marL="1928348" indent="0">
              <a:buNone/>
              <a:defRPr sz="1100" b="1"/>
            </a:lvl7pPr>
            <a:lvl8pPr marL="2249741" indent="0">
              <a:buNone/>
              <a:defRPr sz="1100" b="1"/>
            </a:lvl8pPr>
            <a:lvl9pPr marL="2571128" indent="0">
              <a:buNone/>
              <a:defRPr sz="1100" b="1"/>
            </a:lvl9pPr>
          </a:lstStyle>
          <a:p>
            <a:pPr lvl="0"/>
            <a:r>
              <a:rPr lang="en-US" dirty="0"/>
              <a:t>Click to edit Master text styles</a:t>
            </a:r>
          </a:p>
        </p:txBody>
      </p:sp>
      <p:sp>
        <p:nvSpPr>
          <p:cNvPr id="4" name="Content Placeholder 3"/>
          <p:cNvSpPr>
            <a:spLocks noGrp="1"/>
          </p:cNvSpPr>
          <p:nvPr>
            <p:ph sz="half" idx="2"/>
          </p:nvPr>
        </p:nvSpPr>
        <p:spPr>
          <a:xfrm>
            <a:off x="457710" y="2174734"/>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i="0">
                <a:latin typeface="Arial" panose="020B0604020202020204" pitchFamily="34" charset="0"/>
              </a:defRPr>
            </a:lvl1pPr>
            <a:lvl2pPr marL="321391" indent="0">
              <a:buNone/>
              <a:defRPr sz="1400" b="1"/>
            </a:lvl2pPr>
            <a:lvl3pPr marL="642782" indent="0">
              <a:buNone/>
              <a:defRPr sz="1300" b="1"/>
            </a:lvl3pPr>
            <a:lvl4pPr marL="964174" indent="0">
              <a:buNone/>
              <a:defRPr sz="1100" b="1"/>
            </a:lvl4pPr>
            <a:lvl5pPr marL="1285564" indent="0">
              <a:buNone/>
              <a:defRPr sz="1100" b="1"/>
            </a:lvl5pPr>
            <a:lvl6pPr marL="1606956" indent="0">
              <a:buNone/>
              <a:defRPr sz="1100" b="1"/>
            </a:lvl6pPr>
            <a:lvl7pPr marL="1928348" indent="0">
              <a:buNone/>
              <a:defRPr sz="1100" b="1"/>
            </a:lvl7pPr>
            <a:lvl8pPr marL="2249741" indent="0">
              <a:buNone/>
              <a:defRPr sz="1100" b="1"/>
            </a:lvl8pPr>
            <a:lvl9pPr marL="2571128" indent="0">
              <a:buNone/>
              <a:defRPr sz="1100" b="1"/>
            </a:lvl9pPr>
          </a:lstStyle>
          <a:p>
            <a:pPr lvl="0"/>
            <a:r>
              <a:rPr lang="en-US" dirty="0"/>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8" name="Footer Placeholder 7"/>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9" name="Slide Number Placeholder 8"/>
          <p:cNvSpPr>
            <a:spLocks noGrp="1"/>
          </p:cNvSpPr>
          <p:nvPr>
            <p:ph type="sldNum" idx="12"/>
          </p:nvPr>
        </p:nvSpPr>
        <p:spPr/>
        <p:txBody>
          <a:bodyPr/>
          <a:lstStyle>
            <a:lvl1pPr>
              <a:defRPr b="1" i="0">
                <a:latin typeface="Arial" panose="020B0604020202020204" pitchFamily="34" charset="0"/>
              </a:defRPr>
            </a:lvl1pPr>
          </a:lstStyle>
          <a:p>
            <a:fld id="{65A45C15-3BC7-8947-A15B-466B5F139AF0}" type="slidenum">
              <a:rPr lang="en-US" smtClean="0"/>
              <a:pPr/>
              <a:t>‹#›</a:t>
            </a:fld>
            <a:endParaRPr lang="en-US"/>
          </a:p>
        </p:txBody>
      </p:sp>
    </p:spTree>
    <p:extLst>
      <p:ext uri="{BB962C8B-B14F-4D97-AF65-F5344CB8AC3E}">
        <p14:creationId xmlns:p14="http://schemas.microsoft.com/office/powerpoint/2010/main" val="31589294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4" name="Footer Placeholder 3"/>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5" name="Slide Number Placeholder 4"/>
          <p:cNvSpPr>
            <a:spLocks noGrp="1"/>
          </p:cNvSpPr>
          <p:nvPr>
            <p:ph type="sldNum" idx="12"/>
          </p:nvPr>
        </p:nvSpPr>
        <p:spPr/>
        <p:txBody>
          <a:bodyPr/>
          <a:lstStyle>
            <a:lvl1pPr>
              <a:defRPr b="1" i="0">
                <a:latin typeface="Arial" panose="020B0604020202020204" pitchFamily="34" charset="0"/>
              </a:defRPr>
            </a:lvl1pPr>
          </a:lstStyle>
          <a:p>
            <a:fld id="{EFF36B93-C845-6D4E-BE54-2A45B0D264D8}" type="slidenum">
              <a:rPr lang="en-US" smtClean="0"/>
              <a:pPr/>
              <a:t>‹#›</a:t>
            </a:fld>
            <a:endParaRPr lang="en-US"/>
          </a:p>
        </p:txBody>
      </p:sp>
    </p:spTree>
    <p:extLst>
      <p:ext uri="{BB962C8B-B14F-4D97-AF65-F5344CB8AC3E}">
        <p14:creationId xmlns:p14="http://schemas.microsoft.com/office/powerpoint/2010/main" val="3358565757"/>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3" name="Footer Placeholder 2"/>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4" name="Slide Number Placeholder 3"/>
          <p:cNvSpPr>
            <a:spLocks noGrp="1"/>
          </p:cNvSpPr>
          <p:nvPr>
            <p:ph type="sldNum" idx="12"/>
          </p:nvPr>
        </p:nvSpPr>
        <p:spPr/>
        <p:txBody>
          <a:bodyPr/>
          <a:lstStyle>
            <a:lvl1pPr>
              <a:defRPr b="1" i="0">
                <a:latin typeface="Arial" panose="020B0604020202020204" pitchFamily="34" charset="0"/>
              </a:defRPr>
            </a:lvl1pPr>
          </a:lstStyle>
          <a:p>
            <a:fld id="{7F8D5342-3211-E344-8557-1825DED4C4CD}" type="slidenum">
              <a:rPr lang="en-US" smtClean="0"/>
              <a:pPr/>
              <a:t>‹#›</a:t>
            </a:fld>
            <a:endParaRPr lang="en-US"/>
          </a:p>
        </p:txBody>
      </p:sp>
    </p:spTree>
    <p:extLst>
      <p:ext uri="{BB962C8B-B14F-4D97-AF65-F5344CB8AC3E}">
        <p14:creationId xmlns:p14="http://schemas.microsoft.com/office/powerpoint/2010/main" val="879435455"/>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0" y="273517"/>
            <a:ext cx="3007439" cy="1161048"/>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710" y="1434565"/>
            <a:ext cx="3007439" cy="4691082"/>
          </a:xfrm>
        </p:spPr>
        <p:txBody>
          <a:bodyPr/>
          <a:lstStyle>
            <a:lvl1pPr marL="0" indent="0">
              <a:buNone/>
              <a:defRPr sz="1000" b="1" i="0">
                <a:latin typeface="Arial" panose="020B0604020202020204" pitchFamily="34" charset="0"/>
              </a:defRPr>
            </a:lvl1pPr>
            <a:lvl2pPr marL="321391" indent="0">
              <a:buNone/>
              <a:defRPr sz="800"/>
            </a:lvl2pPr>
            <a:lvl3pPr marL="642782" indent="0">
              <a:buNone/>
              <a:defRPr sz="700"/>
            </a:lvl3pPr>
            <a:lvl4pPr marL="964174" indent="0">
              <a:buNone/>
              <a:defRPr sz="600"/>
            </a:lvl4pPr>
            <a:lvl5pPr marL="1285564" indent="0">
              <a:buNone/>
              <a:defRPr sz="600"/>
            </a:lvl5pPr>
            <a:lvl6pPr marL="1606956" indent="0">
              <a:buNone/>
              <a:defRPr sz="600"/>
            </a:lvl6pPr>
            <a:lvl7pPr marL="1928348" indent="0">
              <a:buNone/>
              <a:defRPr sz="600"/>
            </a:lvl7pPr>
            <a:lvl8pPr marL="2249741" indent="0">
              <a:buNone/>
              <a:defRPr sz="600"/>
            </a:lvl8pPr>
            <a:lvl9pPr marL="2571128"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615B7B0F-B5B7-6848-BC14-2CC8FF8DA19D}" type="slidenum">
              <a:rPr lang="en-US" smtClean="0"/>
              <a:pPr/>
              <a:t>‹#›</a:t>
            </a:fld>
            <a:endParaRPr lang="en-US"/>
          </a:p>
        </p:txBody>
      </p:sp>
    </p:spTree>
    <p:extLst>
      <p:ext uri="{BB962C8B-B14F-4D97-AF65-F5344CB8AC3E}">
        <p14:creationId xmlns:p14="http://schemas.microsoft.com/office/powerpoint/2010/main" val="222511219"/>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95"/>
            <a:ext cx="5486846" cy="567127"/>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1738" y="612907"/>
            <a:ext cx="5486846" cy="4115023"/>
          </a:xfrm>
        </p:spPr>
        <p:txBody>
          <a:bodyPr/>
          <a:lstStyle>
            <a:lvl1pPr marL="0" indent="0">
              <a:buNone/>
              <a:defRPr sz="2300" b="1" i="0">
                <a:latin typeface="Arial" panose="020B0604020202020204" pitchFamily="34" charset="0"/>
              </a:defRPr>
            </a:lvl1pPr>
            <a:lvl2pPr marL="321391" indent="0">
              <a:buNone/>
              <a:defRPr sz="2000"/>
            </a:lvl2pPr>
            <a:lvl3pPr marL="642782" indent="0">
              <a:buNone/>
              <a:defRPr sz="1700"/>
            </a:lvl3pPr>
            <a:lvl4pPr marL="964174" indent="0">
              <a:buNone/>
              <a:defRPr sz="1400"/>
            </a:lvl4pPr>
            <a:lvl5pPr marL="1285564" indent="0">
              <a:buNone/>
              <a:defRPr sz="1400"/>
            </a:lvl5pPr>
            <a:lvl6pPr marL="1606956" indent="0">
              <a:buNone/>
              <a:defRPr sz="1400"/>
            </a:lvl6pPr>
            <a:lvl7pPr marL="1928348" indent="0">
              <a:buNone/>
              <a:defRPr sz="1400"/>
            </a:lvl7pPr>
            <a:lvl8pPr marL="2249741" indent="0">
              <a:buNone/>
              <a:defRPr sz="1400"/>
            </a:lvl8pPr>
            <a:lvl9pPr marL="2571128" indent="0">
              <a:buNone/>
              <a:defRPr sz="1400"/>
            </a:lvl9pPr>
          </a:lstStyle>
          <a:p>
            <a:endParaRPr lang="en-US"/>
          </a:p>
        </p:txBody>
      </p:sp>
      <p:sp>
        <p:nvSpPr>
          <p:cNvPr id="4" name="Text Placeholder 3"/>
          <p:cNvSpPr>
            <a:spLocks noGrp="1"/>
          </p:cNvSpPr>
          <p:nvPr>
            <p:ph type="body" sz="half" idx="2"/>
          </p:nvPr>
        </p:nvSpPr>
        <p:spPr>
          <a:xfrm>
            <a:off x="1791738" y="5367623"/>
            <a:ext cx="5486846" cy="804919"/>
          </a:xfrm>
        </p:spPr>
        <p:txBody>
          <a:bodyPr/>
          <a:lstStyle>
            <a:lvl1pPr marL="0" indent="0">
              <a:buNone/>
              <a:defRPr sz="1000" b="1" i="0">
                <a:latin typeface="Arial" panose="020B0604020202020204" pitchFamily="34" charset="0"/>
              </a:defRPr>
            </a:lvl1pPr>
            <a:lvl2pPr marL="321391" indent="0">
              <a:buNone/>
              <a:defRPr sz="800"/>
            </a:lvl2pPr>
            <a:lvl3pPr marL="642782" indent="0">
              <a:buNone/>
              <a:defRPr sz="700"/>
            </a:lvl3pPr>
            <a:lvl4pPr marL="964174" indent="0">
              <a:buNone/>
              <a:defRPr sz="600"/>
            </a:lvl4pPr>
            <a:lvl5pPr marL="1285564" indent="0">
              <a:buNone/>
              <a:defRPr sz="600"/>
            </a:lvl5pPr>
            <a:lvl6pPr marL="1606956" indent="0">
              <a:buNone/>
              <a:defRPr sz="600"/>
            </a:lvl6pPr>
            <a:lvl7pPr marL="1928348" indent="0">
              <a:buNone/>
              <a:defRPr sz="600"/>
            </a:lvl7pPr>
            <a:lvl8pPr marL="2249741" indent="0">
              <a:buNone/>
              <a:defRPr sz="600"/>
            </a:lvl8pPr>
            <a:lvl9pPr marL="2571128"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D4458B16-C2EC-8F4A-B2BA-465333B3642C}" type="slidenum">
              <a:rPr lang="en-US" smtClean="0"/>
              <a:pPr/>
              <a:t>‹#›</a:t>
            </a:fld>
            <a:endParaRPr lang="en-US"/>
          </a:p>
        </p:txBody>
      </p:sp>
    </p:spTree>
    <p:extLst>
      <p:ext uri="{BB962C8B-B14F-4D97-AF65-F5344CB8AC3E}">
        <p14:creationId xmlns:p14="http://schemas.microsoft.com/office/powerpoint/2010/main" val="34364436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4810110"/>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606857C5-805C-BF45-BAE0-CDF3AC170739}" type="slidenum">
              <a:rPr lang="en-US" smtClean="0"/>
              <a:pPr/>
              <a:t>‹#›</a:t>
            </a:fld>
            <a:endParaRPr lang="en-US"/>
          </a:p>
        </p:txBody>
      </p:sp>
    </p:spTree>
    <p:extLst>
      <p:ext uri="{BB962C8B-B14F-4D97-AF65-F5344CB8AC3E}">
        <p14:creationId xmlns:p14="http://schemas.microsoft.com/office/powerpoint/2010/main" val="2862399406"/>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50D25307-6816-2542-9240-2C9CE7F42DD3}" type="slidenum">
              <a:rPr lang="en-US" smtClean="0"/>
              <a:pPr/>
              <a:t>‹#›</a:t>
            </a:fld>
            <a:endParaRPr lang="en-US"/>
          </a:p>
        </p:txBody>
      </p:sp>
    </p:spTree>
    <p:extLst>
      <p:ext uri="{BB962C8B-B14F-4D97-AF65-F5344CB8AC3E}">
        <p14:creationId xmlns:p14="http://schemas.microsoft.com/office/powerpoint/2010/main" val="4214910586"/>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217487150"/>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980780703"/>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604754502"/>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62959195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925780790"/>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814419362"/>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962009817"/>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7371567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3559652"/>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608406881"/>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578490014"/>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96485667"/>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144738957"/>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608945902"/>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999A226-0507-3242-89AA-1B2D61CE8474}" type="slidenum">
              <a:rPr lang="en-US" smtClean="0"/>
              <a:pPr>
                <a:defRPr/>
              </a:pPr>
              <a:t>‹#›</a:t>
            </a:fld>
            <a:endParaRPr lang="en-US"/>
          </a:p>
        </p:txBody>
      </p:sp>
    </p:spTree>
    <p:extLst>
      <p:ext uri="{BB962C8B-B14F-4D97-AF65-F5344CB8AC3E}">
        <p14:creationId xmlns:p14="http://schemas.microsoft.com/office/powerpoint/2010/main" val="2192775608"/>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85E8E1F-CB7D-5746-916C-71752A9E62AB}" type="slidenum">
              <a:rPr lang="en-US" smtClean="0"/>
              <a:pPr>
                <a:defRPr/>
              </a:pPr>
              <a:t>‹#›</a:t>
            </a:fld>
            <a:endParaRPr lang="en-US"/>
          </a:p>
        </p:txBody>
      </p:sp>
    </p:spTree>
    <p:extLst>
      <p:ext uri="{BB962C8B-B14F-4D97-AF65-F5344CB8AC3E}">
        <p14:creationId xmlns:p14="http://schemas.microsoft.com/office/powerpoint/2010/main" val="3584232965"/>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19071A4-B972-EB4D-B49A-2939D44AD320}" type="slidenum">
              <a:rPr lang="en-US" smtClean="0"/>
              <a:pPr>
                <a:defRPr/>
              </a:pPr>
              <a:t>‹#›</a:t>
            </a:fld>
            <a:endParaRPr lang="en-US"/>
          </a:p>
        </p:txBody>
      </p:sp>
    </p:spTree>
    <p:extLst>
      <p:ext uri="{BB962C8B-B14F-4D97-AF65-F5344CB8AC3E}">
        <p14:creationId xmlns:p14="http://schemas.microsoft.com/office/powerpoint/2010/main" val="4209843582"/>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7A4A33B-8059-744E-83EF-33D75EC7E008}" type="slidenum">
              <a:rPr lang="en-US" smtClean="0"/>
              <a:pPr>
                <a:defRPr/>
              </a:pPr>
              <a:t>‹#›</a:t>
            </a:fld>
            <a:endParaRPr lang="en-US"/>
          </a:p>
        </p:txBody>
      </p:sp>
    </p:spTree>
    <p:extLst>
      <p:ext uri="{BB962C8B-B14F-4D97-AF65-F5344CB8AC3E}">
        <p14:creationId xmlns:p14="http://schemas.microsoft.com/office/powerpoint/2010/main" val="2375704257"/>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7C9D9DC-B969-4543-8A4E-FC4E28F91C0F}" type="slidenum">
              <a:rPr lang="en-US" smtClean="0"/>
              <a:pPr>
                <a:defRPr/>
              </a:pPr>
              <a:t>‹#›</a:t>
            </a:fld>
            <a:endParaRPr lang="en-US"/>
          </a:p>
        </p:txBody>
      </p:sp>
    </p:spTree>
    <p:extLst>
      <p:ext uri="{BB962C8B-B14F-4D97-AF65-F5344CB8AC3E}">
        <p14:creationId xmlns:p14="http://schemas.microsoft.com/office/powerpoint/2010/main" val="29013162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020072"/>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E424EE4-8251-D048-AAE6-16F3B9688BC8}" type="slidenum">
              <a:rPr lang="en-US" smtClean="0"/>
              <a:pPr>
                <a:defRPr/>
              </a:pPr>
              <a:t>‹#›</a:t>
            </a:fld>
            <a:endParaRPr lang="en-US"/>
          </a:p>
        </p:txBody>
      </p:sp>
    </p:spTree>
    <p:extLst>
      <p:ext uri="{BB962C8B-B14F-4D97-AF65-F5344CB8AC3E}">
        <p14:creationId xmlns:p14="http://schemas.microsoft.com/office/powerpoint/2010/main" val="2265121747"/>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AB45693-83DE-C241-9962-3518062EF7F3}" type="slidenum">
              <a:rPr lang="en-US" smtClean="0"/>
              <a:pPr>
                <a:defRPr/>
              </a:pPr>
              <a:t>‹#›</a:t>
            </a:fld>
            <a:endParaRPr lang="en-US"/>
          </a:p>
        </p:txBody>
      </p:sp>
    </p:spTree>
    <p:extLst>
      <p:ext uri="{BB962C8B-B14F-4D97-AF65-F5344CB8AC3E}">
        <p14:creationId xmlns:p14="http://schemas.microsoft.com/office/powerpoint/2010/main" val="222735237"/>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FD12139-A9DC-D94C-A552-CF2DC30029C6}" type="slidenum">
              <a:rPr lang="en-US" smtClean="0"/>
              <a:pPr>
                <a:defRPr/>
              </a:pPr>
              <a:t>‹#›</a:t>
            </a:fld>
            <a:endParaRPr lang="en-US"/>
          </a:p>
        </p:txBody>
      </p:sp>
    </p:spTree>
    <p:extLst>
      <p:ext uri="{BB962C8B-B14F-4D97-AF65-F5344CB8AC3E}">
        <p14:creationId xmlns:p14="http://schemas.microsoft.com/office/powerpoint/2010/main" val="2774125908"/>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550F061-961E-7B41-BDC2-A0D27409EAED}" type="slidenum">
              <a:rPr lang="en-US" smtClean="0"/>
              <a:pPr>
                <a:defRPr/>
              </a:pPr>
              <a:t>‹#›</a:t>
            </a:fld>
            <a:endParaRPr lang="en-US"/>
          </a:p>
        </p:txBody>
      </p:sp>
    </p:spTree>
    <p:extLst>
      <p:ext uri="{BB962C8B-B14F-4D97-AF65-F5344CB8AC3E}">
        <p14:creationId xmlns:p14="http://schemas.microsoft.com/office/powerpoint/2010/main" val="3129420446"/>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5B8E63F-E26E-9D45-8525-F091887A4D38}" type="slidenum">
              <a:rPr lang="en-US" smtClean="0"/>
              <a:pPr>
                <a:defRPr/>
              </a:pPr>
              <a:t>‹#›</a:t>
            </a:fld>
            <a:endParaRPr lang="en-US"/>
          </a:p>
        </p:txBody>
      </p:sp>
    </p:spTree>
    <p:extLst>
      <p:ext uri="{BB962C8B-B14F-4D97-AF65-F5344CB8AC3E}">
        <p14:creationId xmlns:p14="http://schemas.microsoft.com/office/powerpoint/2010/main" val="4255435815"/>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D4B46B3-FBF1-314B-8204-1203D3E02E3F}" type="slidenum">
              <a:rPr lang="en-US" smtClean="0"/>
              <a:pPr>
                <a:defRPr/>
              </a:pPr>
              <a:t>‹#›</a:t>
            </a:fld>
            <a:endParaRPr lang="en-US"/>
          </a:p>
        </p:txBody>
      </p:sp>
    </p:spTree>
    <p:extLst>
      <p:ext uri="{BB962C8B-B14F-4D97-AF65-F5344CB8AC3E}">
        <p14:creationId xmlns:p14="http://schemas.microsoft.com/office/powerpoint/2010/main" val="1945312008"/>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442DDD-BD58-2246-84A8-1A389BAE27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7884091"/>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FC408D-21ED-8748-8B68-C41D517B26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4262560"/>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0001D7-6901-8E4F-973A-18F2D0A4B1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0826382"/>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22E649-D261-054D-AB7E-CE07B90A28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05099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09545"/>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A594A0-61CC-0E4A-99C1-B26353BC8D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018621"/>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FA4182-673A-AA45-BB24-E339E2C56C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6798620"/>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6E75BE-31B7-DE44-A97B-C3F4FCCD68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2135653"/>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8BE762-8EA5-C843-82C8-57A9E0C2B8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9693503"/>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85772E-3B09-704E-9E83-18BCB3AACD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2629020"/>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2784EC-0711-A948-AE4B-347580A40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9191932"/>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E2067E-63B3-9942-AF93-C946252C47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1665082"/>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449263" eaLnBrk="0" hangingPunct="0">
              <a:defRPr>
                <a:ea typeface="ＭＳ Ｐゴシック"/>
              </a:defRPr>
            </a:lvl1pPr>
          </a:lstStyle>
          <a:p>
            <a:pPr>
              <a:defRPr/>
            </a:pPr>
            <a:fld id="{9DC4A062-FFF7-7344-982A-6D2B6FEDE4CF}" type="slidenum">
              <a:rPr lang="en-GB"/>
              <a:pPr>
                <a:defRPr/>
              </a:pPr>
              <a:t>‹#›</a:t>
            </a:fld>
            <a:endParaRPr lang="en-GB"/>
          </a:p>
        </p:txBody>
      </p:sp>
    </p:spTree>
    <p:extLst>
      <p:ext uri="{BB962C8B-B14F-4D97-AF65-F5344CB8AC3E}">
        <p14:creationId xmlns:p14="http://schemas.microsoft.com/office/powerpoint/2010/main" val="4042888110"/>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GB"/>
          </a:p>
        </p:txBody>
      </p:sp>
      <p:sp>
        <p:nvSpPr>
          <p:cNvPr id="3" name="Rectangle 5"/>
          <p:cNvSpPr>
            <a:spLocks noGrp="1" noChangeArrowheads="1"/>
          </p:cNvSpPr>
          <p:nvPr>
            <p:ph type="ftr" sz="quarter" idx="11"/>
          </p:nvPr>
        </p:nvSpPr>
        <p:spPr/>
        <p:txBody>
          <a:bodyPr/>
          <a:lstStyle>
            <a:lvl1pPr>
              <a:defRPr/>
            </a:lvl1pPr>
          </a:lstStyle>
          <a:p>
            <a:pPr>
              <a:defRPr/>
            </a:pPr>
            <a:endParaRPr lang="en-GB"/>
          </a:p>
        </p:txBody>
      </p:sp>
      <p:sp>
        <p:nvSpPr>
          <p:cNvPr id="4" name="Rectangle 6"/>
          <p:cNvSpPr>
            <a:spLocks noGrp="1" noChangeArrowheads="1"/>
          </p:cNvSpPr>
          <p:nvPr>
            <p:ph type="sldNum" sz="quarter" idx="12"/>
          </p:nvPr>
        </p:nvSpPr>
        <p:spPr/>
        <p:txBody>
          <a:bodyPr/>
          <a:lstStyle>
            <a:lvl1pPr>
              <a:defRPr/>
            </a:lvl1pPr>
          </a:lstStyle>
          <a:p>
            <a:pPr>
              <a:defRPr/>
            </a:pPr>
            <a:fld id="{E8385102-CCE0-3947-9D9A-614661443D29}" type="slidenum">
              <a:rPr lang="en-GB"/>
              <a:pPr>
                <a:defRPr/>
              </a:pPr>
              <a:t>‹#›</a:t>
            </a:fld>
            <a:endParaRPr lang="en-GB"/>
          </a:p>
        </p:txBody>
      </p:sp>
    </p:spTree>
    <p:extLst>
      <p:ext uri="{BB962C8B-B14F-4D97-AF65-F5344CB8AC3E}">
        <p14:creationId xmlns:p14="http://schemas.microsoft.com/office/powerpoint/2010/main" val="3644656908"/>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2538850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4389229"/>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358758299"/>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777790262"/>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634745075"/>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097436777"/>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59628218"/>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936268075"/>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200768480"/>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45099494"/>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704838267"/>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390134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pPr/>
              <a:t>22/06/2024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009296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419882"/>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084989097"/>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68330948"/>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6952" indent="0" algn="ctr">
              <a:buNone/>
              <a:defRPr/>
            </a:lvl2pPr>
            <a:lvl3pPr marL="913905" indent="0" algn="ctr">
              <a:buNone/>
              <a:defRPr/>
            </a:lvl3pPr>
            <a:lvl4pPr marL="1370852" indent="0" algn="ctr">
              <a:buNone/>
              <a:defRPr/>
            </a:lvl4pPr>
            <a:lvl5pPr marL="1827807" indent="0" algn="ctr">
              <a:buNone/>
              <a:defRPr/>
            </a:lvl5pPr>
            <a:lvl6pPr marL="2284752" indent="0" algn="ctr">
              <a:buNone/>
              <a:defRPr/>
            </a:lvl6pPr>
            <a:lvl7pPr marL="2741704" indent="0" algn="ctr">
              <a:buNone/>
              <a:defRPr/>
            </a:lvl7pPr>
            <a:lvl8pPr marL="3198654" indent="0" algn="ctr">
              <a:buNone/>
              <a:defRPr/>
            </a:lvl8pPr>
            <a:lvl9pPr marL="3655603"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256812097"/>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202806836"/>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865411311"/>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108501935"/>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761162595"/>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475676369"/>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305051142"/>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7449356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4092180"/>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460899269"/>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783834740"/>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987513592"/>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206500380"/>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181862765"/>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9"/>
            <a:ext cx="7773126" cy="1470289"/>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1311" indent="0" algn="ctr">
              <a:buNone/>
              <a:defRPr/>
            </a:lvl2pPr>
            <a:lvl3pPr marL="642622" indent="0" algn="ctr">
              <a:buNone/>
              <a:defRPr/>
            </a:lvl3pPr>
            <a:lvl4pPr marL="963934" indent="0" algn="ctr">
              <a:buNone/>
              <a:defRPr/>
            </a:lvl4pPr>
            <a:lvl5pPr marL="1285244" indent="0" algn="ctr">
              <a:buNone/>
              <a:defRPr/>
            </a:lvl5pPr>
            <a:lvl6pPr marL="1606558" indent="0" algn="ctr">
              <a:buNone/>
              <a:defRPr/>
            </a:lvl6pPr>
            <a:lvl7pPr marL="1927869" indent="0" algn="ctr">
              <a:buNone/>
              <a:defRPr/>
            </a:lvl7pPr>
            <a:lvl8pPr marL="2249184" indent="0" algn="ctr">
              <a:buNone/>
              <a:defRPr/>
            </a:lvl8pPr>
            <a:lvl9pPr marL="2570489" indent="0" algn="ctr">
              <a:buNone/>
              <a:defRPr/>
            </a:lvl9pPr>
          </a:lstStyle>
          <a:p>
            <a:r>
              <a:rPr lang="en-US" dirty="0"/>
              <a:t>Click to edit Master subtitle style</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350C5B3E-9547-D642-9855-28DB1B3896AE}" type="slidenum">
              <a:rPr lang="en-US" smtClean="0"/>
              <a:pPr/>
              <a:t>‹#›</a:t>
            </a:fld>
            <a:endParaRPr lang="en-US"/>
          </a:p>
        </p:txBody>
      </p:sp>
    </p:spTree>
    <p:extLst>
      <p:ext uri="{BB962C8B-B14F-4D97-AF65-F5344CB8AC3E}">
        <p14:creationId xmlns:p14="http://schemas.microsoft.com/office/powerpoint/2010/main" val="2643810321"/>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F60E381B-319F-DC4E-89C6-E33F56842455}" type="slidenum">
              <a:rPr lang="en-US" smtClean="0"/>
              <a:pPr/>
              <a:t>‹#›</a:t>
            </a:fld>
            <a:endParaRPr lang="en-US"/>
          </a:p>
        </p:txBody>
      </p:sp>
    </p:spTree>
    <p:extLst>
      <p:ext uri="{BB962C8B-B14F-4D97-AF65-F5344CB8AC3E}">
        <p14:creationId xmlns:p14="http://schemas.microsoft.com/office/powerpoint/2010/main" val="3144424630"/>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9" y="4406414"/>
            <a:ext cx="7772009" cy="1363115"/>
          </a:xfrm>
        </p:spPr>
        <p:txBody>
          <a:bodyPr anchor="t"/>
          <a:lstStyle>
            <a:lvl1pPr algn="l">
              <a:defRPr sz="28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289" y="2907086"/>
            <a:ext cx="7772009" cy="1499316"/>
          </a:xfrm>
        </p:spPr>
        <p:txBody>
          <a:bodyPr anchor="b"/>
          <a:lstStyle>
            <a:lvl1pPr marL="0" indent="0">
              <a:buNone/>
              <a:defRPr sz="1400" b="1" i="0">
                <a:latin typeface="Arial" panose="020B0604020202020204" pitchFamily="34" charset="0"/>
              </a:defRPr>
            </a:lvl1pPr>
            <a:lvl2pPr marL="321311" indent="0">
              <a:buNone/>
              <a:defRPr sz="1300"/>
            </a:lvl2pPr>
            <a:lvl3pPr marL="642622" indent="0">
              <a:buNone/>
              <a:defRPr sz="1100"/>
            </a:lvl3pPr>
            <a:lvl4pPr marL="963934" indent="0">
              <a:buNone/>
              <a:defRPr sz="1000"/>
            </a:lvl4pPr>
            <a:lvl5pPr marL="1285244" indent="0">
              <a:buNone/>
              <a:defRPr sz="1000"/>
            </a:lvl5pPr>
            <a:lvl6pPr marL="1606558" indent="0">
              <a:buNone/>
              <a:defRPr sz="1000"/>
            </a:lvl6pPr>
            <a:lvl7pPr marL="1927869" indent="0">
              <a:buNone/>
              <a:defRPr sz="1000"/>
            </a:lvl7pPr>
            <a:lvl8pPr marL="2249184" indent="0">
              <a:buNone/>
              <a:defRPr sz="1000"/>
            </a:lvl8pPr>
            <a:lvl9pPr marL="2570489" indent="0">
              <a:buNone/>
              <a:defRPr sz="1000"/>
            </a:lvl9pPr>
          </a:lstStyle>
          <a:p>
            <a:pPr lvl="0"/>
            <a:r>
              <a:rPr lang="en-US" dirty="0"/>
              <a:t>Click to edit Master text styles</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3A5A218F-849F-8A4C-B7AC-53F4AE69ACB7}" type="slidenum">
              <a:rPr lang="en-US" smtClean="0"/>
              <a:pPr/>
              <a:t>‹#›</a:t>
            </a:fld>
            <a:endParaRPr lang="en-US"/>
          </a:p>
        </p:txBody>
      </p:sp>
    </p:spTree>
    <p:extLst>
      <p:ext uri="{BB962C8B-B14F-4D97-AF65-F5344CB8AC3E}">
        <p14:creationId xmlns:p14="http://schemas.microsoft.com/office/powerpoint/2010/main" val="3864873039"/>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21520" y="1125336"/>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267549" y="1125336"/>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977AE0B1-5D10-294D-B1E9-EA9AFEBE2382}" type="slidenum">
              <a:rPr lang="en-US" smtClean="0"/>
              <a:pPr/>
              <a:t>‹#›</a:t>
            </a:fld>
            <a:endParaRPr lang="en-US"/>
          </a:p>
        </p:txBody>
      </p:sp>
    </p:spTree>
    <p:extLst>
      <p:ext uri="{BB962C8B-B14F-4D97-AF65-F5344CB8AC3E}">
        <p14:creationId xmlns:p14="http://schemas.microsoft.com/office/powerpoint/2010/main" val="2467593243"/>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4633"/>
            <a:ext cx="8228595" cy="1143186"/>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715" y="1535040"/>
            <a:ext cx="4040061" cy="639693"/>
          </a:xfrm>
        </p:spPr>
        <p:txBody>
          <a:bodyPr anchor="b"/>
          <a:lstStyle>
            <a:lvl1pPr marL="0" indent="0">
              <a:buNone/>
              <a:defRPr sz="1700" b="1" i="0">
                <a:latin typeface="Arial" panose="020B0604020202020204" pitchFamily="34" charset="0"/>
              </a:defRPr>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dirty="0"/>
              <a:t>Click to edit Master text styles</a:t>
            </a:r>
          </a:p>
        </p:txBody>
      </p:sp>
      <p:sp>
        <p:nvSpPr>
          <p:cNvPr id="4" name="Content Placeholder 3"/>
          <p:cNvSpPr>
            <a:spLocks noGrp="1"/>
          </p:cNvSpPr>
          <p:nvPr>
            <p:ph sz="half" idx="2"/>
          </p:nvPr>
        </p:nvSpPr>
        <p:spPr>
          <a:xfrm>
            <a:off x="457715" y="2174734"/>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i="0">
                <a:latin typeface="Arial" panose="020B0604020202020204" pitchFamily="34" charset="0"/>
              </a:defRPr>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dirty="0"/>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8" name="Footer Placeholder 7"/>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9" name="Slide Number Placeholder 8"/>
          <p:cNvSpPr>
            <a:spLocks noGrp="1"/>
          </p:cNvSpPr>
          <p:nvPr>
            <p:ph type="sldNum" idx="12"/>
          </p:nvPr>
        </p:nvSpPr>
        <p:spPr/>
        <p:txBody>
          <a:bodyPr/>
          <a:lstStyle>
            <a:lvl1pPr>
              <a:defRPr b="1" i="0">
                <a:latin typeface="Arial" panose="020B0604020202020204" pitchFamily="34" charset="0"/>
              </a:defRPr>
            </a:lvl1pPr>
          </a:lstStyle>
          <a:p>
            <a:fld id="{0CA6B0D9-2619-3C45-B8CA-706F3EF4821C}" type="slidenum">
              <a:rPr lang="en-US" smtClean="0"/>
              <a:pPr/>
              <a:t>‹#›</a:t>
            </a:fld>
            <a:endParaRPr lang="en-US"/>
          </a:p>
        </p:txBody>
      </p:sp>
    </p:spTree>
    <p:extLst>
      <p:ext uri="{BB962C8B-B14F-4D97-AF65-F5344CB8AC3E}">
        <p14:creationId xmlns:p14="http://schemas.microsoft.com/office/powerpoint/2010/main" val="4057987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8934178"/>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4" name="Footer Placeholder 3"/>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5" name="Slide Number Placeholder 4"/>
          <p:cNvSpPr>
            <a:spLocks noGrp="1"/>
          </p:cNvSpPr>
          <p:nvPr>
            <p:ph type="sldNum" idx="12"/>
          </p:nvPr>
        </p:nvSpPr>
        <p:spPr/>
        <p:txBody>
          <a:bodyPr/>
          <a:lstStyle>
            <a:lvl1pPr>
              <a:defRPr b="1" i="0">
                <a:latin typeface="Arial" panose="020B0604020202020204" pitchFamily="34" charset="0"/>
              </a:defRPr>
            </a:lvl1pPr>
          </a:lstStyle>
          <a:p>
            <a:fld id="{AF545251-EC3C-D649-B2BD-863F121F397A}" type="slidenum">
              <a:rPr lang="en-US" smtClean="0"/>
              <a:pPr/>
              <a:t>‹#›</a:t>
            </a:fld>
            <a:endParaRPr lang="en-US"/>
          </a:p>
        </p:txBody>
      </p:sp>
    </p:spTree>
    <p:extLst>
      <p:ext uri="{BB962C8B-B14F-4D97-AF65-F5344CB8AC3E}">
        <p14:creationId xmlns:p14="http://schemas.microsoft.com/office/powerpoint/2010/main" val="1103171439"/>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3" name="Footer Placeholder 2"/>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4" name="Slide Number Placeholder 3"/>
          <p:cNvSpPr>
            <a:spLocks noGrp="1"/>
          </p:cNvSpPr>
          <p:nvPr>
            <p:ph type="sldNum" idx="12"/>
          </p:nvPr>
        </p:nvSpPr>
        <p:spPr/>
        <p:txBody>
          <a:bodyPr/>
          <a:lstStyle>
            <a:lvl1pPr>
              <a:defRPr b="1" i="0">
                <a:latin typeface="Arial" panose="020B0604020202020204" pitchFamily="34" charset="0"/>
              </a:defRPr>
            </a:lvl1pPr>
          </a:lstStyle>
          <a:p>
            <a:fld id="{3DADEDDB-E0F2-294F-9627-6F85CBA1D62D}" type="slidenum">
              <a:rPr lang="en-US" smtClean="0"/>
              <a:pPr/>
              <a:t>‹#›</a:t>
            </a:fld>
            <a:endParaRPr lang="en-US"/>
          </a:p>
        </p:txBody>
      </p:sp>
    </p:spTree>
    <p:extLst>
      <p:ext uri="{BB962C8B-B14F-4D97-AF65-F5344CB8AC3E}">
        <p14:creationId xmlns:p14="http://schemas.microsoft.com/office/powerpoint/2010/main" val="4002032244"/>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3517"/>
            <a:ext cx="3007439" cy="1161048"/>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715" y="1434565"/>
            <a:ext cx="3007439" cy="4691082"/>
          </a:xfrm>
        </p:spPr>
        <p:txBody>
          <a:bodyPr/>
          <a:lstStyle>
            <a:lvl1pPr marL="0" indent="0">
              <a:buNone/>
              <a:defRPr sz="1000" b="1" i="0">
                <a:latin typeface="Arial" panose="020B0604020202020204" pitchFamily="34" charset="0"/>
              </a:defRPr>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7081DBFA-4B68-6A42-A7E2-0F2A80FD334F}" type="slidenum">
              <a:rPr lang="en-US" smtClean="0"/>
              <a:pPr/>
              <a:t>‹#›</a:t>
            </a:fld>
            <a:endParaRPr lang="en-US"/>
          </a:p>
        </p:txBody>
      </p:sp>
    </p:spTree>
    <p:extLst>
      <p:ext uri="{BB962C8B-B14F-4D97-AF65-F5344CB8AC3E}">
        <p14:creationId xmlns:p14="http://schemas.microsoft.com/office/powerpoint/2010/main" val="3967520925"/>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0"/>
            <a:ext cx="5486846" cy="567127"/>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1738" y="612912"/>
            <a:ext cx="5486846" cy="4115023"/>
          </a:xfrm>
        </p:spPr>
        <p:txBody>
          <a:bodyPr/>
          <a:lstStyle>
            <a:lvl1pPr marL="0" indent="0">
              <a:buNone/>
              <a:defRPr sz="2300" b="1" i="0">
                <a:latin typeface="Arial" panose="020B0604020202020204" pitchFamily="34" charset="0"/>
              </a:defRPr>
            </a:lvl1pPr>
            <a:lvl2pPr marL="321311" indent="0">
              <a:buNone/>
              <a:defRPr sz="2000"/>
            </a:lvl2pPr>
            <a:lvl3pPr marL="642622" indent="0">
              <a:buNone/>
              <a:defRPr sz="1700"/>
            </a:lvl3pPr>
            <a:lvl4pPr marL="963934" indent="0">
              <a:buNone/>
              <a:defRPr sz="1400"/>
            </a:lvl4pPr>
            <a:lvl5pPr marL="1285244" indent="0">
              <a:buNone/>
              <a:defRPr sz="1400"/>
            </a:lvl5pPr>
            <a:lvl6pPr marL="1606558" indent="0">
              <a:buNone/>
              <a:defRPr sz="1400"/>
            </a:lvl6pPr>
            <a:lvl7pPr marL="1927869" indent="0">
              <a:buNone/>
              <a:defRPr sz="1400"/>
            </a:lvl7pPr>
            <a:lvl8pPr marL="2249184" indent="0">
              <a:buNone/>
              <a:defRPr sz="1400"/>
            </a:lvl8pPr>
            <a:lvl9pPr marL="2570489" indent="0">
              <a:buNone/>
              <a:defRPr sz="1400"/>
            </a:lvl9pPr>
          </a:lstStyle>
          <a:p>
            <a:endParaRPr lang="en-US"/>
          </a:p>
        </p:txBody>
      </p:sp>
      <p:sp>
        <p:nvSpPr>
          <p:cNvPr id="4" name="Text Placeholder 3"/>
          <p:cNvSpPr>
            <a:spLocks noGrp="1"/>
          </p:cNvSpPr>
          <p:nvPr>
            <p:ph type="body" sz="half" idx="2"/>
          </p:nvPr>
        </p:nvSpPr>
        <p:spPr>
          <a:xfrm>
            <a:off x="1791738" y="5367628"/>
            <a:ext cx="5486846" cy="804919"/>
          </a:xfrm>
        </p:spPr>
        <p:txBody>
          <a:bodyPr/>
          <a:lstStyle>
            <a:lvl1pPr marL="0" indent="0">
              <a:buNone/>
              <a:defRPr sz="1000" b="1" i="0">
                <a:latin typeface="Arial" panose="020B0604020202020204" pitchFamily="34" charset="0"/>
              </a:defRPr>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4B3B1424-6478-AB4C-80DB-D828B3C73F48}" type="slidenum">
              <a:rPr lang="en-US" smtClean="0"/>
              <a:pPr/>
              <a:t>‹#›</a:t>
            </a:fld>
            <a:endParaRPr lang="en-US"/>
          </a:p>
        </p:txBody>
      </p:sp>
    </p:spTree>
    <p:extLst>
      <p:ext uri="{BB962C8B-B14F-4D97-AF65-F5344CB8AC3E}">
        <p14:creationId xmlns:p14="http://schemas.microsoft.com/office/powerpoint/2010/main" val="4196030172"/>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74B51CC8-F77A-6B4D-8CE3-C59CD6B9C722}" type="slidenum">
              <a:rPr lang="en-US" smtClean="0"/>
              <a:pPr/>
              <a:t>‹#›</a:t>
            </a:fld>
            <a:endParaRPr lang="en-US"/>
          </a:p>
        </p:txBody>
      </p:sp>
    </p:spTree>
    <p:extLst>
      <p:ext uri="{BB962C8B-B14F-4D97-AF65-F5344CB8AC3E}">
        <p14:creationId xmlns:p14="http://schemas.microsoft.com/office/powerpoint/2010/main" val="3166372379"/>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D7E75C74-4659-854B-A7BA-B572B868C92A}" type="slidenum">
              <a:rPr lang="en-US" smtClean="0"/>
              <a:pPr/>
              <a:t>‹#›</a:t>
            </a:fld>
            <a:endParaRPr lang="en-US"/>
          </a:p>
        </p:txBody>
      </p:sp>
    </p:spTree>
    <p:extLst>
      <p:ext uri="{BB962C8B-B14F-4D97-AF65-F5344CB8AC3E}">
        <p14:creationId xmlns:p14="http://schemas.microsoft.com/office/powerpoint/2010/main" val="1210722915"/>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solidFill>
                <a:srgbClr val="FFFFCC"/>
              </a:solidFill>
              <a:effectLst/>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25" name="Rectangle 3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26" name="Rectangle 31"/>
          <p:cNvSpPr>
            <a:spLocks noGrp="1" noChangeArrowheads="1"/>
          </p:cNvSpPr>
          <p:nvPr>
            <p:ph type="sldNum" sz="quarter" idx="12"/>
          </p:nvPr>
        </p:nvSpPr>
        <p:spPr/>
        <p:txBody>
          <a:bodyPr/>
          <a:lstStyle>
            <a:lvl1pPr>
              <a:defRPr/>
            </a:lvl1pPr>
          </a:lstStyle>
          <a:p>
            <a:pPr>
              <a:defRPr/>
            </a:pPr>
            <a:fld id="{1724AD19-5567-1F40-BD3C-979751CD7CF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814326617"/>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3D2657D-718C-A649-9A86-323AF4EED19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92327193"/>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0E0F2435-17C9-1A42-BDF6-F4E17AF0F24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59951203"/>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59313" y="2116138"/>
            <a:ext cx="4371975" cy="4135437"/>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239D22A1-C25A-CD43-9446-D92B94E2BB9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426973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2455820"/>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D878BAB1-6AFD-A843-A4AB-700B463C152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74114215"/>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1177FAB6-4DF3-B04F-800B-6432CF4AB93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445728919"/>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56572228-36AB-9C44-A9FA-FA1727DA609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731320734"/>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E4A5903-43BA-9840-BF84-126A6EAE51B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942671350"/>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EE8A5A7F-DBDD-C74B-BAF1-E24CF075C71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604456630"/>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71148214-13D0-7340-A566-D522B3F180F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931088105"/>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137077A2-EAFC-5C4B-9920-F3BC0460E5A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5604397"/>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B867B16-89A1-DC49-A320-AF49C02560A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01894857"/>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defTabSz="914400" eaLnBrk="0" hangingPunct="0">
                <a:defRPr/>
              </a:pPr>
              <a:endParaRPr lang="en-US">
                <a:solidFill>
                  <a:srgbClr val="FFFFFF"/>
                </a:solidFill>
                <a:latin typeface="Tahoma" pitchFamily="-107" charset="-52"/>
                <a:ea typeface="MS PGothic" pitchFamily="34" charset="-128"/>
                <a:cs typeface="+mn-cs"/>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hangingPunct="0"/>
              <a:endParaRPr lang="en-GB">
                <a:solidFill>
                  <a:srgbClr val="FFFFFF"/>
                </a:solidFill>
                <a:latin typeface="Tahoma" pitchFamily="34" charset="0"/>
                <a:ea typeface="MS PGothic" pitchFamily="34" charset="-128"/>
                <a:cs typeface="+mn-cs"/>
              </a:endParaRPr>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ltLang="en-US">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endParaRPr lang="en-US" altLang="en-US">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fld id="{00564142-A793-4287-AF0F-5A44B46CF06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736600115"/>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245A482E-8792-4983-A3A9-48A1273BADD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7937904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4398927"/>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52990AB3-FA3F-4799-B69E-8E8D48561FF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685040323"/>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7ACD6CDB-0113-4B74-AB57-5AD45F9F8F2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697232401"/>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fld id="{4E6C47EE-D404-478C-AF0C-D3590389547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702551737"/>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fld id="{D01D15B4-91BD-482B-90D4-3FA802D4A24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325398656"/>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fld id="{BB4D1889-D2EF-446F-AFFE-E906801C402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986134656"/>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6BAC3B3F-AE77-4D03-8646-77A7A57CA76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048548041"/>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CF927D48-D1A3-4996-9C54-4475B4782CF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417962635"/>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072B7582-E660-487B-985C-95D8FEA9DDC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595088286"/>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1A1AF23B-C41B-4B33-B4F8-DC2BA459893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168323137"/>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7FB225AB-A1F3-8B41-A187-FD6A547AED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6181024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8911079"/>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2212AF59-9D71-004E-9F21-50A220EB8B7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060772049"/>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172CA69-FFBB-104C-B2AF-9DC6FE14C6E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794573059"/>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20721F4-4ED4-F94E-9754-8C24C8D799C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32192532"/>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0D42B678-FADE-6F47-95B5-0CD0F49F930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03142341"/>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A2E717FE-833C-3548-A3F7-824B2D21885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451474289"/>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5C9EE9CF-490B-1748-8CF4-6562B9DA665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82397371"/>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FFD0041-402C-8340-A66C-372432B783A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439306814"/>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DEEE41B-A339-F34F-9E3F-D5575156ABE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671956669"/>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69CAF8DB-A72F-8C45-A865-F21DF2E7FF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66056699"/>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60EEBCC-0FED-4246-8CC8-2B95167CF21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521674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b="1" i="0">
                <a:solidFill>
                  <a:srgbClr val="FFFFFF"/>
                </a:solidFill>
                <a:latin typeface="Arial" panose="020B0604020202020204" pitchFamily="34" charset="0"/>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b="1" i="0">
                <a:latin typeface="Arial" panose="020B0604020202020204" pitchFamily="34" charset="0"/>
              </a:defRPr>
            </a:lvl1pPr>
          </a:lstStyle>
          <a:p>
            <a:r>
              <a:rPr lang="en-US" dirty="0"/>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2043" tIns="46022" rIns="92043" bIns="46022" anchor="ctr"/>
          <a:lstStyle>
            <a:lvl1pPr marL="0" indent="0" algn="ctr">
              <a:buFont typeface="Wingdings" pitchFamily="-108"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7" name="Rectangle 7"/>
          <p:cNvSpPr>
            <a:spLocks noGrp="1" noChangeArrowheads="1"/>
          </p:cNvSpPr>
          <p:nvPr>
            <p:ph type="dt" sz="quarter" idx="10"/>
          </p:nvPr>
        </p:nvSpPr>
        <p:spPr/>
        <p:txBody>
          <a:bodyPr/>
          <a:lstStyle>
            <a:lvl1pPr eaLnBrk="0" hangingPunct="0">
              <a:defRPr b="1" i="0">
                <a:latin typeface="Arial" panose="020B0604020202020204" pitchFamily="34"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D0D6ADED-1DE2-4046-8D12-4AA59E3D440E}" type="slidenum">
              <a:rPr lang="en-US" smtClean="0"/>
              <a:pPr>
                <a:defRPr/>
              </a:pPr>
              <a:t>‹#›</a:t>
            </a:fld>
            <a:endParaRPr lang="en-US"/>
          </a:p>
        </p:txBody>
      </p:sp>
    </p:spTree>
    <p:extLst>
      <p:ext uri="{BB962C8B-B14F-4D97-AF65-F5344CB8AC3E}">
        <p14:creationId xmlns:p14="http://schemas.microsoft.com/office/powerpoint/2010/main" val="3966022092"/>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63E202B-80D4-3746-9607-25A032510E6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236239996"/>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solidFill>
                  <a:srgbClr val="FFFFCC"/>
                </a:solidFill>
              </a:endParaRPr>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2" name="Rectangle 14"/>
          <p:cNvSpPr>
            <a:spLocks noGrp="1" noChangeArrowheads="1"/>
          </p:cNvSpPr>
          <p:nvPr>
            <p:ph type="ftr" sz="quarter" idx="3"/>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3" name="Rectangle 15"/>
          <p:cNvSpPr>
            <a:spLocks noGrp="1" noChangeArrowheads="1"/>
          </p:cNvSpPr>
          <p:nvPr>
            <p:ph type="sldNum" sz="quarter" idx="4"/>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576097514"/>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377566131"/>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330962296"/>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182098225"/>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020444248"/>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253318574"/>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410668978"/>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012474276"/>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6791034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95BFC017-2444-7146-9E26-191E5B0E8AE9}" type="slidenum">
              <a:rPr lang="en-US" smtClean="0"/>
              <a:pPr>
                <a:defRPr/>
              </a:pPr>
              <a:t>‹#›</a:t>
            </a:fld>
            <a:endParaRPr lang="en-US"/>
          </a:p>
        </p:txBody>
      </p:sp>
    </p:spTree>
    <p:extLst>
      <p:ext uri="{BB962C8B-B14F-4D97-AF65-F5344CB8AC3E}">
        <p14:creationId xmlns:p14="http://schemas.microsoft.com/office/powerpoint/2010/main" val="1765608629"/>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966846431"/>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744419844"/>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559844193"/>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ea typeface="ＭＳ Ｐゴシック"/>
              </a:defRPr>
            </a:lvl1pPr>
          </a:lstStyle>
          <a:p>
            <a:pPr>
              <a:defRPr/>
            </a:pPr>
            <a:fld id="{52A6CFD5-7DD4-4761-BC50-57D808DDA650}" type="slidenum">
              <a:rPr lang="en-GB"/>
              <a:pPr>
                <a:defRPr/>
              </a:pPr>
              <a:t>‹#›</a:t>
            </a:fld>
            <a:endParaRPr lang="en-GB"/>
          </a:p>
        </p:txBody>
      </p:sp>
    </p:spTree>
    <p:extLst>
      <p:ext uri="{BB962C8B-B14F-4D97-AF65-F5344CB8AC3E}">
        <p14:creationId xmlns:p14="http://schemas.microsoft.com/office/powerpoint/2010/main" val="1932787805"/>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9200CAE-F12F-5347-81BD-2E23EB02AEA6}" type="slidenum">
              <a:rPr lang="en-US" smtClean="0"/>
              <a:pPr>
                <a:defRPr/>
              </a:pPr>
              <a:t>‹#›</a:t>
            </a:fld>
            <a:endParaRPr lang="en-US" dirty="0"/>
          </a:p>
        </p:txBody>
      </p:sp>
    </p:spTree>
    <p:extLst>
      <p:ext uri="{BB962C8B-B14F-4D97-AF65-F5344CB8AC3E}">
        <p14:creationId xmlns:p14="http://schemas.microsoft.com/office/powerpoint/2010/main" val="1037253047"/>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334E781-DC63-604B-B8BD-21D641D22DEA}" type="slidenum">
              <a:rPr lang="en-US" smtClean="0"/>
              <a:pPr>
                <a:defRPr/>
              </a:pPr>
              <a:t>‹#›</a:t>
            </a:fld>
            <a:endParaRPr lang="en-US" dirty="0"/>
          </a:p>
        </p:txBody>
      </p:sp>
    </p:spTree>
    <p:extLst>
      <p:ext uri="{BB962C8B-B14F-4D97-AF65-F5344CB8AC3E}">
        <p14:creationId xmlns:p14="http://schemas.microsoft.com/office/powerpoint/2010/main" val="3290063918"/>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B14CCE2-B68B-854D-8744-54EAB2E9A482}" type="slidenum">
              <a:rPr lang="en-US" smtClean="0"/>
              <a:pPr>
                <a:defRPr/>
              </a:pPr>
              <a:t>‹#›</a:t>
            </a:fld>
            <a:endParaRPr lang="en-US" dirty="0"/>
          </a:p>
        </p:txBody>
      </p:sp>
    </p:spTree>
    <p:extLst>
      <p:ext uri="{BB962C8B-B14F-4D97-AF65-F5344CB8AC3E}">
        <p14:creationId xmlns:p14="http://schemas.microsoft.com/office/powerpoint/2010/main" val="2375193940"/>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B3FD924-0E4D-A741-B63F-D920021D64CB}" type="slidenum">
              <a:rPr lang="en-US" smtClean="0"/>
              <a:pPr>
                <a:defRPr/>
              </a:pPr>
              <a:t>‹#›</a:t>
            </a:fld>
            <a:endParaRPr lang="en-US" dirty="0"/>
          </a:p>
        </p:txBody>
      </p:sp>
    </p:spTree>
    <p:extLst>
      <p:ext uri="{BB962C8B-B14F-4D97-AF65-F5344CB8AC3E}">
        <p14:creationId xmlns:p14="http://schemas.microsoft.com/office/powerpoint/2010/main" val="3652529366"/>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i="0">
                <a:latin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B9B9D5D-FF88-004E-9E6A-2E679B3BB8E4}" type="slidenum">
              <a:rPr lang="en-US" smtClean="0"/>
              <a:pPr>
                <a:defRPr/>
              </a:pPr>
              <a:t>‹#›</a:t>
            </a:fld>
            <a:endParaRPr lang="en-US" dirty="0"/>
          </a:p>
        </p:txBody>
      </p:sp>
    </p:spTree>
    <p:extLst>
      <p:ext uri="{BB962C8B-B14F-4D97-AF65-F5344CB8AC3E}">
        <p14:creationId xmlns:p14="http://schemas.microsoft.com/office/powerpoint/2010/main" val="835666682"/>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DE8AFC6-3521-CC4D-AC29-3A580C50F962}" type="slidenum">
              <a:rPr lang="en-US" smtClean="0"/>
              <a:pPr>
                <a:defRPr/>
              </a:pPr>
              <a:t>‹#›</a:t>
            </a:fld>
            <a:endParaRPr lang="en-US" dirty="0"/>
          </a:p>
        </p:txBody>
      </p:sp>
    </p:spTree>
    <p:extLst>
      <p:ext uri="{BB962C8B-B14F-4D97-AF65-F5344CB8AC3E}">
        <p14:creationId xmlns:p14="http://schemas.microsoft.com/office/powerpoint/2010/main" val="34676265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dirty="0"/>
              <a:t>Click to edit Master text styles</a:t>
            </a:r>
          </a:p>
        </p:txBody>
      </p:sp>
      <p:sp>
        <p:nvSpPr>
          <p:cNvPr id="4"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B1A030B2-B592-0B40-93F8-D1A6DE1669F9}" type="slidenum">
              <a:rPr lang="en-US" smtClean="0"/>
              <a:pPr>
                <a:defRPr/>
              </a:pPr>
              <a:t>‹#›</a:t>
            </a:fld>
            <a:endParaRPr lang="en-US"/>
          </a:p>
        </p:txBody>
      </p:sp>
    </p:spTree>
    <p:extLst>
      <p:ext uri="{BB962C8B-B14F-4D97-AF65-F5344CB8AC3E}">
        <p14:creationId xmlns:p14="http://schemas.microsoft.com/office/powerpoint/2010/main" val="578223464"/>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ED04F4F-32D8-4949-A533-E09AB895D2E1}" type="slidenum">
              <a:rPr lang="en-US" smtClean="0"/>
              <a:pPr>
                <a:defRPr/>
              </a:pPr>
              <a:t>‹#›</a:t>
            </a:fld>
            <a:endParaRPr lang="en-US" dirty="0"/>
          </a:p>
        </p:txBody>
      </p:sp>
    </p:spTree>
    <p:extLst>
      <p:ext uri="{BB962C8B-B14F-4D97-AF65-F5344CB8AC3E}">
        <p14:creationId xmlns:p14="http://schemas.microsoft.com/office/powerpoint/2010/main" val="4002250112"/>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b="1" i="0">
                <a:latin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67E43A6-899A-7144-9FC8-0BCEEBAAD041}" type="slidenum">
              <a:rPr lang="en-US" smtClean="0"/>
              <a:pPr>
                <a:defRPr/>
              </a:pPr>
              <a:t>‹#›</a:t>
            </a:fld>
            <a:endParaRPr lang="en-US" dirty="0"/>
          </a:p>
        </p:txBody>
      </p:sp>
    </p:spTree>
    <p:extLst>
      <p:ext uri="{BB962C8B-B14F-4D97-AF65-F5344CB8AC3E}">
        <p14:creationId xmlns:p14="http://schemas.microsoft.com/office/powerpoint/2010/main" val="511357894"/>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1B06AF6-8FF4-2242-97BF-164BA02F7CAA}" type="slidenum">
              <a:rPr lang="en-US" smtClean="0"/>
              <a:pPr>
                <a:defRPr/>
              </a:pPr>
              <a:t>‹#›</a:t>
            </a:fld>
            <a:endParaRPr lang="en-US" dirty="0"/>
          </a:p>
        </p:txBody>
      </p:sp>
    </p:spTree>
    <p:extLst>
      <p:ext uri="{BB962C8B-B14F-4D97-AF65-F5344CB8AC3E}">
        <p14:creationId xmlns:p14="http://schemas.microsoft.com/office/powerpoint/2010/main" val="2825143701"/>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E932B9F-1037-8A42-861E-CB115B4D177A}" type="slidenum">
              <a:rPr lang="en-US" smtClean="0"/>
              <a:pPr>
                <a:defRPr/>
              </a:pPr>
              <a:t>‹#›</a:t>
            </a:fld>
            <a:endParaRPr lang="en-US" dirty="0"/>
          </a:p>
        </p:txBody>
      </p:sp>
    </p:spTree>
    <p:extLst>
      <p:ext uri="{BB962C8B-B14F-4D97-AF65-F5344CB8AC3E}">
        <p14:creationId xmlns:p14="http://schemas.microsoft.com/office/powerpoint/2010/main" val="1262504904"/>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FCA1EB0-10ED-E24F-842B-6A3DA821F801}" type="slidenum">
              <a:rPr lang="en-US" smtClean="0"/>
              <a:pPr>
                <a:defRPr/>
              </a:pPr>
              <a:t>‹#›</a:t>
            </a:fld>
            <a:endParaRPr lang="en-US" dirty="0"/>
          </a:p>
        </p:txBody>
      </p:sp>
    </p:spTree>
    <p:extLst>
      <p:ext uri="{BB962C8B-B14F-4D97-AF65-F5344CB8AC3E}">
        <p14:creationId xmlns:p14="http://schemas.microsoft.com/office/powerpoint/2010/main" val="291200512"/>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1"/>
            <a:ext cx="8229600" cy="58515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EF813B6-985D-F640-9422-AF36CDDCA5E0}" type="slidenum">
              <a:rPr lang="en-US" smtClean="0"/>
              <a:pPr>
                <a:defRPr/>
              </a:pPr>
              <a:t>‹#›</a:t>
            </a:fld>
            <a:endParaRPr lang="en-US" dirty="0"/>
          </a:p>
        </p:txBody>
      </p:sp>
    </p:spTree>
    <p:extLst>
      <p:ext uri="{BB962C8B-B14F-4D97-AF65-F5344CB8AC3E}">
        <p14:creationId xmlns:p14="http://schemas.microsoft.com/office/powerpoint/2010/main" val="3796947924"/>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457200" y="1600201"/>
            <a:ext cx="4038600" cy="21859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1"/>
            <a:ext cx="4038600" cy="21859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57200" y="3938588"/>
            <a:ext cx="4038600" cy="218757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702A95E-7F75-D54E-B8A9-4D8071139373}" type="slidenum">
              <a:rPr lang="en-US" smtClean="0"/>
              <a:pPr>
                <a:defRPr/>
              </a:pPr>
              <a:t>‹#›</a:t>
            </a:fld>
            <a:endParaRPr lang="en-US" dirty="0"/>
          </a:p>
        </p:txBody>
      </p:sp>
    </p:spTree>
    <p:extLst>
      <p:ext uri="{BB962C8B-B14F-4D97-AF65-F5344CB8AC3E}">
        <p14:creationId xmlns:p14="http://schemas.microsoft.com/office/powerpoint/2010/main" val="235277320"/>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C4009F0-1DDB-B743-90A6-72DD97F2DA7C}" type="slidenum">
              <a:rPr lang="en-US"/>
              <a:pPr/>
              <a:t>‹#›</a:t>
            </a:fld>
            <a:endParaRPr lang="en-US"/>
          </a:p>
        </p:txBody>
      </p:sp>
    </p:spTree>
    <p:extLst>
      <p:ext uri="{BB962C8B-B14F-4D97-AF65-F5344CB8AC3E}">
        <p14:creationId xmlns:p14="http://schemas.microsoft.com/office/powerpoint/2010/main" val="3102925012"/>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41D1D9E-9CA8-CC45-ABBA-C50219066C9B}" type="slidenum">
              <a:rPr lang="en-US"/>
              <a:pPr/>
              <a:t>‹#›</a:t>
            </a:fld>
            <a:endParaRPr lang="en-US"/>
          </a:p>
        </p:txBody>
      </p:sp>
    </p:spTree>
    <p:extLst>
      <p:ext uri="{BB962C8B-B14F-4D97-AF65-F5344CB8AC3E}">
        <p14:creationId xmlns:p14="http://schemas.microsoft.com/office/powerpoint/2010/main" val="1098819483"/>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F27F1F8-65C8-BF4D-AC72-4A2434DB4F1E}" type="slidenum">
              <a:rPr lang="en-US"/>
              <a:pPr/>
              <a:t>‹#›</a:t>
            </a:fld>
            <a:endParaRPr lang="en-US"/>
          </a:p>
        </p:txBody>
      </p:sp>
    </p:spTree>
    <p:extLst>
      <p:ext uri="{BB962C8B-B14F-4D97-AF65-F5344CB8AC3E}">
        <p14:creationId xmlns:p14="http://schemas.microsoft.com/office/powerpoint/2010/main" val="36787914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4D590EBC-7FB1-5D42-970B-24E9AE259580}" type="slidenum">
              <a:rPr lang="en-US" smtClean="0"/>
              <a:pPr>
                <a:defRPr/>
              </a:pPr>
              <a:t>‹#›</a:t>
            </a:fld>
            <a:endParaRPr lang="en-US"/>
          </a:p>
        </p:txBody>
      </p:sp>
    </p:spTree>
    <p:extLst>
      <p:ext uri="{BB962C8B-B14F-4D97-AF65-F5344CB8AC3E}">
        <p14:creationId xmlns:p14="http://schemas.microsoft.com/office/powerpoint/2010/main" val="967484506"/>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F5C23DF-1305-4740-A1A3-6F1F990566A2}" type="slidenum">
              <a:rPr lang="en-US"/>
              <a:pPr/>
              <a:t>‹#›</a:t>
            </a:fld>
            <a:endParaRPr lang="en-US"/>
          </a:p>
        </p:txBody>
      </p:sp>
    </p:spTree>
    <p:extLst>
      <p:ext uri="{BB962C8B-B14F-4D97-AF65-F5344CB8AC3E}">
        <p14:creationId xmlns:p14="http://schemas.microsoft.com/office/powerpoint/2010/main" val="3493086252"/>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ACE36492-8B81-7946-BC3A-1F8182ADA057}" type="slidenum">
              <a:rPr lang="en-US"/>
              <a:pPr/>
              <a:t>‹#›</a:t>
            </a:fld>
            <a:endParaRPr lang="en-US"/>
          </a:p>
        </p:txBody>
      </p:sp>
    </p:spTree>
    <p:extLst>
      <p:ext uri="{BB962C8B-B14F-4D97-AF65-F5344CB8AC3E}">
        <p14:creationId xmlns:p14="http://schemas.microsoft.com/office/powerpoint/2010/main" val="3517638111"/>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335AAFAB-0E2F-0F4D-A3AE-1C7715703AE2}" type="slidenum">
              <a:rPr lang="en-US"/>
              <a:pPr/>
              <a:t>‹#›</a:t>
            </a:fld>
            <a:endParaRPr lang="en-US"/>
          </a:p>
        </p:txBody>
      </p:sp>
    </p:spTree>
    <p:extLst>
      <p:ext uri="{BB962C8B-B14F-4D97-AF65-F5344CB8AC3E}">
        <p14:creationId xmlns:p14="http://schemas.microsoft.com/office/powerpoint/2010/main" val="3756846542"/>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A9E8E0E9-7F89-7E45-A25D-6BCE167D2FE6}" type="slidenum">
              <a:rPr lang="en-US"/>
              <a:pPr/>
              <a:t>‹#›</a:t>
            </a:fld>
            <a:endParaRPr lang="en-US"/>
          </a:p>
        </p:txBody>
      </p:sp>
    </p:spTree>
    <p:extLst>
      <p:ext uri="{BB962C8B-B14F-4D97-AF65-F5344CB8AC3E}">
        <p14:creationId xmlns:p14="http://schemas.microsoft.com/office/powerpoint/2010/main" val="3505498911"/>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91BA1F3-3217-7042-90B6-1113A8D47280}" type="slidenum">
              <a:rPr lang="en-US"/>
              <a:pPr/>
              <a:t>‹#›</a:t>
            </a:fld>
            <a:endParaRPr lang="en-US"/>
          </a:p>
        </p:txBody>
      </p:sp>
    </p:spTree>
    <p:extLst>
      <p:ext uri="{BB962C8B-B14F-4D97-AF65-F5344CB8AC3E}">
        <p14:creationId xmlns:p14="http://schemas.microsoft.com/office/powerpoint/2010/main" val="456564965"/>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A5E4BDC-F2E6-5D42-8743-04D639AF8923}" type="slidenum">
              <a:rPr lang="en-US"/>
              <a:pPr/>
              <a:t>‹#›</a:t>
            </a:fld>
            <a:endParaRPr lang="en-US"/>
          </a:p>
        </p:txBody>
      </p:sp>
    </p:spTree>
    <p:extLst>
      <p:ext uri="{BB962C8B-B14F-4D97-AF65-F5344CB8AC3E}">
        <p14:creationId xmlns:p14="http://schemas.microsoft.com/office/powerpoint/2010/main" val="3842191215"/>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2A551CD-7233-4F45-8CCB-9B440AA26B3C}" type="slidenum">
              <a:rPr lang="en-US"/>
              <a:pPr/>
              <a:t>‹#›</a:t>
            </a:fld>
            <a:endParaRPr lang="en-US"/>
          </a:p>
        </p:txBody>
      </p:sp>
    </p:spTree>
    <p:extLst>
      <p:ext uri="{BB962C8B-B14F-4D97-AF65-F5344CB8AC3E}">
        <p14:creationId xmlns:p14="http://schemas.microsoft.com/office/powerpoint/2010/main" val="2787105025"/>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6DEAC2A-C6EC-6F4B-8A6C-46786619B81F}" type="slidenum">
              <a:rPr lang="en-US"/>
              <a:pPr/>
              <a:t>‹#›</a:t>
            </a:fld>
            <a:endParaRPr lang="en-US"/>
          </a:p>
        </p:txBody>
      </p:sp>
    </p:spTree>
    <p:extLst>
      <p:ext uri="{BB962C8B-B14F-4D97-AF65-F5344CB8AC3E}">
        <p14:creationId xmlns:p14="http://schemas.microsoft.com/office/powerpoint/2010/main" val="4079022150"/>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44325443"/>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45005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pPr/>
              <a:t>22/06/2024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3484430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A8650B34-3004-2B42-8F4D-FCFBBDA21AE4}" type="slidenum">
              <a:rPr lang="en-US" smtClean="0"/>
              <a:pPr>
                <a:defRPr/>
              </a:pPr>
              <a:t>‹#›</a:t>
            </a:fld>
            <a:endParaRPr lang="en-US"/>
          </a:p>
        </p:txBody>
      </p:sp>
    </p:spTree>
    <p:extLst>
      <p:ext uri="{BB962C8B-B14F-4D97-AF65-F5344CB8AC3E}">
        <p14:creationId xmlns:p14="http://schemas.microsoft.com/office/powerpoint/2010/main" val="3333913253"/>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61511605"/>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30113994"/>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73558973"/>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87315741"/>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9327426"/>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73067797"/>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60011413"/>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83236729"/>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770834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FB49768C-6C60-9E49-A90C-DC3316BB0E2D}" type="slidenum">
              <a:rPr lang="en-US" smtClean="0"/>
              <a:pPr>
                <a:defRPr/>
              </a:pPr>
              <a:t>‹#›</a:t>
            </a:fld>
            <a:endParaRPr lang="en-US"/>
          </a:p>
        </p:txBody>
      </p:sp>
    </p:spTree>
    <p:extLst>
      <p:ext uri="{BB962C8B-B14F-4D97-AF65-F5344CB8AC3E}">
        <p14:creationId xmlns:p14="http://schemas.microsoft.com/office/powerpoint/2010/main" val="36442455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48D5C75B-9008-5045-B333-A2A80748001A}" type="slidenum">
              <a:rPr lang="en-US" smtClean="0"/>
              <a:pPr>
                <a:defRPr/>
              </a:pPr>
              <a:t>‹#›</a:t>
            </a:fld>
            <a:endParaRPr lang="en-US"/>
          </a:p>
        </p:txBody>
      </p:sp>
    </p:spTree>
    <p:extLst>
      <p:ext uri="{BB962C8B-B14F-4D97-AF65-F5344CB8AC3E}">
        <p14:creationId xmlns:p14="http://schemas.microsoft.com/office/powerpoint/2010/main" val="36773376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625B23F7-77EF-E448-B772-169437BAC5DA}" type="slidenum">
              <a:rPr lang="en-US" smtClean="0"/>
              <a:pPr>
                <a:defRPr/>
              </a:pPr>
              <a:t>‹#›</a:t>
            </a:fld>
            <a:endParaRPr lang="en-US"/>
          </a:p>
        </p:txBody>
      </p:sp>
    </p:spTree>
    <p:extLst>
      <p:ext uri="{BB962C8B-B14F-4D97-AF65-F5344CB8AC3E}">
        <p14:creationId xmlns:p14="http://schemas.microsoft.com/office/powerpoint/2010/main" val="32440146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69E28810-566C-134A-97CA-F41B8569CE85}" type="slidenum">
              <a:rPr lang="en-US" smtClean="0"/>
              <a:pPr>
                <a:defRPr/>
              </a:pPr>
              <a:t>‹#›</a:t>
            </a:fld>
            <a:endParaRPr lang="en-US"/>
          </a:p>
        </p:txBody>
      </p:sp>
    </p:spTree>
    <p:extLst>
      <p:ext uri="{BB962C8B-B14F-4D97-AF65-F5344CB8AC3E}">
        <p14:creationId xmlns:p14="http://schemas.microsoft.com/office/powerpoint/2010/main" val="16937377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0DAD4F82-1CAB-444A-BB39-1A5898B470DB}" type="slidenum">
              <a:rPr lang="en-US" smtClean="0"/>
              <a:pPr>
                <a:defRPr/>
              </a:pPr>
              <a:t>‹#›</a:t>
            </a:fld>
            <a:endParaRPr lang="en-US"/>
          </a:p>
        </p:txBody>
      </p:sp>
    </p:spTree>
    <p:extLst>
      <p:ext uri="{BB962C8B-B14F-4D97-AF65-F5344CB8AC3E}">
        <p14:creationId xmlns:p14="http://schemas.microsoft.com/office/powerpoint/2010/main" val="42627371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D1A80700-B780-7945-9C81-7F0D12BAD642}" type="slidenum">
              <a:rPr lang="en-US" smtClean="0"/>
              <a:pPr>
                <a:defRPr/>
              </a:pPr>
              <a:t>‹#›</a:t>
            </a:fld>
            <a:endParaRPr lang="en-US"/>
          </a:p>
        </p:txBody>
      </p:sp>
    </p:spTree>
    <p:extLst>
      <p:ext uri="{BB962C8B-B14F-4D97-AF65-F5344CB8AC3E}">
        <p14:creationId xmlns:p14="http://schemas.microsoft.com/office/powerpoint/2010/main" val="26849070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25FB2C29-9287-8540-A1AA-BBB4045096DF}" type="slidenum">
              <a:rPr lang="en-US" smtClean="0"/>
              <a:pPr>
                <a:defRPr/>
              </a:pPr>
              <a:t>‹#›</a:t>
            </a:fld>
            <a:endParaRPr lang="en-US"/>
          </a:p>
        </p:txBody>
      </p:sp>
    </p:spTree>
    <p:extLst>
      <p:ext uri="{BB962C8B-B14F-4D97-AF65-F5344CB8AC3E}">
        <p14:creationId xmlns:p14="http://schemas.microsoft.com/office/powerpoint/2010/main" val="10015428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b="1" i="0">
                <a:solidFill>
                  <a:srgbClr val="FFFFFF"/>
                </a:solidFill>
                <a:latin typeface="Arial" panose="020B0604020202020204" pitchFamily="34" charset="0"/>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b="1" i="0">
                <a:latin typeface="Arial" panose="020B0604020202020204" pitchFamily="34" charset="0"/>
              </a:defRPr>
            </a:lvl1pPr>
          </a:lstStyle>
          <a:p>
            <a:r>
              <a:rPr lang="en-US" dirty="0"/>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891" tIns="45946" rIns="91891" bIns="45946" anchor="ctr"/>
          <a:lstStyle>
            <a:lvl1pPr marL="0" indent="0" algn="ctr">
              <a:buFont typeface="Wingdings" pitchFamily="-108"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7" name="Rectangle 7"/>
          <p:cNvSpPr>
            <a:spLocks noGrp="1" noChangeArrowheads="1"/>
          </p:cNvSpPr>
          <p:nvPr>
            <p:ph type="dt" sz="quarter" idx="10"/>
          </p:nvPr>
        </p:nvSpPr>
        <p:spPr/>
        <p:txBody>
          <a:bodyPr/>
          <a:lstStyle>
            <a:lvl1pPr eaLnBrk="0" hangingPunct="0">
              <a:defRPr b="1" i="0">
                <a:latin typeface="Arial" panose="020B0604020202020204" pitchFamily="34"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D0D6ADED-1DE2-4046-8D12-4AA59E3D440E}" type="slidenum">
              <a:rPr lang="en-US" smtClean="0"/>
              <a:pPr>
                <a:defRPr/>
              </a:pPr>
              <a:t>‹#›</a:t>
            </a:fld>
            <a:endParaRPr lang="en-US"/>
          </a:p>
        </p:txBody>
      </p:sp>
    </p:spTree>
    <p:extLst>
      <p:ext uri="{BB962C8B-B14F-4D97-AF65-F5344CB8AC3E}">
        <p14:creationId xmlns:p14="http://schemas.microsoft.com/office/powerpoint/2010/main" val="1168430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95BFC017-2444-7146-9E26-191E5B0E8AE9}" type="slidenum">
              <a:rPr lang="en-US" smtClean="0"/>
              <a:pPr>
                <a:defRPr/>
              </a:pPr>
              <a:t>‹#›</a:t>
            </a:fld>
            <a:endParaRPr lang="en-US"/>
          </a:p>
        </p:txBody>
      </p:sp>
    </p:spTree>
    <p:extLst>
      <p:ext uri="{BB962C8B-B14F-4D97-AF65-F5344CB8AC3E}">
        <p14:creationId xmlns:p14="http://schemas.microsoft.com/office/powerpoint/2010/main" val="4264672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pPr/>
              <a:t>22/06/2024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5407323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6321" indent="0">
              <a:buNone/>
              <a:defRPr sz="1800"/>
            </a:lvl2pPr>
            <a:lvl3pPr marL="912645" indent="0">
              <a:buNone/>
              <a:defRPr sz="1600"/>
            </a:lvl3pPr>
            <a:lvl4pPr marL="1368948" indent="0">
              <a:buNone/>
              <a:defRPr sz="1400"/>
            </a:lvl4pPr>
            <a:lvl5pPr marL="1825284" indent="0">
              <a:buNone/>
              <a:defRPr sz="1400"/>
            </a:lvl5pPr>
            <a:lvl6pPr marL="2281584" indent="0">
              <a:buNone/>
              <a:defRPr sz="1400"/>
            </a:lvl6pPr>
            <a:lvl7pPr marL="2737897" indent="0">
              <a:buNone/>
              <a:defRPr sz="1400"/>
            </a:lvl7pPr>
            <a:lvl8pPr marL="3194209" indent="0">
              <a:buNone/>
              <a:defRPr sz="1400"/>
            </a:lvl8pPr>
            <a:lvl9pPr marL="3650531" indent="0">
              <a:buNone/>
              <a:defRPr sz="1400"/>
            </a:lvl9pPr>
          </a:lstStyle>
          <a:p>
            <a:pPr lvl="0"/>
            <a:r>
              <a:rPr lang="en-US" dirty="0"/>
              <a:t>Click to edit Master text styles</a:t>
            </a:r>
          </a:p>
        </p:txBody>
      </p:sp>
      <p:sp>
        <p:nvSpPr>
          <p:cNvPr id="4"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B1A030B2-B592-0B40-93F8-D1A6DE1669F9}" type="slidenum">
              <a:rPr lang="en-US" smtClean="0"/>
              <a:pPr>
                <a:defRPr/>
              </a:pPr>
              <a:t>‹#›</a:t>
            </a:fld>
            <a:endParaRPr lang="en-US"/>
          </a:p>
        </p:txBody>
      </p:sp>
    </p:spTree>
    <p:extLst>
      <p:ext uri="{BB962C8B-B14F-4D97-AF65-F5344CB8AC3E}">
        <p14:creationId xmlns:p14="http://schemas.microsoft.com/office/powerpoint/2010/main" val="35567779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4D590EBC-7FB1-5D42-970B-24E9AE259580}" type="slidenum">
              <a:rPr lang="en-US" smtClean="0"/>
              <a:pPr>
                <a:defRPr/>
              </a:pPr>
              <a:t>‹#›</a:t>
            </a:fld>
            <a:endParaRPr lang="en-US"/>
          </a:p>
        </p:txBody>
      </p:sp>
    </p:spTree>
    <p:extLst>
      <p:ext uri="{BB962C8B-B14F-4D97-AF65-F5344CB8AC3E}">
        <p14:creationId xmlns:p14="http://schemas.microsoft.com/office/powerpoint/2010/main" val="22544042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321" indent="0">
              <a:buNone/>
              <a:defRPr sz="2000" b="1"/>
            </a:lvl2pPr>
            <a:lvl3pPr marL="912645" indent="0">
              <a:buNone/>
              <a:defRPr sz="1800" b="1"/>
            </a:lvl3pPr>
            <a:lvl4pPr marL="1368948" indent="0">
              <a:buNone/>
              <a:defRPr sz="1600" b="1"/>
            </a:lvl4pPr>
            <a:lvl5pPr marL="1825284" indent="0">
              <a:buNone/>
              <a:defRPr sz="1600" b="1"/>
            </a:lvl5pPr>
            <a:lvl6pPr marL="2281584" indent="0">
              <a:buNone/>
              <a:defRPr sz="1600" b="1"/>
            </a:lvl6pPr>
            <a:lvl7pPr marL="2737897" indent="0">
              <a:buNone/>
              <a:defRPr sz="1600" b="1"/>
            </a:lvl7pPr>
            <a:lvl8pPr marL="3194209" indent="0">
              <a:buNone/>
              <a:defRPr sz="1600" b="1"/>
            </a:lvl8pPr>
            <a:lvl9pPr marL="3650531"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64"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321" indent="0">
              <a:buNone/>
              <a:defRPr sz="2000" b="1"/>
            </a:lvl2pPr>
            <a:lvl3pPr marL="912645" indent="0">
              <a:buNone/>
              <a:defRPr sz="1800" b="1"/>
            </a:lvl3pPr>
            <a:lvl4pPr marL="1368948" indent="0">
              <a:buNone/>
              <a:defRPr sz="1600" b="1"/>
            </a:lvl4pPr>
            <a:lvl5pPr marL="1825284" indent="0">
              <a:buNone/>
              <a:defRPr sz="1600" b="1"/>
            </a:lvl5pPr>
            <a:lvl6pPr marL="2281584" indent="0">
              <a:buNone/>
              <a:defRPr sz="1600" b="1"/>
            </a:lvl6pPr>
            <a:lvl7pPr marL="2737897" indent="0">
              <a:buNone/>
              <a:defRPr sz="1600" b="1"/>
            </a:lvl7pPr>
            <a:lvl8pPr marL="3194209" indent="0">
              <a:buNone/>
              <a:defRPr sz="1600" b="1"/>
            </a:lvl8pPr>
            <a:lvl9pPr marL="3650531"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64"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A8650B34-3004-2B42-8F4D-FCFBBDA21AE4}" type="slidenum">
              <a:rPr lang="en-US" smtClean="0"/>
              <a:pPr>
                <a:defRPr/>
              </a:pPr>
              <a:t>‹#›</a:t>
            </a:fld>
            <a:endParaRPr lang="en-US"/>
          </a:p>
        </p:txBody>
      </p:sp>
    </p:spTree>
    <p:extLst>
      <p:ext uri="{BB962C8B-B14F-4D97-AF65-F5344CB8AC3E}">
        <p14:creationId xmlns:p14="http://schemas.microsoft.com/office/powerpoint/2010/main" val="4288610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FB49768C-6C60-9E49-A90C-DC3316BB0E2D}" type="slidenum">
              <a:rPr lang="en-US" smtClean="0"/>
              <a:pPr>
                <a:defRPr/>
              </a:pPr>
              <a:t>‹#›</a:t>
            </a:fld>
            <a:endParaRPr lang="en-US"/>
          </a:p>
        </p:txBody>
      </p:sp>
    </p:spTree>
    <p:extLst>
      <p:ext uri="{BB962C8B-B14F-4D97-AF65-F5344CB8AC3E}">
        <p14:creationId xmlns:p14="http://schemas.microsoft.com/office/powerpoint/2010/main" val="7600530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48D5C75B-9008-5045-B333-A2A80748001A}" type="slidenum">
              <a:rPr lang="en-US" smtClean="0"/>
              <a:pPr>
                <a:defRPr/>
              </a:pPr>
              <a:t>‹#›</a:t>
            </a:fld>
            <a:endParaRPr lang="en-US"/>
          </a:p>
        </p:txBody>
      </p:sp>
    </p:spTree>
    <p:extLst>
      <p:ext uri="{BB962C8B-B14F-4D97-AF65-F5344CB8AC3E}">
        <p14:creationId xmlns:p14="http://schemas.microsoft.com/office/powerpoint/2010/main" val="287928986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9"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89"/>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39"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6321" indent="0">
              <a:buNone/>
              <a:defRPr sz="1200"/>
            </a:lvl2pPr>
            <a:lvl3pPr marL="912645" indent="0">
              <a:buNone/>
              <a:defRPr sz="1000"/>
            </a:lvl3pPr>
            <a:lvl4pPr marL="1368948" indent="0">
              <a:buNone/>
              <a:defRPr sz="900"/>
            </a:lvl4pPr>
            <a:lvl5pPr marL="1825284" indent="0">
              <a:buNone/>
              <a:defRPr sz="900"/>
            </a:lvl5pPr>
            <a:lvl6pPr marL="2281584" indent="0">
              <a:buNone/>
              <a:defRPr sz="900"/>
            </a:lvl6pPr>
            <a:lvl7pPr marL="2737897" indent="0">
              <a:buNone/>
              <a:defRPr sz="900"/>
            </a:lvl7pPr>
            <a:lvl8pPr marL="3194209" indent="0">
              <a:buNone/>
              <a:defRPr sz="900"/>
            </a:lvl8pPr>
            <a:lvl9pPr marL="3650531"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625B23F7-77EF-E448-B772-169437BAC5DA}" type="slidenum">
              <a:rPr lang="en-US" smtClean="0"/>
              <a:pPr>
                <a:defRPr/>
              </a:pPr>
              <a:t>‹#›</a:t>
            </a:fld>
            <a:endParaRPr lang="en-US"/>
          </a:p>
        </p:txBody>
      </p:sp>
    </p:spTree>
    <p:extLst>
      <p:ext uri="{BB962C8B-B14F-4D97-AF65-F5344CB8AC3E}">
        <p14:creationId xmlns:p14="http://schemas.microsoft.com/office/powerpoint/2010/main" val="36655905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6321" indent="0">
              <a:buNone/>
              <a:defRPr sz="2800"/>
            </a:lvl2pPr>
            <a:lvl3pPr marL="912645" indent="0">
              <a:buNone/>
              <a:defRPr sz="2400"/>
            </a:lvl3pPr>
            <a:lvl4pPr marL="1368948" indent="0">
              <a:buNone/>
              <a:defRPr sz="2000"/>
            </a:lvl4pPr>
            <a:lvl5pPr marL="1825284" indent="0">
              <a:buNone/>
              <a:defRPr sz="2000"/>
            </a:lvl5pPr>
            <a:lvl6pPr marL="2281584" indent="0">
              <a:buNone/>
              <a:defRPr sz="2000"/>
            </a:lvl6pPr>
            <a:lvl7pPr marL="2737897" indent="0">
              <a:buNone/>
              <a:defRPr sz="2000"/>
            </a:lvl7pPr>
            <a:lvl8pPr marL="3194209" indent="0">
              <a:buNone/>
              <a:defRPr sz="2000"/>
            </a:lvl8pPr>
            <a:lvl9pPr marL="365053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6321" indent="0">
              <a:buNone/>
              <a:defRPr sz="1200"/>
            </a:lvl2pPr>
            <a:lvl3pPr marL="912645" indent="0">
              <a:buNone/>
              <a:defRPr sz="1000"/>
            </a:lvl3pPr>
            <a:lvl4pPr marL="1368948" indent="0">
              <a:buNone/>
              <a:defRPr sz="900"/>
            </a:lvl4pPr>
            <a:lvl5pPr marL="1825284" indent="0">
              <a:buNone/>
              <a:defRPr sz="900"/>
            </a:lvl5pPr>
            <a:lvl6pPr marL="2281584" indent="0">
              <a:buNone/>
              <a:defRPr sz="900"/>
            </a:lvl6pPr>
            <a:lvl7pPr marL="2737897" indent="0">
              <a:buNone/>
              <a:defRPr sz="900"/>
            </a:lvl7pPr>
            <a:lvl8pPr marL="3194209" indent="0">
              <a:buNone/>
              <a:defRPr sz="900"/>
            </a:lvl8pPr>
            <a:lvl9pPr marL="3650531"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69E28810-566C-134A-97CA-F41B8569CE85}" type="slidenum">
              <a:rPr lang="en-US" smtClean="0"/>
              <a:pPr>
                <a:defRPr/>
              </a:pPr>
              <a:t>‹#›</a:t>
            </a:fld>
            <a:endParaRPr lang="en-US"/>
          </a:p>
        </p:txBody>
      </p:sp>
    </p:spTree>
    <p:extLst>
      <p:ext uri="{BB962C8B-B14F-4D97-AF65-F5344CB8AC3E}">
        <p14:creationId xmlns:p14="http://schemas.microsoft.com/office/powerpoint/2010/main" val="24787273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0DAD4F82-1CAB-444A-BB39-1A5898B470DB}" type="slidenum">
              <a:rPr lang="en-US" smtClean="0"/>
              <a:pPr>
                <a:defRPr/>
              </a:pPr>
              <a:t>‹#›</a:t>
            </a:fld>
            <a:endParaRPr lang="en-US"/>
          </a:p>
        </p:txBody>
      </p:sp>
    </p:spTree>
    <p:extLst>
      <p:ext uri="{BB962C8B-B14F-4D97-AF65-F5344CB8AC3E}">
        <p14:creationId xmlns:p14="http://schemas.microsoft.com/office/powerpoint/2010/main" val="40782983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D1A80700-B780-7945-9C81-7F0D12BAD642}" type="slidenum">
              <a:rPr lang="en-US" smtClean="0"/>
              <a:pPr>
                <a:defRPr/>
              </a:pPr>
              <a:t>‹#›</a:t>
            </a:fld>
            <a:endParaRPr lang="en-US"/>
          </a:p>
        </p:txBody>
      </p:sp>
    </p:spTree>
    <p:extLst>
      <p:ext uri="{BB962C8B-B14F-4D97-AF65-F5344CB8AC3E}">
        <p14:creationId xmlns:p14="http://schemas.microsoft.com/office/powerpoint/2010/main" val="274743896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25FB2C29-9287-8540-A1AA-BBB4045096DF}" type="slidenum">
              <a:rPr lang="en-US" smtClean="0"/>
              <a:pPr>
                <a:defRPr/>
              </a:pPr>
              <a:t>‹#›</a:t>
            </a:fld>
            <a:endParaRPr lang="en-US"/>
          </a:p>
        </p:txBody>
      </p:sp>
    </p:spTree>
    <p:extLst>
      <p:ext uri="{BB962C8B-B14F-4D97-AF65-F5344CB8AC3E}">
        <p14:creationId xmlns:p14="http://schemas.microsoft.com/office/powerpoint/2010/main" val="391092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pPr/>
              <a:t>22/06/2024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6192231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701506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347631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61291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478561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i="0">
                <a:latin typeface="Arial" panose="020B0604020202020204" pitchFamily="34" charset="0"/>
              </a:defRPr>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7422108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102451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796728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b="1" i="0">
                <a:latin typeface="Arial" panose="020B0604020202020204" pitchFamily="34" charset="0"/>
              </a:defRPr>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4463972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7579267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66822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22/06/2024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3763339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9586093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262992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811009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405326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676239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836345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71986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444336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403528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3819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22/06/2024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606388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011986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651474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817612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102924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7"/>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4108" name="Rectangle 12"/>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1DAD7D73-3D59-4444-A768-4ABE31B4CD32}" type="slidenum">
              <a:rPr lang="en-US"/>
              <a:pPr>
                <a:defRPr/>
              </a:pPr>
              <a:t>‹#›</a:t>
            </a:fld>
            <a:endParaRPr lang="en-US"/>
          </a:p>
        </p:txBody>
      </p:sp>
    </p:spTree>
    <p:extLst>
      <p:ext uri="{BB962C8B-B14F-4D97-AF65-F5344CB8AC3E}">
        <p14:creationId xmlns:p14="http://schemas.microsoft.com/office/powerpoint/2010/main" val="405123674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A91D9F8F-4350-684C-A9E0-61E76DBA7EBE}" type="slidenum">
              <a:rPr lang="en-US"/>
              <a:pPr>
                <a:defRPr/>
              </a:pPr>
              <a:t>‹#›</a:t>
            </a:fld>
            <a:endParaRPr lang="en-US"/>
          </a:p>
        </p:txBody>
      </p:sp>
    </p:spTree>
    <p:extLst>
      <p:ext uri="{BB962C8B-B14F-4D97-AF65-F5344CB8AC3E}">
        <p14:creationId xmlns:p14="http://schemas.microsoft.com/office/powerpoint/2010/main" val="137524093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E1FADD0C-215E-5248-81C3-5BC47D994A97}" type="slidenum">
              <a:rPr lang="en-US"/>
              <a:pPr>
                <a:defRPr/>
              </a:pPr>
              <a:t>‹#›</a:t>
            </a:fld>
            <a:endParaRPr lang="en-US"/>
          </a:p>
        </p:txBody>
      </p:sp>
    </p:spTree>
    <p:extLst>
      <p:ext uri="{BB962C8B-B14F-4D97-AF65-F5344CB8AC3E}">
        <p14:creationId xmlns:p14="http://schemas.microsoft.com/office/powerpoint/2010/main" val="140943780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3796C781-5D16-2C4E-A188-A7F675D7F4C2}" type="slidenum">
              <a:rPr lang="en-US"/>
              <a:pPr>
                <a:defRPr/>
              </a:pPr>
              <a:t>‹#›</a:t>
            </a:fld>
            <a:endParaRPr lang="en-US"/>
          </a:p>
        </p:txBody>
      </p:sp>
    </p:spTree>
    <p:extLst>
      <p:ext uri="{BB962C8B-B14F-4D97-AF65-F5344CB8AC3E}">
        <p14:creationId xmlns:p14="http://schemas.microsoft.com/office/powerpoint/2010/main" val="328865714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C6F4B1E2-6300-854E-8FC0-8F070A133F28}" type="slidenum">
              <a:rPr lang="en-US"/>
              <a:pPr>
                <a:defRPr/>
              </a:pPr>
              <a:t>‹#›</a:t>
            </a:fld>
            <a:endParaRPr lang="en-US"/>
          </a:p>
        </p:txBody>
      </p:sp>
    </p:spTree>
    <p:extLst>
      <p:ext uri="{BB962C8B-B14F-4D97-AF65-F5344CB8AC3E}">
        <p14:creationId xmlns:p14="http://schemas.microsoft.com/office/powerpoint/2010/main" val="187046121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793D88D2-FD20-D547-83C6-90EB826A0A5A}" type="slidenum">
              <a:rPr lang="en-US"/>
              <a:pPr>
                <a:defRPr/>
              </a:pPr>
              <a:t>‹#›</a:t>
            </a:fld>
            <a:endParaRPr lang="en-US"/>
          </a:p>
        </p:txBody>
      </p:sp>
    </p:spTree>
    <p:extLst>
      <p:ext uri="{BB962C8B-B14F-4D97-AF65-F5344CB8AC3E}">
        <p14:creationId xmlns:p14="http://schemas.microsoft.com/office/powerpoint/2010/main" val="1429080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theme" Target="../theme/theme10.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1.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image" Target="../media/image1.jpeg"/><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2.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theme" Target="../theme/theme13.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image" Target="../media/image3.png"/><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4.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image" Target="../media/image3.png"/><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theme" Target="../theme/theme15.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2.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theme" Target="../theme/theme16.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3.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theme" Target="../theme/theme17.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4.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theme" Target="../theme/theme18.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5.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theme" Target="../theme/theme19.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6.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theme" Target="../theme/theme20.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7.xml"/><Relationship Id="rId3" Type="http://schemas.openxmlformats.org/officeDocument/2006/relationships/slideLayout" Target="../slideLayouts/slideLayout232.xml"/><Relationship Id="rId7" Type="http://schemas.openxmlformats.org/officeDocument/2006/relationships/slideLayout" Target="../slideLayouts/slideLayout236.xml"/><Relationship Id="rId12" Type="http://schemas.openxmlformats.org/officeDocument/2006/relationships/theme" Target="../theme/theme21.xml"/><Relationship Id="rId2" Type="http://schemas.openxmlformats.org/officeDocument/2006/relationships/slideLayout" Target="../slideLayouts/slideLayout231.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0" Type="http://schemas.openxmlformats.org/officeDocument/2006/relationships/slideLayout" Target="../slideLayouts/slideLayout239.xml"/><Relationship Id="rId4" Type="http://schemas.openxmlformats.org/officeDocument/2006/relationships/slideLayout" Target="../slideLayouts/slideLayout233.xml"/><Relationship Id="rId9" Type="http://schemas.openxmlformats.org/officeDocument/2006/relationships/slideLayout" Target="../slideLayouts/slideLayout238.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8.xml"/><Relationship Id="rId3" Type="http://schemas.openxmlformats.org/officeDocument/2006/relationships/slideLayout" Target="../slideLayouts/slideLayout243.xml"/><Relationship Id="rId7" Type="http://schemas.openxmlformats.org/officeDocument/2006/relationships/slideLayout" Target="../slideLayouts/slideLayout247.xml"/><Relationship Id="rId12" Type="http://schemas.openxmlformats.org/officeDocument/2006/relationships/theme" Target="../theme/theme22.xml"/><Relationship Id="rId2" Type="http://schemas.openxmlformats.org/officeDocument/2006/relationships/slideLayout" Target="../slideLayouts/slideLayout242.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5" Type="http://schemas.openxmlformats.org/officeDocument/2006/relationships/slideLayout" Target="../slideLayouts/slideLayout245.xml"/><Relationship Id="rId10" Type="http://schemas.openxmlformats.org/officeDocument/2006/relationships/slideLayout" Target="../slideLayouts/slideLayout250.xml"/><Relationship Id="rId4" Type="http://schemas.openxmlformats.org/officeDocument/2006/relationships/slideLayout" Target="../slideLayouts/slideLayout244.xml"/><Relationship Id="rId9" Type="http://schemas.openxmlformats.org/officeDocument/2006/relationships/slideLayout" Target="../slideLayouts/slideLayout249.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9.xml"/><Relationship Id="rId3" Type="http://schemas.openxmlformats.org/officeDocument/2006/relationships/slideLayout" Target="../slideLayouts/slideLayout254.xml"/><Relationship Id="rId7" Type="http://schemas.openxmlformats.org/officeDocument/2006/relationships/slideLayout" Target="../slideLayouts/slideLayout258.xml"/><Relationship Id="rId12" Type="http://schemas.openxmlformats.org/officeDocument/2006/relationships/theme" Target="../theme/theme23.xml"/><Relationship Id="rId2" Type="http://schemas.openxmlformats.org/officeDocument/2006/relationships/slideLayout" Target="../slideLayouts/slideLayout253.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5" Type="http://schemas.openxmlformats.org/officeDocument/2006/relationships/slideLayout" Target="../slideLayouts/slideLayout256.xml"/><Relationship Id="rId10" Type="http://schemas.openxmlformats.org/officeDocument/2006/relationships/slideLayout" Target="../slideLayouts/slideLayout261.xml"/><Relationship Id="rId4" Type="http://schemas.openxmlformats.org/officeDocument/2006/relationships/slideLayout" Target="../slideLayouts/slideLayout255.xml"/><Relationship Id="rId9" Type="http://schemas.openxmlformats.org/officeDocument/2006/relationships/slideLayout" Target="../slideLayouts/slideLayout260.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0.xml"/><Relationship Id="rId3" Type="http://schemas.openxmlformats.org/officeDocument/2006/relationships/slideLayout" Target="../slideLayouts/slideLayout265.xml"/><Relationship Id="rId7" Type="http://schemas.openxmlformats.org/officeDocument/2006/relationships/slideLayout" Target="../slideLayouts/slideLayout269.xml"/><Relationship Id="rId12" Type="http://schemas.openxmlformats.org/officeDocument/2006/relationships/theme" Target="../theme/theme24.xml"/><Relationship Id="rId2" Type="http://schemas.openxmlformats.org/officeDocument/2006/relationships/slideLayout" Target="../slideLayouts/slideLayout264.xml"/><Relationship Id="rId1" Type="http://schemas.openxmlformats.org/officeDocument/2006/relationships/slideLayout" Target="../slideLayouts/slideLayout263.xml"/><Relationship Id="rId6" Type="http://schemas.openxmlformats.org/officeDocument/2006/relationships/slideLayout" Target="../slideLayouts/slideLayout268.xml"/><Relationship Id="rId11" Type="http://schemas.openxmlformats.org/officeDocument/2006/relationships/slideLayout" Target="../slideLayouts/slideLayout273.xml"/><Relationship Id="rId5" Type="http://schemas.openxmlformats.org/officeDocument/2006/relationships/slideLayout" Target="../slideLayouts/slideLayout267.xml"/><Relationship Id="rId10" Type="http://schemas.openxmlformats.org/officeDocument/2006/relationships/slideLayout" Target="../slideLayouts/slideLayout272.xml"/><Relationship Id="rId4" Type="http://schemas.openxmlformats.org/officeDocument/2006/relationships/slideLayout" Target="../slideLayouts/slideLayout266.xml"/><Relationship Id="rId9" Type="http://schemas.openxmlformats.org/officeDocument/2006/relationships/slideLayout" Target="../slideLayouts/slideLayout271.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1.xml"/><Relationship Id="rId3" Type="http://schemas.openxmlformats.org/officeDocument/2006/relationships/slideLayout" Target="../slideLayouts/slideLayout276.xml"/><Relationship Id="rId7" Type="http://schemas.openxmlformats.org/officeDocument/2006/relationships/slideLayout" Target="../slideLayouts/slideLayout280.xml"/><Relationship Id="rId12" Type="http://schemas.openxmlformats.org/officeDocument/2006/relationships/theme" Target="../theme/theme25.xml"/><Relationship Id="rId2" Type="http://schemas.openxmlformats.org/officeDocument/2006/relationships/slideLayout" Target="../slideLayouts/slideLayout275.xml"/><Relationship Id="rId1" Type="http://schemas.openxmlformats.org/officeDocument/2006/relationships/slideLayout" Target="../slideLayouts/slideLayout274.xml"/><Relationship Id="rId6" Type="http://schemas.openxmlformats.org/officeDocument/2006/relationships/slideLayout" Target="../slideLayouts/slideLayout279.xml"/><Relationship Id="rId11" Type="http://schemas.openxmlformats.org/officeDocument/2006/relationships/slideLayout" Target="../slideLayouts/slideLayout284.xml"/><Relationship Id="rId5" Type="http://schemas.openxmlformats.org/officeDocument/2006/relationships/slideLayout" Target="../slideLayouts/slideLayout278.xml"/><Relationship Id="rId10" Type="http://schemas.openxmlformats.org/officeDocument/2006/relationships/slideLayout" Target="../slideLayouts/slideLayout283.xml"/><Relationship Id="rId4" Type="http://schemas.openxmlformats.org/officeDocument/2006/relationships/slideLayout" Target="../slideLayouts/slideLayout277.xml"/><Relationship Id="rId9" Type="http://schemas.openxmlformats.org/officeDocument/2006/relationships/slideLayout" Target="../slideLayouts/slideLayout282.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2.xml"/><Relationship Id="rId3" Type="http://schemas.openxmlformats.org/officeDocument/2006/relationships/slideLayout" Target="../slideLayouts/slideLayout287.xml"/><Relationship Id="rId7" Type="http://schemas.openxmlformats.org/officeDocument/2006/relationships/slideLayout" Target="../slideLayouts/slideLayout291.xml"/><Relationship Id="rId12" Type="http://schemas.openxmlformats.org/officeDocument/2006/relationships/theme" Target="../theme/theme26.xml"/><Relationship Id="rId2" Type="http://schemas.openxmlformats.org/officeDocument/2006/relationships/slideLayout" Target="../slideLayouts/slideLayout286.xml"/><Relationship Id="rId1" Type="http://schemas.openxmlformats.org/officeDocument/2006/relationships/slideLayout" Target="../slideLayouts/slideLayout285.xml"/><Relationship Id="rId6" Type="http://schemas.openxmlformats.org/officeDocument/2006/relationships/slideLayout" Target="../slideLayouts/slideLayout290.xml"/><Relationship Id="rId11" Type="http://schemas.openxmlformats.org/officeDocument/2006/relationships/slideLayout" Target="../slideLayouts/slideLayout295.xml"/><Relationship Id="rId5" Type="http://schemas.openxmlformats.org/officeDocument/2006/relationships/slideLayout" Target="../slideLayouts/slideLayout289.xml"/><Relationship Id="rId10" Type="http://schemas.openxmlformats.org/officeDocument/2006/relationships/slideLayout" Target="../slideLayouts/slideLayout294.xml"/><Relationship Id="rId4" Type="http://schemas.openxmlformats.org/officeDocument/2006/relationships/slideLayout" Target="../slideLayouts/slideLayout288.xml"/><Relationship Id="rId9" Type="http://schemas.openxmlformats.org/officeDocument/2006/relationships/slideLayout" Target="../slideLayouts/slideLayout293.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3.xml"/><Relationship Id="rId3" Type="http://schemas.openxmlformats.org/officeDocument/2006/relationships/slideLayout" Target="../slideLayouts/slideLayout298.xml"/><Relationship Id="rId7" Type="http://schemas.openxmlformats.org/officeDocument/2006/relationships/slideLayout" Target="../slideLayouts/slideLayout302.xml"/><Relationship Id="rId12" Type="http://schemas.openxmlformats.org/officeDocument/2006/relationships/theme" Target="../theme/theme27.xml"/><Relationship Id="rId2" Type="http://schemas.openxmlformats.org/officeDocument/2006/relationships/slideLayout" Target="../slideLayouts/slideLayout297.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5" Type="http://schemas.openxmlformats.org/officeDocument/2006/relationships/slideLayout" Target="../slideLayouts/slideLayout300.xml"/><Relationship Id="rId10" Type="http://schemas.openxmlformats.org/officeDocument/2006/relationships/slideLayout" Target="../slideLayouts/slideLayout305.xml"/><Relationship Id="rId4" Type="http://schemas.openxmlformats.org/officeDocument/2006/relationships/slideLayout" Target="../slideLayouts/slideLayout299.xml"/><Relationship Id="rId9" Type="http://schemas.openxmlformats.org/officeDocument/2006/relationships/slideLayout" Target="../slideLayouts/slideLayout304.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14.xml"/><Relationship Id="rId3" Type="http://schemas.openxmlformats.org/officeDocument/2006/relationships/slideLayout" Target="../slideLayouts/slideLayout309.xml"/><Relationship Id="rId7" Type="http://schemas.openxmlformats.org/officeDocument/2006/relationships/slideLayout" Target="../slideLayouts/slideLayout313.xml"/><Relationship Id="rId12" Type="http://schemas.openxmlformats.org/officeDocument/2006/relationships/theme" Target="../theme/theme28.xml"/><Relationship Id="rId2" Type="http://schemas.openxmlformats.org/officeDocument/2006/relationships/slideLayout" Target="../slideLayouts/slideLayout308.xml"/><Relationship Id="rId1" Type="http://schemas.openxmlformats.org/officeDocument/2006/relationships/slideLayout" Target="../slideLayouts/slideLayout307.xml"/><Relationship Id="rId6" Type="http://schemas.openxmlformats.org/officeDocument/2006/relationships/slideLayout" Target="../slideLayouts/slideLayout312.xml"/><Relationship Id="rId11" Type="http://schemas.openxmlformats.org/officeDocument/2006/relationships/slideLayout" Target="../slideLayouts/slideLayout317.xml"/><Relationship Id="rId5" Type="http://schemas.openxmlformats.org/officeDocument/2006/relationships/slideLayout" Target="../slideLayouts/slideLayout311.xml"/><Relationship Id="rId10" Type="http://schemas.openxmlformats.org/officeDocument/2006/relationships/slideLayout" Target="../slideLayouts/slideLayout316.xml"/><Relationship Id="rId4" Type="http://schemas.openxmlformats.org/officeDocument/2006/relationships/slideLayout" Target="../slideLayouts/slideLayout310.xml"/><Relationship Id="rId9" Type="http://schemas.openxmlformats.org/officeDocument/2006/relationships/slideLayout" Target="../slideLayouts/slideLayout315.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25.xml"/><Relationship Id="rId13" Type="http://schemas.openxmlformats.org/officeDocument/2006/relationships/image" Target="../media/image5.jpeg"/><Relationship Id="rId3" Type="http://schemas.openxmlformats.org/officeDocument/2006/relationships/slideLayout" Target="../slideLayouts/slideLayout320.xml"/><Relationship Id="rId7" Type="http://schemas.openxmlformats.org/officeDocument/2006/relationships/slideLayout" Target="../slideLayouts/slideLayout324.xml"/><Relationship Id="rId12" Type="http://schemas.openxmlformats.org/officeDocument/2006/relationships/theme" Target="../theme/theme29.xml"/><Relationship Id="rId2" Type="http://schemas.openxmlformats.org/officeDocument/2006/relationships/slideLayout" Target="../slideLayouts/slideLayout319.xml"/><Relationship Id="rId1" Type="http://schemas.openxmlformats.org/officeDocument/2006/relationships/slideLayout" Target="../slideLayouts/slideLayout318.xml"/><Relationship Id="rId6" Type="http://schemas.openxmlformats.org/officeDocument/2006/relationships/slideLayout" Target="../slideLayouts/slideLayout323.xml"/><Relationship Id="rId11" Type="http://schemas.openxmlformats.org/officeDocument/2006/relationships/slideLayout" Target="../slideLayouts/slideLayout328.xml"/><Relationship Id="rId5" Type="http://schemas.openxmlformats.org/officeDocument/2006/relationships/slideLayout" Target="../slideLayouts/slideLayout322.xml"/><Relationship Id="rId10" Type="http://schemas.openxmlformats.org/officeDocument/2006/relationships/slideLayout" Target="../slideLayouts/slideLayout327.xml"/><Relationship Id="rId4" Type="http://schemas.openxmlformats.org/officeDocument/2006/relationships/slideLayout" Target="../slideLayouts/slideLayout321.xml"/><Relationship Id="rId9" Type="http://schemas.openxmlformats.org/officeDocument/2006/relationships/slideLayout" Target="../slideLayouts/slideLayout3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6.xml"/><Relationship Id="rId3" Type="http://schemas.openxmlformats.org/officeDocument/2006/relationships/slideLayout" Target="../slideLayouts/slideLayout331.xml"/><Relationship Id="rId7" Type="http://schemas.openxmlformats.org/officeDocument/2006/relationships/slideLayout" Target="../slideLayouts/slideLayout335.xml"/><Relationship Id="rId12" Type="http://schemas.openxmlformats.org/officeDocument/2006/relationships/theme" Target="../theme/theme30.xml"/><Relationship Id="rId2" Type="http://schemas.openxmlformats.org/officeDocument/2006/relationships/slideLayout" Target="../slideLayouts/slideLayout330.xml"/><Relationship Id="rId1" Type="http://schemas.openxmlformats.org/officeDocument/2006/relationships/slideLayout" Target="../slideLayouts/slideLayout329.xml"/><Relationship Id="rId6" Type="http://schemas.openxmlformats.org/officeDocument/2006/relationships/slideLayout" Target="../slideLayouts/slideLayout334.xml"/><Relationship Id="rId11" Type="http://schemas.openxmlformats.org/officeDocument/2006/relationships/slideLayout" Target="../slideLayouts/slideLayout339.xml"/><Relationship Id="rId5" Type="http://schemas.openxmlformats.org/officeDocument/2006/relationships/slideLayout" Target="../slideLayouts/slideLayout333.xml"/><Relationship Id="rId10" Type="http://schemas.openxmlformats.org/officeDocument/2006/relationships/slideLayout" Target="../slideLayouts/slideLayout338.xml"/><Relationship Id="rId4" Type="http://schemas.openxmlformats.org/officeDocument/2006/relationships/slideLayout" Target="../slideLayouts/slideLayout332.xml"/><Relationship Id="rId9" Type="http://schemas.openxmlformats.org/officeDocument/2006/relationships/slideLayout" Target="../slideLayouts/slideLayout337.xml"/></Relationships>
</file>

<file path=ppt/slideMasters/_rels/slideMaster31.xml.rels><?xml version="1.0" encoding="UTF-8" standalone="yes"?>
<Relationships xmlns="http://schemas.openxmlformats.org/package/2006/relationships"><Relationship Id="rId2" Type="http://schemas.openxmlformats.org/officeDocument/2006/relationships/theme" Target="../theme/theme31.xml"/><Relationship Id="rId1" Type="http://schemas.openxmlformats.org/officeDocument/2006/relationships/slideLayout" Target="../slideLayouts/slideLayout34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8.xml"/><Relationship Id="rId3" Type="http://schemas.openxmlformats.org/officeDocument/2006/relationships/slideLayout" Target="../slideLayouts/slideLayout343.xml"/><Relationship Id="rId7" Type="http://schemas.openxmlformats.org/officeDocument/2006/relationships/slideLayout" Target="../slideLayouts/slideLayout347.xml"/><Relationship Id="rId12" Type="http://schemas.openxmlformats.org/officeDocument/2006/relationships/theme" Target="../theme/theme32.xml"/><Relationship Id="rId2" Type="http://schemas.openxmlformats.org/officeDocument/2006/relationships/slideLayout" Target="../slideLayouts/slideLayout342.xml"/><Relationship Id="rId1" Type="http://schemas.openxmlformats.org/officeDocument/2006/relationships/slideLayout" Target="../slideLayouts/slideLayout341.xml"/><Relationship Id="rId6" Type="http://schemas.openxmlformats.org/officeDocument/2006/relationships/slideLayout" Target="../slideLayouts/slideLayout346.xml"/><Relationship Id="rId11" Type="http://schemas.openxmlformats.org/officeDocument/2006/relationships/slideLayout" Target="../slideLayouts/slideLayout351.xml"/><Relationship Id="rId5" Type="http://schemas.openxmlformats.org/officeDocument/2006/relationships/slideLayout" Target="../slideLayouts/slideLayout345.xml"/><Relationship Id="rId10" Type="http://schemas.openxmlformats.org/officeDocument/2006/relationships/slideLayout" Target="../slideLayouts/slideLayout350.xml"/><Relationship Id="rId4" Type="http://schemas.openxmlformats.org/officeDocument/2006/relationships/slideLayout" Target="../slideLayouts/slideLayout344.xml"/><Relationship Id="rId9" Type="http://schemas.openxmlformats.org/officeDocument/2006/relationships/slideLayout" Target="../slideLayouts/slideLayout349.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9.xml"/><Relationship Id="rId13" Type="http://schemas.openxmlformats.org/officeDocument/2006/relationships/slideLayout" Target="../slideLayouts/slideLayout364.xml"/><Relationship Id="rId3" Type="http://schemas.openxmlformats.org/officeDocument/2006/relationships/slideLayout" Target="../slideLayouts/slideLayout354.xml"/><Relationship Id="rId7" Type="http://schemas.openxmlformats.org/officeDocument/2006/relationships/slideLayout" Target="../slideLayouts/slideLayout358.xml"/><Relationship Id="rId12" Type="http://schemas.openxmlformats.org/officeDocument/2006/relationships/slideLayout" Target="../slideLayouts/slideLayout363.xml"/><Relationship Id="rId2" Type="http://schemas.openxmlformats.org/officeDocument/2006/relationships/slideLayout" Target="../slideLayouts/slideLayout353.xml"/><Relationship Id="rId1" Type="http://schemas.openxmlformats.org/officeDocument/2006/relationships/slideLayout" Target="../slideLayouts/slideLayout352.xml"/><Relationship Id="rId6" Type="http://schemas.openxmlformats.org/officeDocument/2006/relationships/slideLayout" Target="../slideLayouts/slideLayout357.xml"/><Relationship Id="rId11" Type="http://schemas.openxmlformats.org/officeDocument/2006/relationships/slideLayout" Target="../slideLayouts/slideLayout362.xml"/><Relationship Id="rId5" Type="http://schemas.openxmlformats.org/officeDocument/2006/relationships/slideLayout" Target="../slideLayouts/slideLayout356.xml"/><Relationship Id="rId10" Type="http://schemas.openxmlformats.org/officeDocument/2006/relationships/slideLayout" Target="../slideLayouts/slideLayout361.xml"/><Relationship Id="rId4" Type="http://schemas.openxmlformats.org/officeDocument/2006/relationships/slideLayout" Target="../slideLayouts/slideLayout355.xml"/><Relationship Id="rId9" Type="http://schemas.openxmlformats.org/officeDocument/2006/relationships/slideLayout" Target="../slideLayouts/slideLayout360.xml"/><Relationship Id="rId14"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2.xml"/><Relationship Id="rId13" Type="http://schemas.openxmlformats.org/officeDocument/2006/relationships/image" Target="../media/image7.jpeg"/><Relationship Id="rId3" Type="http://schemas.openxmlformats.org/officeDocument/2006/relationships/slideLayout" Target="../slideLayouts/slideLayout367.xml"/><Relationship Id="rId7" Type="http://schemas.openxmlformats.org/officeDocument/2006/relationships/slideLayout" Target="../slideLayouts/slideLayout371.xml"/><Relationship Id="rId12" Type="http://schemas.openxmlformats.org/officeDocument/2006/relationships/theme" Target="../theme/theme34.xml"/><Relationship Id="rId2" Type="http://schemas.openxmlformats.org/officeDocument/2006/relationships/slideLayout" Target="../slideLayouts/slideLayout366.xml"/><Relationship Id="rId1" Type="http://schemas.openxmlformats.org/officeDocument/2006/relationships/slideLayout" Target="../slideLayouts/slideLayout365.xml"/><Relationship Id="rId6" Type="http://schemas.openxmlformats.org/officeDocument/2006/relationships/slideLayout" Target="../slideLayouts/slideLayout370.xml"/><Relationship Id="rId11" Type="http://schemas.openxmlformats.org/officeDocument/2006/relationships/slideLayout" Target="../slideLayouts/slideLayout375.xml"/><Relationship Id="rId5" Type="http://schemas.openxmlformats.org/officeDocument/2006/relationships/slideLayout" Target="../slideLayouts/slideLayout369.xml"/><Relationship Id="rId10" Type="http://schemas.openxmlformats.org/officeDocument/2006/relationships/slideLayout" Target="../slideLayouts/slideLayout374.xml"/><Relationship Id="rId4" Type="http://schemas.openxmlformats.org/officeDocument/2006/relationships/slideLayout" Target="../slideLayouts/slideLayout368.xml"/><Relationship Id="rId9" Type="http://schemas.openxmlformats.org/officeDocument/2006/relationships/slideLayout" Target="../slideLayouts/slideLayout373.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3.xml"/><Relationship Id="rId3" Type="http://schemas.openxmlformats.org/officeDocument/2006/relationships/slideLayout" Target="../slideLayouts/slideLayout378.xml"/><Relationship Id="rId7" Type="http://schemas.openxmlformats.org/officeDocument/2006/relationships/slideLayout" Target="../slideLayouts/slideLayout382.xml"/><Relationship Id="rId12" Type="http://schemas.openxmlformats.org/officeDocument/2006/relationships/theme" Target="../theme/theme35.xml"/><Relationship Id="rId2" Type="http://schemas.openxmlformats.org/officeDocument/2006/relationships/slideLayout" Target="../slideLayouts/slideLayout377.xml"/><Relationship Id="rId1" Type="http://schemas.openxmlformats.org/officeDocument/2006/relationships/slideLayout" Target="../slideLayouts/slideLayout376.xml"/><Relationship Id="rId6" Type="http://schemas.openxmlformats.org/officeDocument/2006/relationships/slideLayout" Target="../slideLayouts/slideLayout381.xml"/><Relationship Id="rId11" Type="http://schemas.openxmlformats.org/officeDocument/2006/relationships/slideLayout" Target="../slideLayouts/slideLayout386.xml"/><Relationship Id="rId5" Type="http://schemas.openxmlformats.org/officeDocument/2006/relationships/slideLayout" Target="../slideLayouts/slideLayout380.xml"/><Relationship Id="rId10" Type="http://schemas.openxmlformats.org/officeDocument/2006/relationships/slideLayout" Target="../slideLayouts/slideLayout385.xml"/><Relationship Id="rId4" Type="http://schemas.openxmlformats.org/officeDocument/2006/relationships/slideLayout" Target="../slideLayouts/slideLayout379.xml"/><Relationship Id="rId9" Type="http://schemas.openxmlformats.org/officeDocument/2006/relationships/slideLayout" Target="../slideLayouts/slideLayout384.xml"/></Relationships>
</file>

<file path=ppt/slideMasters/_rels/slideMaster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36.xml"/><Relationship Id="rId1" Type="http://schemas.openxmlformats.org/officeDocument/2006/relationships/slideLayout" Target="../slideLayouts/slideLayout387.xml"/></Relationships>
</file>

<file path=ppt/slideMasters/_rels/slideMaster37.xml.rels><?xml version="1.0" encoding="UTF-8" standalone="yes"?>
<Relationships xmlns="http://schemas.openxmlformats.org/package/2006/relationships"><Relationship Id="rId2" Type="http://schemas.openxmlformats.org/officeDocument/2006/relationships/theme" Target="../theme/theme37.xml"/><Relationship Id="rId1" Type="http://schemas.openxmlformats.org/officeDocument/2006/relationships/slideLayout" Target="../slideLayouts/slideLayout388.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96.xml"/><Relationship Id="rId13" Type="http://schemas.openxmlformats.org/officeDocument/2006/relationships/slideLayout" Target="../slideLayouts/slideLayout401.xml"/><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slideLayout" Target="../slideLayouts/slideLayout400.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 Id="rId14"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09.xml"/><Relationship Id="rId13" Type="http://schemas.openxmlformats.org/officeDocument/2006/relationships/slideLayout" Target="../slideLayouts/slideLayout414.xml"/><Relationship Id="rId3" Type="http://schemas.openxmlformats.org/officeDocument/2006/relationships/slideLayout" Target="../slideLayouts/slideLayout404.xml"/><Relationship Id="rId7" Type="http://schemas.openxmlformats.org/officeDocument/2006/relationships/slideLayout" Target="../slideLayouts/slideLayout408.xml"/><Relationship Id="rId12" Type="http://schemas.openxmlformats.org/officeDocument/2006/relationships/slideLayout" Target="../slideLayouts/slideLayout413.xml"/><Relationship Id="rId2" Type="http://schemas.openxmlformats.org/officeDocument/2006/relationships/slideLayout" Target="../slideLayouts/slideLayout403.xml"/><Relationship Id="rId1" Type="http://schemas.openxmlformats.org/officeDocument/2006/relationships/slideLayout" Target="../slideLayouts/slideLayout402.xml"/><Relationship Id="rId6" Type="http://schemas.openxmlformats.org/officeDocument/2006/relationships/slideLayout" Target="../slideLayouts/slideLayout407.xml"/><Relationship Id="rId11" Type="http://schemas.openxmlformats.org/officeDocument/2006/relationships/slideLayout" Target="../slideLayouts/slideLayout412.xml"/><Relationship Id="rId5" Type="http://schemas.openxmlformats.org/officeDocument/2006/relationships/slideLayout" Target="../slideLayouts/slideLayout406.xml"/><Relationship Id="rId10" Type="http://schemas.openxmlformats.org/officeDocument/2006/relationships/slideLayout" Target="../slideLayouts/slideLayout411.xml"/><Relationship Id="rId4" Type="http://schemas.openxmlformats.org/officeDocument/2006/relationships/slideLayout" Target="../slideLayouts/slideLayout405.xml"/><Relationship Id="rId9" Type="http://schemas.openxmlformats.org/officeDocument/2006/relationships/slideLayout" Target="../slideLayouts/slideLayout410.xml"/><Relationship Id="rId14"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2.xml"/><Relationship Id="rId3" Type="http://schemas.openxmlformats.org/officeDocument/2006/relationships/slideLayout" Target="../slideLayouts/slideLayout417.xml"/><Relationship Id="rId7" Type="http://schemas.openxmlformats.org/officeDocument/2006/relationships/slideLayout" Target="../slideLayouts/slideLayout421.xml"/><Relationship Id="rId12" Type="http://schemas.openxmlformats.org/officeDocument/2006/relationships/theme" Target="../theme/theme40.xml"/><Relationship Id="rId2" Type="http://schemas.openxmlformats.org/officeDocument/2006/relationships/slideLayout" Target="../slideLayouts/slideLayout416.xml"/><Relationship Id="rId1" Type="http://schemas.openxmlformats.org/officeDocument/2006/relationships/slideLayout" Target="../slideLayouts/slideLayout415.xml"/><Relationship Id="rId6" Type="http://schemas.openxmlformats.org/officeDocument/2006/relationships/slideLayout" Target="../slideLayouts/slideLayout420.xml"/><Relationship Id="rId11" Type="http://schemas.openxmlformats.org/officeDocument/2006/relationships/slideLayout" Target="../slideLayouts/slideLayout425.xml"/><Relationship Id="rId5" Type="http://schemas.openxmlformats.org/officeDocument/2006/relationships/slideLayout" Target="../slideLayouts/slideLayout419.xml"/><Relationship Id="rId10" Type="http://schemas.openxmlformats.org/officeDocument/2006/relationships/slideLayout" Target="../slideLayouts/slideLayout424.xml"/><Relationship Id="rId4" Type="http://schemas.openxmlformats.org/officeDocument/2006/relationships/slideLayout" Target="../slideLayouts/slideLayout418.xml"/><Relationship Id="rId9" Type="http://schemas.openxmlformats.org/officeDocument/2006/relationships/slideLayout" Target="../slideLayouts/slideLayout423.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33.xml"/><Relationship Id="rId13" Type="http://schemas.openxmlformats.org/officeDocument/2006/relationships/theme" Target="../theme/theme41.xml"/><Relationship Id="rId3" Type="http://schemas.openxmlformats.org/officeDocument/2006/relationships/slideLayout" Target="../slideLayouts/slideLayout428.xml"/><Relationship Id="rId7" Type="http://schemas.openxmlformats.org/officeDocument/2006/relationships/slideLayout" Target="../slideLayouts/slideLayout432.xml"/><Relationship Id="rId12" Type="http://schemas.openxmlformats.org/officeDocument/2006/relationships/slideLayout" Target="../slideLayouts/slideLayout437.xml"/><Relationship Id="rId2" Type="http://schemas.openxmlformats.org/officeDocument/2006/relationships/slideLayout" Target="../slideLayouts/slideLayout427.xml"/><Relationship Id="rId1" Type="http://schemas.openxmlformats.org/officeDocument/2006/relationships/slideLayout" Target="../slideLayouts/slideLayout426.xml"/><Relationship Id="rId6" Type="http://schemas.openxmlformats.org/officeDocument/2006/relationships/slideLayout" Target="../slideLayouts/slideLayout431.xml"/><Relationship Id="rId11" Type="http://schemas.openxmlformats.org/officeDocument/2006/relationships/slideLayout" Target="../slideLayouts/slideLayout436.xml"/><Relationship Id="rId5" Type="http://schemas.openxmlformats.org/officeDocument/2006/relationships/slideLayout" Target="../slideLayouts/slideLayout430.xml"/><Relationship Id="rId10" Type="http://schemas.openxmlformats.org/officeDocument/2006/relationships/slideLayout" Target="../slideLayouts/slideLayout435.xml"/><Relationship Id="rId4" Type="http://schemas.openxmlformats.org/officeDocument/2006/relationships/slideLayout" Target="../slideLayouts/slideLayout429.xml"/><Relationship Id="rId9" Type="http://schemas.openxmlformats.org/officeDocument/2006/relationships/slideLayout" Target="../slideLayouts/slideLayout434.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45.xml"/><Relationship Id="rId3" Type="http://schemas.openxmlformats.org/officeDocument/2006/relationships/slideLayout" Target="../slideLayouts/slideLayout440.xml"/><Relationship Id="rId7" Type="http://schemas.openxmlformats.org/officeDocument/2006/relationships/slideLayout" Target="../slideLayouts/slideLayout444.xml"/><Relationship Id="rId12" Type="http://schemas.openxmlformats.org/officeDocument/2006/relationships/theme" Target="../theme/theme42.xml"/><Relationship Id="rId2" Type="http://schemas.openxmlformats.org/officeDocument/2006/relationships/slideLayout" Target="../slideLayouts/slideLayout439.xml"/><Relationship Id="rId1" Type="http://schemas.openxmlformats.org/officeDocument/2006/relationships/slideLayout" Target="../slideLayouts/slideLayout438.xml"/><Relationship Id="rId6" Type="http://schemas.openxmlformats.org/officeDocument/2006/relationships/slideLayout" Target="../slideLayouts/slideLayout443.xml"/><Relationship Id="rId11" Type="http://schemas.openxmlformats.org/officeDocument/2006/relationships/slideLayout" Target="../slideLayouts/slideLayout448.xml"/><Relationship Id="rId5" Type="http://schemas.openxmlformats.org/officeDocument/2006/relationships/slideLayout" Target="../slideLayouts/slideLayout442.xml"/><Relationship Id="rId10" Type="http://schemas.openxmlformats.org/officeDocument/2006/relationships/slideLayout" Target="../slideLayouts/slideLayout447.xml"/><Relationship Id="rId4" Type="http://schemas.openxmlformats.org/officeDocument/2006/relationships/slideLayout" Target="../slideLayouts/slideLayout441.xml"/><Relationship Id="rId9" Type="http://schemas.openxmlformats.org/officeDocument/2006/relationships/slideLayout" Target="../slideLayouts/slideLayout446.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56.xml"/><Relationship Id="rId13" Type="http://schemas.openxmlformats.org/officeDocument/2006/relationships/theme" Target="../theme/theme43.xml"/><Relationship Id="rId3" Type="http://schemas.openxmlformats.org/officeDocument/2006/relationships/slideLayout" Target="../slideLayouts/slideLayout451.xml"/><Relationship Id="rId7" Type="http://schemas.openxmlformats.org/officeDocument/2006/relationships/slideLayout" Target="../slideLayouts/slideLayout455.xml"/><Relationship Id="rId12" Type="http://schemas.openxmlformats.org/officeDocument/2006/relationships/slideLayout" Target="../slideLayouts/slideLayout460.xml"/><Relationship Id="rId2" Type="http://schemas.openxmlformats.org/officeDocument/2006/relationships/slideLayout" Target="../slideLayouts/slideLayout450.xml"/><Relationship Id="rId1" Type="http://schemas.openxmlformats.org/officeDocument/2006/relationships/slideLayout" Target="../slideLayouts/slideLayout449.xml"/><Relationship Id="rId6" Type="http://schemas.openxmlformats.org/officeDocument/2006/relationships/slideLayout" Target="../slideLayouts/slideLayout454.xml"/><Relationship Id="rId11" Type="http://schemas.openxmlformats.org/officeDocument/2006/relationships/slideLayout" Target="../slideLayouts/slideLayout459.xml"/><Relationship Id="rId5" Type="http://schemas.openxmlformats.org/officeDocument/2006/relationships/slideLayout" Target="../slideLayouts/slideLayout453.xml"/><Relationship Id="rId10" Type="http://schemas.openxmlformats.org/officeDocument/2006/relationships/slideLayout" Target="../slideLayouts/slideLayout458.xml"/><Relationship Id="rId4" Type="http://schemas.openxmlformats.org/officeDocument/2006/relationships/slideLayout" Target="../slideLayouts/slideLayout452.xml"/><Relationship Id="rId9" Type="http://schemas.openxmlformats.org/officeDocument/2006/relationships/slideLayout" Target="../slideLayouts/slideLayout457.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68.xml"/><Relationship Id="rId13" Type="http://schemas.openxmlformats.org/officeDocument/2006/relationships/theme" Target="../theme/theme44.xml"/><Relationship Id="rId3" Type="http://schemas.openxmlformats.org/officeDocument/2006/relationships/slideLayout" Target="../slideLayouts/slideLayout463.xml"/><Relationship Id="rId7" Type="http://schemas.openxmlformats.org/officeDocument/2006/relationships/slideLayout" Target="../slideLayouts/slideLayout467.xml"/><Relationship Id="rId12" Type="http://schemas.openxmlformats.org/officeDocument/2006/relationships/slideLayout" Target="../slideLayouts/slideLayout472.xml"/><Relationship Id="rId2" Type="http://schemas.openxmlformats.org/officeDocument/2006/relationships/slideLayout" Target="../slideLayouts/slideLayout462.xml"/><Relationship Id="rId1" Type="http://schemas.openxmlformats.org/officeDocument/2006/relationships/slideLayout" Target="../slideLayouts/slideLayout461.xml"/><Relationship Id="rId6" Type="http://schemas.openxmlformats.org/officeDocument/2006/relationships/slideLayout" Target="../slideLayouts/slideLayout466.xml"/><Relationship Id="rId11" Type="http://schemas.openxmlformats.org/officeDocument/2006/relationships/slideLayout" Target="../slideLayouts/slideLayout471.xml"/><Relationship Id="rId5" Type="http://schemas.openxmlformats.org/officeDocument/2006/relationships/slideLayout" Target="../slideLayouts/slideLayout465.xml"/><Relationship Id="rId10" Type="http://schemas.openxmlformats.org/officeDocument/2006/relationships/slideLayout" Target="../slideLayouts/slideLayout470.xml"/><Relationship Id="rId4" Type="http://schemas.openxmlformats.org/officeDocument/2006/relationships/slideLayout" Target="../slideLayouts/slideLayout464.xml"/><Relationship Id="rId9" Type="http://schemas.openxmlformats.org/officeDocument/2006/relationships/slideLayout" Target="../slideLayouts/slideLayout469.xml"/></Relationships>
</file>

<file path=ppt/slideMasters/_rels/slideMaster45.xml.rels><?xml version="1.0" encoding="UTF-8" standalone="yes"?>
<Relationships xmlns="http://schemas.openxmlformats.org/package/2006/relationships"><Relationship Id="rId2" Type="http://schemas.openxmlformats.org/officeDocument/2006/relationships/theme" Target="../theme/theme45.xml"/><Relationship Id="rId1" Type="http://schemas.openxmlformats.org/officeDocument/2006/relationships/slideLayout" Target="../slideLayouts/slideLayout473.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81.xml"/><Relationship Id="rId13" Type="http://schemas.openxmlformats.org/officeDocument/2006/relationships/slideLayout" Target="../slideLayouts/slideLayout486.xml"/><Relationship Id="rId3" Type="http://schemas.openxmlformats.org/officeDocument/2006/relationships/slideLayout" Target="../slideLayouts/slideLayout476.xml"/><Relationship Id="rId7" Type="http://schemas.openxmlformats.org/officeDocument/2006/relationships/slideLayout" Target="../slideLayouts/slideLayout480.xml"/><Relationship Id="rId12" Type="http://schemas.openxmlformats.org/officeDocument/2006/relationships/slideLayout" Target="../slideLayouts/slideLayout485.xml"/><Relationship Id="rId2" Type="http://schemas.openxmlformats.org/officeDocument/2006/relationships/slideLayout" Target="../slideLayouts/slideLayout475.xml"/><Relationship Id="rId1" Type="http://schemas.openxmlformats.org/officeDocument/2006/relationships/slideLayout" Target="../slideLayouts/slideLayout474.xml"/><Relationship Id="rId6" Type="http://schemas.openxmlformats.org/officeDocument/2006/relationships/slideLayout" Target="../slideLayouts/slideLayout479.xml"/><Relationship Id="rId11" Type="http://schemas.openxmlformats.org/officeDocument/2006/relationships/slideLayout" Target="../slideLayouts/slideLayout484.xml"/><Relationship Id="rId5" Type="http://schemas.openxmlformats.org/officeDocument/2006/relationships/slideLayout" Target="../slideLayouts/slideLayout478.xml"/><Relationship Id="rId10" Type="http://schemas.openxmlformats.org/officeDocument/2006/relationships/slideLayout" Target="../slideLayouts/slideLayout483.xml"/><Relationship Id="rId4" Type="http://schemas.openxmlformats.org/officeDocument/2006/relationships/slideLayout" Target="../slideLayouts/slideLayout477.xml"/><Relationship Id="rId9" Type="http://schemas.openxmlformats.org/officeDocument/2006/relationships/slideLayout" Target="../slideLayouts/slideLayout482.xml"/><Relationship Id="rId14" Type="http://schemas.openxmlformats.org/officeDocument/2006/relationships/theme" Target="../theme/theme46.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94.xml"/><Relationship Id="rId3" Type="http://schemas.openxmlformats.org/officeDocument/2006/relationships/slideLayout" Target="../slideLayouts/slideLayout489.xml"/><Relationship Id="rId7" Type="http://schemas.openxmlformats.org/officeDocument/2006/relationships/slideLayout" Target="../slideLayouts/slideLayout493.xml"/><Relationship Id="rId12" Type="http://schemas.openxmlformats.org/officeDocument/2006/relationships/theme" Target="../theme/theme47.xml"/><Relationship Id="rId2" Type="http://schemas.openxmlformats.org/officeDocument/2006/relationships/slideLayout" Target="../slideLayouts/slideLayout488.xml"/><Relationship Id="rId1" Type="http://schemas.openxmlformats.org/officeDocument/2006/relationships/slideLayout" Target="../slideLayouts/slideLayout487.xml"/><Relationship Id="rId6" Type="http://schemas.openxmlformats.org/officeDocument/2006/relationships/slideLayout" Target="../slideLayouts/slideLayout492.xml"/><Relationship Id="rId11" Type="http://schemas.openxmlformats.org/officeDocument/2006/relationships/slideLayout" Target="../slideLayouts/slideLayout497.xml"/><Relationship Id="rId5" Type="http://schemas.openxmlformats.org/officeDocument/2006/relationships/slideLayout" Target="../slideLayouts/slideLayout491.xml"/><Relationship Id="rId10" Type="http://schemas.openxmlformats.org/officeDocument/2006/relationships/slideLayout" Target="../slideLayouts/slideLayout496.xml"/><Relationship Id="rId4" Type="http://schemas.openxmlformats.org/officeDocument/2006/relationships/slideLayout" Target="../slideLayouts/slideLayout490.xml"/><Relationship Id="rId9" Type="http://schemas.openxmlformats.org/officeDocument/2006/relationships/slideLayout" Target="../slideLayouts/slideLayout495.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05.xml"/><Relationship Id="rId3" Type="http://schemas.openxmlformats.org/officeDocument/2006/relationships/slideLayout" Target="../slideLayouts/slideLayout500.xml"/><Relationship Id="rId7" Type="http://schemas.openxmlformats.org/officeDocument/2006/relationships/slideLayout" Target="../slideLayouts/slideLayout504.xml"/><Relationship Id="rId12" Type="http://schemas.openxmlformats.org/officeDocument/2006/relationships/theme" Target="../theme/theme48.xml"/><Relationship Id="rId2" Type="http://schemas.openxmlformats.org/officeDocument/2006/relationships/slideLayout" Target="../slideLayouts/slideLayout499.xml"/><Relationship Id="rId1" Type="http://schemas.openxmlformats.org/officeDocument/2006/relationships/slideLayout" Target="../slideLayouts/slideLayout498.xml"/><Relationship Id="rId6" Type="http://schemas.openxmlformats.org/officeDocument/2006/relationships/slideLayout" Target="../slideLayouts/slideLayout503.xml"/><Relationship Id="rId11" Type="http://schemas.openxmlformats.org/officeDocument/2006/relationships/slideLayout" Target="../slideLayouts/slideLayout508.xml"/><Relationship Id="rId5" Type="http://schemas.openxmlformats.org/officeDocument/2006/relationships/slideLayout" Target="../slideLayouts/slideLayout502.xml"/><Relationship Id="rId10" Type="http://schemas.openxmlformats.org/officeDocument/2006/relationships/slideLayout" Target="../slideLayouts/slideLayout507.xml"/><Relationship Id="rId4" Type="http://schemas.openxmlformats.org/officeDocument/2006/relationships/slideLayout" Target="../slideLayouts/slideLayout501.xml"/><Relationship Id="rId9" Type="http://schemas.openxmlformats.org/officeDocument/2006/relationships/slideLayout" Target="../slideLayouts/slideLayout50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6.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pPr/>
              <a:t>22/06/2024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pPr/>
              <a:t>‹#›</a:t>
            </a:fld>
            <a:endParaRPr lang="en-GB"/>
          </a:p>
        </p:txBody>
      </p:sp>
    </p:spTree>
    <p:extLst>
      <p:ext uri="{BB962C8B-B14F-4D97-AF65-F5344CB8AC3E}">
        <p14:creationId xmlns:p14="http://schemas.microsoft.com/office/powerpoint/2010/main" val="4216473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smtClean="0"/>
              <a:pPr>
                <a:defRPr/>
              </a:pPr>
              <a:t>‹#›</a:t>
            </a:fld>
            <a:endParaRPr lang="en-US"/>
          </a:p>
        </p:txBody>
      </p:sp>
    </p:spTree>
    <p:extLst>
      <p:ext uri="{BB962C8B-B14F-4D97-AF65-F5344CB8AC3E}">
        <p14:creationId xmlns:p14="http://schemas.microsoft.com/office/powerpoint/2010/main" val="4259913874"/>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647831650"/>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xStyles>
    <p:titleStyle>
      <a:lvl1pPr algn="ctr" defTabSz="914400" rtl="0" eaLnBrk="1" latinLnBrk="0" hangingPunct="1">
        <a:spcBef>
          <a:spcPct val="0"/>
        </a:spcBef>
        <a:buNone/>
        <a:defRPr sz="4400" b="1" i="0" kern="1200">
          <a:solidFill>
            <a:srgbClr val="FFFFFF"/>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39938" name="Rectangle 1026"/>
          <p:cNvSpPr>
            <a:spLocks noGrp="1" noChangeArrowheads="1"/>
          </p:cNvSpPr>
          <p:nvPr>
            <p:ph type="title"/>
          </p:nvPr>
        </p:nvSpPr>
        <p:spPr bwMode="auto">
          <a:xfrm>
            <a:off x="468313" y="381000"/>
            <a:ext cx="82804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473091" name="Rectangle 1027"/>
          <p:cNvSpPr>
            <a:spLocks noGrp="1" noChangeArrowheads="1"/>
          </p:cNvSpPr>
          <p:nvPr>
            <p:ph type="dt" sz="half" idx="2"/>
          </p:nvPr>
        </p:nvSpPr>
        <p:spPr bwMode="auto">
          <a:xfrm>
            <a:off x="685800" y="6324600"/>
            <a:ext cx="1676400" cy="457200"/>
          </a:xfrm>
          <a:prstGeom prst="rect">
            <a:avLst/>
          </a:prstGeom>
          <a:noFill/>
          <a:ln w="12700" cap="sq">
            <a:noFill/>
            <a:miter lim="800000"/>
            <a:headEnd type="none" w="sm" len="sm"/>
            <a:tailEnd type="none" w="sm" len="sm"/>
          </a:ln>
          <a:effectLst>
            <a:outerShdw blurRad="6350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eaLnBrk="1" hangingPunct="1">
              <a:spcBef>
                <a:spcPct val="50000"/>
              </a:spcBef>
              <a:defRPr sz="1200" b="1" i="0">
                <a:latin typeface="Arial" panose="020B0604020202020204" pitchFamily="34" charset="0"/>
              </a:defRPr>
            </a:lvl1pPr>
          </a:lstStyle>
          <a:p>
            <a:pPr>
              <a:defRPr/>
            </a:pPr>
            <a:fld id="{0EDC7366-57B4-5847-A312-0DD4D67231F9}" type="datetime1">
              <a:rPr lang="en-US" smtClean="0">
                <a:solidFill>
                  <a:srgbClr val="000000"/>
                </a:solidFill>
              </a:rPr>
              <a:pPr>
                <a:defRPr/>
              </a:pPr>
              <a:t>6/22/24</a:t>
            </a:fld>
            <a:endParaRPr lang="en-US">
              <a:solidFill>
                <a:srgbClr val="000000"/>
              </a:solidFill>
            </a:endParaRPr>
          </a:p>
        </p:txBody>
      </p:sp>
      <p:sp>
        <p:nvSpPr>
          <p:cNvPr id="473092" name="Rectangle 1028"/>
          <p:cNvSpPr>
            <a:spLocks noGrp="1" noChangeArrowheads="1"/>
          </p:cNvSpPr>
          <p:nvPr>
            <p:ph type="ftr" sz="quarter" idx="3"/>
          </p:nvPr>
        </p:nvSpPr>
        <p:spPr bwMode="auto">
          <a:xfrm>
            <a:off x="2743200" y="6324600"/>
            <a:ext cx="3429000" cy="457200"/>
          </a:xfrm>
          <a:prstGeom prst="rect">
            <a:avLst/>
          </a:prstGeom>
          <a:noFill/>
          <a:ln w="12700" cap="sq">
            <a:noFill/>
            <a:miter lim="800000"/>
            <a:headEnd type="none" w="sm" len="sm"/>
            <a:tailEnd type="none" w="sm" len="sm"/>
          </a:ln>
          <a:effectLst>
            <a:outerShdw blurRad="6858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algn="ctr" eaLnBrk="1" hangingPunct="1">
              <a:spcBef>
                <a:spcPct val="50000"/>
              </a:spcBef>
              <a:defRPr sz="1200" b="1" i="0">
                <a:latin typeface="Arial" panose="020B0604020202020204" pitchFamily="34" charset="0"/>
                <a:ea typeface="+mn-ea"/>
                <a:cs typeface="+mn-cs"/>
              </a:defRPr>
            </a:lvl1pPr>
          </a:lstStyle>
          <a:p>
            <a:pPr>
              <a:defRPr/>
            </a:pPr>
            <a:endParaRPr lang="en-US">
              <a:solidFill>
                <a:srgbClr val="000000"/>
              </a:solidFill>
            </a:endParaRPr>
          </a:p>
        </p:txBody>
      </p:sp>
      <p:sp>
        <p:nvSpPr>
          <p:cNvPr id="473093" name="Rectangle 1029"/>
          <p:cNvSpPr>
            <a:spLocks noGrp="1" noChangeArrowheads="1"/>
          </p:cNvSpPr>
          <p:nvPr>
            <p:ph type="sldNum" sz="quarter" idx="4"/>
          </p:nvPr>
        </p:nvSpPr>
        <p:spPr bwMode="auto">
          <a:xfrm>
            <a:off x="6553200" y="63246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1" hangingPunct="1">
              <a:spcBef>
                <a:spcPct val="50000"/>
              </a:spcBef>
              <a:defRPr sz="1200" b="1" i="0">
                <a:latin typeface="Arial" panose="020B0604020202020204" pitchFamily="34" charset="0"/>
              </a:defRPr>
            </a:lvl1pPr>
          </a:lstStyle>
          <a:p>
            <a:pPr>
              <a:defRPr/>
            </a:pPr>
            <a:fld id="{6B6B39A6-10A3-814D-8147-7711B3565625}" type="slidenum">
              <a:rPr lang="en-US" smtClean="0">
                <a:solidFill>
                  <a:srgbClr val="000000"/>
                </a:solidFill>
              </a:rPr>
              <a:pPr>
                <a:defRPr/>
              </a:pPr>
              <a:t>‹#›</a:t>
            </a:fld>
            <a:endParaRPr lang="en-US">
              <a:solidFill>
                <a:srgbClr val="000000"/>
              </a:solidFill>
            </a:endParaRPr>
          </a:p>
        </p:txBody>
      </p:sp>
      <p:sp>
        <p:nvSpPr>
          <p:cNvPr id="39942" name="Rectangle 1030"/>
          <p:cNvSpPr>
            <a:spLocks noGrp="1" noChangeArrowheads="1"/>
          </p:cNvSpPr>
          <p:nvPr>
            <p:ph type="body" idx="1"/>
          </p:nvPr>
        </p:nvSpPr>
        <p:spPr bwMode="auto">
          <a:xfrm>
            <a:off x="547688" y="1828800"/>
            <a:ext cx="8118475"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39838238"/>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xStyles>
    <p:titleStyle>
      <a:lvl1pPr algn="l" rtl="0" eaLnBrk="0" fontAlgn="base" hangingPunct="0">
        <a:lnSpc>
          <a:spcPct val="90000"/>
        </a:lnSpc>
        <a:spcBef>
          <a:spcPct val="20000"/>
        </a:spcBef>
        <a:spcAft>
          <a:spcPct val="0"/>
        </a:spcAft>
        <a:defRPr sz="4400" b="1" i="0">
          <a:solidFill>
            <a:schemeClr val="tx2"/>
          </a:solidFill>
          <a:latin typeface="Arial" panose="020B0604020202020204" pitchFamily="34" charset="0"/>
          <a:ea typeface="ＭＳ Ｐゴシック" pitchFamily="-111" charset="-128"/>
          <a:cs typeface="Arial" panose="020B0604020202020204" pitchFamily="34" charset="0"/>
        </a:defRPr>
      </a:lvl1pPr>
      <a:lvl2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2pPr>
      <a:lvl3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3pPr>
      <a:lvl4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4pPr>
      <a:lvl5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p:titleStyle>
    <p:bodyStyle>
      <a:lvl1pPr marL="342900" indent="-342900" algn="l" rtl="0" eaLnBrk="0" fontAlgn="base" hangingPunct="0">
        <a:lnSpc>
          <a:spcPct val="90000"/>
        </a:lnSpc>
        <a:spcBef>
          <a:spcPct val="20000"/>
        </a:spcBef>
        <a:spcAft>
          <a:spcPct val="0"/>
        </a:spcAft>
        <a:buClr>
          <a:schemeClr val="tx1"/>
        </a:buClr>
        <a:buSzPct val="80000"/>
        <a:buFont typeface="Wingdings" charset="0"/>
        <a:buChar char="l"/>
        <a:defRPr sz="3200" b="1" i="0">
          <a:solidFill>
            <a:schemeClr val="tx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lnSpc>
          <a:spcPct val="90000"/>
        </a:lnSpc>
        <a:spcBef>
          <a:spcPct val="20000"/>
        </a:spcBef>
        <a:spcAft>
          <a:spcPct val="0"/>
        </a:spcAft>
        <a:buClr>
          <a:schemeClr val="tx1"/>
        </a:buClr>
        <a:buSzPct val="80000"/>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lnSpc>
          <a:spcPct val="90000"/>
        </a:lnSpc>
        <a:spcBef>
          <a:spcPct val="20000"/>
        </a:spcBef>
        <a:spcAft>
          <a:spcPct val="0"/>
        </a:spcAft>
        <a:buClr>
          <a:schemeClr val="tx1"/>
        </a:buClr>
        <a:buSzPct val="80000"/>
        <a:buFont typeface="Wingdings" charset="0"/>
        <a:buChar char="l"/>
        <a:defRPr sz="2400" b="1" i="0">
          <a:solidFill>
            <a:schemeClr val="tx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lnSpc>
          <a:spcPct val="90000"/>
        </a:lnSpc>
        <a:spcBef>
          <a:spcPct val="20000"/>
        </a:spcBef>
        <a:spcAft>
          <a:spcPct val="0"/>
        </a:spcAft>
        <a:buClr>
          <a:schemeClr val="tx1"/>
        </a:buClr>
        <a:buSzPct val="80000"/>
        <a:buChar char="–"/>
        <a:defRPr sz="2000" b="1" i="0">
          <a:solidFill>
            <a:schemeClr val="tx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lnSpc>
          <a:spcPct val="90000"/>
        </a:lnSpc>
        <a:spcBef>
          <a:spcPct val="20000"/>
        </a:spcBef>
        <a:spcAft>
          <a:spcPct val="0"/>
        </a:spcAft>
        <a:buClr>
          <a:schemeClr val="tx1"/>
        </a:buClr>
        <a:buSzPct val="80000"/>
        <a:buFont typeface="Wingdings" charset="0"/>
        <a:buChar char="l"/>
        <a:defRPr sz="2000" b="1" i="0">
          <a:solidFill>
            <a:schemeClr val="tx1"/>
          </a:solidFill>
          <a:latin typeface="Arial" panose="020B0604020202020204" pitchFamily="34" charset="0"/>
          <a:ea typeface="ＭＳ Ｐゴシック" charset="-128"/>
          <a:cs typeface="Arial" panose="020B0604020202020204" pitchFamily="34" charset="0"/>
        </a:defRPr>
      </a:lvl5pPr>
      <a:lvl6pPr marL="25146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6pPr>
      <a:lvl7pPr marL="29718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7pPr>
      <a:lvl8pPr marL="34290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8pPr>
      <a:lvl9pPr marL="38862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1857920"/>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84" name="Rectangle 204"/>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85" name="Rectangle 205"/>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86" name="Rectangle 206"/>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79" name="Rectangle 210"/>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80" name="Rectangle 211"/>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81" name="Rectangle 212"/>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74" name="Rectangle 216"/>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75" name="Rectangle 217"/>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76" name="Rectangle 218"/>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69" name="Rectangle 222"/>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70" name="Rectangle 223"/>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71" name="Rectangle 224"/>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64" name="Rectangle 228"/>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65" name="Rectangle 229"/>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66" name="Rectangle 230"/>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grpSp>
        </p:grpSp>
      </p:grpSp>
      <p:sp>
        <p:nvSpPr>
          <p:cNvPr id="1027" name="Rectangle 2"/>
          <p:cNvSpPr>
            <a:spLocks noGrp="1" noChangeArrowheads="1"/>
          </p:cNvSpPr>
          <p:nvPr>
            <p:ph type="title"/>
          </p:nvPr>
        </p:nvSpPr>
        <p:spPr bwMode="auto">
          <a:xfrm>
            <a:off x="685800" y="609600"/>
            <a:ext cx="7772400" cy="1143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dirty="0"/>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defRPr sz="1400">
                <a:solidFill>
                  <a:schemeClr val="tx2"/>
                </a:solidFill>
                <a:latin typeface="Arial Narrow" pitchFamily="-110"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ctr">
              <a:defRPr sz="1400">
                <a:solidFill>
                  <a:schemeClr val="tx2"/>
                </a:solidFill>
                <a:latin typeface="Arial Narrow" pitchFamily="-110"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r">
              <a:defRPr sz="1400">
                <a:solidFill>
                  <a:schemeClr val="tx2"/>
                </a:solidFill>
                <a:latin typeface="Arial Narrow" charset="0"/>
              </a:defRPr>
            </a:lvl1pPr>
          </a:lstStyle>
          <a:p>
            <a:pPr>
              <a:defRPr/>
            </a:pPr>
            <a:fld id="{4E8B1DE4-3FC0-E944-8D88-AF65AF6A5926}" type="slidenum">
              <a:rPr lang="en-US"/>
              <a:pPr>
                <a:defRPr/>
              </a:pPr>
              <a:t>‹#›</a:t>
            </a:fld>
            <a:endParaRPr lang="en-US"/>
          </a:p>
        </p:txBody>
      </p:sp>
    </p:spTree>
    <p:extLst>
      <p:ext uri="{BB962C8B-B14F-4D97-AF65-F5344CB8AC3E}">
        <p14:creationId xmlns:p14="http://schemas.microsoft.com/office/powerpoint/2010/main" val="3484163600"/>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Lst>
  <p:txStyles>
    <p:titleStyle>
      <a:lvl1pPr algn="ctr" rtl="0" eaLnBrk="0" fontAlgn="base" hangingPunct="0">
        <a:spcBef>
          <a:spcPct val="0"/>
        </a:spcBef>
        <a:spcAft>
          <a:spcPct val="0"/>
        </a:spcAft>
        <a:defRPr sz="2800" b="1" i="0">
          <a:solidFill>
            <a:srgbClr val="FFFFFF"/>
          </a:solidFill>
          <a:latin typeface="Arial" panose="020B0604020202020204" pitchFamily="34" charset="0"/>
          <a:ea typeface="ＭＳ Ｐゴシック" pitchFamily="-110" charset="-128"/>
          <a:cs typeface="ＭＳ Ｐゴシック" pitchFamily="-110" charset="-128"/>
        </a:defRPr>
      </a:lvl1pPr>
      <a:lvl2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5pPr>
      <a:lvl6pPr marL="456343" algn="ctr" rtl="0" fontAlgn="base">
        <a:spcBef>
          <a:spcPct val="0"/>
        </a:spcBef>
        <a:spcAft>
          <a:spcPct val="0"/>
        </a:spcAft>
        <a:defRPr sz="4400">
          <a:solidFill>
            <a:schemeClr val="tx2"/>
          </a:solidFill>
          <a:latin typeface="Arial" pitchFamily="-108" charset="0"/>
        </a:defRPr>
      </a:lvl6pPr>
      <a:lvl7pPr marL="912690" algn="ctr" rtl="0" fontAlgn="base">
        <a:spcBef>
          <a:spcPct val="0"/>
        </a:spcBef>
        <a:spcAft>
          <a:spcPct val="0"/>
        </a:spcAft>
        <a:defRPr sz="4400">
          <a:solidFill>
            <a:schemeClr val="tx2"/>
          </a:solidFill>
          <a:latin typeface="Arial" pitchFamily="-108" charset="0"/>
        </a:defRPr>
      </a:lvl7pPr>
      <a:lvl8pPr marL="1369016" algn="ctr" rtl="0" fontAlgn="base">
        <a:spcBef>
          <a:spcPct val="0"/>
        </a:spcBef>
        <a:spcAft>
          <a:spcPct val="0"/>
        </a:spcAft>
        <a:defRPr sz="4400">
          <a:solidFill>
            <a:schemeClr val="tx2"/>
          </a:solidFill>
          <a:latin typeface="Arial" pitchFamily="-108" charset="0"/>
        </a:defRPr>
      </a:lvl8pPr>
      <a:lvl9pPr marL="1825374" algn="ctr" rtl="0" fontAlgn="base">
        <a:spcBef>
          <a:spcPct val="0"/>
        </a:spcBef>
        <a:spcAft>
          <a:spcPct val="0"/>
        </a:spcAft>
        <a:defRPr sz="4400">
          <a:solidFill>
            <a:schemeClr val="tx2"/>
          </a:solidFill>
          <a:latin typeface="Arial" pitchFamily="-108" charset="0"/>
        </a:defRPr>
      </a:lvl9pPr>
    </p:titleStyle>
    <p:bodyStyle>
      <a:lvl1pPr marL="342254" indent="-342254" algn="l" rtl="0" eaLnBrk="0" fontAlgn="base" hangingPunct="0">
        <a:spcBef>
          <a:spcPct val="20000"/>
        </a:spcBef>
        <a:spcAft>
          <a:spcPct val="0"/>
        </a:spcAft>
        <a:buSzPct val="80000"/>
        <a:buBlip>
          <a:blip r:embed="rId13"/>
        </a:buBlip>
        <a:defRPr sz="3200" b="1" i="0">
          <a:solidFill>
            <a:schemeClr val="tx1"/>
          </a:solidFill>
          <a:latin typeface="Arial" panose="020B0604020202020204" pitchFamily="34" charset="0"/>
          <a:ea typeface="ＭＳ Ｐゴシック" pitchFamily="-110" charset="-128"/>
          <a:cs typeface="ＭＳ Ｐゴシック" pitchFamily="-110" charset="-128"/>
        </a:defRPr>
      </a:lvl1pPr>
      <a:lvl2pPr marL="741546" indent="-285218" algn="l" rtl="0" eaLnBrk="0" fontAlgn="base" hangingPunct="0">
        <a:spcBef>
          <a:spcPct val="20000"/>
        </a:spcBef>
        <a:spcAft>
          <a:spcPct val="0"/>
        </a:spcAft>
        <a:buClr>
          <a:schemeClr val="hlink"/>
        </a:buClr>
        <a:buSzPct val="70000"/>
        <a:buFont typeface="Wingdings" charset="0"/>
        <a:buChar char="l"/>
        <a:defRPr sz="2800" b="1" i="0">
          <a:solidFill>
            <a:schemeClr val="tx1"/>
          </a:solidFill>
          <a:latin typeface="Arial" panose="020B0604020202020204" pitchFamily="34" charset="0"/>
          <a:ea typeface="ＭＳ Ｐゴシック" pitchFamily="-108" charset="-128"/>
          <a:cs typeface="ＭＳ Ｐゴシック" pitchFamily="-110" charset="-128"/>
        </a:defRPr>
      </a:lvl2pPr>
      <a:lvl3pPr marL="1140839" indent="-228172" algn="l" rtl="0" eaLnBrk="0" fontAlgn="base" hangingPunct="0">
        <a:spcBef>
          <a:spcPct val="20000"/>
        </a:spcBef>
        <a:spcAft>
          <a:spcPct val="0"/>
        </a:spcAft>
        <a:buClr>
          <a:schemeClr val="accent2"/>
        </a:buClr>
        <a:buSzPct val="65000"/>
        <a:buFont typeface="Wingdings" charset="0"/>
        <a:buChar char="l"/>
        <a:defRPr sz="2400" b="1" i="0">
          <a:solidFill>
            <a:schemeClr val="tx1"/>
          </a:solidFill>
          <a:latin typeface="Arial" panose="020B0604020202020204" pitchFamily="34" charset="0"/>
          <a:ea typeface="ＭＳ Ｐゴシック" pitchFamily="-108" charset="-128"/>
          <a:cs typeface="ＭＳ Ｐゴシック" pitchFamily="-110" charset="-128"/>
        </a:defRPr>
      </a:lvl3pPr>
      <a:lvl4pPr marL="1597194" indent="-228172" algn="l" rtl="0" eaLnBrk="0" fontAlgn="base" hangingPunct="0">
        <a:spcBef>
          <a:spcPct val="20000"/>
        </a:spcBef>
        <a:spcAft>
          <a:spcPct val="0"/>
        </a:spcAft>
        <a:buClr>
          <a:schemeClr val="folHlink"/>
        </a:buClr>
        <a:buSzPct val="65000"/>
        <a:buFont typeface="Wingdings" charset="0"/>
        <a:buChar char="l"/>
        <a:defRPr sz="2000" b="1" i="0">
          <a:solidFill>
            <a:schemeClr val="tx1"/>
          </a:solidFill>
          <a:latin typeface="Arial" panose="020B0604020202020204" pitchFamily="34" charset="0"/>
          <a:ea typeface="ＭＳ Ｐゴシック" pitchFamily="-108" charset="-128"/>
          <a:cs typeface="ＭＳ Ｐゴシック" pitchFamily="-110" charset="-128"/>
        </a:defRPr>
      </a:lvl4pPr>
      <a:lvl5pPr marL="2053524" indent="-228172"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ＭＳ Ｐゴシック" pitchFamily="-110" charset="-128"/>
        </a:defRPr>
      </a:lvl5pPr>
      <a:lvl6pPr marL="2509864" indent="-228172" algn="l" rtl="0" fontAlgn="base">
        <a:spcBef>
          <a:spcPct val="20000"/>
        </a:spcBef>
        <a:spcAft>
          <a:spcPct val="0"/>
        </a:spcAft>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15" name="Group 291">
            <a:extLst>
              <a:ext uri="{FF2B5EF4-FFF2-40B4-BE49-F238E27FC236}">
                <a16:creationId xmlns:a16="http://schemas.microsoft.com/office/drawing/2014/main" id="{1915A166-744A-4ED3-A973-946757C94CA9}"/>
              </a:ext>
            </a:extLst>
          </p:cNvPr>
          <p:cNvGrpSpPr>
            <a:grpSpLocks/>
          </p:cNvGrpSpPr>
          <p:nvPr/>
        </p:nvGrpSpPr>
        <p:grpSpPr bwMode="auto">
          <a:xfrm>
            <a:off x="215900" y="76200"/>
            <a:ext cx="8686800" cy="6781800"/>
            <a:chOff x="136" y="48"/>
            <a:chExt cx="5472" cy="4272"/>
          </a:xfrm>
        </p:grpSpPr>
        <p:grpSp>
          <p:nvGrpSpPr>
            <p:cNvPr id="1225" name="Group 201">
              <a:extLst>
                <a:ext uri="{FF2B5EF4-FFF2-40B4-BE49-F238E27FC236}">
                  <a16:creationId xmlns:a16="http://schemas.microsoft.com/office/drawing/2014/main" id="{42B36D47-FD44-43B3-982F-964DA5FA5C97}"/>
                </a:ext>
              </a:extLst>
            </p:cNvPr>
            <p:cNvGrpSpPr>
              <a:grpSpLocks/>
            </p:cNvGrpSpPr>
            <p:nvPr userDrawn="1"/>
          </p:nvGrpSpPr>
          <p:grpSpPr bwMode="auto">
            <a:xfrm>
              <a:off x="136" y="48"/>
              <a:ext cx="5472" cy="212"/>
              <a:chOff x="136" y="48"/>
              <a:chExt cx="5472" cy="212"/>
            </a:xfrm>
          </p:grpSpPr>
          <p:grpSp>
            <p:nvGrpSpPr>
              <p:cNvPr id="1226" name="Group 202">
                <a:extLst>
                  <a:ext uri="{FF2B5EF4-FFF2-40B4-BE49-F238E27FC236}">
                    <a16:creationId xmlns:a16="http://schemas.microsoft.com/office/drawing/2014/main" id="{44C1CCFD-44A7-45E7-A848-C55D30550522}"/>
                  </a:ext>
                </a:extLst>
              </p:cNvPr>
              <p:cNvGrpSpPr>
                <a:grpSpLocks/>
              </p:cNvGrpSpPr>
              <p:nvPr/>
            </p:nvGrpSpPr>
            <p:grpSpPr bwMode="auto">
              <a:xfrm>
                <a:off x="136" y="48"/>
                <a:ext cx="1056" cy="212"/>
                <a:chOff x="2544" y="2160"/>
                <a:chExt cx="1920" cy="384"/>
              </a:xfrm>
            </p:grpSpPr>
            <p:sp>
              <p:nvSpPr>
                <p:cNvPr id="1227" name="Rectangle 203">
                  <a:extLst>
                    <a:ext uri="{FF2B5EF4-FFF2-40B4-BE49-F238E27FC236}">
                      <a16:creationId xmlns:a16="http://schemas.microsoft.com/office/drawing/2014/main" id="{61E0F92B-2B79-40BB-8AD9-92393868EAF0}"/>
                    </a:ext>
                  </a:extLst>
                </p:cNvPr>
                <p:cNvSpPr>
                  <a:spLocks noChangeArrowheads="1"/>
                </p:cNvSpPr>
                <p:nvPr/>
              </p:nvSpPr>
              <p:spPr bwMode="auto">
                <a:xfrm>
                  <a:off x="3504" y="2160"/>
                  <a:ext cx="960" cy="19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228" name="Rectangle 204">
                  <a:extLst>
                    <a:ext uri="{FF2B5EF4-FFF2-40B4-BE49-F238E27FC236}">
                      <a16:creationId xmlns:a16="http://schemas.microsoft.com/office/drawing/2014/main" id="{9378BE50-36B1-4AF4-B637-CAAB7E3F23C9}"/>
                    </a:ext>
                  </a:extLst>
                </p:cNvPr>
                <p:cNvSpPr>
                  <a:spLocks noChangeArrowheads="1"/>
                </p:cNvSpPr>
                <p:nvPr/>
              </p:nvSpPr>
              <p:spPr bwMode="auto">
                <a:xfrm>
                  <a:off x="3504" y="2352"/>
                  <a:ext cx="960" cy="192"/>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229" name="Rectangle 205">
                  <a:extLst>
                    <a:ext uri="{FF2B5EF4-FFF2-40B4-BE49-F238E27FC236}">
                      <a16:creationId xmlns:a16="http://schemas.microsoft.com/office/drawing/2014/main" id="{2431FD94-D3E8-4BD7-B1FA-9E67FB51B981}"/>
                    </a:ext>
                  </a:extLst>
                </p:cNvPr>
                <p:cNvSpPr>
                  <a:spLocks noChangeArrowheads="1"/>
                </p:cNvSpPr>
                <p:nvPr/>
              </p:nvSpPr>
              <p:spPr bwMode="auto">
                <a:xfrm>
                  <a:off x="2544" y="2352"/>
                  <a:ext cx="960" cy="19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230" name="Rectangle 206">
                  <a:extLst>
                    <a:ext uri="{FF2B5EF4-FFF2-40B4-BE49-F238E27FC236}">
                      <a16:creationId xmlns:a16="http://schemas.microsoft.com/office/drawing/2014/main" id="{09233F81-6E77-4F95-898B-AA1A763D754B}"/>
                    </a:ext>
                  </a:extLst>
                </p:cNvPr>
                <p:cNvSpPr>
                  <a:spLocks noChangeArrowheads="1"/>
                </p:cNvSpPr>
                <p:nvPr/>
              </p:nvSpPr>
              <p:spPr bwMode="auto">
                <a:xfrm>
                  <a:off x="2544" y="2160"/>
                  <a:ext cx="960" cy="19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231" name="Rectangle 207">
                  <a:extLst>
                    <a:ext uri="{FF2B5EF4-FFF2-40B4-BE49-F238E27FC236}">
                      <a16:creationId xmlns:a16="http://schemas.microsoft.com/office/drawing/2014/main" id="{2F98EC0F-128E-4378-80BC-FDEFB3CB332C}"/>
                    </a:ext>
                  </a:extLst>
                </p:cNvPr>
                <p:cNvSpPr>
                  <a:spLocks noChangeArrowheads="1"/>
                </p:cNvSpPr>
                <p:nvPr/>
              </p:nvSpPr>
              <p:spPr bwMode="auto">
                <a:xfrm>
                  <a:off x="2640" y="2256"/>
                  <a:ext cx="1728" cy="192"/>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232" name="Group 208">
                <a:extLst>
                  <a:ext uri="{FF2B5EF4-FFF2-40B4-BE49-F238E27FC236}">
                    <a16:creationId xmlns:a16="http://schemas.microsoft.com/office/drawing/2014/main" id="{A7D2A365-777F-4DF5-BAF5-ACD300D6EB02}"/>
                  </a:ext>
                </a:extLst>
              </p:cNvPr>
              <p:cNvGrpSpPr>
                <a:grpSpLocks/>
              </p:cNvGrpSpPr>
              <p:nvPr/>
            </p:nvGrpSpPr>
            <p:grpSpPr bwMode="auto">
              <a:xfrm>
                <a:off x="1240" y="48"/>
                <a:ext cx="1056" cy="212"/>
                <a:chOff x="2544" y="2160"/>
                <a:chExt cx="1920" cy="384"/>
              </a:xfrm>
            </p:grpSpPr>
            <p:sp>
              <p:nvSpPr>
                <p:cNvPr id="1233" name="Rectangle 209">
                  <a:extLst>
                    <a:ext uri="{FF2B5EF4-FFF2-40B4-BE49-F238E27FC236}">
                      <a16:creationId xmlns:a16="http://schemas.microsoft.com/office/drawing/2014/main" id="{9F3CD099-585A-48F5-A959-3D371742C074}"/>
                    </a:ext>
                  </a:extLst>
                </p:cNvPr>
                <p:cNvSpPr>
                  <a:spLocks noChangeArrowheads="1"/>
                </p:cNvSpPr>
                <p:nvPr/>
              </p:nvSpPr>
              <p:spPr bwMode="auto">
                <a:xfrm>
                  <a:off x="3504" y="2160"/>
                  <a:ext cx="960" cy="19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234" name="Rectangle 210">
                  <a:extLst>
                    <a:ext uri="{FF2B5EF4-FFF2-40B4-BE49-F238E27FC236}">
                      <a16:creationId xmlns:a16="http://schemas.microsoft.com/office/drawing/2014/main" id="{181DE925-684F-4E5D-9E3E-2A2F9C9FF14B}"/>
                    </a:ext>
                  </a:extLst>
                </p:cNvPr>
                <p:cNvSpPr>
                  <a:spLocks noChangeArrowheads="1"/>
                </p:cNvSpPr>
                <p:nvPr/>
              </p:nvSpPr>
              <p:spPr bwMode="auto">
                <a:xfrm>
                  <a:off x="3504" y="2352"/>
                  <a:ext cx="960" cy="192"/>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235" name="Rectangle 211">
                  <a:extLst>
                    <a:ext uri="{FF2B5EF4-FFF2-40B4-BE49-F238E27FC236}">
                      <a16:creationId xmlns:a16="http://schemas.microsoft.com/office/drawing/2014/main" id="{36434C12-E9A2-41C2-8BE1-7C7516816B9E}"/>
                    </a:ext>
                  </a:extLst>
                </p:cNvPr>
                <p:cNvSpPr>
                  <a:spLocks noChangeArrowheads="1"/>
                </p:cNvSpPr>
                <p:nvPr/>
              </p:nvSpPr>
              <p:spPr bwMode="auto">
                <a:xfrm>
                  <a:off x="2544" y="2352"/>
                  <a:ext cx="960" cy="19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236" name="Rectangle 212">
                  <a:extLst>
                    <a:ext uri="{FF2B5EF4-FFF2-40B4-BE49-F238E27FC236}">
                      <a16:creationId xmlns:a16="http://schemas.microsoft.com/office/drawing/2014/main" id="{90A49BA1-C5F3-46F5-9CC2-4250E027CFA7}"/>
                    </a:ext>
                  </a:extLst>
                </p:cNvPr>
                <p:cNvSpPr>
                  <a:spLocks noChangeArrowheads="1"/>
                </p:cNvSpPr>
                <p:nvPr/>
              </p:nvSpPr>
              <p:spPr bwMode="auto">
                <a:xfrm>
                  <a:off x="2544" y="2160"/>
                  <a:ext cx="960" cy="19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237" name="Rectangle 213">
                  <a:extLst>
                    <a:ext uri="{FF2B5EF4-FFF2-40B4-BE49-F238E27FC236}">
                      <a16:creationId xmlns:a16="http://schemas.microsoft.com/office/drawing/2014/main" id="{EF3659DB-428C-432E-A4FB-22EA9726C091}"/>
                    </a:ext>
                  </a:extLst>
                </p:cNvPr>
                <p:cNvSpPr>
                  <a:spLocks noChangeArrowheads="1"/>
                </p:cNvSpPr>
                <p:nvPr/>
              </p:nvSpPr>
              <p:spPr bwMode="auto">
                <a:xfrm>
                  <a:off x="2640" y="2256"/>
                  <a:ext cx="1728" cy="192"/>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238" name="Group 214">
                <a:extLst>
                  <a:ext uri="{FF2B5EF4-FFF2-40B4-BE49-F238E27FC236}">
                    <a16:creationId xmlns:a16="http://schemas.microsoft.com/office/drawing/2014/main" id="{C7024E0D-3F6E-43B8-A8C8-2CD98BF904F3}"/>
                  </a:ext>
                </a:extLst>
              </p:cNvPr>
              <p:cNvGrpSpPr>
                <a:grpSpLocks/>
              </p:cNvGrpSpPr>
              <p:nvPr/>
            </p:nvGrpSpPr>
            <p:grpSpPr bwMode="auto">
              <a:xfrm>
                <a:off x="2344" y="48"/>
                <a:ext cx="1056" cy="212"/>
                <a:chOff x="2544" y="2160"/>
                <a:chExt cx="1920" cy="384"/>
              </a:xfrm>
            </p:grpSpPr>
            <p:sp>
              <p:nvSpPr>
                <p:cNvPr id="1239" name="Rectangle 215">
                  <a:extLst>
                    <a:ext uri="{FF2B5EF4-FFF2-40B4-BE49-F238E27FC236}">
                      <a16:creationId xmlns:a16="http://schemas.microsoft.com/office/drawing/2014/main" id="{2236E3FC-CBFB-44C4-ADD9-470B03D503E0}"/>
                    </a:ext>
                  </a:extLst>
                </p:cNvPr>
                <p:cNvSpPr>
                  <a:spLocks noChangeArrowheads="1"/>
                </p:cNvSpPr>
                <p:nvPr/>
              </p:nvSpPr>
              <p:spPr bwMode="auto">
                <a:xfrm>
                  <a:off x="3504" y="2160"/>
                  <a:ext cx="960" cy="19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240" name="Rectangle 216">
                  <a:extLst>
                    <a:ext uri="{FF2B5EF4-FFF2-40B4-BE49-F238E27FC236}">
                      <a16:creationId xmlns:a16="http://schemas.microsoft.com/office/drawing/2014/main" id="{07E54990-C49E-4756-B5B3-8A4364FFDC60}"/>
                    </a:ext>
                  </a:extLst>
                </p:cNvPr>
                <p:cNvSpPr>
                  <a:spLocks noChangeArrowheads="1"/>
                </p:cNvSpPr>
                <p:nvPr/>
              </p:nvSpPr>
              <p:spPr bwMode="auto">
                <a:xfrm>
                  <a:off x="3504" y="2352"/>
                  <a:ext cx="960" cy="192"/>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241" name="Rectangle 217">
                  <a:extLst>
                    <a:ext uri="{FF2B5EF4-FFF2-40B4-BE49-F238E27FC236}">
                      <a16:creationId xmlns:a16="http://schemas.microsoft.com/office/drawing/2014/main" id="{2715025B-68D0-449A-86DD-2C441D04DEBB}"/>
                    </a:ext>
                  </a:extLst>
                </p:cNvPr>
                <p:cNvSpPr>
                  <a:spLocks noChangeArrowheads="1"/>
                </p:cNvSpPr>
                <p:nvPr/>
              </p:nvSpPr>
              <p:spPr bwMode="auto">
                <a:xfrm>
                  <a:off x="2544" y="2352"/>
                  <a:ext cx="960" cy="19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242" name="Rectangle 218">
                  <a:extLst>
                    <a:ext uri="{FF2B5EF4-FFF2-40B4-BE49-F238E27FC236}">
                      <a16:creationId xmlns:a16="http://schemas.microsoft.com/office/drawing/2014/main" id="{E05EC2EF-5824-4360-A105-A28F475E45ED}"/>
                    </a:ext>
                  </a:extLst>
                </p:cNvPr>
                <p:cNvSpPr>
                  <a:spLocks noChangeArrowheads="1"/>
                </p:cNvSpPr>
                <p:nvPr/>
              </p:nvSpPr>
              <p:spPr bwMode="auto">
                <a:xfrm>
                  <a:off x="2544" y="2160"/>
                  <a:ext cx="960" cy="19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243" name="Rectangle 219">
                  <a:extLst>
                    <a:ext uri="{FF2B5EF4-FFF2-40B4-BE49-F238E27FC236}">
                      <a16:creationId xmlns:a16="http://schemas.microsoft.com/office/drawing/2014/main" id="{A00AE437-FF66-47FE-A18C-B66335AA7BC6}"/>
                    </a:ext>
                  </a:extLst>
                </p:cNvPr>
                <p:cNvSpPr>
                  <a:spLocks noChangeArrowheads="1"/>
                </p:cNvSpPr>
                <p:nvPr/>
              </p:nvSpPr>
              <p:spPr bwMode="auto">
                <a:xfrm>
                  <a:off x="2640" y="2256"/>
                  <a:ext cx="1728" cy="192"/>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244" name="Group 220">
                <a:extLst>
                  <a:ext uri="{FF2B5EF4-FFF2-40B4-BE49-F238E27FC236}">
                    <a16:creationId xmlns:a16="http://schemas.microsoft.com/office/drawing/2014/main" id="{3D00ECEF-D288-4E89-85F3-F1548D6C8635}"/>
                  </a:ext>
                </a:extLst>
              </p:cNvPr>
              <p:cNvGrpSpPr>
                <a:grpSpLocks/>
              </p:cNvGrpSpPr>
              <p:nvPr/>
            </p:nvGrpSpPr>
            <p:grpSpPr bwMode="auto">
              <a:xfrm>
                <a:off x="3448" y="48"/>
                <a:ext cx="1056" cy="212"/>
                <a:chOff x="2544" y="2160"/>
                <a:chExt cx="1920" cy="384"/>
              </a:xfrm>
            </p:grpSpPr>
            <p:sp>
              <p:nvSpPr>
                <p:cNvPr id="1245" name="Rectangle 221">
                  <a:extLst>
                    <a:ext uri="{FF2B5EF4-FFF2-40B4-BE49-F238E27FC236}">
                      <a16:creationId xmlns:a16="http://schemas.microsoft.com/office/drawing/2014/main" id="{D6D4C28C-BE2D-4BE6-BFB5-FFBB37DC26EE}"/>
                    </a:ext>
                  </a:extLst>
                </p:cNvPr>
                <p:cNvSpPr>
                  <a:spLocks noChangeArrowheads="1"/>
                </p:cNvSpPr>
                <p:nvPr/>
              </p:nvSpPr>
              <p:spPr bwMode="auto">
                <a:xfrm>
                  <a:off x="3504" y="2160"/>
                  <a:ext cx="960" cy="19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246" name="Rectangle 222">
                  <a:extLst>
                    <a:ext uri="{FF2B5EF4-FFF2-40B4-BE49-F238E27FC236}">
                      <a16:creationId xmlns:a16="http://schemas.microsoft.com/office/drawing/2014/main" id="{DC0DB3DD-201B-4004-9CF9-9BB341D3510F}"/>
                    </a:ext>
                  </a:extLst>
                </p:cNvPr>
                <p:cNvSpPr>
                  <a:spLocks noChangeArrowheads="1"/>
                </p:cNvSpPr>
                <p:nvPr/>
              </p:nvSpPr>
              <p:spPr bwMode="auto">
                <a:xfrm>
                  <a:off x="3504" y="2352"/>
                  <a:ext cx="960" cy="192"/>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247" name="Rectangle 223">
                  <a:extLst>
                    <a:ext uri="{FF2B5EF4-FFF2-40B4-BE49-F238E27FC236}">
                      <a16:creationId xmlns:a16="http://schemas.microsoft.com/office/drawing/2014/main" id="{A98D6AC5-BE17-42A4-9A76-C40DE9B2686F}"/>
                    </a:ext>
                  </a:extLst>
                </p:cNvPr>
                <p:cNvSpPr>
                  <a:spLocks noChangeArrowheads="1"/>
                </p:cNvSpPr>
                <p:nvPr/>
              </p:nvSpPr>
              <p:spPr bwMode="auto">
                <a:xfrm>
                  <a:off x="2544" y="2352"/>
                  <a:ext cx="960" cy="19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248" name="Rectangle 224">
                  <a:extLst>
                    <a:ext uri="{FF2B5EF4-FFF2-40B4-BE49-F238E27FC236}">
                      <a16:creationId xmlns:a16="http://schemas.microsoft.com/office/drawing/2014/main" id="{61E82C9E-FAA4-46C3-B110-E58F5E4E0366}"/>
                    </a:ext>
                  </a:extLst>
                </p:cNvPr>
                <p:cNvSpPr>
                  <a:spLocks noChangeArrowheads="1"/>
                </p:cNvSpPr>
                <p:nvPr/>
              </p:nvSpPr>
              <p:spPr bwMode="auto">
                <a:xfrm>
                  <a:off x="2544" y="2160"/>
                  <a:ext cx="960" cy="19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249" name="Rectangle 225">
                  <a:extLst>
                    <a:ext uri="{FF2B5EF4-FFF2-40B4-BE49-F238E27FC236}">
                      <a16:creationId xmlns:a16="http://schemas.microsoft.com/office/drawing/2014/main" id="{D75EB441-6469-4A93-8AE5-FD359E538FCF}"/>
                    </a:ext>
                  </a:extLst>
                </p:cNvPr>
                <p:cNvSpPr>
                  <a:spLocks noChangeArrowheads="1"/>
                </p:cNvSpPr>
                <p:nvPr/>
              </p:nvSpPr>
              <p:spPr bwMode="auto">
                <a:xfrm>
                  <a:off x="2640" y="2256"/>
                  <a:ext cx="1728" cy="192"/>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250" name="Group 226">
                <a:extLst>
                  <a:ext uri="{FF2B5EF4-FFF2-40B4-BE49-F238E27FC236}">
                    <a16:creationId xmlns:a16="http://schemas.microsoft.com/office/drawing/2014/main" id="{B8E591FE-D65D-46D1-BCB6-33D2D5C0F2D1}"/>
                  </a:ext>
                </a:extLst>
              </p:cNvPr>
              <p:cNvGrpSpPr>
                <a:grpSpLocks/>
              </p:cNvGrpSpPr>
              <p:nvPr/>
            </p:nvGrpSpPr>
            <p:grpSpPr bwMode="auto">
              <a:xfrm>
                <a:off x="4552" y="48"/>
                <a:ext cx="1056" cy="212"/>
                <a:chOff x="2544" y="2160"/>
                <a:chExt cx="1920" cy="384"/>
              </a:xfrm>
            </p:grpSpPr>
            <p:sp>
              <p:nvSpPr>
                <p:cNvPr id="1251" name="Rectangle 227">
                  <a:extLst>
                    <a:ext uri="{FF2B5EF4-FFF2-40B4-BE49-F238E27FC236}">
                      <a16:creationId xmlns:a16="http://schemas.microsoft.com/office/drawing/2014/main" id="{E593BBBC-4464-484C-8D0A-66EA629EC601}"/>
                    </a:ext>
                  </a:extLst>
                </p:cNvPr>
                <p:cNvSpPr>
                  <a:spLocks noChangeArrowheads="1"/>
                </p:cNvSpPr>
                <p:nvPr/>
              </p:nvSpPr>
              <p:spPr bwMode="auto">
                <a:xfrm>
                  <a:off x="3504" y="2160"/>
                  <a:ext cx="960" cy="19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252" name="Rectangle 228">
                  <a:extLst>
                    <a:ext uri="{FF2B5EF4-FFF2-40B4-BE49-F238E27FC236}">
                      <a16:creationId xmlns:a16="http://schemas.microsoft.com/office/drawing/2014/main" id="{8C70C812-34E1-45B1-B371-37441F211C9B}"/>
                    </a:ext>
                  </a:extLst>
                </p:cNvPr>
                <p:cNvSpPr>
                  <a:spLocks noChangeArrowheads="1"/>
                </p:cNvSpPr>
                <p:nvPr/>
              </p:nvSpPr>
              <p:spPr bwMode="auto">
                <a:xfrm>
                  <a:off x="3504" y="2352"/>
                  <a:ext cx="960" cy="192"/>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253" name="Rectangle 229">
                  <a:extLst>
                    <a:ext uri="{FF2B5EF4-FFF2-40B4-BE49-F238E27FC236}">
                      <a16:creationId xmlns:a16="http://schemas.microsoft.com/office/drawing/2014/main" id="{807BD932-2D8A-4790-ACC3-F2C0C8E14AA6}"/>
                    </a:ext>
                  </a:extLst>
                </p:cNvPr>
                <p:cNvSpPr>
                  <a:spLocks noChangeArrowheads="1"/>
                </p:cNvSpPr>
                <p:nvPr/>
              </p:nvSpPr>
              <p:spPr bwMode="auto">
                <a:xfrm>
                  <a:off x="2544" y="2352"/>
                  <a:ext cx="960" cy="19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254" name="Rectangle 230">
                  <a:extLst>
                    <a:ext uri="{FF2B5EF4-FFF2-40B4-BE49-F238E27FC236}">
                      <a16:creationId xmlns:a16="http://schemas.microsoft.com/office/drawing/2014/main" id="{266FB2AC-339A-4E4E-88D5-6AEB8DE8DD41}"/>
                    </a:ext>
                  </a:extLst>
                </p:cNvPr>
                <p:cNvSpPr>
                  <a:spLocks noChangeArrowheads="1"/>
                </p:cNvSpPr>
                <p:nvPr/>
              </p:nvSpPr>
              <p:spPr bwMode="auto">
                <a:xfrm>
                  <a:off x="2544" y="2160"/>
                  <a:ext cx="960" cy="19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255" name="Rectangle 231">
                  <a:extLst>
                    <a:ext uri="{FF2B5EF4-FFF2-40B4-BE49-F238E27FC236}">
                      <a16:creationId xmlns:a16="http://schemas.microsoft.com/office/drawing/2014/main" id="{FF121A54-DD5E-4DE5-BCCF-FF5BF4D880E8}"/>
                    </a:ext>
                  </a:extLst>
                </p:cNvPr>
                <p:cNvSpPr>
                  <a:spLocks noChangeArrowheads="1"/>
                </p:cNvSpPr>
                <p:nvPr/>
              </p:nvSpPr>
              <p:spPr bwMode="auto">
                <a:xfrm>
                  <a:off x="2640" y="2256"/>
                  <a:ext cx="1728" cy="192"/>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grpSp>
          <p:nvGrpSpPr>
            <p:cNvPr id="1313" name="Group 289">
              <a:extLst>
                <a:ext uri="{FF2B5EF4-FFF2-40B4-BE49-F238E27FC236}">
                  <a16:creationId xmlns:a16="http://schemas.microsoft.com/office/drawing/2014/main" id="{8CE73479-204D-448B-8F5B-B7A2E049389F}"/>
                </a:ext>
              </a:extLst>
            </p:cNvPr>
            <p:cNvGrpSpPr>
              <a:grpSpLocks/>
            </p:cNvGrpSpPr>
            <p:nvPr userDrawn="1"/>
          </p:nvGrpSpPr>
          <p:grpSpPr bwMode="auto">
            <a:xfrm>
              <a:off x="192" y="4273"/>
              <a:ext cx="5328" cy="47"/>
              <a:chOff x="192" y="3840"/>
              <a:chExt cx="5328" cy="47"/>
            </a:xfrm>
          </p:grpSpPr>
          <p:grpSp>
            <p:nvGrpSpPr>
              <p:cNvPr id="1289" name="Group 265">
                <a:extLst>
                  <a:ext uri="{FF2B5EF4-FFF2-40B4-BE49-F238E27FC236}">
                    <a16:creationId xmlns:a16="http://schemas.microsoft.com/office/drawing/2014/main" id="{C3847F39-EB26-4898-A8FD-9979EB898054}"/>
                  </a:ext>
                </a:extLst>
              </p:cNvPr>
              <p:cNvGrpSpPr>
                <a:grpSpLocks/>
              </p:cNvGrpSpPr>
              <p:nvPr userDrawn="1"/>
            </p:nvGrpSpPr>
            <p:grpSpPr bwMode="auto">
              <a:xfrm>
                <a:off x="192" y="3840"/>
                <a:ext cx="624" cy="47"/>
                <a:chOff x="624" y="3706"/>
                <a:chExt cx="1056" cy="106"/>
              </a:xfrm>
            </p:grpSpPr>
            <p:sp>
              <p:nvSpPr>
                <p:cNvPr id="1290" name="Rectangle 266">
                  <a:extLst>
                    <a:ext uri="{FF2B5EF4-FFF2-40B4-BE49-F238E27FC236}">
                      <a16:creationId xmlns:a16="http://schemas.microsoft.com/office/drawing/2014/main" id="{2297A780-5270-416A-BE72-C7A8E496C6A1}"/>
                    </a:ext>
                  </a:extLst>
                </p:cNvPr>
                <p:cNvSpPr>
                  <a:spLocks noChangeArrowheads="1"/>
                </p:cNvSpPr>
                <p:nvPr userDrawn="1"/>
              </p:nvSpPr>
              <p:spPr bwMode="ltGray">
                <a:xfrm>
                  <a:off x="1152" y="3706"/>
                  <a:ext cx="528" cy="10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291" name="Rectangle 267">
                  <a:extLst>
                    <a:ext uri="{FF2B5EF4-FFF2-40B4-BE49-F238E27FC236}">
                      <a16:creationId xmlns:a16="http://schemas.microsoft.com/office/drawing/2014/main" id="{2BC8862D-8854-4386-B27A-C8DAD7369D13}"/>
                    </a:ext>
                  </a:extLst>
                </p:cNvPr>
                <p:cNvSpPr>
                  <a:spLocks noChangeArrowheads="1"/>
                </p:cNvSpPr>
                <p:nvPr userDrawn="1"/>
              </p:nvSpPr>
              <p:spPr bwMode="ltGray">
                <a:xfrm>
                  <a:off x="624" y="3706"/>
                  <a:ext cx="528" cy="10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292" name="Group 268">
                <a:extLst>
                  <a:ext uri="{FF2B5EF4-FFF2-40B4-BE49-F238E27FC236}">
                    <a16:creationId xmlns:a16="http://schemas.microsoft.com/office/drawing/2014/main" id="{4DA07864-3DF0-49C7-BB12-54B37EABF3A2}"/>
                  </a:ext>
                </a:extLst>
              </p:cNvPr>
              <p:cNvGrpSpPr>
                <a:grpSpLocks/>
              </p:cNvGrpSpPr>
              <p:nvPr userDrawn="1"/>
            </p:nvGrpSpPr>
            <p:grpSpPr bwMode="auto">
              <a:xfrm>
                <a:off x="864" y="3840"/>
                <a:ext cx="624" cy="47"/>
                <a:chOff x="624" y="3600"/>
                <a:chExt cx="1056" cy="106"/>
              </a:xfrm>
            </p:grpSpPr>
            <p:sp>
              <p:nvSpPr>
                <p:cNvPr id="1293" name="Rectangle 269">
                  <a:extLst>
                    <a:ext uri="{FF2B5EF4-FFF2-40B4-BE49-F238E27FC236}">
                      <a16:creationId xmlns:a16="http://schemas.microsoft.com/office/drawing/2014/main" id="{36EF67B5-A86E-4529-AD86-4B972C062898}"/>
                    </a:ext>
                  </a:extLst>
                </p:cNvPr>
                <p:cNvSpPr>
                  <a:spLocks noChangeArrowheads="1"/>
                </p:cNvSpPr>
                <p:nvPr userDrawn="1"/>
              </p:nvSpPr>
              <p:spPr bwMode="ltGray">
                <a:xfrm>
                  <a:off x="1152" y="3600"/>
                  <a:ext cx="528" cy="106"/>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294" name="Rectangle 270">
                  <a:extLst>
                    <a:ext uri="{FF2B5EF4-FFF2-40B4-BE49-F238E27FC236}">
                      <a16:creationId xmlns:a16="http://schemas.microsoft.com/office/drawing/2014/main" id="{BA52DF13-C3E3-4FF0-98B0-3DC1EA49EE29}"/>
                    </a:ext>
                  </a:extLst>
                </p:cNvPr>
                <p:cNvSpPr>
                  <a:spLocks noChangeArrowheads="1"/>
                </p:cNvSpPr>
                <p:nvPr userDrawn="1"/>
              </p:nvSpPr>
              <p:spPr bwMode="ltGray">
                <a:xfrm>
                  <a:off x="624" y="3600"/>
                  <a:ext cx="528"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295" name="Group 271">
                <a:extLst>
                  <a:ext uri="{FF2B5EF4-FFF2-40B4-BE49-F238E27FC236}">
                    <a16:creationId xmlns:a16="http://schemas.microsoft.com/office/drawing/2014/main" id="{F6DC4B9F-2DB4-428D-BF5F-C7AB08F67BE3}"/>
                  </a:ext>
                </a:extLst>
              </p:cNvPr>
              <p:cNvGrpSpPr>
                <a:grpSpLocks/>
              </p:cNvGrpSpPr>
              <p:nvPr userDrawn="1"/>
            </p:nvGrpSpPr>
            <p:grpSpPr bwMode="auto">
              <a:xfrm>
                <a:off x="1536" y="3840"/>
                <a:ext cx="624" cy="47"/>
                <a:chOff x="624" y="3706"/>
                <a:chExt cx="1056" cy="106"/>
              </a:xfrm>
            </p:grpSpPr>
            <p:sp>
              <p:nvSpPr>
                <p:cNvPr id="1296" name="Rectangle 272">
                  <a:extLst>
                    <a:ext uri="{FF2B5EF4-FFF2-40B4-BE49-F238E27FC236}">
                      <a16:creationId xmlns:a16="http://schemas.microsoft.com/office/drawing/2014/main" id="{7248E533-3812-4C34-BBF0-6C95A0314089}"/>
                    </a:ext>
                  </a:extLst>
                </p:cNvPr>
                <p:cNvSpPr>
                  <a:spLocks noChangeArrowheads="1"/>
                </p:cNvSpPr>
                <p:nvPr userDrawn="1"/>
              </p:nvSpPr>
              <p:spPr bwMode="ltGray">
                <a:xfrm>
                  <a:off x="1152" y="3706"/>
                  <a:ext cx="528" cy="10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297" name="Rectangle 273">
                  <a:extLst>
                    <a:ext uri="{FF2B5EF4-FFF2-40B4-BE49-F238E27FC236}">
                      <a16:creationId xmlns:a16="http://schemas.microsoft.com/office/drawing/2014/main" id="{A8A6A268-84F6-4C0E-BC3C-0DD864E5B843}"/>
                    </a:ext>
                  </a:extLst>
                </p:cNvPr>
                <p:cNvSpPr>
                  <a:spLocks noChangeArrowheads="1"/>
                </p:cNvSpPr>
                <p:nvPr userDrawn="1"/>
              </p:nvSpPr>
              <p:spPr bwMode="ltGray">
                <a:xfrm>
                  <a:off x="624" y="3706"/>
                  <a:ext cx="528" cy="10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298" name="Group 274">
                <a:extLst>
                  <a:ext uri="{FF2B5EF4-FFF2-40B4-BE49-F238E27FC236}">
                    <a16:creationId xmlns:a16="http://schemas.microsoft.com/office/drawing/2014/main" id="{27856FC6-EDEC-4ADA-AC64-6902F6807081}"/>
                  </a:ext>
                </a:extLst>
              </p:cNvPr>
              <p:cNvGrpSpPr>
                <a:grpSpLocks/>
              </p:cNvGrpSpPr>
              <p:nvPr userDrawn="1"/>
            </p:nvGrpSpPr>
            <p:grpSpPr bwMode="auto">
              <a:xfrm>
                <a:off x="2208" y="3840"/>
                <a:ext cx="624" cy="47"/>
                <a:chOff x="624" y="3600"/>
                <a:chExt cx="1056" cy="106"/>
              </a:xfrm>
            </p:grpSpPr>
            <p:sp>
              <p:nvSpPr>
                <p:cNvPr id="1299" name="Rectangle 275">
                  <a:extLst>
                    <a:ext uri="{FF2B5EF4-FFF2-40B4-BE49-F238E27FC236}">
                      <a16:creationId xmlns:a16="http://schemas.microsoft.com/office/drawing/2014/main" id="{90781FCC-46B0-4730-AE2C-44E36D7644EF}"/>
                    </a:ext>
                  </a:extLst>
                </p:cNvPr>
                <p:cNvSpPr>
                  <a:spLocks noChangeArrowheads="1"/>
                </p:cNvSpPr>
                <p:nvPr userDrawn="1"/>
              </p:nvSpPr>
              <p:spPr bwMode="ltGray">
                <a:xfrm>
                  <a:off x="1152" y="3600"/>
                  <a:ext cx="528" cy="106"/>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300" name="Rectangle 276">
                  <a:extLst>
                    <a:ext uri="{FF2B5EF4-FFF2-40B4-BE49-F238E27FC236}">
                      <a16:creationId xmlns:a16="http://schemas.microsoft.com/office/drawing/2014/main" id="{64D7B41C-3812-43D6-AEC7-99CE3C8D3FE5}"/>
                    </a:ext>
                  </a:extLst>
                </p:cNvPr>
                <p:cNvSpPr>
                  <a:spLocks noChangeArrowheads="1"/>
                </p:cNvSpPr>
                <p:nvPr userDrawn="1"/>
              </p:nvSpPr>
              <p:spPr bwMode="ltGray">
                <a:xfrm>
                  <a:off x="624" y="3600"/>
                  <a:ext cx="528"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301" name="Group 277">
                <a:extLst>
                  <a:ext uri="{FF2B5EF4-FFF2-40B4-BE49-F238E27FC236}">
                    <a16:creationId xmlns:a16="http://schemas.microsoft.com/office/drawing/2014/main" id="{B6B90C99-79DC-405C-8BB0-C787945304F7}"/>
                  </a:ext>
                </a:extLst>
              </p:cNvPr>
              <p:cNvGrpSpPr>
                <a:grpSpLocks/>
              </p:cNvGrpSpPr>
              <p:nvPr userDrawn="1"/>
            </p:nvGrpSpPr>
            <p:grpSpPr bwMode="auto">
              <a:xfrm>
                <a:off x="2880" y="3840"/>
                <a:ext cx="624" cy="47"/>
                <a:chOff x="624" y="3706"/>
                <a:chExt cx="1056" cy="106"/>
              </a:xfrm>
            </p:grpSpPr>
            <p:sp>
              <p:nvSpPr>
                <p:cNvPr id="1302" name="Rectangle 278">
                  <a:extLst>
                    <a:ext uri="{FF2B5EF4-FFF2-40B4-BE49-F238E27FC236}">
                      <a16:creationId xmlns:a16="http://schemas.microsoft.com/office/drawing/2014/main" id="{7D15A8C7-E489-4D95-BD5F-F7A77256D70E}"/>
                    </a:ext>
                  </a:extLst>
                </p:cNvPr>
                <p:cNvSpPr>
                  <a:spLocks noChangeArrowheads="1"/>
                </p:cNvSpPr>
                <p:nvPr userDrawn="1"/>
              </p:nvSpPr>
              <p:spPr bwMode="ltGray">
                <a:xfrm>
                  <a:off x="1152" y="3706"/>
                  <a:ext cx="528" cy="10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303" name="Rectangle 279">
                  <a:extLst>
                    <a:ext uri="{FF2B5EF4-FFF2-40B4-BE49-F238E27FC236}">
                      <a16:creationId xmlns:a16="http://schemas.microsoft.com/office/drawing/2014/main" id="{1543B461-D052-4786-A093-3FDABC9E09F8}"/>
                    </a:ext>
                  </a:extLst>
                </p:cNvPr>
                <p:cNvSpPr>
                  <a:spLocks noChangeArrowheads="1"/>
                </p:cNvSpPr>
                <p:nvPr userDrawn="1"/>
              </p:nvSpPr>
              <p:spPr bwMode="ltGray">
                <a:xfrm>
                  <a:off x="624" y="3706"/>
                  <a:ext cx="528" cy="10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304" name="Group 280">
                <a:extLst>
                  <a:ext uri="{FF2B5EF4-FFF2-40B4-BE49-F238E27FC236}">
                    <a16:creationId xmlns:a16="http://schemas.microsoft.com/office/drawing/2014/main" id="{FE8A8795-499B-4E12-9BD3-40214359D751}"/>
                  </a:ext>
                </a:extLst>
              </p:cNvPr>
              <p:cNvGrpSpPr>
                <a:grpSpLocks/>
              </p:cNvGrpSpPr>
              <p:nvPr userDrawn="1"/>
            </p:nvGrpSpPr>
            <p:grpSpPr bwMode="auto">
              <a:xfrm>
                <a:off x="3552" y="3840"/>
                <a:ext cx="624" cy="47"/>
                <a:chOff x="624" y="3600"/>
                <a:chExt cx="1056" cy="106"/>
              </a:xfrm>
            </p:grpSpPr>
            <p:sp>
              <p:nvSpPr>
                <p:cNvPr id="1305" name="Rectangle 281">
                  <a:extLst>
                    <a:ext uri="{FF2B5EF4-FFF2-40B4-BE49-F238E27FC236}">
                      <a16:creationId xmlns:a16="http://schemas.microsoft.com/office/drawing/2014/main" id="{D25FDA10-B285-48FC-9021-C0DA4D641E2E}"/>
                    </a:ext>
                  </a:extLst>
                </p:cNvPr>
                <p:cNvSpPr>
                  <a:spLocks noChangeArrowheads="1"/>
                </p:cNvSpPr>
                <p:nvPr userDrawn="1"/>
              </p:nvSpPr>
              <p:spPr bwMode="ltGray">
                <a:xfrm>
                  <a:off x="1152" y="3600"/>
                  <a:ext cx="528" cy="106"/>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306" name="Rectangle 282">
                  <a:extLst>
                    <a:ext uri="{FF2B5EF4-FFF2-40B4-BE49-F238E27FC236}">
                      <a16:creationId xmlns:a16="http://schemas.microsoft.com/office/drawing/2014/main" id="{3FAB4F4C-EFBA-408B-996A-DA74922DDFB1}"/>
                    </a:ext>
                  </a:extLst>
                </p:cNvPr>
                <p:cNvSpPr>
                  <a:spLocks noChangeArrowheads="1"/>
                </p:cNvSpPr>
                <p:nvPr userDrawn="1"/>
              </p:nvSpPr>
              <p:spPr bwMode="ltGray">
                <a:xfrm>
                  <a:off x="624" y="3600"/>
                  <a:ext cx="528"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307" name="Group 283">
                <a:extLst>
                  <a:ext uri="{FF2B5EF4-FFF2-40B4-BE49-F238E27FC236}">
                    <a16:creationId xmlns:a16="http://schemas.microsoft.com/office/drawing/2014/main" id="{5472ABB5-9FC7-449D-A289-2CF3CBD6E935}"/>
                  </a:ext>
                </a:extLst>
              </p:cNvPr>
              <p:cNvGrpSpPr>
                <a:grpSpLocks/>
              </p:cNvGrpSpPr>
              <p:nvPr userDrawn="1"/>
            </p:nvGrpSpPr>
            <p:grpSpPr bwMode="auto">
              <a:xfrm>
                <a:off x="4224" y="3840"/>
                <a:ext cx="624" cy="47"/>
                <a:chOff x="624" y="3706"/>
                <a:chExt cx="1056" cy="106"/>
              </a:xfrm>
            </p:grpSpPr>
            <p:sp>
              <p:nvSpPr>
                <p:cNvPr id="1308" name="Rectangle 284">
                  <a:extLst>
                    <a:ext uri="{FF2B5EF4-FFF2-40B4-BE49-F238E27FC236}">
                      <a16:creationId xmlns:a16="http://schemas.microsoft.com/office/drawing/2014/main" id="{21FC86BD-6A95-43E7-AECB-8C9E2B13FD55}"/>
                    </a:ext>
                  </a:extLst>
                </p:cNvPr>
                <p:cNvSpPr>
                  <a:spLocks noChangeArrowheads="1"/>
                </p:cNvSpPr>
                <p:nvPr userDrawn="1"/>
              </p:nvSpPr>
              <p:spPr bwMode="ltGray">
                <a:xfrm>
                  <a:off x="1152" y="3706"/>
                  <a:ext cx="528" cy="10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309" name="Rectangle 285">
                  <a:extLst>
                    <a:ext uri="{FF2B5EF4-FFF2-40B4-BE49-F238E27FC236}">
                      <a16:creationId xmlns:a16="http://schemas.microsoft.com/office/drawing/2014/main" id="{C43B148D-7093-431C-923A-BBA8BE7EB81D}"/>
                    </a:ext>
                  </a:extLst>
                </p:cNvPr>
                <p:cNvSpPr>
                  <a:spLocks noChangeArrowheads="1"/>
                </p:cNvSpPr>
                <p:nvPr userDrawn="1"/>
              </p:nvSpPr>
              <p:spPr bwMode="ltGray">
                <a:xfrm>
                  <a:off x="624" y="3706"/>
                  <a:ext cx="528" cy="10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310" name="Group 286">
                <a:extLst>
                  <a:ext uri="{FF2B5EF4-FFF2-40B4-BE49-F238E27FC236}">
                    <a16:creationId xmlns:a16="http://schemas.microsoft.com/office/drawing/2014/main" id="{C9D285E9-1911-4A90-B48E-1F0B2B9B462E}"/>
                  </a:ext>
                </a:extLst>
              </p:cNvPr>
              <p:cNvGrpSpPr>
                <a:grpSpLocks/>
              </p:cNvGrpSpPr>
              <p:nvPr userDrawn="1"/>
            </p:nvGrpSpPr>
            <p:grpSpPr bwMode="auto">
              <a:xfrm>
                <a:off x="4896" y="3840"/>
                <a:ext cx="624" cy="47"/>
                <a:chOff x="624" y="3600"/>
                <a:chExt cx="1056" cy="106"/>
              </a:xfrm>
            </p:grpSpPr>
            <p:sp>
              <p:nvSpPr>
                <p:cNvPr id="1311" name="Rectangle 287">
                  <a:extLst>
                    <a:ext uri="{FF2B5EF4-FFF2-40B4-BE49-F238E27FC236}">
                      <a16:creationId xmlns:a16="http://schemas.microsoft.com/office/drawing/2014/main" id="{9CECF3DD-07E8-4AE1-8F1C-947DE399F93C}"/>
                    </a:ext>
                  </a:extLst>
                </p:cNvPr>
                <p:cNvSpPr>
                  <a:spLocks noChangeArrowheads="1"/>
                </p:cNvSpPr>
                <p:nvPr userDrawn="1"/>
              </p:nvSpPr>
              <p:spPr bwMode="ltGray">
                <a:xfrm>
                  <a:off x="1152" y="3600"/>
                  <a:ext cx="528" cy="106"/>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312" name="Rectangle 288">
                  <a:extLst>
                    <a:ext uri="{FF2B5EF4-FFF2-40B4-BE49-F238E27FC236}">
                      <a16:creationId xmlns:a16="http://schemas.microsoft.com/office/drawing/2014/main" id="{D51A380A-1936-432A-9216-0A978CE9C584}"/>
                    </a:ext>
                  </a:extLst>
                </p:cNvPr>
                <p:cNvSpPr>
                  <a:spLocks noChangeArrowheads="1"/>
                </p:cNvSpPr>
                <p:nvPr userDrawn="1"/>
              </p:nvSpPr>
              <p:spPr bwMode="ltGray">
                <a:xfrm>
                  <a:off x="624" y="3600"/>
                  <a:ext cx="528"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grpSp>
      <p:sp>
        <p:nvSpPr>
          <p:cNvPr id="1026" name="Rectangle 2">
            <a:extLst>
              <a:ext uri="{FF2B5EF4-FFF2-40B4-BE49-F238E27FC236}">
                <a16:creationId xmlns:a16="http://schemas.microsoft.com/office/drawing/2014/main" id="{F043D4F4-420F-41B9-BD10-7CFFA776F00F}"/>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a:extLst>
              <a:ext uri="{FF2B5EF4-FFF2-40B4-BE49-F238E27FC236}">
                <a16:creationId xmlns:a16="http://schemas.microsoft.com/office/drawing/2014/main" id="{98BCA650-3353-4277-95F7-795E3951E55B}"/>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a:extLst>
              <a:ext uri="{FF2B5EF4-FFF2-40B4-BE49-F238E27FC236}">
                <a16:creationId xmlns:a16="http://schemas.microsoft.com/office/drawing/2014/main" id="{D89465BD-43EC-492B-9C55-FDE9E9B4BF9F}"/>
              </a:ext>
            </a:extLst>
          </p:cNvPr>
          <p:cNvSpPr>
            <a:spLocks noGrp="1" noChangeArrowheads="1"/>
          </p:cNvSpPr>
          <p:nvPr>
            <p:ph type="dt" sz="half" idx="2"/>
          </p:nvPr>
        </p:nvSpPr>
        <p:spPr bwMode="auto">
          <a:xfrm>
            <a:off x="685800" y="61722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solidFill>
                  <a:schemeClr val="tx2"/>
                </a:solidFill>
                <a:latin typeface="Arial Narrow" panose="020B0606020202030204" pitchFamily="34" charset="0"/>
              </a:defRPr>
            </a:lvl1pPr>
          </a:lstStyle>
          <a:p>
            <a:endParaRPr lang="en-US" altLang="en-US"/>
          </a:p>
        </p:txBody>
      </p:sp>
      <p:sp>
        <p:nvSpPr>
          <p:cNvPr id="1029" name="Rectangle 5">
            <a:extLst>
              <a:ext uri="{FF2B5EF4-FFF2-40B4-BE49-F238E27FC236}">
                <a16:creationId xmlns:a16="http://schemas.microsoft.com/office/drawing/2014/main" id="{441086BC-033D-4625-94B1-772B0308021A}"/>
              </a:ext>
            </a:extLst>
          </p:cNvPr>
          <p:cNvSpPr>
            <a:spLocks noGrp="1" noChangeArrowheads="1"/>
          </p:cNvSpPr>
          <p:nvPr>
            <p:ph type="ftr" sz="quarter" idx="3"/>
          </p:nvPr>
        </p:nvSpPr>
        <p:spPr bwMode="auto">
          <a:xfrm>
            <a:off x="3124200" y="61722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solidFill>
                  <a:schemeClr val="tx2"/>
                </a:solidFill>
                <a:latin typeface="Arial Narrow" panose="020B0606020202030204" pitchFamily="34" charset="0"/>
              </a:defRPr>
            </a:lvl1pPr>
          </a:lstStyle>
          <a:p>
            <a:endParaRPr lang="en-US" altLang="en-US"/>
          </a:p>
        </p:txBody>
      </p:sp>
      <p:sp>
        <p:nvSpPr>
          <p:cNvPr id="1030" name="Rectangle 6">
            <a:extLst>
              <a:ext uri="{FF2B5EF4-FFF2-40B4-BE49-F238E27FC236}">
                <a16:creationId xmlns:a16="http://schemas.microsoft.com/office/drawing/2014/main" id="{0A99ECBD-CAFC-4826-BFE0-75478F4B3529}"/>
              </a:ext>
            </a:extLst>
          </p:cNvPr>
          <p:cNvSpPr>
            <a:spLocks noGrp="1" noChangeArrowheads="1"/>
          </p:cNvSpPr>
          <p:nvPr>
            <p:ph type="sldNum" sz="quarter" idx="4"/>
          </p:nvPr>
        </p:nvSpPr>
        <p:spPr bwMode="auto">
          <a:xfrm>
            <a:off x="6553200" y="61722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solidFill>
                  <a:schemeClr val="tx2"/>
                </a:solidFill>
                <a:latin typeface="Arial Narrow" panose="020B0606020202030204" pitchFamily="34" charset="0"/>
              </a:defRPr>
            </a:lvl1pPr>
          </a:lstStyle>
          <a:p>
            <a:fld id="{369FB76E-D1BA-4526-964B-E254DE310B4C}" type="slidenum">
              <a:rPr lang="en-US" altLang="en-US"/>
              <a:pPr/>
              <a:t>‹#›</a:t>
            </a:fld>
            <a:endParaRPr lang="en-US" altLang="en-US"/>
          </a:p>
        </p:txBody>
      </p:sp>
    </p:spTree>
    <p:extLst>
      <p:ext uri="{BB962C8B-B14F-4D97-AF65-F5344CB8AC3E}">
        <p14:creationId xmlns:p14="http://schemas.microsoft.com/office/powerpoint/2010/main" val="1713227404"/>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xStyles>
    <p:titleStyle>
      <a:lvl1pPr algn="ctr" rtl="0" fontAlgn="base">
        <a:spcBef>
          <a:spcPct val="0"/>
        </a:spcBef>
        <a:spcAft>
          <a:spcPct val="0"/>
        </a:spcAft>
        <a:defRPr sz="4400" b="1" i="0" kern="1200">
          <a:solidFill>
            <a:schemeClr val="tx2"/>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SzPct val="80000"/>
        <a:buBlip>
          <a:blip r:embed="rId13"/>
        </a:buBlip>
        <a:defRPr sz="3200" b="1" i="0" kern="1200">
          <a:solidFill>
            <a:schemeClr val="tx1"/>
          </a:solidFill>
          <a:latin typeface="Arial" panose="020B0604020202020204" pitchFamily="34" charset="0"/>
          <a:ea typeface="+mn-ea"/>
          <a:cs typeface="+mn-cs"/>
        </a:defRPr>
      </a:lvl1pPr>
      <a:lvl2pPr marL="742950" indent="-285750" algn="l" rtl="0" fontAlgn="base">
        <a:spcBef>
          <a:spcPct val="20000"/>
        </a:spcBef>
        <a:spcAft>
          <a:spcPct val="0"/>
        </a:spcAft>
        <a:buClr>
          <a:schemeClr val="hlink"/>
        </a:buClr>
        <a:buSzPct val="70000"/>
        <a:buFont typeface="Wingdings" panose="05000000000000000000" pitchFamily="2" charset="2"/>
        <a:buChar char="l"/>
        <a:defRPr sz="2800" b="1" i="0" kern="1200">
          <a:solidFill>
            <a:schemeClr val="tx1"/>
          </a:solidFill>
          <a:latin typeface="Arial" panose="020B0604020202020204" pitchFamily="34" charset="0"/>
          <a:ea typeface="+mn-ea"/>
          <a:cs typeface="+mn-cs"/>
        </a:defRPr>
      </a:lvl2pPr>
      <a:lvl3pPr marL="1143000" indent="-228600" algn="l" rtl="0" fontAlgn="base">
        <a:spcBef>
          <a:spcPct val="20000"/>
        </a:spcBef>
        <a:spcAft>
          <a:spcPct val="0"/>
        </a:spcAft>
        <a:buClr>
          <a:schemeClr val="accent2"/>
        </a:buClr>
        <a:buSzPct val="65000"/>
        <a:buFont typeface="Wingdings" panose="05000000000000000000" pitchFamily="2" charset="2"/>
        <a:buChar char="l"/>
        <a:defRPr sz="2400" b="1" i="0" kern="1200">
          <a:solidFill>
            <a:schemeClr val="tx1"/>
          </a:solidFill>
          <a:latin typeface="Arial" panose="020B0604020202020204" pitchFamily="34" charset="0"/>
          <a:ea typeface="+mn-ea"/>
          <a:cs typeface="+mn-cs"/>
        </a:defRPr>
      </a:lvl3pPr>
      <a:lvl4pPr marL="1600200" indent="-228600" algn="l" rtl="0" fontAlgn="base">
        <a:spcBef>
          <a:spcPct val="20000"/>
        </a:spcBef>
        <a:spcAft>
          <a:spcPct val="0"/>
        </a:spcAft>
        <a:buClr>
          <a:schemeClr val="folHlink"/>
        </a:buClr>
        <a:buSzPct val="65000"/>
        <a:buFont typeface="Wingdings" panose="05000000000000000000" pitchFamily="2" charset="2"/>
        <a:buChar char="l"/>
        <a:defRPr sz="2000" b="1" i="0" kern="1200">
          <a:solidFill>
            <a:schemeClr val="tx1"/>
          </a:solidFill>
          <a:latin typeface="Arial" panose="020B0604020202020204" pitchFamily="34" charset="0"/>
          <a:ea typeface="+mn-ea"/>
          <a:cs typeface="+mn-cs"/>
        </a:defRPr>
      </a:lvl4pPr>
      <a:lvl5pPr marL="2057400" indent="-228600" algn="l" rtl="0" fontAlgn="base">
        <a:spcBef>
          <a:spcPct val="20000"/>
        </a:spcBef>
        <a:spcAft>
          <a:spcPct val="0"/>
        </a:spcAft>
        <a:buChar char="•"/>
        <a:defRPr sz="2000" b="1"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8850" name="Group 2">
            <a:extLst>
              <a:ext uri="{FF2B5EF4-FFF2-40B4-BE49-F238E27FC236}">
                <a16:creationId xmlns:a16="http://schemas.microsoft.com/office/drawing/2014/main" id="{B56FADAD-C3F9-448B-832A-83B6E97D2141}"/>
              </a:ext>
            </a:extLst>
          </p:cNvPr>
          <p:cNvGrpSpPr>
            <a:grpSpLocks/>
          </p:cNvGrpSpPr>
          <p:nvPr/>
        </p:nvGrpSpPr>
        <p:grpSpPr bwMode="auto">
          <a:xfrm>
            <a:off x="0" y="3902075"/>
            <a:ext cx="3400425" cy="2949575"/>
            <a:chOff x="0" y="2458"/>
            <a:chExt cx="2142" cy="1858"/>
          </a:xfrm>
        </p:grpSpPr>
        <p:sp>
          <p:nvSpPr>
            <p:cNvPr id="78851" name="Freeform 3">
              <a:extLst>
                <a:ext uri="{FF2B5EF4-FFF2-40B4-BE49-F238E27FC236}">
                  <a16:creationId xmlns:a16="http://schemas.microsoft.com/office/drawing/2014/main" id="{63D44BD5-F432-4AE1-96C0-646C2E21E27A}"/>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a:latin typeface="Arial" panose="020B0604020202020204" pitchFamily="34" charset="0"/>
              </a:endParaRPr>
            </a:p>
          </p:txBody>
        </p:sp>
        <p:sp>
          <p:nvSpPr>
            <p:cNvPr id="78852" name="Freeform 4">
              <a:extLst>
                <a:ext uri="{FF2B5EF4-FFF2-40B4-BE49-F238E27FC236}">
                  <a16:creationId xmlns:a16="http://schemas.microsoft.com/office/drawing/2014/main" id="{D65DC820-3DE2-451B-A78A-07B28D0998AF}"/>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a:latin typeface="Arial" panose="020B0604020202020204" pitchFamily="34" charset="0"/>
              </a:endParaRPr>
            </a:p>
          </p:txBody>
        </p:sp>
        <p:sp>
          <p:nvSpPr>
            <p:cNvPr id="78853" name="Freeform 5">
              <a:extLst>
                <a:ext uri="{FF2B5EF4-FFF2-40B4-BE49-F238E27FC236}">
                  <a16:creationId xmlns:a16="http://schemas.microsoft.com/office/drawing/2014/main" id="{25BD053C-8F2C-46FA-9670-AA603A204828}"/>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a:latin typeface="Arial" panose="020B0604020202020204" pitchFamily="34" charset="0"/>
              </a:endParaRPr>
            </a:p>
          </p:txBody>
        </p:sp>
        <p:sp>
          <p:nvSpPr>
            <p:cNvPr id="78854" name="Freeform 6">
              <a:extLst>
                <a:ext uri="{FF2B5EF4-FFF2-40B4-BE49-F238E27FC236}">
                  <a16:creationId xmlns:a16="http://schemas.microsoft.com/office/drawing/2014/main" id="{E7C79E83-727E-4DB5-BA71-8B4D19871E8A}"/>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a:latin typeface="Arial" panose="020B0604020202020204" pitchFamily="34" charset="0"/>
              </a:endParaRPr>
            </a:p>
          </p:txBody>
        </p:sp>
        <p:sp>
          <p:nvSpPr>
            <p:cNvPr id="78855" name="Oval 7">
              <a:extLst>
                <a:ext uri="{FF2B5EF4-FFF2-40B4-BE49-F238E27FC236}">
                  <a16:creationId xmlns:a16="http://schemas.microsoft.com/office/drawing/2014/main" id="{863B0CE9-401F-4614-ABE9-A870EEFA7E10}"/>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b="1" i="0">
                <a:latin typeface="Arial" panose="020B0604020202020204" pitchFamily="34" charset="0"/>
              </a:endParaRPr>
            </a:p>
          </p:txBody>
        </p:sp>
        <p:sp>
          <p:nvSpPr>
            <p:cNvPr id="78856" name="Oval 8">
              <a:extLst>
                <a:ext uri="{FF2B5EF4-FFF2-40B4-BE49-F238E27FC236}">
                  <a16:creationId xmlns:a16="http://schemas.microsoft.com/office/drawing/2014/main" id="{85D17EEE-CD01-4074-B496-9FCE3A522AED}"/>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b="1" i="0">
                <a:latin typeface="Arial" panose="020B0604020202020204" pitchFamily="34" charset="0"/>
              </a:endParaRPr>
            </a:p>
          </p:txBody>
        </p:sp>
        <p:sp>
          <p:nvSpPr>
            <p:cNvPr id="78857" name="Oval 9">
              <a:extLst>
                <a:ext uri="{FF2B5EF4-FFF2-40B4-BE49-F238E27FC236}">
                  <a16:creationId xmlns:a16="http://schemas.microsoft.com/office/drawing/2014/main" id="{32B96950-6C88-4604-B5A8-9ECE9F3DD62F}"/>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b="1" i="0">
                <a:latin typeface="Arial" panose="020B0604020202020204" pitchFamily="34" charset="0"/>
              </a:endParaRPr>
            </a:p>
          </p:txBody>
        </p:sp>
      </p:grpSp>
      <p:sp>
        <p:nvSpPr>
          <p:cNvPr id="78858" name="Rectangle 10">
            <a:extLst>
              <a:ext uri="{FF2B5EF4-FFF2-40B4-BE49-F238E27FC236}">
                <a16:creationId xmlns:a16="http://schemas.microsoft.com/office/drawing/2014/main" id="{E33E623F-37FC-435E-9BC5-0906A3017058}"/>
              </a:ext>
            </a:extLst>
          </p:cNvPr>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ltLang="en-US" dirty="0"/>
              <a:t>Click to edit Master title style</a:t>
            </a:r>
          </a:p>
        </p:txBody>
      </p:sp>
      <p:sp>
        <p:nvSpPr>
          <p:cNvPr id="78859" name="Rectangle 11">
            <a:extLst>
              <a:ext uri="{FF2B5EF4-FFF2-40B4-BE49-F238E27FC236}">
                <a16:creationId xmlns:a16="http://schemas.microsoft.com/office/drawing/2014/main" id="{D02CF468-9176-4AC0-AB7C-27FBCAB58363}"/>
              </a:ext>
            </a:extLst>
          </p:cNvPr>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78860" name="Rectangle 12">
            <a:extLst>
              <a:ext uri="{FF2B5EF4-FFF2-40B4-BE49-F238E27FC236}">
                <a16:creationId xmlns:a16="http://schemas.microsoft.com/office/drawing/2014/main" id="{0AB44968-D348-408B-AD44-2FAA5C31DD20}"/>
              </a:ext>
            </a:extLst>
          </p:cNvPr>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b="1" i="0">
                <a:effectLst>
                  <a:outerShdw blurRad="38100" dist="38100" dir="2700000" algn="tl">
                    <a:srgbClr val="010199"/>
                  </a:outerShdw>
                </a:effectLst>
                <a:latin typeface="Arial" panose="020B0604020202020204" pitchFamily="34" charset="0"/>
              </a:defRPr>
            </a:lvl1pPr>
          </a:lstStyle>
          <a:p>
            <a:endParaRPr lang="en-US" altLang="en-US"/>
          </a:p>
        </p:txBody>
      </p:sp>
      <p:sp>
        <p:nvSpPr>
          <p:cNvPr id="78861" name="Rectangle 13">
            <a:extLst>
              <a:ext uri="{FF2B5EF4-FFF2-40B4-BE49-F238E27FC236}">
                <a16:creationId xmlns:a16="http://schemas.microsoft.com/office/drawing/2014/main" id="{A6925230-7779-4E66-A004-33B3B0023C03}"/>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b="1" i="0">
                <a:effectLst>
                  <a:outerShdw blurRad="38100" dist="38100" dir="2700000" algn="tl">
                    <a:srgbClr val="010199"/>
                  </a:outerShdw>
                </a:effectLst>
                <a:latin typeface="Arial" panose="020B0604020202020204" pitchFamily="34" charset="0"/>
              </a:defRPr>
            </a:lvl1pPr>
          </a:lstStyle>
          <a:p>
            <a:endParaRPr lang="en-US" altLang="en-US"/>
          </a:p>
        </p:txBody>
      </p:sp>
      <p:sp>
        <p:nvSpPr>
          <p:cNvPr id="78862" name="Rectangle 14">
            <a:extLst>
              <a:ext uri="{FF2B5EF4-FFF2-40B4-BE49-F238E27FC236}">
                <a16:creationId xmlns:a16="http://schemas.microsoft.com/office/drawing/2014/main" id="{94BA5417-3DC6-4990-92A4-11E5468B0687}"/>
              </a:ext>
            </a:extLst>
          </p:cNvPr>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b="1" i="0">
                <a:effectLst>
                  <a:outerShdw blurRad="38100" dist="38100" dir="2700000" algn="tl">
                    <a:srgbClr val="010199"/>
                  </a:outerShdw>
                </a:effectLst>
                <a:latin typeface="Arial" panose="020B0604020202020204" pitchFamily="34" charset="0"/>
              </a:defRPr>
            </a:lvl1pPr>
          </a:lstStyle>
          <a:p>
            <a:fld id="{91C24021-FFFA-4F68-8E0A-1444D817A302}" type="slidenum">
              <a:rPr lang="en-US" altLang="en-US" smtClean="0"/>
              <a:pPr/>
              <a:t>‹#›</a:t>
            </a:fld>
            <a:endParaRPr lang="en-US" altLang="en-US"/>
          </a:p>
        </p:txBody>
      </p:sp>
    </p:spTree>
    <p:extLst>
      <p:ext uri="{BB962C8B-B14F-4D97-AF65-F5344CB8AC3E}">
        <p14:creationId xmlns:p14="http://schemas.microsoft.com/office/powerpoint/2010/main" val="1807452768"/>
      </p:ext>
    </p:extLst>
  </p:cSld>
  <p:clrMap bg1="dk2" tx1="lt1" bg2="dk1" tx2="lt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Lst>
  <p:txStyles>
    <p:titleStyle>
      <a:lvl1pPr algn="ctr" rtl="0" fontAlgn="base">
        <a:spcBef>
          <a:spcPct val="0"/>
        </a:spcBef>
        <a:spcAft>
          <a:spcPct val="0"/>
        </a:spcAft>
        <a:defRPr sz="4400" b="1" i="0" kern="1200">
          <a:solidFill>
            <a:schemeClr val="tx2"/>
          </a:solidFill>
          <a:effectLst>
            <a:outerShdw blurRad="38100" dist="38100" dir="2700000" algn="tl">
              <a:srgbClr val="FFFFFF"/>
            </a:outerShdw>
          </a:effectLst>
          <a:latin typeface="Arial" panose="020B0604020202020204" pitchFamily="34" charset="0"/>
          <a:ea typeface="+mj-ea"/>
          <a:cs typeface="+mj-cs"/>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9pPr>
    </p:titleStyle>
    <p:bodyStyle>
      <a:lvl1pPr marL="342900" indent="-342900" algn="l" rtl="0" fontAlgn="base">
        <a:spcBef>
          <a:spcPct val="20000"/>
        </a:spcBef>
        <a:spcAft>
          <a:spcPct val="0"/>
        </a:spcAft>
        <a:buClr>
          <a:schemeClr val="hlink"/>
        </a:buClr>
        <a:buSzPct val="75000"/>
        <a:buFont typeface="Wingdings" panose="05000000000000000000" pitchFamily="2" charset="2"/>
        <a:buChar char="l"/>
        <a:defRPr sz="3200" b="1" i="0" kern="1200">
          <a:solidFill>
            <a:schemeClr val="tx1"/>
          </a:solidFill>
          <a:effectLst>
            <a:outerShdw blurRad="38100" dist="38100" dir="2700000" algn="tl">
              <a:srgbClr val="010199"/>
            </a:outerShdw>
          </a:effectLst>
          <a:latin typeface="Arial" panose="020B0604020202020204" pitchFamily="34" charset="0"/>
          <a:ea typeface="+mn-ea"/>
          <a:cs typeface="+mn-cs"/>
        </a:defRPr>
      </a:lvl1pPr>
      <a:lvl2pPr marL="742950" indent="-285750" algn="l" rtl="0" fontAlgn="base">
        <a:spcBef>
          <a:spcPct val="20000"/>
        </a:spcBef>
        <a:spcAft>
          <a:spcPct val="0"/>
        </a:spcAft>
        <a:buClr>
          <a:schemeClr val="tx2"/>
        </a:buClr>
        <a:buSzPct val="75000"/>
        <a:buFont typeface="Wingdings" panose="05000000000000000000" pitchFamily="2" charset="2"/>
        <a:buChar char="l"/>
        <a:defRPr sz="2800" b="1" i="0" kern="1200">
          <a:solidFill>
            <a:schemeClr val="tx1"/>
          </a:solidFill>
          <a:effectLst>
            <a:outerShdw blurRad="38100" dist="38100" dir="2700000" algn="tl">
              <a:srgbClr val="010199"/>
            </a:outerShdw>
          </a:effectLst>
          <a:latin typeface="Arial" panose="020B0604020202020204" pitchFamily="34" charset="0"/>
          <a:ea typeface="+mn-ea"/>
          <a:cs typeface="+mn-cs"/>
        </a:defRPr>
      </a:lvl2pPr>
      <a:lvl3pPr marL="1143000" indent="-228600" algn="l" rtl="0" fontAlgn="base">
        <a:spcBef>
          <a:spcPct val="20000"/>
        </a:spcBef>
        <a:spcAft>
          <a:spcPct val="0"/>
        </a:spcAft>
        <a:buClr>
          <a:schemeClr val="accent2"/>
        </a:buClr>
        <a:buSzPct val="75000"/>
        <a:buFont typeface="Wingdings" panose="05000000000000000000" pitchFamily="2" charset="2"/>
        <a:buChar char="l"/>
        <a:defRPr sz="2400" b="1" i="0" kern="1200">
          <a:solidFill>
            <a:schemeClr val="tx1"/>
          </a:solidFill>
          <a:effectLst>
            <a:outerShdw blurRad="38100" dist="38100" dir="2700000" algn="tl">
              <a:srgbClr val="010199"/>
            </a:outerShdw>
          </a:effectLst>
          <a:latin typeface="Arial" panose="020B0604020202020204" pitchFamily="34" charset="0"/>
          <a:ea typeface="+mn-ea"/>
          <a:cs typeface="+mn-cs"/>
        </a:defRPr>
      </a:lvl3pPr>
      <a:lvl4pPr marL="1600200" indent="-228600" algn="l" rtl="0" fontAlgn="base">
        <a:spcBef>
          <a:spcPct val="20000"/>
        </a:spcBef>
        <a:spcAft>
          <a:spcPct val="0"/>
        </a:spcAft>
        <a:buClr>
          <a:schemeClr val="folHlink"/>
        </a:buClr>
        <a:buSzPct val="75000"/>
        <a:buFont typeface="Wingdings" panose="05000000000000000000" pitchFamily="2" charset="2"/>
        <a:buChar char="l"/>
        <a:defRPr sz="2000" b="1" i="0" kern="1200">
          <a:solidFill>
            <a:schemeClr val="tx1"/>
          </a:solidFill>
          <a:effectLst>
            <a:outerShdw blurRad="38100" dist="38100" dir="2700000" algn="tl">
              <a:srgbClr val="010199"/>
            </a:outerShdw>
          </a:effectLst>
          <a:latin typeface="Arial" panose="020B0604020202020204" pitchFamily="34" charset="0"/>
          <a:ea typeface="+mn-ea"/>
          <a:cs typeface="+mn-cs"/>
        </a:defRPr>
      </a:lvl4pPr>
      <a:lvl5pPr marL="2057400" indent="-228600" algn="l" rtl="0" fontAlgn="base">
        <a:spcBef>
          <a:spcPct val="20000"/>
        </a:spcBef>
        <a:spcAft>
          <a:spcPct val="0"/>
        </a:spcAft>
        <a:buClr>
          <a:schemeClr val="tx1"/>
        </a:buClr>
        <a:buSzPct val="75000"/>
        <a:buFont typeface="Wingdings" panose="05000000000000000000" pitchFamily="2" charset="2"/>
        <a:buChar char="l"/>
        <a:defRPr sz="2000" b="1" i="0" kern="1200">
          <a:solidFill>
            <a:schemeClr val="tx1"/>
          </a:solidFill>
          <a:effectLst>
            <a:outerShdw blurRad="38100" dist="38100" dir="2700000" algn="tl">
              <a:srgbClr val="010199"/>
            </a:outerShdw>
          </a:effectLst>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A8C36466-0AB8-4AF7-B289-D912492BD997}"/>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25955" name="Rectangle 3">
            <a:extLst>
              <a:ext uri="{FF2B5EF4-FFF2-40B4-BE49-F238E27FC236}">
                <a16:creationId xmlns:a16="http://schemas.microsoft.com/office/drawing/2014/main" id="{B1480A4A-F2B6-4353-89D7-DD5E873260F0}"/>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25956" name="Rectangle 4">
            <a:extLst>
              <a:ext uri="{FF2B5EF4-FFF2-40B4-BE49-F238E27FC236}">
                <a16:creationId xmlns:a16="http://schemas.microsoft.com/office/drawing/2014/main" id="{E7BFB4B0-1CC9-4F3F-8CD1-5981D75AA447}"/>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defRPr>
            </a:lvl1pPr>
          </a:lstStyle>
          <a:p>
            <a:endParaRPr lang="en-US" altLang="en-US"/>
          </a:p>
        </p:txBody>
      </p:sp>
      <p:sp>
        <p:nvSpPr>
          <p:cNvPr id="125957" name="Rectangle 5">
            <a:extLst>
              <a:ext uri="{FF2B5EF4-FFF2-40B4-BE49-F238E27FC236}">
                <a16:creationId xmlns:a16="http://schemas.microsoft.com/office/drawing/2014/main" id="{201624D7-565B-499B-B613-11A08693583A}"/>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defRPr>
            </a:lvl1pPr>
          </a:lstStyle>
          <a:p>
            <a:endParaRPr lang="en-US" altLang="en-US"/>
          </a:p>
        </p:txBody>
      </p:sp>
      <p:sp>
        <p:nvSpPr>
          <p:cNvPr id="125958" name="Rectangle 6">
            <a:extLst>
              <a:ext uri="{FF2B5EF4-FFF2-40B4-BE49-F238E27FC236}">
                <a16:creationId xmlns:a16="http://schemas.microsoft.com/office/drawing/2014/main" id="{46C9DB2C-3925-40C1-8EA4-0FC712C8AE35}"/>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fld id="{1E4A3530-AEE9-4595-9D51-205E3C351449}" type="slidenum">
              <a:rPr lang="en-US" altLang="en-US" smtClean="0"/>
              <a:pPr/>
              <a:t>‹#›</a:t>
            </a:fld>
            <a:endParaRPr lang="en-US" altLang="en-US"/>
          </a:p>
        </p:txBody>
      </p:sp>
    </p:spTree>
    <p:extLst>
      <p:ext uri="{BB962C8B-B14F-4D97-AF65-F5344CB8AC3E}">
        <p14:creationId xmlns:p14="http://schemas.microsoft.com/office/powerpoint/2010/main" val="1280399893"/>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p:txStyles>
    <p:titleStyle>
      <a:lvl1pPr algn="ctr" rtl="0" fontAlgn="base">
        <a:spcBef>
          <a:spcPct val="0"/>
        </a:spcBef>
        <a:spcAft>
          <a:spcPct val="0"/>
        </a:spcAft>
        <a:defRPr sz="4400" b="1" i="0" kern="1200">
          <a:solidFill>
            <a:schemeClr val="tx2"/>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b="1" i="0" kern="1200">
          <a:solidFill>
            <a:schemeClr val="tx1"/>
          </a:solidFill>
          <a:latin typeface="Arial" panose="020B0604020202020204" pitchFamily="34" charset="0"/>
          <a:ea typeface="+mn-ea"/>
          <a:cs typeface="+mn-cs"/>
        </a:defRPr>
      </a:lvl1pPr>
      <a:lvl2pPr marL="742950" indent="-285750" algn="l" rtl="0" fontAlgn="base">
        <a:spcBef>
          <a:spcPct val="20000"/>
        </a:spcBef>
        <a:spcAft>
          <a:spcPct val="0"/>
        </a:spcAft>
        <a:buChar char="–"/>
        <a:defRPr sz="2800" b="1" i="0" kern="1200">
          <a:solidFill>
            <a:schemeClr val="tx1"/>
          </a:solidFill>
          <a:latin typeface="Arial" panose="020B0604020202020204" pitchFamily="34" charset="0"/>
          <a:ea typeface="+mn-ea"/>
          <a:cs typeface="+mn-cs"/>
        </a:defRPr>
      </a:lvl2pPr>
      <a:lvl3pPr marL="1143000" indent="-228600" algn="l" rtl="0" fontAlgn="base">
        <a:spcBef>
          <a:spcPct val="20000"/>
        </a:spcBef>
        <a:spcAft>
          <a:spcPct val="0"/>
        </a:spcAft>
        <a:buChar char="•"/>
        <a:defRPr sz="2400" b="1" i="0" kern="1200">
          <a:solidFill>
            <a:schemeClr val="tx1"/>
          </a:solidFill>
          <a:latin typeface="Arial" panose="020B0604020202020204" pitchFamily="34" charset="0"/>
          <a:ea typeface="+mn-ea"/>
          <a:cs typeface="+mn-cs"/>
        </a:defRPr>
      </a:lvl3pPr>
      <a:lvl4pPr marL="1600200" indent="-228600" algn="l" rtl="0" fontAlgn="base">
        <a:spcBef>
          <a:spcPct val="20000"/>
        </a:spcBef>
        <a:spcAft>
          <a:spcPct val="0"/>
        </a:spcAft>
        <a:buChar char="–"/>
        <a:defRPr sz="2000" b="1" i="0" kern="1200">
          <a:solidFill>
            <a:schemeClr val="tx1"/>
          </a:solidFill>
          <a:latin typeface="Arial" panose="020B0604020202020204" pitchFamily="34" charset="0"/>
          <a:ea typeface="+mn-ea"/>
          <a:cs typeface="+mn-cs"/>
        </a:defRPr>
      </a:lvl4pPr>
      <a:lvl5pPr marL="2057400" indent="-228600" algn="l" rtl="0" fontAlgn="base">
        <a:spcBef>
          <a:spcPct val="20000"/>
        </a:spcBef>
        <a:spcAft>
          <a:spcPct val="0"/>
        </a:spcAft>
        <a:buChar char="»"/>
        <a:defRPr sz="2000" b="1"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7242175" cy="1981200"/>
            <a:chOff x="0" y="0"/>
            <a:chExt cx="4562" cy="1248"/>
          </a:xfrm>
        </p:grpSpPr>
        <p:sp>
          <p:nvSpPr>
            <p:cNvPr id="13721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a:p>
          </p:txBody>
        </p:sp>
        <p:sp>
          <p:nvSpPr>
            <p:cNvPr id="25609"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13722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722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722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mn-lt"/>
                <a:ea typeface="ＭＳ Ｐゴシック" charset="0"/>
                <a:cs typeface="ＭＳ Ｐゴシック" charset="0"/>
              </a:defRPr>
            </a:lvl1pPr>
          </a:lstStyle>
          <a:p>
            <a:pPr>
              <a:defRPr/>
            </a:pPr>
            <a:endParaRPr lang="en-US"/>
          </a:p>
        </p:txBody>
      </p:sp>
      <p:sp>
        <p:nvSpPr>
          <p:cNvPr id="13722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ea typeface="ＭＳ Ｐゴシック" charset="0"/>
                <a:cs typeface="ＭＳ Ｐゴシック" charset="0"/>
              </a:defRPr>
            </a:lvl1pPr>
          </a:lstStyle>
          <a:p>
            <a:pPr>
              <a:defRPr/>
            </a:pPr>
            <a:endParaRPr lang="en-US"/>
          </a:p>
        </p:txBody>
      </p:sp>
      <p:sp>
        <p:nvSpPr>
          <p:cNvPr id="13722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Tahoma" charset="0"/>
              </a:defRPr>
            </a:lvl1pPr>
          </a:lstStyle>
          <a:p>
            <a:fld id="{EFBC9D69-5AC5-224F-AAD4-7677164F868F}" type="slidenum">
              <a:rPr lang="en-US"/>
              <a:pPr/>
              <a:t>‹#›</a:t>
            </a:fld>
            <a:endParaRPr lang="en-US"/>
          </a:p>
        </p:txBody>
      </p:sp>
    </p:spTree>
    <p:extLst>
      <p:ext uri="{BB962C8B-B14F-4D97-AF65-F5344CB8AC3E}">
        <p14:creationId xmlns:p14="http://schemas.microsoft.com/office/powerpoint/2010/main" val="1445728269"/>
      </p:ext>
    </p:extLst>
  </p:cSld>
  <p:clrMap bg1="dk2" tx1="lt1" bg2="dk1" tx2="lt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ＭＳ Ｐゴシック" charset="0"/>
                <a:cs typeface="ＭＳ Ｐゴシック"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ＭＳ Ｐゴシック" charset="0"/>
                <a:cs typeface="ＭＳ Ｐゴシック"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fld id="{30DCAD19-75F4-7548-8E2D-1142B3FF02EE}" type="slidenum">
              <a:rPr lang="en-US" smtClean="0"/>
              <a:pPr/>
              <a:t>‹#›</a:t>
            </a:fld>
            <a:endParaRPr lang="en-US"/>
          </a:p>
        </p:txBody>
      </p:sp>
    </p:spTree>
    <p:extLst>
      <p:ext uri="{BB962C8B-B14F-4D97-AF65-F5344CB8AC3E}">
        <p14:creationId xmlns:p14="http://schemas.microsoft.com/office/powerpoint/2010/main" val="3387971969"/>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pPr/>
              <a:t>22/06/2024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pPr/>
              <a:t>‹#›</a:t>
            </a:fld>
            <a:endParaRPr lang="en-GB"/>
          </a:p>
        </p:txBody>
      </p:sp>
    </p:spTree>
    <p:extLst>
      <p:ext uri="{BB962C8B-B14F-4D97-AF65-F5344CB8AC3E}">
        <p14:creationId xmlns:p14="http://schemas.microsoft.com/office/powerpoint/2010/main" val="900870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charset="0"/>
                <a:cs typeface="ＭＳ Ｐゴシック" charset="0"/>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0"/>
                <a:cs typeface="ＭＳ Ｐゴシック" charset="0"/>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fld id="{0C99A698-7EF7-294E-8F1A-0BCA6A2220E7}" type="slidenum">
              <a:rPr lang="en-US" smtClean="0"/>
              <a:pPr/>
              <a:t>‹#›</a:t>
            </a:fld>
            <a:endParaRPr lang="en-US"/>
          </a:p>
        </p:txBody>
      </p:sp>
    </p:spTree>
    <p:extLst>
      <p:ext uri="{BB962C8B-B14F-4D97-AF65-F5344CB8AC3E}">
        <p14:creationId xmlns:p14="http://schemas.microsoft.com/office/powerpoint/2010/main" val="965231149"/>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152400" y="1981200"/>
            <a:ext cx="1676400" cy="4876800"/>
            <a:chOff x="96" y="1248"/>
            <a:chExt cx="1056" cy="3072"/>
          </a:xfrm>
        </p:grpSpPr>
        <p:sp>
          <p:nvSpPr>
            <p:cNvPr id="1740803" name="Rectangle 3"/>
            <p:cNvSpPr>
              <a:spLocks noChangeArrowheads="1"/>
            </p:cNvSpPr>
            <p:nvPr/>
          </p:nvSpPr>
          <p:spPr bwMode="auto">
            <a:xfrm>
              <a:off x="288" y="1248"/>
              <a:ext cx="672" cy="3071"/>
            </a:xfrm>
            <a:prstGeom prst="rect">
              <a:avLst/>
            </a:prstGeom>
            <a:solidFill>
              <a:schemeClr val="bg2"/>
            </a:solidFill>
            <a:ln>
              <a:noFill/>
            </a:ln>
            <a:effectLst/>
          </p:spPr>
          <p:txBody>
            <a:bodyPr/>
            <a:lstStyle/>
            <a:p>
              <a:pPr>
                <a:defRPr/>
              </a:pPr>
              <a:endParaRPr lang="en-US"/>
            </a:p>
          </p:txBody>
        </p:sp>
        <p:sp>
          <p:nvSpPr>
            <p:cNvPr id="1740804" name="Oval 4"/>
            <p:cNvSpPr>
              <a:spLocks noChangeArrowheads="1"/>
            </p:cNvSpPr>
            <p:nvPr/>
          </p:nvSpPr>
          <p:spPr bwMode="auto">
            <a:xfrm>
              <a:off x="192" y="124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05" name="Oval 5"/>
            <p:cNvSpPr>
              <a:spLocks noChangeArrowheads="1"/>
            </p:cNvSpPr>
            <p:nvPr/>
          </p:nvSpPr>
          <p:spPr bwMode="auto">
            <a:xfrm>
              <a:off x="528" y="134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06" name="Oval 6"/>
            <p:cNvSpPr>
              <a:spLocks noChangeArrowheads="1"/>
            </p:cNvSpPr>
            <p:nvPr/>
          </p:nvSpPr>
          <p:spPr bwMode="auto">
            <a:xfrm>
              <a:off x="336" y="158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07" name="Oval 7"/>
            <p:cNvSpPr>
              <a:spLocks noChangeArrowheads="1"/>
            </p:cNvSpPr>
            <p:nvPr/>
          </p:nvSpPr>
          <p:spPr bwMode="auto">
            <a:xfrm>
              <a:off x="624" y="124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08" name="Oval 8"/>
            <p:cNvSpPr>
              <a:spLocks noChangeArrowheads="1"/>
            </p:cNvSpPr>
            <p:nvPr/>
          </p:nvSpPr>
          <p:spPr bwMode="auto">
            <a:xfrm>
              <a:off x="288" y="129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09" name="Oval 9"/>
            <p:cNvSpPr>
              <a:spLocks noChangeArrowheads="1"/>
            </p:cNvSpPr>
            <p:nvPr/>
          </p:nvSpPr>
          <p:spPr bwMode="auto">
            <a:xfrm>
              <a:off x="240" y="288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0" name="Oval 10"/>
            <p:cNvSpPr>
              <a:spLocks noChangeArrowheads="1"/>
            </p:cNvSpPr>
            <p:nvPr/>
          </p:nvSpPr>
          <p:spPr bwMode="auto">
            <a:xfrm>
              <a:off x="768" y="153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1" name="Oval 11"/>
            <p:cNvSpPr>
              <a:spLocks noChangeArrowheads="1"/>
            </p:cNvSpPr>
            <p:nvPr/>
          </p:nvSpPr>
          <p:spPr bwMode="auto">
            <a:xfrm>
              <a:off x="528" y="172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2" name="Oval 12"/>
            <p:cNvSpPr>
              <a:spLocks noChangeArrowheads="1"/>
            </p:cNvSpPr>
            <p:nvPr/>
          </p:nvSpPr>
          <p:spPr bwMode="auto">
            <a:xfrm>
              <a:off x="576" y="19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3" name="Oval 13"/>
            <p:cNvSpPr>
              <a:spLocks noChangeArrowheads="1"/>
            </p:cNvSpPr>
            <p:nvPr/>
          </p:nvSpPr>
          <p:spPr bwMode="auto">
            <a:xfrm>
              <a:off x="384" y="19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4" name="Oval 14"/>
            <p:cNvSpPr>
              <a:spLocks noChangeArrowheads="1"/>
            </p:cNvSpPr>
            <p:nvPr/>
          </p:nvSpPr>
          <p:spPr bwMode="auto">
            <a:xfrm>
              <a:off x="192" y="177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5" name="Oval 15"/>
            <p:cNvSpPr>
              <a:spLocks noChangeArrowheads="1"/>
            </p:cNvSpPr>
            <p:nvPr/>
          </p:nvSpPr>
          <p:spPr bwMode="auto">
            <a:xfrm>
              <a:off x="240" y="230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6" name="Oval 16"/>
            <p:cNvSpPr>
              <a:spLocks noChangeArrowheads="1"/>
            </p:cNvSpPr>
            <p:nvPr/>
          </p:nvSpPr>
          <p:spPr bwMode="auto">
            <a:xfrm>
              <a:off x="576" y="230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7" name="Oval 17"/>
            <p:cNvSpPr>
              <a:spLocks noChangeArrowheads="1"/>
            </p:cNvSpPr>
            <p:nvPr/>
          </p:nvSpPr>
          <p:spPr bwMode="auto">
            <a:xfrm>
              <a:off x="432" y="225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8" name="Oval 18"/>
            <p:cNvSpPr>
              <a:spLocks noChangeArrowheads="1"/>
            </p:cNvSpPr>
            <p:nvPr/>
          </p:nvSpPr>
          <p:spPr bwMode="auto">
            <a:xfrm>
              <a:off x="336" y="268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9" name="Oval 19"/>
            <p:cNvSpPr>
              <a:spLocks noChangeArrowheads="1"/>
            </p:cNvSpPr>
            <p:nvPr/>
          </p:nvSpPr>
          <p:spPr bwMode="auto">
            <a:xfrm>
              <a:off x="816" y="220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0" name="Oval 20"/>
            <p:cNvSpPr>
              <a:spLocks noChangeArrowheads="1"/>
            </p:cNvSpPr>
            <p:nvPr/>
          </p:nvSpPr>
          <p:spPr bwMode="auto">
            <a:xfrm>
              <a:off x="672" y="268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1" name="Oval 21"/>
            <p:cNvSpPr>
              <a:spLocks noChangeArrowheads="1"/>
            </p:cNvSpPr>
            <p:nvPr/>
          </p:nvSpPr>
          <p:spPr bwMode="auto">
            <a:xfrm>
              <a:off x="528" y="292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2" name="Oval 22"/>
            <p:cNvSpPr>
              <a:spLocks noChangeArrowheads="1"/>
            </p:cNvSpPr>
            <p:nvPr/>
          </p:nvSpPr>
          <p:spPr bwMode="auto">
            <a:xfrm>
              <a:off x="720" y="235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3" name="Oval 23"/>
            <p:cNvSpPr>
              <a:spLocks noChangeArrowheads="1"/>
            </p:cNvSpPr>
            <p:nvPr/>
          </p:nvSpPr>
          <p:spPr bwMode="auto">
            <a:xfrm>
              <a:off x="192" y="254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4" name="Oval 24"/>
            <p:cNvSpPr>
              <a:spLocks noChangeArrowheads="1"/>
            </p:cNvSpPr>
            <p:nvPr/>
          </p:nvSpPr>
          <p:spPr bwMode="auto">
            <a:xfrm>
              <a:off x="768" y="187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5" name="Oval 25"/>
            <p:cNvSpPr>
              <a:spLocks noChangeArrowheads="1"/>
            </p:cNvSpPr>
            <p:nvPr/>
          </p:nvSpPr>
          <p:spPr bwMode="auto">
            <a:xfrm>
              <a:off x="144" y="19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6" name="Oval 26"/>
            <p:cNvSpPr>
              <a:spLocks noChangeArrowheads="1"/>
            </p:cNvSpPr>
            <p:nvPr/>
          </p:nvSpPr>
          <p:spPr bwMode="auto">
            <a:xfrm>
              <a:off x="624" y="307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7" name="Oval 27"/>
            <p:cNvSpPr>
              <a:spLocks noChangeArrowheads="1"/>
            </p:cNvSpPr>
            <p:nvPr/>
          </p:nvSpPr>
          <p:spPr bwMode="auto">
            <a:xfrm>
              <a:off x="240" y="326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8" name="Oval 28"/>
            <p:cNvSpPr>
              <a:spLocks noChangeArrowheads="1"/>
            </p:cNvSpPr>
            <p:nvPr/>
          </p:nvSpPr>
          <p:spPr bwMode="auto">
            <a:xfrm>
              <a:off x="384" y="326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9" name="Oval 29"/>
            <p:cNvSpPr>
              <a:spLocks noChangeArrowheads="1"/>
            </p:cNvSpPr>
            <p:nvPr/>
          </p:nvSpPr>
          <p:spPr bwMode="auto">
            <a:xfrm>
              <a:off x="336" y="312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0" name="Oval 30"/>
            <p:cNvSpPr>
              <a:spLocks noChangeArrowheads="1"/>
            </p:cNvSpPr>
            <p:nvPr/>
          </p:nvSpPr>
          <p:spPr bwMode="auto">
            <a:xfrm>
              <a:off x="768" y="326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1" name="Oval 31"/>
            <p:cNvSpPr>
              <a:spLocks noChangeArrowheads="1"/>
            </p:cNvSpPr>
            <p:nvPr/>
          </p:nvSpPr>
          <p:spPr bwMode="auto">
            <a:xfrm>
              <a:off x="240" y="369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2" name="Oval 32"/>
            <p:cNvSpPr>
              <a:spLocks noChangeArrowheads="1"/>
            </p:cNvSpPr>
            <p:nvPr/>
          </p:nvSpPr>
          <p:spPr bwMode="auto">
            <a:xfrm>
              <a:off x="288" y="360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3" name="Oval 33"/>
            <p:cNvSpPr>
              <a:spLocks noChangeArrowheads="1"/>
            </p:cNvSpPr>
            <p:nvPr/>
          </p:nvSpPr>
          <p:spPr bwMode="auto">
            <a:xfrm>
              <a:off x="576" y="340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4" name="Oval 34"/>
            <p:cNvSpPr>
              <a:spLocks noChangeArrowheads="1"/>
            </p:cNvSpPr>
            <p:nvPr/>
          </p:nvSpPr>
          <p:spPr bwMode="auto">
            <a:xfrm>
              <a:off x="528" y="364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5" name="Oval 35"/>
            <p:cNvSpPr>
              <a:spLocks noChangeArrowheads="1"/>
            </p:cNvSpPr>
            <p:nvPr/>
          </p:nvSpPr>
          <p:spPr bwMode="auto">
            <a:xfrm>
              <a:off x="672" y="360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6" name="Oval 36"/>
            <p:cNvSpPr>
              <a:spLocks noChangeArrowheads="1"/>
            </p:cNvSpPr>
            <p:nvPr/>
          </p:nvSpPr>
          <p:spPr bwMode="auto">
            <a:xfrm>
              <a:off x="384" y="393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7" name="Oval 37"/>
            <p:cNvSpPr>
              <a:spLocks noChangeArrowheads="1"/>
            </p:cNvSpPr>
            <p:nvPr/>
          </p:nvSpPr>
          <p:spPr bwMode="auto">
            <a:xfrm>
              <a:off x="576" y="3889"/>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8" name="Oval 38"/>
            <p:cNvSpPr>
              <a:spLocks noChangeArrowheads="1"/>
            </p:cNvSpPr>
            <p:nvPr/>
          </p:nvSpPr>
          <p:spPr bwMode="auto">
            <a:xfrm>
              <a:off x="816" y="4031"/>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9" name="Oval 39"/>
            <p:cNvSpPr>
              <a:spLocks noChangeArrowheads="1"/>
            </p:cNvSpPr>
            <p:nvPr/>
          </p:nvSpPr>
          <p:spPr bwMode="auto">
            <a:xfrm>
              <a:off x="480" y="403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0" name="Oval 40"/>
            <p:cNvSpPr>
              <a:spLocks noChangeArrowheads="1"/>
            </p:cNvSpPr>
            <p:nvPr/>
          </p:nvSpPr>
          <p:spPr bwMode="auto">
            <a:xfrm>
              <a:off x="144" y="403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1" name="Oval 41"/>
            <p:cNvSpPr>
              <a:spLocks noChangeArrowheads="1"/>
            </p:cNvSpPr>
            <p:nvPr/>
          </p:nvSpPr>
          <p:spPr bwMode="auto">
            <a:xfrm>
              <a:off x="528" y="259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2" name="Oval 42"/>
            <p:cNvSpPr>
              <a:spLocks noChangeArrowheads="1"/>
            </p:cNvSpPr>
            <p:nvPr/>
          </p:nvSpPr>
          <p:spPr bwMode="auto">
            <a:xfrm>
              <a:off x="720" y="134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3" name="Oval 43"/>
            <p:cNvSpPr>
              <a:spLocks noChangeArrowheads="1"/>
            </p:cNvSpPr>
            <p:nvPr/>
          </p:nvSpPr>
          <p:spPr bwMode="auto">
            <a:xfrm>
              <a:off x="96" y="158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4" name="Oval 44"/>
            <p:cNvSpPr>
              <a:spLocks noChangeArrowheads="1"/>
            </p:cNvSpPr>
            <p:nvPr/>
          </p:nvSpPr>
          <p:spPr bwMode="auto">
            <a:xfrm>
              <a:off x="864" y="283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5" name="Oval 45"/>
            <p:cNvSpPr>
              <a:spLocks noChangeArrowheads="1"/>
            </p:cNvSpPr>
            <p:nvPr/>
          </p:nvSpPr>
          <p:spPr bwMode="auto">
            <a:xfrm>
              <a:off x="864" y="168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6" name="Oval 46"/>
            <p:cNvSpPr>
              <a:spLocks noChangeArrowheads="1"/>
            </p:cNvSpPr>
            <p:nvPr/>
          </p:nvSpPr>
          <p:spPr bwMode="auto">
            <a:xfrm>
              <a:off x="864" y="31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7" name="Oval 47"/>
            <p:cNvSpPr>
              <a:spLocks noChangeArrowheads="1"/>
            </p:cNvSpPr>
            <p:nvPr/>
          </p:nvSpPr>
          <p:spPr bwMode="auto">
            <a:xfrm>
              <a:off x="864" y="369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8" name="Oval 48"/>
            <p:cNvSpPr>
              <a:spLocks noChangeArrowheads="1"/>
            </p:cNvSpPr>
            <p:nvPr/>
          </p:nvSpPr>
          <p:spPr bwMode="auto">
            <a:xfrm>
              <a:off x="528" y="1584"/>
              <a:ext cx="288" cy="288"/>
            </a:xfrm>
            <a:prstGeom prst="ellipse">
              <a:avLst/>
            </a:prstGeom>
            <a:noFill/>
            <a:ln w="12700" cap="sq">
              <a:solidFill>
                <a:srgbClr val="B2B2B2"/>
              </a:solidFill>
              <a:round/>
              <a:headEnd/>
              <a:tailEnd/>
            </a:ln>
            <a:effectLst/>
          </p:spPr>
          <p:txBody>
            <a:bodyPr/>
            <a:lstStyle/>
            <a:p>
              <a:pPr>
                <a:defRPr/>
              </a:pPr>
              <a:endParaRPr lang="en-US"/>
            </a:p>
          </p:txBody>
        </p:sp>
      </p:grpSp>
      <p:sp>
        <p:nvSpPr>
          <p:cNvPr id="1740849" name="Rectangle 49"/>
          <p:cNvSpPr>
            <a:spLocks noChangeArrowheads="1"/>
          </p:cNvSpPr>
          <p:nvPr/>
        </p:nvSpPr>
        <p:spPr bwMode="auto">
          <a:xfrm>
            <a:off x="1905000" y="1982788"/>
            <a:ext cx="7010400" cy="4875212"/>
          </a:xfrm>
          <a:prstGeom prst="rect">
            <a:avLst/>
          </a:prstGeom>
          <a:solidFill>
            <a:schemeClr val="accent1"/>
          </a:solidFill>
          <a:ln>
            <a:noFill/>
          </a:ln>
          <a:effectLst/>
        </p:spPr>
        <p:txBody>
          <a:bodyPr/>
          <a:lstStyle/>
          <a:p>
            <a:pPr eaLnBrk="1" hangingPunct="1">
              <a:defRPr/>
            </a:pPr>
            <a:endParaRPr kumimoji="1" lang="en-US">
              <a:latin typeface="Times New Roman" charset="0"/>
            </a:endParaRPr>
          </a:p>
        </p:txBody>
      </p:sp>
      <p:sp>
        <p:nvSpPr>
          <p:cNvPr id="1740850" name="Rectangle 50"/>
          <p:cNvSpPr>
            <a:spLocks noChangeArrowheads="1"/>
          </p:cNvSpPr>
          <p:nvPr/>
        </p:nvSpPr>
        <p:spPr bwMode="auto">
          <a:xfrm>
            <a:off x="152400" y="1295400"/>
            <a:ext cx="8763000" cy="152400"/>
          </a:xfrm>
          <a:prstGeom prst="rect">
            <a:avLst/>
          </a:prstGeom>
          <a:solidFill>
            <a:schemeClr val="hlink"/>
          </a:solidFill>
          <a:ln>
            <a:noFill/>
          </a:ln>
          <a:effectLst/>
        </p:spPr>
        <p:txBody>
          <a:bodyPr/>
          <a:lstStyle/>
          <a:p>
            <a:pPr eaLnBrk="1" hangingPunct="1">
              <a:defRPr/>
            </a:pPr>
            <a:endParaRPr kumimoji="1" lang="en-US">
              <a:latin typeface="Times New Roman" charset="0"/>
            </a:endParaRPr>
          </a:p>
        </p:txBody>
      </p:sp>
      <p:sp>
        <p:nvSpPr>
          <p:cNvPr id="25605" name="Rectangle 51"/>
          <p:cNvSpPr>
            <a:spLocks noGrp="1" noChangeArrowheads="1"/>
          </p:cNvSpPr>
          <p:nvPr>
            <p:ph type="body" idx="1"/>
          </p:nvPr>
        </p:nvSpPr>
        <p:spPr bwMode="auto">
          <a:xfrm>
            <a:off x="2208213" y="2286000"/>
            <a:ext cx="6478587" cy="388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06" name="Rectangle 52"/>
          <p:cNvSpPr>
            <a:spLocks noGrp="1" noChangeArrowheads="1"/>
          </p:cNvSpPr>
          <p:nvPr>
            <p:ph type="title"/>
          </p:nvPr>
        </p:nvSpPr>
        <p:spPr bwMode="auto">
          <a:xfrm>
            <a:off x="1905000" y="381000"/>
            <a:ext cx="7162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740853" name="Rectangle 53"/>
          <p:cNvSpPr>
            <a:spLocks noChangeArrowheads="1"/>
          </p:cNvSpPr>
          <p:nvPr/>
        </p:nvSpPr>
        <p:spPr bwMode="auto">
          <a:xfrm>
            <a:off x="457200" y="457200"/>
            <a:ext cx="1066800" cy="1219200"/>
          </a:xfrm>
          <a:prstGeom prst="rect">
            <a:avLst/>
          </a:prstGeom>
          <a:solidFill>
            <a:schemeClr val="accent1"/>
          </a:solidFill>
          <a:ln>
            <a:noFill/>
          </a:ln>
          <a:effectLst/>
        </p:spPr>
        <p:txBody>
          <a:bodyPr/>
          <a:lstStyle/>
          <a:p>
            <a:pPr>
              <a:defRPr/>
            </a:pPr>
            <a:endParaRPr lang="en-US"/>
          </a:p>
        </p:txBody>
      </p:sp>
      <p:grpSp>
        <p:nvGrpSpPr>
          <p:cNvPr id="25608" name="Group 54"/>
          <p:cNvGrpSpPr>
            <a:grpSpLocks/>
          </p:cNvGrpSpPr>
          <p:nvPr/>
        </p:nvGrpSpPr>
        <p:grpSpPr bwMode="auto">
          <a:xfrm>
            <a:off x="150813" y="230188"/>
            <a:ext cx="1600200" cy="1598612"/>
            <a:chOff x="95" y="145"/>
            <a:chExt cx="1008" cy="1007"/>
          </a:xfrm>
        </p:grpSpPr>
        <p:sp>
          <p:nvSpPr>
            <p:cNvPr id="1740855" name="Oval 55"/>
            <p:cNvSpPr>
              <a:spLocks noChangeArrowheads="1"/>
            </p:cNvSpPr>
            <p:nvPr/>
          </p:nvSpPr>
          <p:spPr bwMode="auto">
            <a:xfrm>
              <a:off x="431" y="289"/>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56" name="Oval 56"/>
            <p:cNvSpPr>
              <a:spLocks noChangeArrowheads="1"/>
            </p:cNvSpPr>
            <p:nvPr/>
          </p:nvSpPr>
          <p:spPr bwMode="auto">
            <a:xfrm>
              <a:off x="527" y="625"/>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57" name="Oval 57"/>
            <p:cNvSpPr>
              <a:spLocks noChangeArrowheads="1"/>
            </p:cNvSpPr>
            <p:nvPr/>
          </p:nvSpPr>
          <p:spPr bwMode="auto">
            <a:xfrm>
              <a:off x="815" y="674"/>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58" name="Oval 58"/>
            <p:cNvSpPr>
              <a:spLocks noChangeArrowheads="1"/>
            </p:cNvSpPr>
            <p:nvPr/>
          </p:nvSpPr>
          <p:spPr bwMode="auto">
            <a:xfrm>
              <a:off x="863" y="291"/>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59" name="Oval 59"/>
            <p:cNvSpPr>
              <a:spLocks noChangeArrowheads="1"/>
            </p:cNvSpPr>
            <p:nvPr/>
          </p:nvSpPr>
          <p:spPr bwMode="auto">
            <a:xfrm>
              <a:off x="338" y="816"/>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0" name="Oval 60"/>
            <p:cNvSpPr>
              <a:spLocks noChangeArrowheads="1"/>
            </p:cNvSpPr>
            <p:nvPr/>
          </p:nvSpPr>
          <p:spPr bwMode="auto">
            <a:xfrm>
              <a:off x="770" y="912"/>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1" name="Oval 61"/>
            <p:cNvSpPr>
              <a:spLocks noChangeArrowheads="1"/>
            </p:cNvSpPr>
            <p:nvPr/>
          </p:nvSpPr>
          <p:spPr bwMode="auto">
            <a:xfrm>
              <a:off x="335" y="576"/>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2" name="Oval 62"/>
            <p:cNvSpPr>
              <a:spLocks noChangeArrowheads="1"/>
            </p:cNvSpPr>
            <p:nvPr/>
          </p:nvSpPr>
          <p:spPr bwMode="auto">
            <a:xfrm>
              <a:off x="671" y="768"/>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3" name="Oval 63"/>
            <p:cNvSpPr>
              <a:spLocks noChangeArrowheads="1"/>
            </p:cNvSpPr>
            <p:nvPr/>
          </p:nvSpPr>
          <p:spPr bwMode="auto">
            <a:xfrm>
              <a:off x="431" y="912"/>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4" name="Oval 64"/>
            <p:cNvSpPr>
              <a:spLocks noChangeArrowheads="1"/>
            </p:cNvSpPr>
            <p:nvPr/>
          </p:nvSpPr>
          <p:spPr bwMode="auto">
            <a:xfrm>
              <a:off x="623" y="337"/>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5" name="Oval 65"/>
            <p:cNvSpPr>
              <a:spLocks noChangeArrowheads="1"/>
            </p:cNvSpPr>
            <p:nvPr/>
          </p:nvSpPr>
          <p:spPr bwMode="auto">
            <a:xfrm>
              <a:off x="719" y="433"/>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6" name="Oval 66"/>
            <p:cNvSpPr>
              <a:spLocks noChangeArrowheads="1"/>
            </p:cNvSpPr>
            <p:nvPr/>
          </p:nvSpPr>
          <p:spPr bwMode="auto">
            <a:xfrm>
              <a:off x="383" y="481"/>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7" name="Oval 67"/>
            <p:cNvSpPr>
              <a:spLocks noChangeArrowheads="1"/>
            </p:cNvSpPr>
            <p:nvPr/>
          </p:nvSpPr>
          <p:spPr bwMode="auto">
            <a:xfrm>
              <a:off x="191" y="673"/>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8" name="Oval 68"/>
            <p:cNvSpPr>
              <a:spLocks noChangeArrowheads="1"/>
            </p:cNvSpPr>
            <p:nvPr/>
          </p:nvSpPr>
          <p:spPr bwMode="auto">
            <a:xfrm>
              <a:off x="143" y="385"/>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9" name="Oval 69"/>
            <p:cNvSpPr>
              <a:spLocks noChangeArrowheads="1"/>
            </p:cNvSpPr>
            <p:nvPr/>
          </p:nvSpPr>
          <p:spPr bwMode="auto">
            <a:xfrm>
              <a:off x="95" y="817"/>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70" name="Oval 70"/>
            <p:cNvSpPr>
              <a:spLocks noChangeArrowheads="1"/>
            </p:cNvSpPr>
            <p:nvPr/>
          </p:nvSpPr>
          <p:spPr bwMode="auto">
            <a:xfrm>
              <a:off x="719" y="145"/>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71" name="Oval 71"/>
            <p:cNvSpPr>
              <a:spLocks noChangeArrowheads="1"/>
            </p:cNvSpPr>
            <p:nvPr/>
          </p:nvSpPr>
          <p:spPr bwMode="auto">
            <a:xfrm>
              <a:off x="239" y="193"/>
              <a:ext cx="240" cy="240"/>
            </a:xfrm>
            <a:prstGeom prst="ellipse">
              <a:avLst/>
            </a:prstGeom>
            <a:noFill/>
            <a:ln w="12700" cap="sq">
              <a:solidFill>
                <a:srgbClr val="00FFCC"/>
              </a:solidFill>
              <a:round/>
              <a:headEnd/>
              <a:tailEnd/>
            </a:ln>
            <a:effectLst/>
          </p:spPr>
          <p:txBody>
            <a:bodyPr/>
            <a:lstStyle/>
            <a:p>
              <a:pPr>
                <a:defRPr/>
              </a:pPr>
              <a:endParaRPr lang="en-US"/>
            </a:p>
          </p:txBody>
        </p:sp>
      </p:grpSp>
      <p:sp>
        <p:nvSpPr>
          <p:cNvPr id="1740872" name="Rectangle 72"/>
          <p:cNvSpPr>
            <a:spLocks noChangeArrowheads="1"/>
          </p:cNvSpPr>
          <p:nvPr/>
        </p:nvSpPr>
        <p:spPr bwMode="auto">
          <a:xfrm>
            <a:off x="304800" y="165100"/>
            <a:ext cx="1295400" cy="292100"/>
          </a:xfrm>
          <a:prstGeom prst="rect">
            <a:avLst/>
          </a:prstGeom>
          <a:solidFill>
            <a:schemeClr val="bg1"/>
          </a:solidFill>
          <a:ln>
            <a:noFill/>
          </a:ln>
          <a:effectLst/>
        </p:spPr>
        <p:txBody>
          <a:bodyPr/>
          <a:lstStyle/>
          <a:p>
            <a:pPr>
              <a:defRPr/>
            </a:pPr>
            <a:endParaRPr lang="en-US"/>
          </a:p>
        </p:txBody>
      </p:sp>
      <p:sp>
        <p:nvSpPr>
          <p:cNvPr id="1740873" name="Rectangle 73"/>
          <p:cNvSpPr>
            <a:spLocks noChangeArrowheads="1"/>
          </p:cNvSpPr>
          <p:nvPr/>
        </p:nvSpPr>
        <p:spPr bwMode="auto">
          <a:xfrm>
            <a:off x="76200" y="381000"/>
            <a:ext cx="381000" cy="6499225"/>
          </a:xfrm>
          <a:prstGeom prst="rect">
            <a:avLst/>
          </a:prstGeom>
          <a:solidFill>
            <a:schemeClr val="bg1"/>
          </a:solidFill>
          <a:ln>
            <a:noFill/>
          </a:ln>
          <a:effectLst/>
        </p:spPr>
        <p:txBody>
          <a:bodyPr/>
          <a:lstStyle/>
          <a:p>
            <a:pPr>
              <a:defRPr/>
            </a:pPr>
            <a:endParaRPr lang="en-US"/>
          </a:p>
        </p:txBody>
      </p:sp>
      <p:sp>
        <p:nvSpPr>
          <p:cNvPr id="1740874" name="Rectangle 74"/>
          <p:cNvSpPr>
            <a:spLocks noChangeArrowheads="1"/>
          </p:cNvSpPr>
          <p:nvPr/>
        </p:nvSpPr>
        <p:spPr bwMode="auto">
          <a:xfrm>
            <a:off x="152400" y="1295400"/>
            <a:ext cx="304800" cy="152400"/>
          </a:xfrm>
          <a:prstGeom prst="rect">
            <a:avLst/>
          </a:prstGeom>
          <a:solidFill>
            <a:schemeClr val="hlink"/>
          </a:solidFill>
          <a:ln>
            <a:noFill/>
          </a:ln>
          <a:effectLst/>
        </p:spPr>
        <p:txBody>
          <a:bodyPr/>
          <a:lstStyle/>
          <a:p>
            <a:pPr>
              <a:defRPr/>
            </a:pPr>
            <a:endParaRPr lang="en-US"/>
          </a:p>
        </p:txBody>
      </p:sp>
      <p:sp>
        <p:nvSpPr>
          <p:cNvPr id="1740875" name="Rectangle 75"/>
          <p:cNvSpPr>
            <a:spLocks noChangeArrowheads="1"/>
          </p:cNvSpPr>
          <p:nvPr/>
        </p:nvSpPr>
        <p:spPr bwMode="auto">
          <a:xfrm>
            <a:off x="304800" y="1676400"/>
            <a:ext cx="1295400" cy="292100"/>
          </a:xfrm>
          <a:prstGeom prst="rect">
            <a:avLst/>
          </a:prstGeom>
          <a:solidFill>
            <a:schemeClr val="bg1"/>
          </a:solidFill>
          <a:ln>
            <a:noFill/>
          </a:ln>
          <a:effectLst/>
        </p:spPr>
        <p:txBody>
          <a:bodyPr/>
          <a:lstStyle/>
          <a:p>
            <a:pPr>
              <a:defRPr/>
            </a:pPr>
            <a:endParaRPr lang="en-US"/>
          </a:p>
        </p:txBody>
      </p:sp>
      <p:sp>
        <p:nvSpPr>
          <p:cNvPr id="1740876" name="Rectangle 76"/>
          <p:cNvSpPr>
            <a:spLocks noChangeArrowheads="1"/>
          </p:cNvSpPr>
          <p:nvPr/>
        </p:nvSpPr>
        <p:spPr bwMode="auto">
          <a:xfrm>
            <a:off x="1524000" y="304800"/>
            <a:ext cx="381000" cy="6586538"/>
          </a:xfrm>
          <a:prstGeom prst="rect">
            <a:avLst/>
          </a:prstGeom>
          <a:solidFill>
            <a:schemeClr val="bg1"/>
          </a:solidFill>
          <a:ln>
            <a:noFill/>
          </a:ln>
          <a:effectLst/>
        </p:spPr>
        <p:txBody>
          <a:bodyPr/>
          <a:lstStyle/>
          <a:p>
            <a:pPr>
              <a:defRPr/>
            </a:pPr>
            <a:endParaRPr lang="en-US"/>
          </a:p>
        </p:txBody>
      </p:sp>
      <p:sp>
        <p:nvSpPr>
          <p:cNvPr id="1740877" name="Rectangle 77"/>
          <p:cNvSpPr>
            <a:spLocks noChangeArrowheads="1"/>
          </p:cNvSpPr>
          <p:nvPr/>
        </p:nvSpPr>
        <p:spPr bwMode="auto">
          <a:xfrm>
            <a:off x="1524000" y="1295400"/>
            <a:ext cx="685800" cy="152400"/>
          </a:xfrm>
          <a:prstGeom prst="rect">
            <a:avLst/>
          </a:prstGeom>
          <a:solidFill>
            <a:schemeClr val="hlink"/>
          </a:solidFill>
          <a:ln>
            <a:noFill/>
          </a:ln>
          <a:effectLst/>
        </p:spPr>
        <p:txBody>
          <a:bodyPr/>
          <a:lstStyle/>
          <a:p>
            <a:pPr>
              <a:defRPr/>
            </a:pPr>
            <a:endParaRPr lang="en-US"/>
          </a:p>
        </p:txBody>
      </p:sp>
      <p:sp>
        <p:nvSpPr>
          <p:cNvPr id="1740878" name="Rectangle 78"/>
          <p:cNvSpPr>
            <a:spLocks noGrp="1" noChangeArrowheads="1"/>
          </p:cNvSpPr>
          <p:nvPr>
            <p:ph type="dt" sz="half" idx="2"/>
          </p:nvPr>
        </p:nvSpPr>
        <p:spPr bwMode="auto">
          <a:xfrm>
            <a:off x="2559050" y="6470650"/>
            <a:ext cx="1346200" cy="387350"/>
          </a:xfrm>
          <a:prstGeom prst="rect">
            <a:avLst/>
          </a:prstGeom>
          <a:noFill/>
          <a:ln>
            <a:noFill/>
          </a:ln>
          <a:effectLst/>
        </p:spPr>
        <p:txBody>
          <a:bodyPr vert="horz" wrap="square" lIns="92075" tIns="46038" rIns="92075" bIns="46038" numCol="1" anchor="ctr" anchorCtr="0" compatLnSpc="1">
            <a:prstTxWarp prst="textNoShape">
              <a:avLst/>
            </a:prstTxWarp>
          </a:bodyPr>
          <a:lstStyle>
            <a:lvl1pPr eaLnBrk="1" hangingPunct="1">
              <a:defRPr sz="1400">
                <a:latin typeface="+mj-lt"/>
                <a:ea typeface="ＭＳ Ｐゴシック" charset="0"/>
                <a:cs typeface="ＭＳ Ｐゴシック" charset="0"/>
              </a:defRPr>
            </a:lvl1pPr>
          </a:lstStyle>
          <a:p>
            <a:pPr>
              <a:defRPr/>
            </a:pPr>
            <a:endParaRPr lang="en-US"/>
          </a:p>
        </p:txBody>
      </p:sp>
      <p:sp>
        <p:nvSpPr>
          <p:cNvPr id="1740879" name="Rectangle 79"/>
          <p:cNvSpPr>
            <a:spLocks noGrp="1" noChangeArrowheads="1"/>
          </p:cNvSpPr>
          <p:nvPr>
            <p:ph type="ftr" sz="quarter" idx="3"/>
          </p:nvPr>
        </p:nvSpPr>
        <p:spPr bwMode="auto">
          <a:xfrm>
            <a:off x="3984625" y="6477000"/>
            <a:ext cx="3540125" cy="379413"/>
          </a:xfrm>
          <a:prstGeom prst="rect">
            <a:avLst/>
          </a:prstGeom>
          <a:noFill/>
          <a:ln>
            <a:noFill/>
          </a:ln>
          <a:effectLst/>
        </p:spPr>
        <p:txBody>
          <a:bodyPr vert="horz" wrap="square" lIns="92075" tIns="46038" rIns="92075" bIns="46038" numCol="1" anchor="ctr" anchorCtr="0" compatLnSpc="1">
            <a:prstTxWarp prst="textNoShape">
              <a:avLst/>
            </a:prstTxWarp>
          </a:bodyPr>
          <a:lstStyle>
            <a:lvl1pPr algn="ctr" eaLnBrk="1" hangingPunct="1">
              <a:defRPr sz="1400">
                <a:latin typeface="+mj-lt"/>
                <a:ea typeface="ＭＳ Ｐゴシック" charset="0"/>
                <a:cs typeface="ＭＳ Ｐゴシック" charset="0"/>
              </a:defRPr>
            </a:lvl1pPr>
          </a:lstStyle>
          <a:p>
            <a:pPr>
              <a:defRPr/>
            </a:pPr>
            <a:endParaRPr lang="en-US"/>
          </a:p>
        </p:txBody>
      </p:sp>
      <p:sp>
        <p:nvSpPr>
          <p:cNvPr id="1740880" name="Rectangle 80"/>
          <p:cNvSpPr>
            <a:spLocks noGrp="1" noChangeArrowheads="1"/>
          </p:cNvSpPr>
          <p:nvPr>
            <p:ph type="sldNum" sz="quarter" idx="4"/>
          </p:nvPr>
        </p:nvSpPr>
        <p:spPr bwMode="auto">
          <a:xfrm>
            <a:off x="7572375" y="6477000"/>
            <a:ext cx="1250950" cy="379413"/>
          </a:xfrm>
          <a:prstGeom prst="rect">
            <a:avLst/>
          </a:prstGeom>
          <a:noFill/>
          <a:ln>
            <a:noFill/>
          </a:ln>
          <a:effectLst/>
        </p:spPr>
        <p:txBody>
          <a:bodyPr vert="horz" wrap="square" lIns="92075" tIns="46038" rIns="92075" bIns="46038" numCol="1" anchor="ctr" anchorCtr="0" compatLnSpc="1">
            <a:prstTxWarp prst="textNoShape">
              <a:avLst/>
            </a:prstTxWarp>
          </a:bodyPr>
          <a:lstStyle>
            <a:lvl1pPr algn="r" eaLnBrk="1" hangingPunct="1">
              <a:defRPr sz="1400">
                <a:latin typeface="Times New Roman" charset="0"/>
              </a:defRPr>
            </a:lvl1pPr>
          </a:lstStyle>
          <a:p>
            <a:fld id="{53170590-A338-DA48-8428-CDAD213BE80D}" type="slidenum">
              <a:rPr lang="en-US"/>
              <a:pPr/>
              <a:t>‹#›</a:t>
            </a:fld>
            <a:endParaRPr lang="en-US"/>
          </a:p>
        </p:txBody>
      </p:sp>
      <p:sp>
        <p:nvSpPr>
          <p:cNvPr id="1740881" name="Rectangle 81"/>
          <p:cNvSpPr>
            <a:spLocks noChangeArrowheads="1"/>
          </p:cNvSpPr>
          <p:nvPr/>
        </p:nvSpPr>
        <p:spPr bwMode="auto">
          <a:xfrm>
            <a:off x="2286000" y="6029325"/>
            <a:ext cx="222250" cy="827088"/>
          </a:xfrm>
          <a:prstGeom prst="rect">
            <a:avLst/>
          </a:prstGeom>
          <a:solidFill>
            <a:srgbClr val="B2B2B2">
              <a:alpha val="50000"/>
            </a:srgbClr>
          </a:solidFill>
          <a:ln>
            <a:noFill/>
          </a:ln>
          <a:effectLst/>
        </p:spPr>
        <p:txBody>
          <a:bodyPr/>
          <a:lstStyle/>
          <a:p>
            <a:pPr eaLnBrk="1" hangingPunct="1">
              <a:defRPr/>
            </a:pPr>
            <a:endParaRPr kumimoji="1" lang="en-US">
              <a:latin typeface="Times New Roman" charset="0"/>
            </a:endParaRPr>
          </a:p>
        </p:txBody>
      </p:sp>
    </p:spTree>
    <p:extLst>
      <p:ext uri="{BB962C8B-B14F-4D97-AF65-F5344CB8AC3E}">
        <p14:creationId xmlns:p14="http://schemas.microsoft.com/office/powerpoint/2010/main" val="3294969635"/>
      </p:ext>
    </p:extLst>
  </p:cSld>
  <p:clrMap bg1="dk2" tx1="lt1" bg2="dk1" tx2="lt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Lst>
  <p:transition>
    <p:cut/>
  </p:transition>
  <p:txStyles>
    <p:titleStyle>
      <a:lvl1pPr algn="l" rtl="0" eaLnBrk="0" fontAlgn="base" hangingPunct="0">
        <a:spcBef>
          <a:spcPct val="0"/>
        </a:spcBef>
        <a:spcAft>
          <a:spcPct val="0"/>
        </a:spcAft>
        <a:defRPr sz="4400">
          <a:solidFill>
            <a:schemeClr val="tx2"/>
          </a:solidFill>
          <a:latin typeface="Arail"/>
          <a:ea typeface="+mj-ea"/>
          <a:cs typeface="Arail"/>
        </a:defRPr>
      </a:lvl1pPr>
      <a:lvl2pPr algn="l" rtl="0" eaLnBrk="0" fontAlgn="base" hangingPunct="0">
        <a:spcBef>
          <a:spcPct val="0"/>
        </a:spcBef>
        <a:spcAft>
          <a:spcPct val="0"/>
        </a:spcAft>
        <a:defRPr sz="4400">
          <a:solidFill>
            <a:schemeClr val="tx2"/>
          </a:solidFill>
          <a:latin typeface="Arail" charset="0"/>
          <a:ea typeface="ＭＳ Ｐゴシック" charset="0"/>
        </a:defRPr>
      </a:lvl2pPr>
      <a:lvl3pPr algn="l" rtl="0" eaLnBrk="0" fontAlgn="base" hangingPunct="0">
        <a:spcBef>
          <a:spcPct val="0"/>
        </a:spcBef>
        <a:spcAft>
          <a:spcPct val="0"/>
        </a:spcAft>
        <a:defRPr sz="4400">
          <a:solidFill>
            <a:schemeClr val="tx2"/>
          </a:solidFill>
          <a:latin typeface="Arail" charset="0"/>
          <a:ea typeface="ＭＳ Ｐゴシック" charset="0"/>
        </a:defRPr>
      </a:lvl3pPr>
      <a:lvl4pPr algn="l" rtl="0" eaLnBrk="0" fontAlgn="base" hangingPunct="0">
        <a:spcBef>
          <a:spcPct val="0"/>
        </a:spcBef>
        <a:spcAft>
          <a:spcPct val="0"/>
        </a:spcAft>
        <a:defRPr sz="4400">
          <a:solidFill>
            <a:schemeClr val="tx2"/>
          </a:solidFill>
          <a:latin typeface="Arail" charset="0"/>
          <a:ea typeface="ＭＳ Ｐゴシック" charset="0"/>
        </a:defRPr>
      </a:lvl4pPr>
      <a:lvl5pPr algn="l" rtl="0" eaLnBrk="0" fontAlgn="base" hangingPunct="0">
        <a:spcBef>
          <a:spcPct val="0"/>
        </a:spcBef>
        <a:spcAft>
          <a:spcPct val="0"/>
        </a:spcAft>
        <a:defRPr sz="4400">
          <a:solidFill>
            <a:schemeClr val="tx2"/>
          </a:solidFill>
          <a:latin typeface="Arail" charset="0"/>
          <a:ea typeface="ＭＳ Ｐゴシック" charset="0"/>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rgbClr val="00FFCC"/>
        </a:buClr>
        <a:buSzPct val="70000"/>
        <a:buFont typeface="Wingdings" charset="0"/>
        <a:buChar char="u"/>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lr>
          <a:srgbClr val="00FFCC"/>
        </a:buClr>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00FFCC"/>
        </a:buClr>
        <a:buSzPct val="65000"/>
        <a:buFont typeface="Wingdings" charset="0"/>
        <a:buChar char="t"/>
        <a:defRPr sz="2400">
          <a:solidFill>
            <a:schemeClr val="tx1"/>
          </a:solidFill>
          <a:latin typeface="+mn-lt"/>
          <a:ea typeface="+mn-ea"/>
        </a:defRPr>
      </a:lvl3pPr>
      <a:lvl4pPr marL="1600200" indent="-228600" algn="l" rtl="0" eaLnBrk="0" fontAlgn="base" hangingPunct="0">
        <a:spcBef>
          <a:spcPct val="20000"/>
        </a:spcBef>
        <a:spcAft>
          <a:spcPct val="0"/>
        </a:spcAft>
        <a:buClr>
          <a:srgbClr val="00FFCC"/>
        </a:buClr>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00FFCC"/>
        </a:buClr>
        <a:buChar char="•"/>
        <a:defRPr sz="2000">
          <a:solidFill>
            <a:schemeClr val="tx1"/>
          </a:solidFill>
          <a:latin typeface="+mn-lt"/>
          <a:ea typeface="+mn-ea"/>
        </a:defRPr>
      </a:lvl5pPr>
      <a:lvl6pPr marL="2514600" indent="-228600" algn="l" rtl="0" fontAlgn="base">
        <a:spcBef>
          <a:spcPct val="20000"/>
        </a:spcBef>
        <a:spcAft>
          <a:spcPct val="0"/>
        </a:spcAft>
        <a:buClr>
          <a:srgbClr val="00FFCC"/>
        </a:buClr>
        <a:buChar char="•"/>
        <a:defRPr sz="2000">
          <a:solidFill>
            <a:schemeClr val="tx1"/>
          </a:solidFill>
          <a:latin typeface="+mn-lt"/>
          <a:ea typeface="+mn-ea"/>
        </a:defRPr>
      </a:lvl6pPr>
      <a:lvl7pPr marL="2971800" indent="-228600" algn="l" rtl="0" fontAlgn="base">
        <a:spcBef>
          <a:spcPct val="20000"/>
        </a:spcBef>
        <a:spcAft>
          <a:spcPct val="0"/>
        </a:spcAft>
        <a:buClr>
          <a:srgbClr val="00FFCC"/>
        </a:buClr>
        <a:buChar char="•"/>
        <a:defRPr sz="2000">
          <a:solidFill>
            <a:schemeClr val="tx1"/>
          </a:solidFill>
          <a:latin typeface="+mn-lt"/>
          <a:ea typeface="+mn-ea"/>
        </a:defRPr>
      </a:lvl7pPr>
      <a:lvl8pPr marL="3429000" indent="-228600" algn="l" rtl="0" fontAlgn="base">
        <a:spcBef>
          <a:spcPct val="20000"/>
        </a:spcBef>
        <a:spcAft>
          <a:spcPct val="0"/>
        </a:spcAft>
        <a:buClr>
          <a:srgbClr val="00FFCC"/>
        </a:buClr>
        <a:buChar char="•"/>
        <a:defRPr sz="2000">
          <a:solidFill>
            <a:schemeClr val="tx1"/>
          </a:solidFill>
          <a:latin typeface="+mn-lt"/>
          <a:ea typeface="+mn-ea"/>
        </a:defRPr>
      </a:lvl8pPr>
      <a:lvl9pPr marL="3886200" indent="-228600" algn="l" rtl="0" fontAlgn="base">
        <a:spcBef>
          <a:spcPct val="20000"/>
        </a:spcBef>
        <a:spcAft>
          <a:spcPct val="0"/>
        </a:spcAft>
        <a:buClr>
          <a:srgbClr val="00FFCC"/>
        </a:buClr>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61282" name="AutoShape 3074"/>
          <p:cNvSpPr>
            <a:spLocks noChangeArrowheads="1"/>
          </p:cNvSpPr>
          <p:nvPr/>
        </p:nvSpPr>
        <p:spPr bwMode="auto">
          <a:xfrm rot="6480000" flipH="1">
            <a:off x="730250" y="1489075"/>
            <a:ext cx="901700" cy="901700"/>
          </a:xfrm>
          <a:prstGeom prst="rtTriangle">
            <a:avLst/>
          </a:prstGeom>
          <a:noFill/>
          <a:ln w="12700">
            <a:solidFill>
              <a:schemeClr val="accent2"/>
            </a:solidFill>
            <a:miter lim="800000"/>
            <a:headEnd/>
            <a:tailEnd/>
          </a:ln>
          <a:effectLst/>
        </p:spPr>
        <p:txBody>
          <a:bodyPr rot="10800000" vert="eaVert" wrap="none" anchor="ctr"/>
          <a:lstStyle/>
          <a:p>
            <a:pPr algn="ctr" eaLnBrk="1" hangingPunct="1">
              <a:defRPr/>
            </a:pPr>
            <a:endParaRPr kumimoji="1" lang="en-US" b="1" i="0">
              <a:latin typeface="Arial" panose="020B0604020202020204" pitchFamily="34" charset="0"/>
            </a:endParaRPr>
          </a:p>
        </p:txBody>
      </p:sp>
      <p:sp>
        <p:nvSpPr>
          <p:cNvPr id="62467" name="Rectangle 3075"/>
          <p:cNvSpPr>
            <a:spLocks noGrp="1" noChangeArrowheads="1"/>
          </p:cNvSpPr>
          <p:nvPr>
            <p:ph type="title"/>
          </p:nvPr>
        </p:nvSpPr>
        <p:spPr bwMode="auto">
          <a:xfrm>
            <a:off x="1206500" y="315913"/>
            <a:ext cx="7086600" cy="1276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2468" name="Rectangle 3076"/>
          <p:cNvSpPr>
            <a:spLocks noGrp="1" noChangeArrowheads="1"/>
          </p:cNvSpPr>
          <p:nvPr>
            <p:ph type="body" idx="1"/>
          </p:nvPr>
        </p:nvSpPr>
        <p:spPr bwMode="auto">
          <a:xfrm>
            <a:off x="674688" y="1795463"/>
            <a:ext cx="7826375"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61285" name="Rectangle 3077"/>
          <p:cNvSpPr>
            <a:spLocks noGrp="1" noChangeArrowheads="1"/>
          </p:cNvSpPr>
          <p:nvPr>
            <p:ph type="dt" sz="half" idx="2"/>
          </p:nvPr>
        </p:nvSpPr>
        <p:spPr bwMode="auto">
          <a:xfrm>
            <a:off x="0" y="6145213"/>
            <a:ext cx="1371600" cy="712787"/>
          </a:xfrm>
          <a:prstGeom prst="rect">
            <a:avLst/>
          </a:prstGeom>
          <a:noFill/>
          <a:ln>
            <a:noFill/>
          </a:ln>
          <a:effectLst/>
        </p:spPr>
        <p:txBody>
          <a:bodyPr vert="horz" wrap="square" lIns="92075" tIns="46038" rIns="92075" bIns="46038" numCol="1" anchor="b" anchorCtr="0" compatLnSpc="1">
            <a:prstTxWarp prst="textNoShape">
              <a:avLst/>
            </a:prstTxWarp>
          </a:bodyPr>
          <a:lstStyle>
            <a:lvl1pPr eaLnBrk="1" hangingPunct="1">
              <a:defRPr sz="1400" b="1" i="0">
                <a:latin typeface="Arial" panose="020B0604020202020204" pitchFamily="34" charset="0"/>
                <a:ea typeface="ＭＳ Ｐゴシック" charset="0"/>
                <a:cs typeface="ＭＳ Ｐゴシック" charset="0"/>
              </a:defRPr>
            </a:lvl1pPr>
          </a:lstStyle>
          <a:p>
            <a:pPr>
              <a:defRPr/>
            </a:pPr>
            <a:endParaRPr lang="en-US"/>
          </a:p>
        </p:txBody>
      </p:sp>
      <p:sp>
        <p:nvSpPr>
          <p:cNvPr id="1761286" name="Rectangle 3078"/>
          <p:cNvSpPr>
            <a:spLocks noGrp="1" noChangeArrowheads="1"/>
          </p:cNvSpPr>
          <p:nvPr>
            <p:ph type="ftr" sz="quarter" idx="3"/>
          </p:nvPr>
        </p:nvSpPr>
        <p:spPr bwMode="auto">
          <a:xfrm>
            <a:off x="1676400" y="6400800"/>
            <a:ext cx="3352800" cy="457200"/>
          </a:xfrm>
          <a:prstGeom prst="rect">
            <a:avLst/>
          </a:prstGeom>
          <a:noFill/>
          <a:ln>
            <a:noFill/>
          </a:ln>
          <a:effectLst/>
        </p:spPr>
        <p:txBody>
          <a:bodyPr vert="horz" wrap="square" lIns="92075" tIns="46038" rIns="92075" bIns="46038" numCol="1" anchor="b" anchorCtr="0" compatLnSpc="1">
            <a:prstTxWarp prst="textNoShape">
              <a:avLst/>
            </a:prstTxWarp>
          </a:bodyPr>
          <a:lstStyle>
            <a:lvl1pPr eaLnBrk="1" hangingPunct="1">
              <a:defRPr sz="1400" b="1" i="0">
                <a:latin typeface="Arial" panose="020B0604020202020204" pitchFamily="34" charset="0"/>
                <a:ea typeface="ＭＳ Ｐゴシック" charset="0"/>
                <a:cs typeface="ＭＳ Ｐゴシック" charset="0"/>
              </a:defRPr>
            </a:lvl1pPr>
          </a:lstStyle>
          <a:p>
            <a:pPr>
              <a:defRPr/>
            </a:pPr>
            <a:endParaRPr lang="en-US"/>
          </a:p>
        </p:txBody>
      </p:sp>
      <p:sp>
        <p:nvSpPr>
          <p:cNvPr id="1761287" name="Rectangle 3079"/>
          <p:cNvSpPr>
            <a:spLocks noGrp="1" noChangeArrowheads="1"/>
          </p:cNvSpPr>
          <p:nvPr>
            <p:ph type="sldNum" sz="quarter" idx="4"/>
          </p:nvPr>
        </p:nvSpPr>
        <p:spPr bwMode="auto">
          <a:xfrm>
            <a:off x="1371600" y="6477000"/>
            <a:ext cx="304800" cy="381000"/>
          </a:xfrm>
          <a:prstGeom prst="rect">
            <a:avLst/>
          </a:prstGeom>
          <a:solidFill>
            <a:schemeClr val="accent1"/>
          </a:solidFill>
          <a:ln>
            <a:noFill/>
          </a:ln>
          <a:effectLst/>
        </p:spPr>
        <p:txBody>
          <a:bodyPr vert="horz" wrap="square" lIns="92075" tIns="46038" rIns="92075" bIns="46038" numCol="1" anchor="b" anchorCtr="0" compatLnSpc="1">
            <a:prstTxWarp prst="textNoShape">
              <a:avLst/>
            </a:prstTxWarp>
          </a:bodyPr>
          <a:lstStyle>
            <a:lvl1pPr algn="r" eaLnBrk="1" hangingPunct="1">
              <a:defRPr sz="1400" b="1" i="0">
                <a:latin typeface="Arial" panose="020B0604020202020204" pitchFamily="34" charset="0"/>
              </a:defRPr>
            </a:lvl1pPr>
          </a:lstStyle>
          <a:p>
            <a:fld id="{AE9C8967-11CB-CE48-81B2-3EAD27BB541C}" type="slidenum">
              <a:rPr lang="en-US" smtClean="0"/>
              <a:pPr/>
              <a:t>‹#›</a:t>
            </a:fld>
            <a:endParaRPr lang="en-US"/>
          </a:p>
        </p:txBody>
      </p:sp>
      <p:grpSp>
        <p:nvGrpSpPr>
          <p:cNvPr id="62472" name="Group 3080"/>
          <p:cNvGrpSpPr>
            <a:grpSpLocks/>
          </p:cNvGrpSpPr>
          <p:nvPr/>
        </p:nvGrpSpPr>
        <p:grpSpPr bwMode="auto">
          <a:xfrm>
            <a:off x="4365625" y="1951038"/>
            <a:ext cx="4770438" cy="5062537"/>
            <a:chOff x="2750" y="1229"/>
            <a:chExt cx="3005" cy="3189"/>
          </a:xfrm>
        </p:grpSpPr>
        <p:sp>
          <p:nvSpPr>
            <p:cNvPr id="1761289" name="AutoShape 3081"/>
            <p:cNvSpPr>
              <a:spLocks noChangeArrowheads="1"/>
            </p:cNvSpPr>
            <p:nvPr/>
          </p:nvSpPr>
          <p:spPr bwMode="auto">
            <a:xfrm rot="13500000" flipH="1">
              <a:off x="4453" y="3780"/>
              <a:ext cx="568" cy="568"/>
            </a:xfrm>
            <a:prstGeom prst="rtTriangle">
              <a:avLst/>
            </a:prstGeom>
            <a:noFill/>
            <a:ln w="12700">
              <a:solidFill>
                <a:schemeClr val="accent2"/>
              </a:solidFill>
              <a:miter lim="800000"/>
              <a:headEnd/>
              <a:tailEnd/>
            </a:ln>
            <a:effectLst/>
          </p:spPr>
          <p:txBody>
            <a:bodyPr wrap="none" anchor="ctr"/>
            <a:lstStyle/>
            <a:p>
              <a:pPr>
                <a:defRPr/>
              </a:pPr>
              <a:endParaRPr lang="en-US" b="1" i="0">
                <a:latin typeface="Arial" panose="020B0604020202020204" pitchFamily="34" charset="0"/>
              </a:endParaRPr>
            </a:p>
          </p:txBody>
        </p:sp>
        <p:sp>
          <p:nvSpPr>
            <p:cNvPr id="1761290" name="AutoShape 3082"/>
            <p:cNvSpPr>
              <a:spLocks noChangeArrowheads="1"/>
            </p:cNvSpPr>
            <p:nvPr/>
          </p:nvSpPr>
          <p:spPr bwMode="auto">
            <a:xfrm rot="16200000">
              <a:off x="4711" y="3319"/>
              <a:ext cx="858" cy="852"/>
            </a:xfrm>
            <a:prstGeom prst="rtTriangle">
              <a:avLst/>
            </a:prstGeom>
            <a:noFill/>
            <a:ln w="12700">
              <a:solidFill>
                <a:schemeClr val="accent2"/>
              </a:solidFill>
              <a:miter lim="800000"/>
              <a:headEnd/>
              <a:tailEnd/>
            </a:ln>
            <a:effectLst/>
          </p:spPr>
          <p:txBody>
            <a:bodyPr wrap="none" anchor="ctr"/>
            <a:lstStyle/>
            <a:p>
              <a:pPr>
                <a:defRPr/>
              </a:pPr>
              <a:endParaRPr lang="en-US" b="1" i="0">
                <a:latin typeface="Arial" panose="020B0604020202020204" pitchFamily="34" charset="0"/>
              </a:endParaRPr>
            </a:p>
          </p:txBody>
        </p:sp>
        <p:sp>
          <p:nvSpPr>
            <p:cNvPr id="1761291" name="AutoShape 3083"/>
            <p:cNvSpPr>
              <a:spLocks noChangeArrowheads="1"/>
            </p:cNvSpPr>
            <p:nvPr/>
          </p:nvSpPr>
          <p:spPr bwMode="auto">
            <a:xfrm>
              <a:off x="4947" y="2612"/>
              <a:ext cx="808" cy="808"/>
            </a:xfrm>
            <a:prstGeom prst="diamond">
              <a:avLst/>
            </a:prstGeom>
            <a:noFill/>
            <a:ln w="12700">
              <a:solidFill>
                <a:schemeClr val="accent2"/>
              </a:solidFill>
              <a:miter lim="800000"/>
              <a:headEnd/>
              <a:tailEnd/>
            </a:ln>
            <a:effectLst/>
          </p:spPr>
          <p:txBody>
            <a:bodyPr wrap="none" anchor="ctr"/>
            <a:lstStyle/>
            <a:p>
              <a:pPr>
                <a:defRPr/>
              </a:pPr>
              <a:endParaRPr lang="en-US" b="1" i="0">
                <a:latin typeface="Arial" panose="020B0604020202020204" pitchFamily="34" charset="0"/>
              </a:endParaRPr>
            </a:p>
          </p:txBody>
        </p:sp>
        <p:sp>
          <p:nvSpPr>
            <p:cNvPr id="1761292" name="AutoShape 3084"/>
            <p:cNvSpPr>
              <a:spLocks noChangeArrowheads="1"/>
            </p:cNvSpPr>
            <p:nvPr/>
          </p:nvSpPr>
          <p:spPr bwMode="auto">
            <a:xfrm rot="13500000">
              <a:off x="2750" y="3164"/>
              <a:ext cx="1254" cy="1254"/>
            </a:xfrm>
            <a:prstGeom prst="rtTriangle">
              <a:avLst/>
            </a:prstGeom>
            <a:noFill/>
            <a:ln w="12700">
              <a:solidFill>
                <a:schemeClr val="accent2"/>
              </a:solidFill>
              <a:miter lim="800000"/>
              <a:headEnd/>
              <a:tailEnd/>
            </a:ln>
            <a:effectLst/>
          </p:spPr>
          <p:txBody>
            <a:bodyPr wrap="none" anchor="ctr"/>
            <a:lstStyle/>
            <a:p>
              <a:pPr>
                <a:defRPr/>
              </a:pPr>
              <a:endParaRPr lang="en-US" b="1" i="0">
                <a:latin typeface="Arial" panose="020B0604020202020204" pitchFamily="34" charset="0"/>
              </a:endParaRPr>
            </a:p>
          </p:txBody>
        </p:sp>
        <p:sp>
          <p:nvSpPr>
            <p:cNvPr id="1761293" name="AutoShape 3085"/>
            <p:cNvSpPr>
              <a:spLocks noChangeArrowheads="1"/>
            </p:cNvSpPr>
            <p:nvPr/>
          </p:nvSpPr>
          <p:spPr bwMode="auto">
            <a:xfrm rot="8100000" flipH="1">
              <a:off x="3721" y="2495"/>
              <a:ext cx="568" cy="568"/>
            </a:xfrm>
            <a:prstGeom prst="rtTriangle">
              <a:avLst/>
            </a:prstGeom>
            <a:noFill/>
            <a:ln w="12700">
              <a:solidFill>
                <a:schemeClr val="accent2"/>
              </a:solidFill>
              <a:miter lim="800000"/>
              <a:headEnd/>
              <a:tailEnd/>
            </a:ln>
            <a:effectLst/>
          </p:spPr>
          <p:txBody>
            <a:bodyPr wrap="none" anchor="ctr"/>
            <a:lstStyle/>
            <a:p>
              <a:pPr>
                <a:defRPr/>
              </a:pPr>
              <a:endParaRPr lang="en-US" b="1" i="0">
                <a:latin typeface="Arial" panose="020B0604020202020204" pitchFamily="34" charset="0"/>
              </a:endParaRPr>
            </a:p>
          </p:txBody>
        </p:sp>
        <p:grpSp>
          <p:nvGrpSpPr>
            <p:cNvPr id="62478" name="Group 3086"/>
            <p:cNvGrpSpPr>
              <a:grpSpLocks/>
            </p:cNvGrpSpPr>
            <p:nvPr/>
          </p:nvGrpSpPr>
          <p:grpSpPr bwMode="auto">
            <a:xfrm>
              <a:off x="4384" y="2184"/>
              <a:ext cx="402" cy="1198"/>
              <a:chOff x="4384" y="2184"/>
              <a:chExt cx="402" cy="1198"/>
            </a:xfrm>
          </p:grpSpPr>
          <p:sp>
            <p:nvSpPr>
              <p:cNvPr id="1761295" name="Line 3087"/>
              <p:cNvSpPr>
                <a:spLocks noChangeShapeType="1"/>
              </p:cNvSpPr>
              <p:nvPr/>
            </p:nvSpPr>
            <p:spPr bwMode="auto">
              <a:xfrm>
                <a:off x="4784" y="2194"/>
                <a:ext cx="0" cy="784"/>
              </a:xfrm>
              <a:prstGeom prst="line">
                <a:avLst/>
              </a:prstGeom>
              <a:noFill/>
              <a:ln w="12700">
                <a:solidFill>
                  <a:schemeClr val="accent2"/>
                </a:solidFill>
                <a:round/>
                <a:headEnd type="none" w="sm" len="sm"/>
                <a:tailEnd type="none" w="sm" len="sm"/>
              </a:ln>
              <a:effectLst/>
            </p:spPr>
            <p:txBody>
              <a:bodyPr wrap="none" anchor="ctr"/>
              <a:lstStyle/>
              <a:p>
                <a:pPr>
                  <a:defRPr/>
                </a:pPr>
                <a:endParaRPr lang="en-US" b="1" i="0">
                  <a:latin typeface="Arial" panose="020B0604020202020204" pitchFamily="34" charset="0"/>
                </a:endParaRPr>
              </a:p>
            </p:txBody>
          </p:sp>
          <p:sp>
            <p:nvSpPr>
              <p:cNvPr id="1761296" name="Line 3088"/>
              <p:cNvSpPr>
                <a:spLocks noChangeShapeType="1"/>
              </p:cNvSpPr>
              <p:nvPr/>
            </p:nvSpPr>
            <p:spPr bwMode="auto">
              <a:xfrm>
                <a:off x="4388" y="2582"/>
                <a:ext cx="0" cy="800"/>
              </a:xfrm>
              <a:prstGeom prst="line">
                <a:avLst/>
              </a:prstGeom>
              <a:noFill/>
              <a:ln w="12700">
                <a:solidFill>
                  <a:schemeClr val="accent2"/>
                </a:solidFill>
                <a:round/>
                <a:headEnd type="none" w="sm" len="sm"/>
                <a:tailEnd type="none" w="sm" len="sm"/>
              </a:ln>
              <a:effectLst/>
            </p:spPr>
            <p:txBody>
              <a:bodyPr wrap="none" anchor="ctr"/>
              <a:lstStyle/>
              <a:p>
                <a:pPr>
                  <a:defRPr/>
                </a:pPr>
                <a:endParaRPr lang="en-US" b="1" i="0">
                  <a:latin typeface="Arial" panose="020B0604020202020204" pitchFamily="34" charset="0"/>
                </a:endParaRPr>
              </a:p>
            </p:txBody>
          </p:sp>
          <p:sp>
            <p:nvSpPr>
              <p:cNvPr id="1761297" name="Line 3089"/>
              <p:cNvSpPr>
                <a:spLocks noChangeShapeType="1"/>
              </p:cNvSpPr>
              <p:nvPr/>
            </p:nvSpPr>
            <p:spPr bwMode="auto">
              <a:xfrm flipV="1">
                <a:off x="4388" y="2980"/>
                <a:ext cx="398" cy="398"/>
              </a:xfrm>
              <a:prstGeom prst="line">
                <a:avLst/>
              </a:prstGeom>
              <a:noFill/>
              <a:ln w="12700">
                <a:solidFill>
                  <a:schemeClr val="accent2"/>
                </a:solidFill>
                <a:round/>
                <a:headEnd type="none" w="sm" len="sm"/>
                <a:tailEnd type="none" w="sm" len="sm"/>
              </a:ln>
              <a:effectLst/>
            </p:spPr>
            <p:txBody>
              <a:bodyPr wrap="none" anchor="ctr"/>
              <a:lstStyle/>
              <a:p>
                <a:pPr>
                  <a:defRPr/>
                </a:pPr>
                <a:endParaRPr lang="en-US" b="1" i="0">
                  <a:latin typeface="Arial" panose="020B0604020202020204" pitchFamily="34" charset="0"/>
                </a:endParaRPr>
              </a:p>
            </p:txBody>
          </p:sp>
          <p:sp>
            <p:nvSpPr>
              <p:cNvPr id="1761298" name="Line 3090"/>
              <p:cNvSpPr>
                <a:spLocks noChangeShapeType="1"/>
              </p:cNvSpPr>
              <p:nvPr/>
            </p:nvSpPr>
            <p:spPr bwMode="auto">
              <a:xfrm flipV="1">
                <a:off x="4384" y="2184"/>
                <a:ext cx="402" cy="402"/>
              </a:xfrm>
              <a:prstGeom prst="line">
                <a:avLst/>
              </a:prstGeom>
              <a:noFill/>
              <a:ln w="12700">
                <a:solidFill>
                  <a:schemeClr val="accent2"/>
                </a:solidFill>
                <a:round/>
                <a:headEnd type="none" w="sm" len="sm"/>
                <a:tailEnd type="none" w="sm" len="sm"/>
              </a:ln>
              <a:effectLst/>
            </p:spPr>
            <p:txBody>
              <a:bodyPr wrap="none" anchor="ctr"/>
              <a:lstStyle/>
              <a:p>
                <a:pPr>
                  <a:defRPr/>
                </a:pPr>
                <a:endParaRPr lang="en-US" b="1" i="0">
                  <a:latin typeface="Arial" panose="020B0604020202020204" pitchFamily="34" charset="0"/>
                </a:endParaRPr>
              </a:p>
            </p:txBody>
          </p:sp>
        </p:grpSp>
        <p:sp>
          <p:nvSpPr>
            <p:cNvPr id="1761299" name="AutoShape 3091"/>
            <p:cNvSpPr>
              <a:spLocks noChangeArrowheads="1"/>
            </p:cNvSpPr>
            <p:nvPr/>
          </p:nvSpPr>
          <p:spPr bwMode="auto">
            <a:xfrm rot="18900000">
              <a:off x="4388" y="1229"/>
              <a:ext cx="1254" cy="1254"/>
            </a:xfrm>
            <a:prstGeom prst="rtTriangle">
              <a:avLst/>
            </a:prstGeom>
            <a:noFill/>
            <a:ln w="12700">
              <a:solidFill>
                <a:schemeClr val="accent2"/>
              </a:solidFill>
              <a:miter lim="800000"/>
              <a:headEnd/>
              <a:tailEnd/>
            </a:ln>
            <a:effectLst/>
          </p:spPr>
          <p:txBody>
            <a:bodyPr wrap="none" anchor="ctr"/>
            <a:lstStyle/>
            <a:p>
              <a:pPr>
                <a:defRPr/>
              </a:pPr>
              <a:endParaRPr lang="en-US" b="1" i="0">
                <a:latin typeface="Arial" panose="020B0604020202020204" pitchFamily="34" charset="0"/>
              </a:endParaRPr>
            </a:p>
          </p:txBody>
        </p:sp>
      </p:grpSp>
    </p:spTree>
    <p:extLst>
      <p:ext uri="{BB962C8B-B14F-4D97-AF65-F5344CB8AC3E}">
        <p14:creationId xmlns:p14="http://schemas.microsoft.com/office/powerpoint/2010/main" val="845742534"/>
      </p:ext>
    </p:extLst>
  </p:cSld>
  <p:clrMap bg1="dk2" tx1="lt1" bg2="dk1" tx2="lt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Lst>
  <p:transition/>
  <p:txStyles>
    <p:titleStyle>
      <a:lvl1pPr algn="r" rtl="0" eaLnBrk="0" fontAlgn="base" hangingPunct="0">
        <a:lnSpc>
          <a:spcPct val="90000"/>
        </a:lnSpc>
        <a:spcBef>
          <a:spcPct val="0"/>
        </a:spcBef>
        <a:spcAft>
          <a:spcPct val="0"/>
        </a:spcAft>
        <a:defRPr sz="5400" b="1" i="0">
          <a:solidFill>
            <a:schemeClr val="bg2"/>
          </a:solidFill>
          <a:latin typeface="Arial" panose="020B0604020202020204" pitchFamily="34" charset="0"/>
          <a:ea typeface="+mj-ea"/>
          <a:cs typeface="ＭＳ Ｐゴシック" charset="-128"/>
        </a:defRPr>
      </a:lvl1pPr>
      <a:lvl2pPr algn="r" rtl="0" eaLnBrk="0" fontAlgn="base" hangingPunct="0">
        <a:lnSpc>
          <a:spcPct val="90000"/>
        </a:lnSpc>
        <a:spcBef>
          <a:spcPct val="0"/>
        </a:spcBef>
        <a:spcAft>
          <a:spcPct val="0"/>
        </a:spcAft>
        <a:defRPr sz="5400">
          <a:solidFill>
            <a:schemeClr val="bg2"/>
          </a:solidFill>
          <a:latin typeface="Arial" charset="0"/>
          <a:ea typeface="ＭＳ Ｐゴシック" charset="0"/>
          <a:cs typeface="ＭＳ Ｐゴシック" charset="-128"/>
        </a:defRPr>
      </a:lvl2pPr>
      <a:lvl3pPr algn="r" rtl="0" eaLnBrk="0" fontAlgn="base" hangingPunct="0">
        <a:lnSpc>
          <a:spcPct val="90000"/>
        </a:lnSpc>
        <a:spcBef>
          <a:spcPct val="0"/>
        </a:spcBef>
        <a:spcAft>
          <a:spcPct val="0"/>
        </a:spcAft>
        <a:defRPr sz="5400">
          <a:solidFill>
            <a:schemeClr val="bg2"/>
          </a:solidFill>
          <a:latin typeface="Arial" charset="0"/>
          <a:ea typeface="ＭＳ Ｐゴシック" charset="0"/>
          <a:cs typeface="ＭＳ Ｐゴシック" charset="-128"/>
        </a:defRPr>
      </a:lvl3pPr>
      <a:lvl4pPr algn="r" rtl="0" eaLnBrk="0" fontAlgn="base" hangingPunct="0">
        <a:lnSpc>
          <a:spcPct val="90000"/>
        </a:lnSpc>
        <a:spcBef>
          <a:spcPct val="0"/>
        </a:spcBef>
        <a:spcAft>
          <a:spcPct val="0"/>
        </a:spcAft>
        <a:defRPr sz="5400">
          <a:solidFill>
            <a:schemeClr val="bg2"/>
          </a:solidFill>
          <a:latin typeface="Arial" charset="0"/>
          <a:ea typeface="ＭＳ Ｐゴシック" charset="0"/>
          <a:cs typeface="ＭＳ Ｐゴシック" charset="-128"/>
        </a:defRPr>
      </a:lvl4pPr>
      <a:lvl5pPr algn="r" rtl="0" eaLnBrk="0" fontAlgn="base" hangingPunct="0">
        <a:lnSpc>
          <a:spcPct val="90000"/>
        </a:lnSpc>
        <a:spcBef>
          <a:spcPct val="0"/>
        </a:spcBef>
        <a:spcAft>
          <a:spcPct val="0"/>
        </a:spcAft>
        <a:defRPr sz="5400">
          <a:solidFill>
            <a:schemeClr val="bg2"/>
          </a:solidFill>
          <a:latin typeface="Arial" charset="0"/>
          <a:ea typeface="ＭＳ Ｐゴシック" charset="0"/>
          <a:cs typeface="ＭＳ Ｐゴシック" charset="-128"/>
        </a:defRPr>
      </a:lvl5pPr>
      <a:lvl6pPr marL="457200" algn="r" rtl="0" fontAlgn="base">
        <a:lnSpc>
          <a:spcPct val="90000"/>
        </a:lnSpc>
        <a:spcBef>
          <a:spcPct val="0"/>
        </a:spcBef>
        <a:spcAft>
          <a:spcPct val="0"/>
        </a:spcAft>
        <a:defRPr sz="5400">
          <a:solidFill>
            <a:schemeClr val="bg2"/>
          </a:solidFill>
          <a:latin typeface="Arial" charset="0"/>
          <a:ea typeface="ＭＳ Ｐゴシック" charset="0"/>
        </a:defRPr>
      </a:lvl6pPr>
      <a:lvl7pPr marL="914400" algn="r" rtl="0" fontAlgn="base">
        <a:lnSpc>
          <a:spcPct val="90000"/>
        </a:lnSpc>
        <a:spcBef>
          <a:spcPct val="0"/>
        </a:spcBef>
        <a:spcAft>
          <a:spcPct val="0"/>
        </a:spcAft>
        <a:defRPr sz="5400">
          <a:solidFill>
            <a:schemeClr val="bg2"/>
          </a:solidFill>
          <a:latin typeface="Arial" charset="0"/>
          <a:ea typeface="ＭＳ Ｐゴシック" charset="0"/>
        </a:defRPr>
      </a:lvl7pPr>
      <a:lvl8pPr marL="1371600" algn="r" rtl="0" fontAlgn="base">
        <a:lnSpc>
          <a:spcPct val="90000"/>
        </a:lnSpc>
        <a:spcBef>
          <a:spcPct val="0"/>
        </a:spcBef>
        <a:spcAft>
          <a:spcPct val="0"/>
        </a:spcAft>
        <a:defRPr sz="5400">
          <a:solidFill>
            <a:schemeClr val="bg2"/>
          </a:solidFill>
          <a:latin typeface="Arial" charset="0"/>
          <a:ea typeface="ＭＳ Ｐゴシック" charset="0"/>
        </a:defRPr>
      </a:lvl8pPr>
      <a:lvl9pPr marL="1828800" algn="r" rtl="0" fontAlgn="base">
        <a:lnSpc>
          <a:spcPct val="90000"/>
        </a:lnSpc>
        <a:spcBef>
          <a:spcPct val="0"/>
        </a:spcBef>
        <a:spcAft>
          <a:spcPct val="0"/>
        </a:spcAft>
        <a:defRPr sz="5400">
          <a:solidFill>
            <a:schemeClr val="bg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0000"/>
        <a:buFont typeface="Wingdings" charset="0"/>
        <a:buChar char="u"/>
        <a:defRPr sz="3200" b="1" i="0">
          <a:solidFill>
            <a:schemeClr val="tx1"/>
          </a:solidFill>
          <a:latin typeface="Arial" panose="020B0604020202020204" pitchFamily="34" charset="0"/>
          <a:ea typeface="+mn-ea"/>
          <a:cs typeface="ＭＳ Ｐゴシック" charset="-128"/>
        </a:defRPr>
      </a:lvl1pPr>
      <a:lvl2pPr marL="742950" indent="-285750" algn="l" rtl="0" eaLnBrk="0" fontAlgn="base" hangingPunct="0">
        <a:spcBef>
          <a:spcPct val="20000"/>
        </a:spcBef>
        <a:spcAft>
          <a:spcPct val="0"/>
        </a:spcAft>
        <a:buClr>
          <a:schemeClr val="bg2"/>
        </a:buClr>
        <a:buSzPct val="65000"/>
        <a:buFont typeface="Wingdings" charset="0"/>
        <a:buChar char="n"/>
        <a:defRPr sz="2800" b="1" i="0">
          <a:solidFill>
            <a:schemeClr val="tx1"/>
          </a:solidFill>
          <a:latin typeface="Arial" panose="020B0604020202020204" pitchFamily="34" charset="0"/>
          <a:ea typeface="+mn-ea"/>
        </a:defRPr>
      </a:lvl2pPr>
      <a:lvl3pPr marL="1085850" indent="-228600" algn="l" rtl="0" eaLnBrk="0" fontAlgn="base" hangingPunct="0">
        <a:spcBef>
          <a:spcPct val="20000"/>
        </a:spcBef>
        <a:spcAft>
          <a:spcPct val="0"/>
        </a:spcAft>
        <a:buClr>
          <a:schemeClr val="tx2"/>
        </a:buClr>
        <a:buSzPct val="60000"/>
        <a:buFont typeface="Wingdings" charset="0"/>
        <a:buChar char="u"/>
        <a:defRPr sz="2400" b="1" i="0">
          <a:solidFill>
            <a:schemeClr val="tx1"/>
          </a:solidFill>
          <a:latin typeface="Arial" panose="020B0604020202020204" pitchFamily="34" charset="0"/>
          <a:ea typeface="+mn-ea"/>
        </a:defRPr>
      </a:lvl3pPr>
      <a:lvl4pPr marL="1428750" indent="-228600" algn="l" rtl="0" eaLnBrk="0" fontAlgn="base" hangingPunct="0">
        <a:spcBef>
          <a:spcPct val="20000"/>
        </a:spcBef>
        <a:spcAft>
          <a:spcPct val="0"/>
        </a:spcAft>
        <a:buClr>
          <a:schemeClr val="bg2"/>
        </a:buClr>
        <a:buSzPct val="70000"/>
        <a:buFont typeface="Wingdings" charset="0"/>
        <a:buChar char="n"/>
        <a:defRPr sz="2000" b="1" i="0">
          <a:solidFill>
            <a:schemeClr val="tx1"/>
          </a:solidFill>
          <a:latin typeface="Arial" panose="020B0604020202020204" pitchFamily="34" charset="0"/>
          <a:ea typeface="+mn-ea"/>
        </a:defRPr>
      </a:lvl4pPr>
      <a:lvl5pPr marL="1771650" indent="-228600" algn="l" rtl="0" eaLnBrk="0" fontAlgn="base" hangingPunct="0">
        <a:spcBef>
          <a:spcPct val="20000"/>
        </a:spcBef>
        <a:spcAft>
          <a:spcPct val="0"/>
        </a:spcAft>
        <a:buClr>
          <a:schemeClr val="tx2"/>
        </a:buClr>
        <a:buSzPct val="65000"/>
        <a:buFont typeface="Wingdings" charset="0"/>
        <a:buChar char="u"/>
        <a:defRPr sz="2000" b="1" i="0">
          <a:solidFill>
            <a:schemeClr val="tx1"/>
          </a:solidFill>
          <a:latin typeface="Arial" panose="020B0604020202020204" pitchFamily="34" charset="0"/>
          <a:ea typeface="+mn-ea"/>
        </a:defRPr>
      </a:lvl5pPr>
      <a:lvl6pPr marL="2228850" indent="-228600" algn="l" rtl="0" fontAlgn="base">
        <a:spcBef>
          <a:spcPct val="20000"/>
        </a:spcBef>
        <a:spcAft>
          <a:spcPct val="0"/>
        </a:spcAft>
        <a:buClr>
          <a:schemeClr val="tx2"/>
        </a:buClr>
        <a:buSzPct val="65000"/>
        <a:buFont typeface="Wingdings" charset="0"/>
        <a:buChar char="u"/>
        <a:defRPr sz="2000">
          <a:solidFill>
            <a:schemeClr val="tx1"/>
          </a:solidFill>
          <a:latin typeface="+mn-lt"/>
          <a:ea typeface="+mn-ea"/>
        </a:defRPr>
      </a:lvl6pPr>
      <a:lvl7pPr marL="2686050" indent="-228600" algn="l" rtl="0" fontAlgn="base">
        <a:spcBef>
          <a:spcPct val="20000"/>
        </a:spcBef>
        <a:spcAft>
          <a:spcPct val="0"/>
        </a:spcAft>
        <a:buClr>
          <a:schemeClr val="tx2"/>
        </a:buClr>
        <a:buSzPct val="65000"/>
        <a:buFont typeface="Wingdings" charset="0"/>
        <a:buChar char="u"/>
        <a:defRPr sz="2000">
          <a:solidFill>
            <a:schemeClr val="tx1"/>
          </a:solidFill>
          <a:latin typeface="+mn-lt"/>
          <a:ea typeface="+mn-ea"/>
        </a:defRPr>
      </a:lvl7pPr>
      <a:lvl8pPr marL="3143250" indent="-228600" algn="l" rtl="0" fontAlgn="base">
        <a:spcBef>
          <a:spcPct val="20000"/>
        </a:spcBef>
        <a:spcAft>
          <a:spcPct val="0"/>
        </a:spcAft>
        <a:buClr>
          <a:schemeClr val="tx2"/>
        </a:buClr>
        <a:buSzPct val="65000"/>
        <a:buFont typeface="Wingdings" charset="0"/>
        <a:buChar char="u"/>
        <a:defRPr sz="2000">
          <a:solidFill>
            <a:schemeClr val="tx1"/>
          </a:solidFill>
          <a:latin typeface="+mn-lt"/>
          <a:ea typeface="+mn-ea"/>
        </a:defRPr>
      </a:lvl8pPr>
      <a:lvl9pPr marL="3600450" indent="-228600" algn="l" rtl="0" fontAlgn="base">
        <a:spcBef>
          <a:spcPct val="20000"/>
        </a:spcBef>
        <a:spcAft>
          <a:spcPct val="0"/>
        </a:spcAft>
        <a:buClr>
          <a:schemeClr val="tx2"/>
        </a:buClr>
        <a:buSzPct val="65000"/>
        <a:buFont typeface="Wingdings" charset="0"/>
        <a:buChar char="u"/>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381000" y="381000"/>
            <a:ext cx="8001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685800" y="1295400"/>
            <a:ext cx="7772400"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9236" name="Rectangle 4"/>
          <p:cNvSpPr>
            <a:spLocks noGrp="1" noChangeArrowheads="1"/>
          </p:cNvSpPr>
          <p:nvPr>
            <p:ph type="dt" sz="half" idx="2"/>
          </p:nvPr>
        </p:nvSpPr>
        <p:spPr bwMode="auto">
          <a:xfrm>
            <a:off x="381000" y="6015038"/>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solidFill>
                  <a:srgbClr val="808080"/>
                </a:solidFill>
                <a:latin typeface="+mn-lt"/>
                <a:ea typeface="ＭＳ Ｐゴシック" charset="0"/>
                <a:cs typeface="ＭＳ Ｐゴシック" charset="0"/>
              </a:defRPr>
            </a:lvl1pPr>
          </a:lstStyle>
          <a:p>
            <a:pPr>
              <a:defRPr/>
            </a:pPr>
            <a:endParaRPr lang="en-US"/>
          </a:p>
        </p:txBody>
      </p:sp>
      <p:sp>
        <p:nvSpPr>
          <p:cNvPr id="1759237" name="Rectangle 5"/>
          <p:cNvSpPr>
            <a:spLocks noGrp="1" noChangeArrowheads="1"/>
          </p:cNvSpPr>
          <p:nvPr>
            <p:ph type="ftr" sz="quarter" idx="3"/>
          </p:nvPr>
        </p:nvSpPr>
        <p:spPr bwMode="auto">
          <a:xfrm>
            <a:off x="3124200" y="6015038"/>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808080"/>
                </a:solidFill>
                <a:latin typeface="+mn-lt"/>
                <a:ea typeface="ＭＳ Ｐゴシック" charset="0"/>
                <a:cs typeface="ＭＳ Ｐゴシック" charset="0"/>
              </a:defRPr>
            </a:lvl1pPr>
          </a:lstStyle>
          <a:p>
            <a:pPr>
              <a:defRPr/>
            </a:pPr>
            <a:endParaRPr lang="en-US"/>
          </a:p>
        </p:txBody>
      </p:sp>
      <p:sp>
        <p:nvSpPr>
          <p:cNvPr id="1759238" name="Rectangle 6"/>
          <p:cNvSpPr>
            <a:spLocks noGrp="1" noChangeArrowheads="1"/>
          </p:cNvSpPr>
          <p:nvPr>
            <p:ph type="sldNum" sz="quarter" idx="4"/>
          </p:nvPr>
        </p:nvSpPr>
        <p:spPr bwMode="auto">
          <a:xfrm>
            <a:off x="6858000" y="6015038"/>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a:solidFill>
                  <a:srgbClr val="808080"/>
                </a:solidFill>
                <a:latin typeface="Helvetica" charset="0"/>
              </a:defRPr>
            </a:lvl1pPr>
          </a:lstStyle>
          <a:p>
            <a:fld id="{C64C3BE7-F43B-E24B-87A8-45292F5EC62B}" type="slidenum">
              <a:rPr lang="en-US"/>
              <a:pPr/>
              <a:t>‹#›</a:t>
            </a:fld>
            <a:endParaRPr lang="en-US"/>
          </a:p>
        </p:txBody>
      </p:sp>
      <p:grpSp>
        <p:nvGrpSpPr>
          <p:cNvPr id="74759" name="Group 7"/>
          <p:cNvGrpSpPr>
            <a:grpSpLocks/>
          </p:cNvGrpSpPr>
          <p:nvPr/>
        </p:nvGrpSpPr>
        <p:grpSpPr bwMode="auto">
          <a:xfrm>
            <a:off x="177800" y="230188"/>
            <a:ext cx="203200" cy="6503987"/>
            <a:chOff x="112" y="145"/>
            <a:chExt cx="128" cy="4097"/>
          </a:xfrm>
        </p:grpSpPr>
        <p:sp>
          <p:nvSpPr>
            <p:cNvPr id="1759240"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ffectLst/>
          </p:spPr>
          <p:txBody>
            <a:bodyPr wrap="none" anchor="ctr"/>
            <a:lstStyle/>
            <a:p>
              <a:pPr>
                <a:defRPr/>
              </a:pPr>
              <a:endParaRPr lang="en-US">
                <a:solidFill>
                  <a:srgbClr val="F8F8F8"/>
                </a:solidFill>
              </a:endParaRPr>
            </a:p>
          </p:txBody>
        </p:sp>
        <p:sp>
          <p:nvSpPr>
            <p:cNvPr id="1759241"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ffectLst/>
          </p:spPr>
          <p:txBody>
            <a:bodyPr wrap="none" anchor="ctr"/>
            <a:lstStyle/>
            <a:p>
              <a:pPr algn="ctr" eaLnBrk="1" hangingPunct="1">
                <a:defRPr/>
              </a:pPr>
              <a:endParaRPr lang="en-US">
                <a:solidFill>
                  <a:srgbClr val="F8F8F8"/>
                </a:solidFill>
                <a:latin typeface="Times New Roman" charset="0"/>
              </a:endParaRPr>
            </a:p>
          </p:txBody>
        </p:sp>
      </p:grpSp>
      <p:grpSp>
        <p:nvGrpSpPr>
          <p:cNvPr id="74760" name="Group 10"/>
          <p:cNvGrpSpPr>
            <a:grpSpLocks/>
          </p:cNvGrpSpPr>
          <p:nvPr/>
        </p:nvGrpSpPr>
        <p:grpSpPr bwMode="auto">
          <a:xfrm>
            <a:off x="8793163" y="220663"/>
            <a:ext cx="198437" cy="6408737"/>
            <a:chOff x="5539" y="139"/>
            <a:chExt cx="125" cy="4037"/>
          </a:xfrm>
        </p:grpSpPr>
        <p:sp>
          <p:nvSpPr>
            <p:cNvPr id="1759243"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ffectLst/>
          </p:spPr>
          <p:txBody>
            <a:bodyPr wrap="none" anchor="ctr"/>
            <a:lstStyle/>
            <a:p>
              <a:pPr>
                <a:defRPr/>
              </a:pPr>
              <a:endParaRPr lang="en-US">
                <a:solidFill>
                  <a:srgbClr val="F8F8F8"/>
                </a:solidFill>
              </a:endParaRPr>
            </a:p>
          </p:txBody>
        </p:sp>
        <p:sp>
          <p:nvSpPr>
            <p:cNvPr id="1759244"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ffectLst/>
          </p:spPr>
          <p:txBody>
            <a:bodyPr wrap="none" anchor="ctr"/>
            <a:lstStyle/>
            <a:p>
              <a:pPr>
                <a:defRPr/>
              </a:pPr>
              <a:endParaRPr lang="en-US">
                <a:solidFill>
                  <a:srgbClr val="F8F8F8"/>
                </a:solidFill>
              </a:endParaRPr>
            </a:p>
          </p:txBody>
        </p:sp>
      </p:grpSp>
      <p:grpSp>
        <p:nvGrpSpPr>
          <p:cNvPr id="74761" name="Group 13"/>
          <p:cNvGrpSpPr>
            <a:grpSpLocks/>
          </p:cNvGrpSpPr>
          <p:nvPr/>
        </p:nvGrpSpPr>
        <p:grpSpPr bwMode="auto">
          <a:xfrm>
            <a:off x="412750" y="6477000"/>
            <a:ext cx="8686800" cy="228600"/>
            <a:chOff x="260" y="4080"/>
            <a:chExt cx="5472" cy="144"/>
          </a:xfrm>
        </p:grpSpPr>
        <p:sp>
          <p:nvSpPr>
            <p:cNvPr id="1759246"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ffectLst/>
          </p:spPr>
          <p:txBody>
            <a:bodyPr wrap="none" anchor="ctr"/>
            <a:lstStyle/>
            <a:p>
              <a:pPr>
                <a:defRPr/>
              </a:pPr>
              <a:endParaRPr lang="en-US">
                <a:solidFill>
                  <a:srgbClr val="F8F8F8"/>
                </a:solidFill>
              </a:endParaRPr>
            </a:p>
          </p:txBody>
        </p:sp>
        <p:sp>
          <p:nvSpPr>
            <p:cNvPr id="1759247"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ffectLst/>
          </p:spPr>
          <p:txBody>
            <a:bodyPr wrap="none" anchor="ctr"/>
            <a:lstStyle/>
            <a:p>
              <a:pPr>
                <a:defRPr/>
              </a:pPr>
              <a:endParaRPr lang="en-US">
                <a:solidFill>
                  <a:srgbClr val="F8F8F8"/>
                </a:solidFill>
              </a:endParaRPr>
            </a:p>
          </p:txBody>
        </p:sp>
      </p:grpSp>
      <p:grpSp>
        <p:nvGrpSpPr>
          <p:cNvPr id="74762" name="Group 16"/>
          <p:cNvGrpSpPr>
            <a:grpSpLocks/>
          </p:cNvGrpSpPr>
          <p:nvPr/>
        </p:nvGrpSpPr>
        <p:grpSpPr bwMode="auto">
          <a:xfrm>
            <a:off x="76200" y="176213"/>
            <a:ext cx="8745538" cy="161925"/>
            <a:chOff x="48" y="111"/>
            <a:chExt cx="5509" cy="102"/>
          </a:xfrm>
        </p:grpSpPr>
        <p:sp>
          <p:nvSpPr>
            <p:cNvPr id="1759249"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p:spPr>
          <p:txBody>
            <a:bodyPr wrap="none" anchor="ctr"/>
            <a:lstStyle/>
            <a:p>
              <a:pPr>
                <a:defRPr/>
              </a:pPr>
              <a:endParaRPr lang="en-US">
                <a:solidFill>
                  <a:srgbClr val="F8F8F8"/>
                </a:solidFill>
              </a:endParaRPr>
            </a:p>
          </p:txBody>
        </p:sp>
        <p:sp>
          <p:nvSpPr>
            <p:cNvPr id="1759250"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ffectLst/>
          </p:spPr>
          <p:txBody>
            <a:bodyPr wrap="none" anchor="ctr"/>
            <a:lstStyle/>
            <a:p>
              <a:pPr>
                <a:defRPr/>
              </a:pPr>
              <a:endParaRPr lang="en-US">
                <a:solidFill>
                  <a:srgbClr val="F8F8F8"/>
                </a:solidFill>
              </a:endParaRPr>
            </a:p>
          </p:txBody>
        </p:sp>
      </p:grpSp>
      <p:grpSp>
        <p:nvGrpSpPr>
          <p:cNvPr id="6" name="Group 19"/>
          <p:cNvGrpSpPr>
            <a:grpSpLocks/>
          </p:cNvGrpSpPr>
          <p:nvPr/>
        </p:nvGrpSpPr>
        <p:grpSpPr bwMode="auto">
          <a:xfrm>
            <a:off x="71438" y="176213"/>
            <a:ext cx="8745537" cy="161925"/>
            <a:chOff x="48" y="111"/>
            <a:chExt cx="5509" cy="102"/>
          </a:xfrm>
        </p:grpSpPr>
        <p:sp>
          <p:nvSpPr>
            <p:cNvPr id="1759252"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p:spPr>
          <p:txBody>
            <a:bodyPr wrap="none" anchor="ctr"/>
            <a:lstStyle/>
            <a:p>
              <a:pPr>
                <a:defRPr/>
              </a:pPr>
              <a:endParaRPr lang="en-US">
                <a:solidFill>
                  <a:srgbClr val="F8F8F8"/>
                </a:solidFill>
              </a:endParaRPr>
            </a:p>
          </p:txBody>
        </p:sp>
        <p:sp>
          <p:nvSpPr>
            <p:cNvPr id="1759253"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ffectLst/>
          </p:spPr>
          <p:txBody>
            <a:bodyPr wrap="none" anchor="ctr"/>
            <a:lstStyle/>
            <a:p>
              <a:pPr>
                <a:defRPr/>
              </a:pPr>
              <a:endParaRPr lang="en-US">
                <a:solidFill>
                  <a:srgbClr val="F8F8F8"/>
                </a:solidFill>
              </a:endParaRPr>
            </a:p>
          </p:txBody>
        </p:sp>
      </p:grpSp>
    </p:spTree>
    <p:extLst>
      <p:ext uri="{BB962C8B-B14F-4D97-AF65-F5344CB8AC3E}">
        <p14:creationId xmlns:p14="http://schemas.microsoft.com/office/powerpoint/2010/main" val="1033373763"/>
      </p:ext>
    </p:extLst>
  </p:cSld>
  <p:clrMap bg1="dk2" tx1="lt1" bg2="dk1" tx2="lt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mj-ea"/>
          <a:cs typeface="ＭＳ Ｐゴシック" charset="-128"/>
        </a:defRPr>
      </a:lvl1pPr>
      <a:lvl2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2pPr>
      <a:lvl3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3pPr>
      <a:lvl4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4pPr>
      <a:lvl5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5pPr>
      <a:lvl6pPr marL="457200" algn="l" rtl="0" fontAlgn="base">
        <a:spcBef>
          <a:spcPct val="0"/>
        </a:spcBef>
        <a:spcAft>
          <a:spcPct val="0"/>
        </a:spcAft>
        <a:defRPr sz="3600">
          <a:solidFill>
            <a:schemeClr val="tx2"/>
          </a:solidFill>
          <a:latin typeface="Helvetica" charset="0"/>
          <a:ea typeface="ＭＳ Ｐゴシック" charset="0"/>
        </a:defRPr>
      </a:lvl6pPr>
      <a:lvl7pPr marL="914400" algn="l" rtl="0" fontAlgn="base">
        <a:spcBef>
          <a:spcPct val="0"/>
        </a:spcBef>
        <a:spcAft>
          <a:spcPct val="0"/>
        </a:spcAft>
        <a:defRPr sz="3600">
          <a:solidFill>
            <a:schemeClr val="tx2"/>
          </a:solidFill>
          <a:latin typeface="Helvetica" charset="0"/>
          <a:ea typeface="ＭＳ Ｐゴシック" charset="0"/>
        </a:defRPr>
      </a:lvl7pPr>
      <a:lvl8pPr marL="1371600" algn="l" rtl="0" fontAlgn="base">
        <a:spcBef>
          <a:spcPct val="0"/>
        </a:spcBef>
        <a:spcAft>
          <a:spcPct val="0"/>
        </a:spcAft>
        <a:defRPr sz="3600">
          <a:solidFill>
            <a:schemeClr val="tx2"/>
          </a:solidFill>
          <a:latin typeface="Helvetica" charset="0"/>
          <a:ea typeface="ＭＳ Ｐゴシック" charset="0"/>
        </a:defRPr>
      </a:lvl8pPr>
      <a:lvl9pPr marL="1828800" algn="l" rtl="0" fontAlgn="base">
        <a:spcBef>
          <a:spcPct val="0"/>
        </a:spcBef>
        <a:spcAft>
          <a:spcPct val="0"/>
        </a:spcAft>
        <a:defRPr sz="3600">
          <a:solidFill>
            <a:schemeClr val="tx2"/>
          </a:solidFill>
          <a:latin typeface="Helvetica" charset="0"/>
          <a:ea typeface="ＭＳ Ｐゴシック" charset="0"/>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mn-ea"/>
        </a:defRPr>
      </a:lvl5pPr>
      <a:lvl6pPr marL="2514600" indent="-228600" algn="l" rtl="0" fontAlgn="base">
        <a:spcBef>
          <a:spcPct val="20000"/>
        </a:spcBef>
        <a:spcAft>
          <a:spcPct val="0"/>
        </a:spcAft>
        <a:buClr>
          <a:schemeClr val="accent1"/>
        </a:buClr>
        <a:buChar char="»"/>
        <a:defRPr sz="2000">
          <a:solidFill>
            <a:schemeClr val="tx1"/>
          </a:solidFill>
          <a:latin typeface="+mn-lt"/>
          <a:ea typeface="+mn-ea"/>
        </a:defRPr>
      </a:lvl6pPr>
      <a:lvl7pPr marL="2971800" indent="-228600" algn="l" rtl="0" fontAlgn="base">
        <a:spcBef>
          <a:spcPct val="20000"/>
        </a:spcBef>
        <a:spcAft>
          <a:spcPct val="0"/>
        </a:spcAft>
        <a:buClr>
          <a:schemeClr val="accent1"/>
        </a:buClr>
        <a:buChar char="»"/>
        <a:defRPr sz="2000">
          <a:solidFill>
            <a:schemeClr val="tx1"/>
          </a:solidFill>
          <a:latin typeface="+mn-lt"/>
          <a:ea typeface="+mn-ea"/>
        </a:defRPr>
      </a:lvl7pPr>
      <a:lvl8pPr marL="3429000" indent="-228600" algn="l" rtl="0" fontAlgn="base">
        <a:spcBef>
          <a:spcPct val="20000"/>
        </a:spcBef>
        <a:spcAft>
          <a:spcPct val="0"/>
        </a:spcAft>
        <a:buClr>
          <a:schemeClr val="accent1"/>
        </a:buClr>
        <a:buChar char="»"/>
        <a:defRPr sz="2000">
          <a:solidFill>
            <a:schemeClr val="tx1"/>
          </a:solidFill>
          <a:latin typeface="+mn-lt"/>
          <a:ea typeface="+mn-ea"/>
        </a:defRPr>
      </a:lvl8pPr>
      <a:lvl9pPr marL="3886200" indent="-228600" algn="l" rtl="0" fontAlgn="base">
        <a:spcBef>
          <a:spcPct val="20000"/>
        </a:spcBef>
        <a:spcAft>
          <a:spcPct val="0"/>
        </a:spcAft>
        <a:buClr>
          <a:schemeClr val="accent1"/>
        </a:buClr>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381000" y="381000"/>
            <a:ext cx="8001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295400"/>
            <a:ext cx="7772400"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9236" name="Rectangle 4"/>
          <p:cNvSpPr>
            <a:spLocks noGrp="1" noChangeArrowheads="1"/>
          </p:cNvSpPr>
          <p:nvPr>
            <p:ph type="dt" sz="half" idx="2"/>
          </p:nvPr>
        </p:nvSpPr>
        <p:spPr bwMode="auto">
          <a:xfrm>
            <a:off x="381000" y="6015038"/>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solidFill>
                  <a:schemeClr val="bg2"/>
                </a:solidFill>
                <a:latin typeface="+mn-lt"/>
                <a:ea typeface="ＭＳ Ｐゴシック" charset="0"/>
                <a:cs typeface="ＭＳ Ｐゴシック" charset="0"/>
              </a:defRPr>
            </a:lvl1pPr>
          </a:lstStyle>
          <a:p>
            <a:pPr>
              <a:defRPr/>
            </a:pPr>
            <a:endParaRPr lang="en-US"/>
          </a:p>
        </p:txBody>
      </p:sp>
      <p:sp>
        <p:nvSpPr>
          <p:cNvPr id="1759237" name="Rectangle 5"/>
          <p:cNvSpPr>
            <a:spLocks noGrp="1" noChangeArrowheads="1"/>
          </p:cNvSpPr>
          <p:nvPr>
            <p:ph type="ftr" sz="quarter" idx="3"/>
          </p:nvPr>
        </p:nvSpPr>
        <p:spPr bwMode="auto">
          <a:xfrm>
            <a:off x="3124200" y="6015038"/>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solidFill>
                  <a:schemeClr val="bg2"/>
                </a:solidFill>
                <a:latin typeface="+mn-lt"/>
                <a:ea typeface="ＭＳ Ｐゴシック" charset="0"/>
                <a:cs typeface="ＭＳ Ｐゴシック" charset="0"/>
              </a:defRPr>
            </a:lvl1pPr>
          </a:lstStyle>
          <a:p>
            <a:pPr>
              <a:defRPr/>
            </a:pPr>
            <a:endParaRPr lang="en-US"/>
          </a:p>
        </p:txBody>
      </p:sp>
      <p:sp>
        <p:nvSpPr>
          <p:cNvPr id="1759238" name="Rectangle 6"/>
          <p:cNvSpPr>
            <a:spLocks noGrp="1" noChangeArrowheads="1"/>
          </p:cNvSpPr>
          <p:nvPr>
            <p:ph type="sldNum" sz="quarter" idx="4"/>
          </p:nvPr>
        </p:nvSpPr>
        <p:spPr bwMode="auto">
          <a:xfrm>
            <a:off x="6858000" y="6015038"/>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a:solidFill>
                  <a:schemeClr val="bg2"/>
                </a:solidFill>
                <a:latin typeface="Helvetica" charset="0"/>
              </a:defRPr>
            </a:lvl1pPr>
          </a:lstStyle>
          <a:p>
            <a:fld id="{A4901A13-D5D1-714E-8A82-61D09734DF9E}" type="slidenum">
              <a:rPr lang="en-US"/>
              <a:pPr/>
              <a:t>‹#›</a:t>
            </a:fld>
            <a:endParaRPr lang="en-US"/>
          </a:p>
        </p:txBody>
      </p:sp>
      <p:grpSp>
        <p:nvGrpSpPr>
          <p:cNvPr id="50183" name="Group 7"/>
          <p:cNvGrpSpPr>
            <a:grpSpLocks/>
          </p:cNvGrpSpPr>
          <p:nvPr/>
        </p:nvGrpSpPr>
        <p:grpSpPr bwMode="auto">
          <a:xfrm>
            <a:off x="177800" y="230188"/>
            <a:ext cx="203200" cy="6503987"/>
            <a:chOff x="112" y="145"/>
            <a:chExt cx="128" cy="4097"/>
          </a:xfrm>
        </p:grpSpPr>
        <p:sp>
          <p:nvSpPr>
            <p:cNvPr id="1759240"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ffectLst/>
          </p:spPr>
          <p:txBody>
            <a:bodyPr wrap="none" anchor="ctr"/>
            <a:lstStyle/>
            <a:p>
              <a:pPr>
                <a:defRPr/>
              </a:pPr>
              <a:endParaRPr lang="en-US"/>
            </a:p>
          </p:txBody>
        </p:sp>
        <p:sp>
          <p:nvSpPr>
            <p:cNvPr id="1759241"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ffectLst/>
          </p:spPr>
          <p:txBody>
            <a:bodyPr wrap="none" anchor="ctr"/>
            <a:lstStyle/>
            <a:p>
              <a:pPr algn="ctr" eaLnBrk="1" hangingPunct="1">
                <a:defRPr/>
              </a:pPr>
              <a:endParaRPr lang="en-US">
                <a:latin typeface="Times New Roman" charset="0"/>
              </a:endParaRPr>
            </a:p>
          </p:txBody>
        </p:sp>
      </p:grpSp>
      <p:grpSp>
        <p:nvGrpSpPr>
          <p:cNvPr id="50184" name="Group 10"/>
          <p:cNvGrpSpPr>
            <a:grpSpLocks/>
          </p:cNvGrpSpPr>
          <p:nvPr/>
        </p:nvGrpSpPr>
        <p:grpSpPr bwMode="auto">
          <a:xfrm>
            <a:off x="8793163" y="220663"/>
            <a:ext cx="198437" cy="6408737"/>
            <a:chOff x="5539" y="139"/>
            <a:chExt cx="125" cy="4037"/>
          </a:xfrm>
        </p:grpSpPr>
        <p:sp>
          <p:nvSpPr>
            <p:cNvPr id="1759243"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ffectLst/>
          </p:spPr>
          <p:txBody>
            <a:bodyPr wrap="none" anchor="ctr"/>
            <a:lstStyle/>
            <a:p>
              <a:pPr>
                <a:defRPr/>
              </a:pPr>
              <a:endParaRPr lang="en-US"/>
            </a:p>
          </p:txBody>
        </p:sp>
        <p:sp>
          <p:nvSpPr>
            <p:cNvPr id="1759244"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ffectLst/>
          </p:spPr>
          <p:txBody>
            <a:bodyPr wrap="none" anchor="ctr"/>
            <a:lstStyle/>
            <a:p>
              <a:pPr>
                <a:defRPr/>
              </a:pPr>
              <a:endParaRPr lang="en-US"/>
            </a:p>
          </p:txBody>
        </p:sp>
      </p:grpSp>
      <p:grpSp>
        <p:nvGrpSpPr>
          <p:cNvPr id="50185" name="Group 13"/>
          <p:cNvGrpSpPr>
            <a:grpSpLocks/>
          </p:cNvGrpSpPr>
          <p:nvPr/>
        </p:nvGrpSpPr>
        <p:grpSpPr bwMode="auto">
          <a:xfrm>
            <a:off x="412750" y="6477000"/>
            <a:ext cx="8686800" cy="228600"/>
            <a:chOff x="260" y="4080"/>
            <a:chExt cx="5472" cy="144"/>
          </a:xfrm>
        </p:grpSpPr>
        <p:sp>
          <p:nvSpPr>
            <p:cNvPr id="1759246"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ffectLst/>
          </p:spPr>
          <p:txBody>
            <a:bodyPr wrap="none" anchor="ctr"/>
            <a:lstStyle/>
            <a:p>
              <a:pPr>
                <a:defRPr/>
              </a:pPr>
              <a:endParaRPr lang="en-US"/>
            </a:p>
          </p:txBody>
        </p:sp>
        <p:sp>
          <p:nvSpPr>
            <p:cNvPr id="1759247"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ffectLst/>
          </p:spPr>
          <p:txBody>
            <a:bodyPr wrap="none" anchor="ctr"/>
            <a:lstStyle/>
            <a:p>
              <a:pPr>
                <a:defRPr/>
              </a:pPr>
              <a:endParaRPr lang="en-US"/>
            </a:p>
          </p:txBody>
        </p:sp>
      </p:grpSp>
      <p:grpSp>
        <p:nvGrpSpPr>
          <p:cNvPr id="50186" name="Group 16"/>
          <p:cNvGrpSpPr>
            <a:grpSpLocks/>
          </p:cNvGrpSpPr>
          <p:nvPr/>
        </p:nvGrpSpPr>
        <p:grpSpPr bwMode="auto">
          <a:xfrm>
            <a:off x="76200" y="176213"/>
            <a:ext cx="8745538" cy="161925"/>
            <a:chOff x="48" y="111"/>
            <a:chExt cx="5509" cy="102"/>
          </a:xfrm>
        </p:grpSpPr>
        <p:sp>
          <p:nvSpPr>
            <p:cNvPr id="1759249"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p:spPr>
          <p:txBody>
            <a:bodyPr wrap="none" anchor="ctr"/>
            <a:lstStyle/>
            <a:p>
              <a:pPr>
                <a:defRPr/>
              </a:pPr>
              <a:endParaRPr lang="en-US"/>
            </a:p>
          </p:txBody>
        </p:sp>
        <p:sp>
          <p:nvSpPr>
            <p:cNvPr id="1759250"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ffectLst/>
          </p:spPr>
          <p:txBody>
            <a:bodyPr wrap="none" anchor="ctr"/>
            <a:lstStyle/>
            <a:p>
              <a:pPr>
                <a:defRPr/>
              </a:pPr>
              <a:endParaRPr lang="en-US"/>
            </a:p>
          </p:txBody>
        </p:sp>
      </p:grpSp>
      <p:grpSp>
        <p:nvGrpSpPr>
          <p:cNvPr id="6" name="Group 19"/>
          <p:cNvGrpSpPr>
            <a:grpSpLocks/>
          </p:cNvGrpSpPr>
          <p:nvPr/>
        </p:nvGrpSpPr>
        <p:grpSpPr bwMode="auto">
          <a:xfrm>
            <a:off x="71438" y="176213"/>
            <a:ext cx="8745537" cy="161925"/>
            <a:chOff x="48" y="111"/>
            <a:chExt cx="5509" cy="102"/>
          </a:xfrm>
        </p:grpSpPr>
        <p:sp>
          <p:nvSpPr>
            <p:cNvPr id="1759252"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p:spPr>
          <p:txBody>
            <a:bodyPr wrap="none" anchor="ctr"/>
            <a:lstStyle/>
            <a:p>
              <a:pPr>
                <a:defRPr/>
              </a:pPr>
              <a:endParaRPr lang="en-US"/>
            </a:p>
          </p:txBody>
        </p:sp>
        <p:sp>
          <p:nvSpPr>
            <p:cNvPr id="1759253"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ffectLst/>
          </p:spPr>
          <p:txBody>
            <a:bodyPr wrap="none" anchor="ctr"/>
            <a:lstStyle/>
            <a:p>
              <a:pPr>
                <a:defRPr/>
              </a:pPr>
              <a:endParaRPr lang="en-US"/>
            </a:p>
          </p:txBody>
        </p:sp>
      </p:grpSp>
    </p:spTree>
    <p:extLst>
      <p:ext uri="{BB962C8B-B14F-4D97-AF65-F5344CB8AC3E}">
        <p14:creationId xmlns:p14="http://schemas.microsoft.com/office/powerpoint/2010/main" val="317518525"/>
      </p:ext>
    </p:extLst>
  </p:cSld>
  <p:clrMap bg1="dk2" tx1="lt1" bg2="dk1" tx2="lt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 id="2147483991" r:id="rId10"/>
    <p:sldLayoutId id="2147483992" r:id="rId1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mj-ea"/>
          <a:cs typeface="ＭＳ Ｐゴシック" charset="-128"/>
        </a:defRPr>
      </a:lvl1pPr>
      <a:lvl2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2pPr>
      <a:lvl3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3pPr>
      <a:lvl4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4pPr>
      <a:lvl5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5pPr>
      <a:lvl6pPr marL="457200" algn="l" rtl="0" fontAlgn="base">
        <a:spcBef>
          <a:spcPct val="0"/>
        </a:spcBef>
        <a:spcAft>
          <a:spcPct val="0"/>
        </a:spcAft>
        <a:defRPr sz="3600">
          <a:solidFill>
            <a:schemeClr val="tx2"/>
          </a:solidFill>
          <a:latin typeface="Helvetica" charset="0"/>
          <a:ea typeface="ＭＳ Ｐゴシック" charset="0"/>
        </a:defRPr>
      </a:lvl6pPr>
      <a:lvl7pPr marL="914400" algn="l" rtl="0" fontAlgn="base">
        <a:spcBef>
          <a:spcPct val="0"/>
        </a:spcBef>
        <a:spcAft>
          <a:spcPct val="0"/>
        </a:spcAft>
        <a:defRPr sz="3600">
          <a:solidFill>
            <a:schemeClr val="tx2"/>
          </a:solidFill>
          <a:latin typeface="Helvetica" charset="0"/>
          <a:ea typeface="ＭＳ Ｐゴシック" charset="0"/>
        </a:defRPr>
      </a:lvl7pPr>
      <a:lvl8pPr marL="1371600" algn="l" rtl="0" fontAlgn="base">
        <a:spcBef>
          <a:spcPct val="0"/>
        </a:spcBef>
        <a:spcAft>
          <a:spcPct val="0"/>
        </a:spcAft>
        <a:defRPr sz="3600">
          <a:solidFill>
            <a:schemeClr val="tx2"/>
          </a:solidFill>
          <a:latin typeface="Helvetica" charset="0"/>
          <a:ea typeface="ＭＳ Ｐゴシック" charset="0"/>
        </a:defRPr>
      </a:lvl8pPr>
      <a:lvl9pPr marL="1828800" algn="l" rtl="0" fontAlgn="base">
        <a:spcBef>
          <a:spcPct val="0"/>
        </a:spcBef>
        <a:spcAft>
          <a:spcPct val="0"/>
        </a:spcAft>
        <a:defRPr sz="3600">
          <a:solidFill>
            <a:schemeClr val="tx2"/>
          </a:solidFill>
          <a:latin typeface="Helvetica" charset="0"/>
          <a:ea typeface="ＭＳ Ｐゴシック" charset="0"/>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mn-ea"/>
        </a:defRPr>
      </a:lvl5pPr>
      <a:lvl6pPr marL="2514600" indent="-228600" algn="l" rtl="0" fontAlgn="base">
        <a:spcBef>
          <a:spcPct val="20000"/>
        </a:spcBef>
        <a:spcAft>
          <a:spcPct val="0"/>
        </a:spcAft>
        <a:buClr>
          <a:schemeClr val="accent1"/>
        </a:buClr>
        <a:buChar char="»"/>
        <a:defRPr sz="2000">
          <a:solidFill>
            <a:schemeClr val="tx1"/>
          </a:solidFill>
          <a:latin typeface="+mn-lt"/>
          <a:ea typeface="+mn-ea"/>
        </a:defRPr>
      </a:lvl6pPr>
      <a:lvl7pPr marL="2971800" indent="-228600" algn="l" rtl="0" fontAlgn="base">
        <a:spcBef>
          <a:spcPct val="20000"/>
        </a:spcBef>
        <a:spcAft>
          <a:spcPct val="0"/>
        </a:spcAft>
        <a:buClr>
          <a:schemeClr val="accent1"/>
        </a:buClr>
        <a:buChar char="»"/>
        <a:defRPr sz="2000">
          <a:solidFill>
            <a:schemeClr val="tx1"/>
          </a:solidFill>
          <a:latin typeface="+mn-lt"/>
          <a:ea typeface="+mn-ea"/>
        </a:defRPr>
      </a:lvl7pPr>
      <a:lvl8pPr marL="3429000" indent="-228600" algn="l" rtl="0" fontAlgn="base">
        <a:spcBef>
          <a:spcPct val="20000"/>
        </a:spcBef>
        <a:spcAft>
          <a:spcPct val="0"/>
        </a:spcAft>
        <a:buClr>
          <a:schemeClr val="accent1"/>
        </a:buClr>
        <a:buChar char="»"/>
        <a:defRPr sz="2000">
          <a:solidFill>
            <a:schemeClr val="tx1"/>
          </a:solidFill>
          <a:latin typeface="+mn-lt"/>
          <a:ea typeface="+mn-ea"/>
        </a:defRPr>
      </a:lvl8pPr>
      <a:lvl9pPr marL="3886200" indent="-228600" algn="l" rtl="0" fontAlgn="base">
        <a:spcBef>
          <a:spcPct val="20000"/>
        </a:spcBef>
        <a:spcAft>
          <a:spcPct val="0"/>
        </a:spcAft>
        <a:buClr>
          <a:schemeClr val="accent1"/>
        </a:buClr>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70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2895600" y="6248400"/>
            <a:ext cx="556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800">
                <a:solidFill>
                  <a:srgbClr val="FFFFFF"/>
                </a:solidFill>
                <a:latin typeface="Times New Roman" charset="0"/>
              </a:defRPr>
            </a:lvl1pPr>
          </a:lstStyle>
          <a:p>
            <a:r>
              <a:rPr lang="en-US"/>
              <a:t>Source</a:t>
            </a:r>
            <a:endParaRPr lang="en-US" sz="1400"/>
          </a:p>
        </p:txBody>
      </p:sp>
    </p:spTree>
    <p:extLst>
      <p:ext uri="{BB962C8B-B14F-4D97-AF65-F5344CB8AC3E}">
        <p14:creationId xmlns:p14="http://schemas.microsoft.com/office/powerpoint/2010/main" val="1930118471"/>
      </p:ext>
    </p:extLst>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Lst>
  <p:txStyles>
    <p:titleStyle>
      <a:lvl1pPr algn="ctr" rtl="0" eaLnBrk="0" fontAlgn="base" hangingPunct="0">
        <a:spcBef>
          <a:spcPct val="0"/>
        </a:spcBef>
        <a:spcAft>
          <a:spcPct val="0"/>
        </a:spcAft>
        <a:defRPr sz="4000" b="1" i="0">
          <a:solidFill>
            <a:schemeClr val="bg1"/>
          </a:solidFill>
          <a:latin typeface="Arial" panose="020B0604020202020204" pitchFamily="34" charset="0"/>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000" b="1">
          <a:solidFill>
            <a:schemeClr val="bg1"/>
          </a:solidFill>
          <a:latin typeface="Arial" charset="0"/>
        </a:defRPr>
      </a:lvl6pPr>
      <a:lvl7pPr marL="914400" algn="ctr" rtl="0" fontAlgn="base">
        <a:spcBef>
          <a:spcPct val="0"/>
        </a:spcBef>
        <a:spcAft>
          <a:spcPct val="0"/>
        </a:spcAft>
        <a:defRPr sz="4000" b="1">
          <a:solidFill>
            <a:schemeClr val="bg1"/>
          </a:solidFill>
          <a:latin typeface="Arial" charset="0"/>
        </a:defRPr>
      </a:lvl7pPr>
      <a:lvl8pPr marL="1371600" algn="ctr" rtl="0" fontAlgn="base">
        <a:spcBef>
          <a:spcPct val="0"/>
        </a:spcBef>
        <a:spcAft>
          <a:spcPct val="0"/>
        </a:spcAft>
        <a:defRPr sz="4000" b="1">
          <a:solidFill>
            <a:schemeClr val="bg1"/>
          </a:solidFill>
          <a:latin typeface="Arial" charset="0"/>
        </a:defRPr>
      </a:lvl8pPr>
      <a:lvl9pPr marL="1828800" algn="ctr" rtl="0" fontAlgn="base">
        <a:spcBef>
          <a:spcPct val="0"/>
        </a:spcBef>
        <a:spcAft>
          <a:spcPct val="0"/>
        </a:spcAft>
        <a:defRPr sz="40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ＭＳ Ｐゴシック" charset="0"/>
        </a:defRPr>
      </a:lvl1pPr>
      <a:lvl2pPr marL="742950" indent="-285750" algn="l" rtl="0" eaLnBrk="0" fontAlgn="base" hangingPunct="0">
        <a:spcBef>
          <a:spcPct val="20000"/>
        </a:spcBef>
        <a:spcAft>
          <a:spcPct val="0"/>
        </a:spcAft>
        <a:buChar char="–"/>
        <a:defRPr sz="3200">
          <a:solidFill>
            <a:schemeClr val="bg1"/>
          </a:solidFill>
          <a:latin typeface="Times New Roman"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Times New Roman"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5pPr>
      <a:lvl6pPr marL="2514600" indent="-228600" algn="l" rtl="0" fontAlgn="base">
        <a:spcBef>
          <a:spcPct val="20000"/>
        </a:spcBef>
        <a:spcAft>
          <a:spcPct val="0"/>
        </a:spcAft>
        <a:buChar char="»"/>
        <a:defRPr sz="2000">
          <a:solidFill>
            <a:schemeClr val="tx1"/>
          </a:solidFill>
          <a:latin typeface="Times New Roman" charset="0"/>
          <a:ea typeface="ＭＳ Ｐゴシック" charset="-128"/>
        </a:defRPr>
      </a:lvl6pPr>
      <a:lvl7pPr marL="2971800" indent="-228600" algn="l" rtl="0" fontAlgn="base">
        <a:spcBef>
          <a:spcPct val="20000"/>
        </a:spcBef>
        <a:spcAft>
          <a:spcPct val="0"/>
        </a:spcAft>
        <a:buChar char="»"/>
        <a:defRPr sz="2000">
          <a:solidFill>
            <a:schemeClr val="tx1"/>
          </a:solidFill>
          <a:latin typeface="Times New Roman" charset="0"/>
          <a:ea typeface="ＭＳ Ｐゴシック" charset="-128"/>
        </a:defRPr>
      </a:lvl7pPr>
      <a:lvl8pPr marL="3429000" indent="-228600" algn="l" rtl="0" fontAlgn="base">
        <a:spcBef>
          <a:spcPct val="20000"/>
        </a:spcBef>
        <a:spcAft>
          <a:spcPct val="0"/>
        </a:spcAft>
        <a:buChar char="»"/>
        <a:defRPr sz="2000">
          <a:solidFill>
            <a:schemeClr val="tx1"/>
          </a:solidFill>
          <a:latin typeface="Times New Roman" charset="0"/>
          <a:ea typeface="ＭＳ Ｐゴシック" charset="-128"/>
        </a:defRPr>
      </a:lvl8pPr>
      <a:lvl9pPr marL="3886200" indent="-228600" algn="l" rtl="0" fontAlgn="base">
        <a:spcBef>
          <a:spcPct val="20000"/>
        </a:spcBef>
        <a:spcAft>
          <a:spcPct val="0"/>
        </a:spcAft>
        <a:buChar char="»"/>
        <a:defRPr sz="2000">
          <a:solidFill>
            <a:schemeClr val="tx1"/>
          </a:solidFill>
          <a:latin typeface="Times New Roman"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ea typeface="ＭＳ Ｐゴシック" charset="0"/>
                <a:cs typeface="ＭＳ Ｐゴシック" charset="0"/>
              </a:defRPr>
            </a:lvl1pPr>
          </a:lstStyle>
          <a:p>
            <a:pPr>
              <a:defRPr/>
            </a:pPr>
            <a:endParaRPr lang="en-US"/>
          </a:p>
        </p:txBody>
      </p:sp>
      <p:sp>
        <p:nvSpPr>
          <p:cNvPr id="6149"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ea typeface="ＭＳ Ｐゴシック" charset="0"/>
                <a:cs typeface="ＭＳ Ｐゴシック" charset="0"/>
              </a:defRPr>
            </a:lvl1pPr>
          </a:lstStyle>
          <a:p>
            <a:pPr>
              <a:defRPr/>
            </a:pPr>
            <a:endParaRPr lang="en-US"/>
          </a:p>
        </p:txBody>
      </p:sp>
      <p:sp>
        <p:nvSpPr>
          <p:cNvPr id="6150"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fld id="{59B1E9D0-893D-494C-8450-52168ADC6BED}" type="slidenum">
              <a:rPr lang="en-US"/>
              <a:pPr/>
              <a:t>‹#›</a:t>
            </a:fld>
            <a:endParaRPr lang="en-US"/>
          </a:p>
        </p:txBody>
      </p:sp>
    </p:spTree>
    <p:extLst>
      <p:ext uri="{BB962C8B-B14F-4D97-AF65-F5344CB8AC3E}">
        <p14:creationId xmlns:p14="http://schemas.microsoft.com/office/powerpoint/2010/main" val="221204987"/>
      </p:ext>
    </p:extLst>
  </p:cSld>
  <p:clrMap bg1="lt1" tx1="dk1" bg2="lt2" tx2="dk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015" r:id="rId10"/>
    <p:sldLayoutId id="2147484016"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36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ＭＳ Ｐゴシック" charset="0"/>
                <a:cs typeface="ＭＳ Ｐゴシック" charset="0"/>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ＭＳ Ｐゴシック" charset="0"/>
                <a:cs typeface="ＭＳ Ｐゴシック" charset="0"/>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defRPr>
            </a:lvl1pPr>
          </a:lstStyle>
          <a:p>
            <a:fld id="{99C87398-32F5-CB40-9649-14EDCCBACF7F}" type="slidenum">
              <a:rPr lang="en-US" smtClean="0"/>
              <a:pPr/>
              <a:t>‹#›</a:t>
            </a:fld>
            <a:endParaRPr lang="en-US"/>
          </a:p>
        </p:txBody>
      </p:sp>
    </p:spTree>
    <p:extLst>
      <p:ext uri="{BB962C8B-B14F-4D97-AF65-F5344CB8AC3E}">
        <p14:creationId xmlns:p14="http://schemas.microsoft.com/office/powerpoint/2010/main" val="2486363616"/>
      </p:ext>
    </p:extLst>
  </p:cSld>
  <p:clrMap bg1="lt1" tx1="dk1" bg2="lt2" tx2="dk2" accent1="accent1" accent2="accent2" accent3="accent3" accent4="accent4" accent5="accent5" accent6="accent6" hlink="hlink" folHlink="folHlink"/>
  <p:sldLayoutIdLst>
    <p:sldLayoutId id="2147484018" r:id="rId1"/>
    <p:sldLayoutId id="2147484019" r:id="rId2"/>
    <p:sldLayoutId id="2147484020" r:id="rId3"/>
    <p:sldLayoutId id="2147484021" r:id="rId4"/>
    <p:sldLayoutId id="2147484022" r:id="rId5"/>
    <p:sldLayoutId id="2147484023" r:id="rId6"/>
    <p:sldLayoutId id="2147484024" r:id="rId7"/>
    <p:sldLayoutId id="2147484025" r:id="rId8"/>
    <p:sldLayoutId id="2147484026" r:id="rId9"/>
    <p:sldLayoutId id="2147484027" r:id="rId10"/>
    <p:sldLayoutId id="2147484028"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259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ＭＳ Ｐゴシック" charset="0"/>
                <a:cs typeface="ＭＳ Ｐゴシック" charset="0"/>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ＭＳ Ｐゴシック" charset="0"/>
                <a:cs typeface="ＭＳ Ｐゴシック" charset="0"/>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defRPr>
            </a:lvl1pPr>
          </a:lstStyle>
          <a:p>
            <a:fld id="{3CEBC186-DFF5-5945-9455-288EDB9219AA}" type="slidenum">
              <a:rPr lang="en-US" smtClean="0"/>
              <a:pPr/>
              <a:t>‹#›</a:t>
            </a:fld>
            <a:endParaRPr lang="en-US"/>
          </a:p>
        </p:txBody>
      </p:sp>
    </p:spTree>
    <p:extLst>
      <p:ext uri="{BB962C8B-B14F-4D97-AF65-F5344CB8AC3E}">
        <p14:creationId xmlns:p14="http://schemas.microsoft.com/office/powerpoint/2010/main" val="2960287325"/>
      </p:ext>
    </p:extLst>
  </p:cSld>
  <p:clrMap bg1="lt1" tx1="dk1" bg2="lt2" tx2="dk2" accent1="accent1" accent2="accent2" accent3="accent3" accent4="accent4" accent5="accent5" accent6="accent6" hlink="hlink" folHlink="folHlink"/>
  <p:sldLayoutIdLst>
    <p:sldLayoutId id="2147484030" r:id="rId1"/>
    <p:sldLayoutId id="2147484031" r:id="rId2"/>
    <p:sldLayoutId id="2147484032" r:id="rId3"/>
    <p:sldLayoutId id="2147484033" r:id="rId4"/>
    <p:sldLayoutId id="2147484034" r:id="rId5"/>
    <p:sldLayoutId id="2147484035" r:id="rId6"/>
    <p:sldLayoutId id="2147484036" r:id="rId7"/>
    <p:sldLayoutId id="2147484037" r:id="rId8"/>
    <p:sldLayoutId id="2147484038" r:id="rId9"/>
    <p:sldLayoutId id="2147484039" r:id="rId10"/>
    <p:sldLayoutId id="2147484040"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bwMode="ltGray">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85800"/>
            <a:ext cx="75438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752600"/>
            <a:ext cx="7848600" cy="4429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73572" name="Rectangle 4"/>
          <p:cNvSpPr>
            <a:spLocks noGrp="1" noChangeArrowheads="1"/>
          </p:cNvSpPr>
          <p:nvPr>
            <p:ph type="dt" sz="half" idx="2"/>
          </p:nvPr>
        </p:nvSpPr>
        <p:spPr bwMode="auto">
          <a:xfrm>
            <a:off x="685800" y="6400800"/>
            <a:ext cx="2225675" cy="457200"/>
          </a:xfrm>
          <a:prstGeom prst="rect">
            <a:avLst/>
          </a:prstGeom>
          <a:noFill/>
          <a:ln>
            <a:noFill/>
          </a:ln>
          <a:effectLst/>
        </p:spPr>
        <p:txBody>
          <a:bodyPr vert="horz" wrap="square" lIns="92075" tIns="46038" rIns="92075" bIns="46038" numCol="1" anchor="t" anchorCtr="0" compatLnSpc="1">
            <a:prstTxWarp prst="textNoShape">
              <a:avLst/>
            </a:prstTxWarp>
          </a:bodyPr>
          <a:lstStyle>
            <a:lvl1pPr eaLnBrk="1" hangingPunct="1">
              <a:defRPr sz="1400" b="1" i="0">
                <a:solidFill>
                  <a:schemeClr val="bg2"/>
                </a:solidFill>
                <a:latin typeface="Arial" panose="020B0604020202020204" pitchFamily="34" charset="0"/>
                <a:ea typeface="ＭＳ Ｐゴシック" charset="0"/>
                <a:cs typeface="ＭＳ Ｐゴシック" charset="0"/>
              </a:defRPr>
            </a:lvl1pPr>
          </a:lstStyle>
          <a:p>
            <a:pPr>
              <a:defRPr/>
            </a:pPr>
            <a:endParaRPr lang="en-US"/>
          </a:p>
        </p:txBody>
      </p:sp>
      <p:sp>
        <p:nvSpPr>
          <p:cNvPr id="1773573" name="Rectangle 5"/>
          <p:cNvSpPr>
            <a:spLocks noGrp="1" noChangeArrowheads="1"/>
          </p:cNvSpPr>
          <p:nvPr>
            <p:ph type="ftr" sz="quarter" idx="3"/>
          </p:nvPr>
        </p:nvSpPr>
        <p:spPr bwMode="auto">
          <a:xfrm>
            <a:off x="3009900" y="6400800"/>
            <a:ext cx="3390900" cy="457200"/>
          </a:xfrm>
          <a:prstGeom prst="rect">
            <a:avLst/>
          </a:prstGeom>
          <a:noFill/>
          <a:ln>
            <a:noFill/>
          </a:ln>
          <a:effectLst/>
        </p:spPr>
        <p:txBody>
          <a:bodyPr vert="horz" wrap="square" lIns="92075" tIns="46038" rIns="92075" bIns="46038" numCol="1" anchor="t" anchorCtr="0" compatLnSpc="1">
            <a:prstTxWarp prst="textNoShape">
              <a:avLst/>
            </a:prstTxWarp>
          </a:bodyPr>
          <a:lstStyle>
            <a:lvl1pPr algn="ctr" eaLnBrk="1" hangingPunct="1">
              <a:defRPr sz="1400" b="1" i="0">
                <a:solidFill>
                  <a:schemeClr val="bg2"/>
                </a:solidFill>
                <a:latin typeface="Arial" panose="020B0604020202020204" pitchFamily="34" charset="0"/>
                <a:ea typeface="ＭＳ Ｐゴシック" charset="0"/>
                <a:cs typeface="ＭＳ Ｐゴシック" charset="0"/>
              </a:defRPr>
            </a:lvl1pPr>
          </a:lstStyle>
          <a:p>
            <a:pPr>
              <a:defRPr/>
            </a:pPr>
            <a:endParaRPr lang="en-US"/>
          </a:p>
        </p:txBody>
      </p:sp>
      <p:sp>
        <p:nvSpPr>
          <p:cNvPr id="1773574" name="Rectangle 6"/>
          <p:cNvSpPr>
            <a:spLocks noGrp="1" noChangeArrowheads="1"/>
          </p:cNvSpPr>
          <p:nvPr>
            <p:ph type="sldNum" sz="quarter" idx="4"/>
          </p:nvPr>
        </p:nvSpPr>
        <p:spPr bwMode="auto">
          <a:xfrm>
            <a:off x="6553200" y="6400800"/>
            <a:ext cx="2001838" cy="457200"/>
          </a:xfrm>
          <a:prstGeom prst="rect">
            <a:avLst/>
          </a:prstGeom>
          <a:noFill/>
          <a:ln>
            <a:noFill/>
          </a:ln>
          <a:effectLst/>
        </p:spPr>
        <p:txBody>
          <a:bodyPr vert="horz" wrap="square" lIns="92075" tIns="46038" rIns="92075" bIns="46038" numCol="1" anchor="t" anchorCtr="0" compatLnSpc="1">
            <a:prstTxWarp prst="textNoShape">
              <a:avLst/>
            </a:prstTxWarp>
          </a:bodyPr>
          <a:lstStyle>
            <a:lvl1pPr algn="r" eaLnBrk="1" hangingPunct="1">
              <a:defRPr sz="1400" b="1" i="0">
                <a:solidFill>
                  <a:schemeClr val="bg2"/>
                </a:solidFill>
                <a:latin typeface="Arial" panose="020B0604020202020204" pitchFamily="34" charset="0"/>
              </a:defRPr>
            </a:lvl1pPr>
          </a:lstStyle>
          <a:p>
            <a:fld id="{D09A5A94-B4AE-AE44-AEEE-1D2726C39F81}" type="slidenum">
              <a:rPr lang="en-US" smtClean="0"/>
              <a:pPr/>
              <a:t>‹#›</a:t>
            </a:fld>
            <a:endParaRPr lang="en-US"/>
          </a:p>
        </p:txBody>
      </p:sp>
    </p:spTree>
    <p:extLst>
      <p:ext uri="{BB962C8B-B14F-4D97-AF65-F5344CB8AC3E}">
        <p14:creationId xmlns:p14="http://schemas.microsoft.com/office/powerpoint/2010/main" val="708939206"/>
      </p:ext>
    </p:extLst>
  </p:cSld>
  <p:clrMap bg1="dk2" tx1="lt1" bg2="dk1" tx2="lt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6" r:id="rId5"/>
    <p:sldLayoutId id="2147484047" r:id="rId6"/>
    <p:sldLayoutId id="2147484048" r:id="rId7"/>
    <p:sldLayoutId id="2147484049" r:id="rId8"/>
    <p:sldLayoutId id="2147484050" r:id="rId9"/>
    <p:sldLayoutId id="2147484051" r:id="rId10"/>
    <p:sldLayoutId id="2147484052" r:id="rId11"/>
  </p:sldLayoutIdLst>
  <p:txStyles>
    <p:titleStyle>
      <a:lvl1pPr algn="l" rtl="0" eaLnBrk="0" fontAlgn="base" hangingPunct="0">
        <a:lnSpc>
          <a:spcPct val="90000"/>
        </a:lnSpc>
        <a:spcBef>
          <a:spcPct val="20000"/>
        </a:spcBef>
        <a:spcAft>
          <a:spcPct val="0"/>
        </a:spcAft>
        <a:defRPr kumimoji="1" sz="4400" b="1" i="0">
          <a:solidFill>
            <a:schemeClr val="tx2"/>
          </a:solidFill>
          <a:latin typeface="Arial" panose="020B0604020202020204" pitchFamily="34" charset="0"/>
          <a:ea typeface="+mj-ea"/>
          <a:cs typeface="ＭＳ Ｐゴシック" charset="-128"/>
        </a:defRPr>
      </a:lvl1pPr>
      <a:lvl2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128"/>
        </a:defRPr>
      </a:lvl2pPr>
      <a:lvl3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128"/>
        </a:defRPr>
      </a:lvl3pPr>
      <a:lvl4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128"/>
        </a:defRPr>
      </a:lvl4pPr>
      <a:lvl5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128"/>
        </a:defRPr>
      </a:lvl5pPr>
      <a:lvl6pPr marL="457200"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defRPr>
      </a:lvl6pPr>
      <a:lvl7pPr marL="914400"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defRPr>
      </a:lvl7pPr>
      <a:lvl8pPr marL="1371600"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defRPr>
      </a:lvl8pPr>
      <a:lvl9pPr marL="1828800"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defRPr>
      </a:lvl9pPr>
    </p:titleStyle>
    <p:bodyStyle>
      <a:lvl1pPr marL="342900" indent="-342900" algn="l" rtl="0" eaLnBrk="0" fontAlgn="base" hangingPunct="0">
        <a:lnSpc>
          <a:spcPct val="90000"/>
        </a:lnSpc>
        <a:spcBef>
          <a:spcPct val="20000"/>
        </a:spcBef>
        <a:spcAft>
          <a:spcPct val="0"/>
        </a:spcAft>
        <a:buClr>
          <a:schemeClr val="tx2"/>
        </a:buClr>
        <a:buSzPct val="65000"/>
        <a:buFont typeface="Wingdings" charset="0"/>
        <a:buChar char="l"/>
        <a:defRPr kumimoji="1" sz="3200" b="1" i="0">
          <a:solidFill>
            <a:schemeClr val="tx1"/>
          </a:solidFill>
          <a:latin typeface="Arial" panose="020B0604020202020204" pitchFamily="34" charset="0"/>
          <a:ea typeface="+mn-ea"/>
          <a:cs typeface="ＭＳ Ｐゴシック" charset="-128"/>
        </a:defRPr>
      </a:lvl1pPr>
      <a:lvl2pPr marL="742950" indent="-285750" algn="l" rtl="0" eaLnBrk="0" fontAlgn="base" hangingPunct="0">
        <a:lnSpc>
          <a:spcPct val="90000"/>
        </a:lnSpc>
        <a:spcBef>
          <a:spcPct val="20000"/>
        </a:spcBef>
        <a:spcAft>
          <a:spcPct val="0"/>
        </a:spcAft>
        <a:buClr>
          <a:schemeClr val="tx2"/>
        </a:buClr>
        <a:buSzPct val="65000"/>
        <a:buFont typeface="Wingdings" charset="0"/>
        <a:buChar char="l"/>
        <a:defRPr kumimoji="1" sz="2800" b="1" i="0">
          <a:solidFill>
            <a:schemeClr val="tx1"/>
          </a:solidFill>
          <a:latin typeface="Arial" panose="020B0604020202020204" pitchFamily="34" charset="0"/>
          <a:ea typeface="+mn-ea"/>
        </a:defRPr>
      </a:lvl2pPr>
      <a:lvl3pPr marL="1143000" indent="-228600" algn="l" rtl="0" eaLnBrk="0" fontAlgn="base" hangingPunct="0">
        <a:lnSpc>
          <a:spcPct val="90000"/>
        </a:lnSpc>
        <a:spcBef>
          <a:spcPct val="20000"/>
        </a:spcBef>
        <a:spcAft>
          <a:spcPct val="0"/>
        </a:spcAft>
        <a:buClr>
          <a:schemeClr val="tx2"/>
        </a:buClr>
        <a:buSzPct val="65000"/>
        <a:buFont typeface="Wingdings" charset="0"/>
        <a:buChar char="l"/>
        <a:defRPr kumimoji="1" sz="2400" b="1" i="0">
          <a:solidFill>
            <a:schemeClr val="tx1"/>
          </a:solidFill>
          <a:latin typeface="Arial" panose="020B0604020202020204" pitchFamily="34" charset="0"/>
          <a:ea typeface="+mn-ea"/>
        </a:defRPr>
      </a:lvl3pPr>
      <a:lvl4pPr marL="16002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b="1" i="0">
          <a:solidFill>
            <a:schemeClr val="tx1"/>
          </a:solidFill>
          <a:latin typeface="Arial" panose="020B0604020202020204" pitchFamily="34" charset="0"/>
          <a:ea typeface="+mn-ea"/>
        </a:defRPr>
      </a:lvl4pPr>
      <a:lvl5pPr marL="20574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b="1" i="0">
          <a:solidFill>
            <a:schemeClr val="tx1"/>
          </a:solidFill>
          <a:latin typeface="Arial" panose="020B0604020202020204" pitchFamily="34" charset="0"/>
          <a:ea typeface="+mn-ea"/>
        </a:defRPr>
      </a:lvl5pPr>
      <a:lvl6pPr marL="25146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6pPr>
      <a:lvl7pPr marL="29718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7pPr>
      <a:lvl8pPr marL="34290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8pPr>
      <a:lvl9pPr marL="38862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a:solidFill>
                  <a:srgbClr val="FFFFFF"/>
                </a:solidFill>
                <a:latin typeface="Arial" panose="020B0604020202020204" pitchFamily="34" charset="0"/>
                <a:cs typeface="ＭＳ Ｐゴシック"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a:solidFill>
                  <a:srgbClr val="FFFFFF"/>
                </a:solidFill>
                <a:latin typeface="Arial" panose="020B0604020202020204" pitchFamily="34" charset="0"/>
                <a:cs typeface="ＭＳ Ｐゴシック"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a:solidFill>
                  <a:srgbClr val="FFFFFF"/>
                </a:solidFill>
                <a:latin typeface="Arial" panose="020B0604020202020204" pitchFamily="34"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fld id="{55F991D0-A1B2-9F42-90B3-8624B8ADF385}" type="slidenum">
              <a:rPr lang="en-US" smtClean="0"/>
              <a:pPr>
                <a:defRPr/>
              </a:pPr>
              <a:t>‹#›</a:t>
            </a:fld>
            <a:endParaRPr lang="en-US"/>
          </a:p>
        </p:txBody>
      </p:sp>
    </p:spTree>
    <p:extLst>
      <p:ext uri="{BB962C8B-B14F-4D97-AF65-F5344CB8AC3E}">
        <p14:creationId xmlns:p14="http://schemas.microsoft.com/office/powerpoint/2010/main" val="4231020570"/>
      </p:ext>
    </p:extLst>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ＭＳ Ｐゴシック" charset="0"/>
                <a:cs typeface="ＭＳ Ｐゴシック"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ＭＳ Ｐゴシック" charset="0"/>
                <a:cs typeface="ＭＳ Ｐゴシック"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fld id="{30DCAD19-75F4-7548-8E2D-1142B3FF02EE}"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87971969"/>
      </p:ext>
    </p:extLst>
  </p:cSld>
  <p:clrMap bg1="lt1" tx1="dk1" bg2="lt2" tx2="dk2" accent1="accent1" accent2="accent2" accent3="accent3" accent4="accent4" accent5="accent5" accent6="accent6" hlink="hlink" folHlink="folHlink"/>
  <p:sldLayoutIdLst>
    <p:sldLayoutId id="2147484054" r:id="rId1"/>
    <p:sldLayoutId id="2147484055" r:id="rId2"/>
    <p:sldLayoutId id="2147484056" r:id="rId3"/>
    <p:sldLayoutId id="2147484057" r:id="rId4"/>
    <p:sldLayoutId id="2147484058" r:id="rId5"/>
    <p:sldLayoutId id="2147484059" r:id="rId6"/>
    <p:sldLayoutId id="2147484060" r:id="rId7"/>
    <p:sldLayoutId id="2147484061" r:id="rId8"/>
    <p:sldLayoutId id="2147484062" r:id="rId9"/>
    <p:sldLayoutId id="2147484063" r:id="rId10"/>
    <p:sldLayoutId id="2147484064"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20834" name="Group 2"/>
          <p:cNvGrpSpPr>
            <a:grpSpLocks/>
          </p:cNvGrpSpPr>
          <p:nvPr/>
        </p:nvGrpSpPr>
        <p:grpSpPr bwMode="auto">
          <a:xfrm>
            <a:off x="1" y="1591"/>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0841"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defRPr sz="1400">
                <a:solidFill>
                  <a:srgbClr val="FFFFFF"/>
                </a:solidFill>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lgn="ctr">
              <a:defRPr sz="1400">
                <a:solidFill>
                  <a:srgbClr val="FFFFFF"/>
                </a:solidFill>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lgn="r">
              <a:defRPr sz="1400">
                <a:solidFill>
                  <a:srgbClr val="FFFFFF"/>
                </a:solidFill>
              </a:defRPr>
            </a:lvl1pPr>
          </a:lstStyle>
          <a:p>
            <a:pPr>
              <a:defRPr/>
            </a:pPr>
            <a:fld id="{CBCD4914-FF6F-BB4A-83FE-EB42D331D2F6}" type="slidenum">
              <a:rPr lang="en-US"/>
              <a:pPr>
                <a:defRPr/>
              </a:pPr>
              <a:t>‹#›</a:t>
            </a:fld>
            <a:endParaRPr lang="en-US"/>
          </a:p>
        </p:txBody>
      </p:sp>
      <p:sp>
        <p:nvSpPr>
          <p:cNvPr id="120839"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36368440"/>
      </p:ext>
    </p:extLst>
  </p:cSld>
  <p:clrMap bg1="dk2" tx1="lt1" bg2="dk1" tx2="lt2" accent1="accent1" accent2="accent2" accent3="accent3" accent4="accent4" accent5="accent5" accent6="accent6" hlink="hlink" folHlink="folHlink"/>
  <p:sldLayoutIdLst>
    <p:sldLayoutId id="2147484066" r:id="rId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499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09996"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497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1998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1244" indent="-341244" algn="l" rtl="0" eaLnBrk="0" fontAlgn="base" hangingPunct="0">
        <a:spcBef>
          <a:spcPct val="20000"/>
        </a:spcBef>
        <a:spcAft>
          <a:spcPct val="0"/>
        </a:spcAft>
        <a:buClr>
          <a:schemeClr val="accent2"/>
        </a:buClr>
        <a:buSzPct val="80000"/>
        <a:buFont typeface="Wingdings" charset="0"/>
        <a:buChar char="l"/>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39354" indent="-284372" algn="l" rtl="0" eaLnBrk="0" fontAlgn="base" hangingPunct="0">
        <a:spcBef>
          <a:spcPct val="20000"/>
        </a:spcBef>
        <a:spcAft>
          <a:spcPct val="0"/>
        </a:spcAft>
        <a:buClr>
          <a:schemeClr val="tx1"/>
        </a:buClr>
        <a:buSzPct val="90000"/>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37471" indent="-227503" algn="l" rtl="0" eaLnBrk="0" fontAlgn="base" hangingPunct="0">
        <a:spcBef>
          <a:spcPct val="20000"/>
        </a:spcBef>
        <a:spcAft>
          <a:spcPct val="0"/>
        </a:spcAft>
        <a:buClr>
          <a:schemeClr val="accent1"/>
        </a:buClr>
        <a:buSzPct val="60000"/>
        <a:buFont typeface="Wingdings" charset="0"/>
        <a:buChar char="l"/>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592476" indent="-227503"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47459" indent="-227503" algn="l" rtl="0" eaLnBrk="0" fontAlgn="base" hangingPunct="0">
        <a:spcBef>
          <a:spcPct val="20000"/>
        </a:spcBef>
        <a:spcAft>
          <a:spcPct val="0"/>
        </a:spcAft>
        <a:buClr>
          <a:schemeClr val="accent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02447"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57449"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12431"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67430"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3267" tIns="32897" rIns="63267" bIns="32897" numCol="1" anchor="ctr" anchorCtr="0" compatLnSpc="1">
            <a:prstTxWarp prst="textNoShape">
              <a:avLst/>
            </a:prstTxWarp>
          </a:bodyPr>
          <a:lstStyle/>
          <a:p>
            <a:pPr lvl="0"/>
            <a:r>
              <a:rPr lang="en-GB" dirty="0"/>
              <a:t>Click to edit the title text format</a:t>
            </a:r>
          </a:p>
        </p:txBody>
      </p:sp>
      <p:sp>
        <p:nvSpPr>
          <p:cNvPr id="1026" name="Rectangle 2"/>
          <p:cNvSpPr>
            <a:spLocks noGrp="1" noChangeArrowheads="1"/>
          </p:cNvSpPr>
          <p:nvPr>
            <p:ph type="body" idx="1"/>
          </p:nvPr>
        </p:nvSpPr>
        <p:spPr bwMode="auto">
          <a:xfrm>
            <a:off x="321508" y="1125331"/>
            <a:ext cx="5786028" cy="3181719"/>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3267" tIns="32897" rIns="63267" bIns="32897"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3267" tIns="32897" rIns="63267" bIns="32897" numCol="1" anchor="t" anchorCtr="0" compatLnSpc="1">
            <a:prstTxWarp prst="textNoShape">
              <a:avLst/>
            </a:prstTxWarp>
          </a:bodyPr>
          <a:lstStyle>
            <a:lvl1pPr>
              <a:buClrTx/>
              <a:buFontTx/>
              <a:buNone/>
              <a:tabLst>
                <a:tab pos="0" algn="l"/>
                <a:tab pos="642782" algn="l"/>
                <a:tab pos="1285564" algn="l"/>
                <a:tab pos="1928348" algn="l"/>
                <a:tab pos="2571128" algn="l"/>
                <a:tab pos="3213916" algn="l"/>
                <a:tab pos="3856695" algn="l"/>
                <a:tab pos="4499482" algn="l"/>
                <a:tab pos="5142264" algn="l"/>
                <a:tab pos="5785046" algn="l"/>
                <a:tab pos="6427828" algn="l"/>
                <a:tab pos="7070611" algn="l"/>
              </a:tabLst>
              <a:defRPr b="1" i="0">
                <a:solidFill>
                  <a:srgbClr val="000000"/>
                </a:solidFill>
                <a:latin typeface="Arial" panose="020B0604020202020204" pitchFamily="34" charset="0"/>
              </a:defRPr>
            </a:lvl1pPr>
          </a:lstStyle>
          <a:p>
            <a:pPr defTabSz="321391" eaLnBrk="0" hangingPunct="0">
              <a:buSzPct val="100000"/>
            </a:pPr>
            <a:endParaRPr lang="en-US"/>
          </a:p>
        </p:txBody>
      </p:sp>
      <p:sp>
        <p:nvSpPr>
          <p:cNvPr id="1028" name="Rectangle 4"/>
          <p:cNvSpPr>
            <a:spLocks noGrp="1" noChangeArrowheads="1"/>
          </p:cNvSpPr>
          <p:nvPr>
            <p:ph type="ftr"/>
          </p:nvPr>
        </p:nvSpPr>
        <p:spPr bwMode="auto">
          <a:xfrm>
            <a:off x="2196979" y="4391889"/>
            <a:ext cx="2035101" cy="333802"/>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3267" tIns="32897" rIns="63267" bIns="32897" numCol="1" anchor="t" anchorCtr="0" compatLnSpc="1">
            <a:prstTxWarp prst="textNoShape">
              <a:avLst/>
            </a:prstTxWarp>
          </a:bodyPr>
          <a:lstStyle>
            <a:lvl1pPr>
              <a:buClrTx/>
              <a:buFontTx/>
              <a:buNone/>
              <a:tabLst>
                <a:tab pos="0" algn="l"/>
                <a:tab pos="642782" algn="l"/>
                <a:tab pos="1285564" algn="l"/>
                <a:tab pos="1928348" algn="l"/>
                <a:tab pos="2571128" algn="l"/>
                <a:tab pos="3213916" algn="l"/>
                <a:tab pos="3856695" algn="l"/>
                <a:tab pos="4499482" algn="l"/>
                <a:tab pos="5142264" algn="l"/>
                <a:tab pos="5785046" algn="l"/>
                <a:tab pos="6427828" algn="l"/>
                <a:tab pos="7070611" algn="l"/>
              </a:tabLst>
              <a:defRPr b="1" i="0">
                <a:solidFill>
                  <a:srgbClr val="000000"/>
                </a:solidFill>
                <a:latin typeface="Arial" panose="020B0604020202020204" pitchFamily="34" charset="0"/>
              </a:defRPr>
            </a:lvl1pPr>
          </a:lstStyle>
          <a:p>
            <a:pPr defTabSz="321391" eaLnBrk="0" hangingPunct="0">
              <a:buSzPct val="100000"/>
            </a:pPr>
            <a:endParaRPr lang="en-US"/>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3267" tIns="32897" rIns="63267" bIns="32897" numCol="1" anchor="t" anchorCtr="0" compatLnSpc="1">
            <a:prstTxWarp prst="textNoShape">
              <a:avLst/>
            </a:prstTxWarp>
          </a:bodyPr>
          <a:lstStyle>
            <a:lvl1pPr>
              <a:buClrTx/>
              <a:buFontTx/>
              <a:buNone/>
              <a:tabLst>
                <a:tab pos="0" algn="l"/>
                <a:tab pos="642782" algn="l"/>
                <a:tab pos="1285564" algn="l"/>
                <a:tab pos="1928348" algn="l"/>
                <a:tab pos="2571128" algn="l"/>
                <a:tab pos="3213916" algn="l"/>
                <a:tab pos="3856695" algn="l"/>
                <a:tab pos="4499482" algn="l"/>
                <a:tab pos="5142264" algn="l"/>
                <a:tab pos="5785046" algn="l"/>
                <a:tab pos="6427828" algn="l"/>
                <a:tab pos="7070611" algn="l"/>
              </a:tabLst>
              <a:defRPr b="1" i="0">
                <a:solidFill>
                  <a:srgbClr val="000000"/>
                </a:solidFill>
                <a:latin typeface="Arial" panose="020B0604020202020204" pitchFamily="34" charset="0"/>
              </a:defRPr>
            </a:lvl1pPr>
          </a:lstStyle>
          <a:p>
            <a:pPr defTabSz="321391" eaLnBrk="0" hangingPunct="0">
              <a:buSzPct val="100000"/>
            </a:pPr>
            <a:fld id="{C748B40F-A5D4-3142-9507-2A12DDF39390}" type="slidenum">
              <a:rPr lang="en-US" smtClean="0"/>
              <a:pPr defTabSz="321391" eaLnBrk="0" hangingPunct="0">
                <a:buSzPct val="100000"/>
              </a:pPr>
              <a:t>‹#›</a:t>
            </a:fld>
            <a:endParaRPr lang="en-US"/>
          </a:p>
        </p:txBody>
      </p:sp>
    </p:spTree>
    <p:extLst>
      <p:ext uri="{BB962C8B-B14F-4D97-AF65-F5344CB8AC3E}">
        <p14:creationId xmlns:p14="http://schemas.microsoft.com/office/powerpoint/2010/main" val="3497675482"/>
      </p:ext>
    </p:extLst>
  </p:cSld>
  <p:clrMap bg1="lt1" tx1="dk1" bg2="lt2" tx2="dk2" accent1="accent1" accent2="accent2" accent3="accent3" accent4="accent4" accent5="accent5" accent6="accent6" hlink="hlink" folHlink="folHlink"/>
  <p:sldLayoutIdLst>
    <p:sldLayoutId id="2147484068" r:id="rId1"/>
    <p:sldLayoutId id="2147484069" r:id="rId2"/>
    <p:sldLayoutId id="2147484070" r:id="rId3"/>
    <p:sldLayoutId id="2147484071" r:id="rId4"/>
    <p:sldLayoutId id="2147484072" r:id="rId5"/>
    <p:sldLayoutId id="2147484073" r:id="rId6"/>
    <p:sldLayoutId id="2147484074" r:id="rId7"/>
    <p:sldLayoutId id="2147484075" r:id="rId8"/>
    <p:sldLayoutId id="2147484076" r:id="rId9"/>
    <p:sldLayoutId id="2147484077" r:id="rId10"/>
    <p:sldLayoutId id="2147484078" r:id="rId11"/>
  </p:sldLayoutIdLst>
  <p:txStyles>
    <p:titleStyle>
      <a:lvl1pPr algn="ctr" defTabSz="321391"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2260" indent="-200869"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478"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870"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262"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654"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043"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437"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829"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043" indent="-241043" algn="l" defTabSz="321391"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2260" indent="-200869" algn="l" defTabSz="321391"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3478" indent="-160696" algn="l" defTabSz="321391"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4870" indent="-160696" algn="l" defTabSz="321391"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6262" indent="-160696" algn="l" defTabSz="321391"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7654"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043"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0437"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829"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91" rtl="0" eaLnBrk="1" latinLnBrk="0" hangingPunct="1">
        <a:defRPr sz="1300" kern="1200">
          <a:solidFill>
            <a:schemeClr val="tx1"/>
          </a:solidFill>
          <a:latin typeface="+mn-lt"/>
          <a:ea typeface="+mn-ea"/>
          <a:cs typeface="+mn-cs"/>
        </a:defRPr>
      </a:lvl1pPr>
      <a:lvl2pPr marL="321391" algn="l" defTabSz="321391" rtl="0" eaLnBrk="1" latinLnBrk="0" hangingPunct="1">
        <a:defRPr sz="1300" kern="1200">
          <a:solidFill>
            <a:schemeClr val="tx1"/>
          </a:solidFill>
          <a:latin typeface="+mn-lt"/>
          <a:ea typeface="+mn-ea"/>
          <a:cs typeface="+mn-cs"/>
        </a:defRPr>
      </a:lvl2pPr>
      <a:lvl3pPr marL="642782" algn="l" defTabSz="321391" rtl="0" eaLnBrk="1" latinLnBrk="0" hangingPunct="1">
        <a:defRPr sz="1300" kern="1200">
          <a:solidFill>
            <a:schemeClr val="tx1"/>
          </a:solidFill>
          <a:latin typeface="+mn-lt"/>
          <a:ea typeface="+mn-ea"/>
          <a:cs typeface="+mn-cs"/>
        </a:defRPr>
      </a:lvl3pPr>
      <a:lvl4pPr marL="964174" algn="l" defTabSz="321391" rtl="0" eaLnBrk="1" latinLnBrk="0" hangingPunct="1">
        <a:defRPr sz="1300" kern="1200">
          <a:solidFill>
            <a:schemeClr val="tx1"/>
          </a:solidFill>
          <a:latin typeface="+mn-lt"/>
          <a:ea typeface="+mn-ea"/>
          <a:cs typeface="+mn-cs"/>
        </a:defRPr>
      </a:lvl4pPr>
      <a:lvl5pPr marL="1285564" algn="l" defTabSz="321391" rtl="0" eaLnBrk="1" latinLnBrk="0" hangingPunct="1">
        <a:defRPr sz="1300" kern="1200">
          <a:solidFill>
            <a:schemeClr val="tx1"/>
          </a:solidFill>
          <a:latin typeface="+mn-lt"/>
          <a:ea typeface="+mn-ea"/>
          <a:cs typeface="+mn-cs"/>
        </a:defRPr>
      </a:lvl5pPr>
      <a:lvl6pPr marL="1606956" algn="l" defTabSz="321391" rtl="0" eaLnBrk="1" latinLnBrk="0" hangingPunct="1">
        <a:defRPr sz="1300" kern="1200">
          <a:solidFill>
            <a:schemeClr val="tx1"/>
          </a:solidFill>
          <a:latin typeface="+mn-lt"/>
          <a:ea typeface="+mn-ea"/>
          <a:cs typeface="+mn-cs"/>
        </a:defRPr>
      </a:lvl6pPr>
      <a:lvl7pPr marL="1928348" algn="l" defTabSz="321391" rtl="0" eaLnBrk="1" latinLnBrk="0" hangingPunct="1">
        <a:defRPr sz="1300" kern="1200">
          <a:solidFill>
            <a:schemeClr val="tx1"/>
          </a:solidFill>
          <a:latin typeface="+mn-lt"/>
          <a:ea typeface="+mn-ea"/>
          <a:cs typeface="+mn-cs"/>
        </a:defRPr>
      </a:lvl7pPr>
      <a:lvl8pPr marL="2249741" algn="l" defTabSz="321391" rtl="0" eaLnBrk="1" latinLnBrk="0" hangingPunct="1">
        <a:defRPr sz="1300" kern="1200">
          <a:solidFill>
            <a:schemeClr val="tx1"/>
          </a:solidFill>
          <a:latin typeface="+mn-lt"/>
          <a:ea typeface="+mn-ea"/>
          <a:cs typeface="+mn-cs"/>
        </a:defRPr>
      </a:lvl8pPr>
      <a:lvl9pPr marL="2571128" algn="l" defTabSz="321391" rtl="0" eaLnBrk="1" latinLnBrk="0" hangingPunct="1">
        <a:defRPr sz="13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661502664"/>
      </p:ext>
    </p:extLst>
  </p:cSld>
  <p:clrMap bg1="lt1" tx1="dk1" bg2="lt2" tx2="dk2" accent1="accent1" accent2="accent2" accent3="accent3" accent4="accent4" accent5="accent5" accent6="accent6" hlink="hlink" folHlink="folHlink"/>
  <p:sldLayoutIdLst>
    <p:sldLayoutId id="2147484080" r:id="rId1"/>
    <p:sldLayoutId id="2147484081" r:id="rId2"/>
    <p:sldLayoutId id="2147484082" r:id="rId3"/>
    <p:sldLayoutId id="2147484083" r:id="rId4"/>
    <p:sldLayoutId id="2147484084" r:id="rId5"/>
    <p:sldLayoutId id="2147484085" r:id="rId6"/>
    <p:sldLayoutId id="2147484086" r:id="rId7"/>
    <p:sldLayoutId id="2147484087" r:id="rId8"/>
    <p:sldLayoutId id="2147484088" r:id="rId9"/>
    <p:sldLayoutId id="2147484089" r:id="rId10"/>
    <p:sldLayoutId id="2147484090" r:id="rId11"/>
    <p:sldLayoutId id="2147484091" r:id="rId12"/>
    <p:sldLayoutId id="2147484092"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12" indent="-285736"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2942" indent="-228588"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118"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295"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556" name="Rectangle 4"/>
          <p:cNvSpPr>
            <a:spLocks noGrp="1" noChangeArrowheads="1"/>
          </p:cNvSpPr>
          <p:nvPr>
            <p:ph type="dt" sz="half" idx="2"/>
          </p:nvPr>
        </p:nvSpPr>
        <p:spPr bwMode="auto">
          <a:xfrm>
            <a:off x="457200" y="6245225"/>
            <a:ext cx="2133600" cy="47625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defRPr>
            </a:lvl1pPr>
          </a:lstStyle>
          <a:p>
            <a:pPr>
              <a:defRPr/>
            </a:pPr>
            <a:endParaRPr lang="en-US"/>
          </a:p>
        </p:txBody>
      </p:sp>
      <p:sp>
        <p:nvSpPr>
          <p:cNvPr id="2355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defRPr>
            </a:lvl1pPr>
          </a:lstStyle>
          <a:p>
            <a:pPr>
              <a:defRPr/>
            </a:pPr>
            <a:endParaRPr lang="en-US"/>
          </a:p>
        </p:txBody>
      </p:sp>
      <p:sp>
        <p:nvSpPr>
          <p:cNvPr id="2355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defRPr>
            </a:lvl1pPr>
          </a:lstStyle>
          <a:p>
            <a:pPr>
              <a:defRPr/>
            </a:pPr>
            <a:fld id="{D987311A-B911-6D48-8F13-5871492DFDB3}" type="slidenum">
              <a:rPr lang="en-US" smtClean="0"/>
              <a:pPr>
                <a:defRPr/>
              </a:pPr>
              <a:t>‹#›</a:t>
            </a:fld>
            <a:endParaRPr lang="en-US"/>
          </a:p>
        </p:txBody>
      </p:sp>
    </p:spTree>
    <p:extLst>
      <p:ext uri="{BB962C8B-B14F-4D97-AF65-F5344CB8AC3E}">
        <p14:creationId xmlns:p14="http://schemas.microsoft.com/office/powerpoint/2010/main" val="613145834"/>
      </p:ext>
    </p:extLst>
  </p:cSld>
  <p:clrMap bg1="lt1" tx1="dk1" bg2="lt2" tx2="dk2" accent1="accent1" accent2="accent2" accent3="accent3" accent4="accent4" accent5="accent5" accent6="accent6" hlink="hlink" folHlink="folHlink"/>
  <p:sldLayoutIdLst>
    <p:sldLayoutId id="2147484096" r:id="rId1"/>
    <p:sldLayoutId id="2147484097" r:id="rId2"/>
    <p:sldLayoutId id="2147484098" r:id="rId3"/>
    <p:sldLayoutId id="2147484099" r:id="rId4"/>
    <p:sldLayoutId id="2147484100" r:id="rId5"/>
    <p:sldLayoutId id="2147484101" r:id="rId6"/>
    <p:sldLayoutId id="2147484102" r:id="rId7"/>
    <p:sldLayoutId id="2147484103" r:id="rId8"/>
    <p:sldLayoutId id="2147484104" r:id="rId9"/>
    <p:sldLayoutId id="2147484105" r:id="rId10"/>
    <p:sldLayoutId id="2147484106"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24" charset="0"/>
                <a:ea typeface="+mn-ea"/>
                <a:cs typeface="+mn-cs"/>
              </a:defRPr>
            </a:lvl1pPr>
          </a:lstStyle>
          <a:p>
            <a:pPr eaLnBrk="1" hangingPunct="1">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24" charset="0"/>
                <a:ea typeface="+mn-ea"/>
                <a:cs typeface="+mn-cs"/>
              </a:defRPr>
            </a:lvl1pPr>
          </a:lstStyle>
          <a:p>
            <a:pPr eaLnBrk="1" hangingPunct="1">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2519E34F-AF5F-FF4D-9C28-0E117E7BCF2B}" type="slidenum">
              <a:rPr lang="en-US">
                <a:solidFill>
                  <a:srgbClr val="000000"/>
                </a:solidFill>
                <a:latin typeface="Times New Roman" charset="0"/>
              </a:rPr>
              <a:pPr eaLnBrk="1" hangingPunct="1">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2447622311"/>
      </p:ext>
    </p:extLst>
  </p:cSld>
  <p:clrMap bg1="lt1" tx1="dk1" bg2="lt2" tx2="dk2" accent1="accent1" accent2="accent2" accent3="accent3" accent4="accent4" accent5="accent5" accent6="accent6" hlink="hlink" folHlink="folHlink"/>
  <p:sldLayoutIdLst>
    <p:sldLayoutId id="2147484108" r:id="rId1"/>
    <p:sldLayoutId id="2147484109" r:id="rId2"/>
    <p:sldLayoutId id="2147484110" r:id="rId3"/>
    <p:sldLayoutId id="2147484111" r:id="rId4"/>
    <p:sldLayoutId id="2147484112" r:id="rId5"/>
    <p:sldLayoutId id="2147484113" r:id="rId6"/>
    <p:sldLayoutId id="2147484114" r:id="rId7"/>
    <p:sldLayoutId id="2147484115" r:id="rId8"/>
    <p:sldLayoutId id="2147484116" r:id="rId9"/>
    <p:sldLayoutId id="2147484117" r:id="rId10"/>
    <p:sldLayoutId id="2147484118" r:id="rId11"/>
  </p:sldLayoutIdLst>
  <p:txStyles>
    <p:titleStyle>
      <a:lvl1pPr algn="ctr" rtl="0" eaLnBrk="0" fontAlgn="base" hangingPunct="0">
        <a:spcBef>
          <a:spcPct val="0"/>
        </a:spcBef>
        <a:spcAft>
          <a:spcPct val="0"/>
        </a:spcAft>
        <a:defRPr sz="44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53986" name="Rectangle 1"/>
          <p:cNvSpPr>
            <a:spLocks noGrp="1" noChangeArrowheads="1"/>
          </p:cNvSpPr>
          <p:nvPr>
            <p:ph type="title"/>
          </p:nvPr>
        </p:nvSpPr>
        <p:spPr bwMode="auto">
          <a:xfrm>
            <a:off x="2362200" y="304800"/>
            <a:ext cx="6246813" cy="144621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53987" name="Rectangle 2"/>
          <p:cNvSpPr>
            <a:spLocks noGrp="1" noChangeArrowheads="1"/>
          </p:cNvSpPr>
          <p:nvPr>
            <p:ph type="body" idx="1"/>
          </p:nvPr>
        </p:nvSpPr>
        <p:spPr bwMode="auto">
          <a:xfrm>
            <a:off x="2362200" y="1981200"/>
            <a:ext cx="6475413" cy="411321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82628"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lnSpc>
                <a:spcPct val="93000"/>
              </a:lnSpc>
              <a:buClr>
                <a:srgbClr val="FFFFFF"/>
              </a:buClr>
              <a:buSzPct val="100000"/>
              <a:buFont typeface="Arial" charset="0"/>
              <a:buNone/>
              <a:defRPr/>
            </a:pPr>
            <a:endParaRPr lang="en-US" b="1" i="0">
              <a:solidFill>
                <a:srgbClr val="FFFFFF"/>
              </a:solidFill>
              <a:latin typeface="Arial" panose="020B0604020202020204" pitchFamily="34" charset="0"/>
            </a:endParaRPr>
          </a:p>
        </p:txBody>
      </p:sp>
      <p:sp>
        <p:nvSpPr>
          <p:cNvPr id="282629" name="Text Box 4"/>
          <p:cNvSpPr txBox="1">
            <a:spLocks noChangeArrowheads="1"/>
          </p:cNvSpPr>
          <p:nvPr/>
        </p:nvSpPr>
        <p:spPr bwMode="auto">
          <a:xfrm>
            <a:off x="3124200" y="6248400"/>
            <a:ext cx="31242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lnSpc>
                <a:spcPct val="93000"/>
              </a:lnSpc>
              <a:buClr>
                <a:srgbClr val="FFFFFF"/>
              </a:buClr>
              <a:buSzPct val="100000"/>
              <a:buFont typeface="Arial" charset="0"/>
              <a:buNone/>
              <a:defRPr/>
            </a:pPr>
            <a:endParaRPr lang="en-US" b="1" i="0">
              <a:solidFill>
                <a:srgbClr val="FFFFFF"/>
              </a:solidFill>
              <a:latin typeface="Arial" panose="020B0604020202020204" pitchFamily="34" charset="0"/>
            </a:endParaRPr>
          </a:p>
        </p:txBody>
      </p:sp>
      <p:sp>
        <p:nvSpPr>
          <p:cNvPr id="17413" name="Rectangle 5"/>
          <p:cNvSpPr>
            <a:spLocks noGrp="1" noChangeArrowheads="1"/>
          </p:cNvSpPr>
          <p:nvPr>
            <p:ph type="sldNum"/>
          </p:nvPr>
        </p:nvSpPr>
        <p:spPr bwMode="auto">
          <a:xfrm>
            <a:off x="67818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914400" eaLnBrk="1" hangingPunct="1">
              <a:buClr>
                <a:srgbClr val="000000"/>
              </a:buClr>
              <a:buSzPct val="100000"/>
              <a:buFont typeface="Times New Roman" charset="0"/>
              <a:buNone/>
              <a:defRPr sz="1400">
                <a:solidFill>
                  <a:srgbClr val="000000"/>
                </a:solidFill>
                <a:latin typeface="Times New Roman" charset="0"/>
              </a:defRPr>
            </a:lvl1pPr>
          </a:lstStyle>
          <a:p>
            <a:pPr>
              <a:defRPr/>
            </a:pPr>
            <a:fld id="{25E210EA-BFBD-CF43-B221-8E51782278AE}" type="slidenum">
              <a:rPr lang="en-GB"/>
              <a:pPr>
                <a:defRPr/>
              </a:pPr>
              <a:t>‹#›</a:t>
            </a:fld>
            <a:endParaRPr lang="en-GB"/>
          </a:p>
        </p:txBody>
      </p:sp>
    </p:spTree>
    <p:extLst>
      <p:ext uri="{BB962C8B-B14F-4D97-AF65-F5344CB8AC3E}">
        <p14:creationId xmlns:p14="http://schemas.microsoft.com/office/powerpoint/2010/main" val="1990110981"/>
      </p:ext>
    </p:extLst>
  </p:cSld>
  <p:clrMap bg1="lt1" tx1="dk1" bg2="lt2" tx2="dk2" accent1="accent1" accent2="accent2" accent3="accent3" accent4="accent4" accent5="accent5" accent6="accent6" hlink="hlink" folHlink="folHlink"/>
  <p:sldLayoutIdLst>
    <p:sldLayoutId id="2147484120" r:id="rId1"/>
  </p:sldLayoutIdLst>
  <p:txStyles>
    <p:titleStyle>
      <a:lvl1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mj-lt"/>
          <a:ea typeface="+mj-ea"/>
          <a:cs typeface="ＭＳ Ｐゴシック" charset="-128"/>
        </a:defRPr>
      </a:lvl1pPr>
      <a:lvl2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2pPr>
      <a:lvl3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3pPr>
      <a:lvl4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4pPr>
      <a:lvl5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5pPr>
      <a:lvl6pPr marL="4572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6pPr>
      <a:lvl7pPr marL="9144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7pPr>
      <a:lvl8pPr marL="13716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8pPr>
      <a:lvl9pPr marL="18288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Wingdings" charset="0"/>
        <a:buChar char=""/>
        <a:defRPr sz="3200">
          <a:solidFill>
            <a:srgbClr val="000000"/>
          </a:solidFill>
          <a:latin typeface="+mn-lt"/>
          <a:ea typeface="+mn-ea"/>
          <a:cs typeface="ＭＳ Ｐゴシック" charset="-128"/>
        </a:defRPr>
      </a:lvl1pPr>
      <a:lvl2pPr marL="741363" indent="-284163" algn="l" defTabSz="449263" rtl="0" eaLnBrk="0" fontAlgn="base" hangingPunct="0">
        <a:lnSpc>
          <a:spcPct val="95000"/>
        </a:lnSpc>
        <a:spcBef>
          <a:spcPts val="700"/>
        </a:spcBef>
        <a:spcAft>
          <a:spcPct val="0"/>
        </a:spcAft>
        <a:buClr>
          <a:srgbClr val="000000"/>
        </a:buClr>
        <a:buSzPct val="100000"/>
        <a:buFont typeface="Wingdings" charset="0"/>
        <a:buChar char=""/>
        <a:defRPr sz="2800">
          <a:solidFill>
            <a:srgbClr val="000000"/>
          </a:solidFill>
          <a:latin typeface="+mn-lt"/>
          <a:ea typeface="+mn-ea"/>
        </a:defRPr>
      </a:lvl2pPr>
      <a:lvl3pPr marL="1143000" indent="-228600" algn="l" defTabSz="449263" rtl="0" eaLnBrk="0" fontAlgn="base" hangingPunct="0">
        <a:lnSpc>
          <a:spcPct val="95000"/>
        </a:lnSpc>
        <a:spcBef>
          <a:spcPts val="600"/>
        </a:spcBef>
        <a:spcAft>
          <a:spcPct val="0"/>
        </a:spcAft>
        <a:buClr>
          <a:srgbClr val="000000"/>
        </a:buClr>
        <a:buSzPct val="100000"/>
        <a:buFont typeface="Wingdings" charset="0"/>
        <a:buChar char=""/>
        <a:defRPr sz="2400">
          <a:solidFill>
            <a:srgbClr val="000000"/>
          </a:solidFill>
          <a:latin typeface="+mn-lt"/>
          <a:ea typeface="+mn-ea"/>
        </a:defRPr>
      </a:lvl3pPr>
      <a:lvl4pPr marL="1600200" indent="-228600" algn="l" defTabSz="449263" rtl="0" eaLnBrk="0" fontAlgn="base" hangingPunct="0">
        <a:lnSpc>
          <a:spcPct val="95000"/>
        </a:lnSpc>
        <a:spcBef>
          <a:spcPts val="500"/>
        </a:spcBef>
        <a:spcAft>
          <a:spcPct val="0"/>
        </a:spcAft>
        <a:buClr>
          <a:srgbClr val="000000"/>
        </a:buClr>
        <a:buSzPct val="100000"/>
        <a:buFont typeface="Wingdings" charset="0"/>
        <a:buChar char=""/>
        <a:defRPr sz="2000">
          <a:solidFill>
            <a:srgbClr val="000000"/>
          </a:solidFill>
          <a:latin typeface="+mn-lt"/>
          <a:ea typeface="+mn-ea"/>
        </a:defRPr>
      </a:lvl4pPr>
      <a:lvl5pPr marL="2057400" indent="-228600" algn="l" defTabSz="449263" rtl="0" eaLnBrk="0" fontAlgn="base" hangingPunct="0">
        <a:lnSpc>
          <a:spcPct val="95000"/>
        </a:lnSpc>
        <a:spcBef>
          <a:spcPts val="500"/>
        </a:spcBef>
        <a:spcAft>
          <a:spcPct val="0"/>
        </a:spcAft>
        <a:buClr>
          <a:srgbClr val="000000"/>
        </a:buClr>
        <a:buSzPct val="100000"/>
        <a:buFont typeface="Wingdings" charset="0"/>
        <a:buChar char=""/>
        <a:defRPr sz="2000">
          <a:solidFill>
            <a:srgbClr val="000000"/>
          </a:solidFill>
          <a:latin typeface="+mn-lt"/>
          <a:ea typeface="+mn-ea"/>
        </a:defRPr>
      </a:lvl5pPr>
      <a:lvl6pPr marL="25146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34" tIns="45667" rIns="91334" bIns="45667" numCol="1" anchor="ctr" anchorCtr="0" compatLnSpc="1">
            <a:prstTxWarp prst="textNoShape">
              <a:avLst/>
            </a:prstTxWarp>
          </a:bodyPr>
          <a:lstStyle/>
          <a:p>
            <a:pPr lvl="0"/>
            <a:r>
              <a:rPr lang="en-GB"/>
              <a:t>Click to edit Master title style</a:t>
            </a:r>
          </a:p>
        </p:txBody>
      </p:sp>
      <p:sp>
        <p:nvSpPr>
          <p:cNvPr id="167939"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34" tIns="45667" rIns="91334" bIns="45667"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l">
              <a:defRPr sz="1400">
                <a:solidFill>
                  <a:srgbClr val="000000"/>
                </a:solidFill>
                <a:latin typeface="Times New Roman" pitchFamily="18" charset="0"/>
                <a:ea typeface="+mn-ea"/>
                <a:cs typeface="Times New Roman" pitchFamily="18" charset="0"/>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ctr">
              <a:defRPr sz="1400">
                <a:solidFill>
                  <a:srgbClr val="000000"/>
                </a:solidFill>
                <a:latin typeface="Times New Roman" pitchFamily="18" charset="0"/>
                <a:ea typeface="+mn-ea"/>
                <a:cs typeface="Times New Roman" pitchFamily="18"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r">
              <a:defRPr sz="1400">
                <a:solidFill>
                  <a:srgbClr val="000000"/>
                </a:solidFill>
                <a:cs typeface="Times New Roman" charset="0"/>
              </a:defRPr>
            </a:lvl1pPr>
          </a:lstStyle>
          <a:p>
            <a:pPr>
              <a:defRPr/>
            </a:pPr>
            <a:fld id="{14535F24-B9A3-3942-9DAB-26F5EA5CDE51}" type="slidenum">
              <a:rPr lang="en-GB"/>
              <a:pPr>
                <a:defRPr/>
              </a:pPr>
              <a:t>‹#›</a:t>
            </a:fld>
            <a:endParaRPr lang="en-GB"/>
          </a:p>
        </p:txBody>
      </p:sp>
    </p:spTree>
    <p:extLst>
      <p:ext uri="{BB962C8B-B14F-4D97-AF65-F5344CB8AC3E}">
        <p14:creationId xmlns:p14="http://schemas.microsoft.com/office/powerpoint/2010/main" val="4175143981"/>
      </p:ext>
    </p:extLst>
  </p:cSld>
  <p:clrMap bg1="lt1" tx1="dk1" bg2="lt2" tx2="dk2" accent1="accent1" accent2="accent2" accent3="accent3" accent4="accent4" accent5="accent5" accent6="accent6" hlink="hlink" folHlink="folHlink"/>
  <p:sldLayoutIdLst>
    <p:sldLayoutId id="2147484122"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5pPr>
      <a:lvl6pPr marL="456686" algn="ctr" rtl="0" fontAlgn="base">
        <a:spcBef>
          <a:spcPct val="0"/>
        </a:spcBef>
        <a:spcAft>
          <a:spcPct val="0"/>
        </a:spcAft>
        <a:defRPr sz="4400">
          <a:solidFill>
            <a:schemeClr val="tx2"/>
          </a:solidFill>
          <a:latin typeface="Times New Roman" pitchFamily="18" charset="0"/>
          <a:cs typeface="Times New Roman" pitchFamily="18" charset="0"/>
        </a:defRPr>
      </a:lvl6pPr>
      <a:lvl7pPr marL="913370" algn="ctr" rtl="0" fontAlgn="base">
        <a:spcBef>
          <a:spcPct val="0"/>
        </a:spcBef>
        <a:spcAft>
          <a:spcPct val="0"/>
        </a:spcAft>
        <a:defRPr sz="4400">
          <a:solidFill>
            <a:schemeClr val="tx2"/>
          </a:solidFill>
          <a:latin typeface="Times New Roman" pitchFamily="18" charset="0"/>
          <a:cs typeface="Times New Roman" pitchFamily="18" charset="0"/>
        </a:defRPr>
      </a:lvl7pPr>
      <a:lvl8pPr marL="1370051" algn="ctr" rtl="0" fontAlgn="base">
        <a:spcBef>
          <a:spcPct val="0"/>
        </a:spcBef>
        <a:spcAft>
          <a:spcPct val="0"/>
        </a:spcAft>
        <a:defRPr sz="4400">
          <a:solidFill>
            <a:schemeClr val="tx2"/>
          </a:solidFill>
          <a:latin typeface="Times New Roman" pitchFamily="18" charset="0"/>
          <a:cs typeface="Times New Roman" pitchFamily="18" charset="0"/>
        </a:defRPr>
      </a:lvl8pPr>
      <a:lvl9pPr marL="1826739"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512" indent="-342512"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108" indent="-285428" algn="l" rtl="0" eaLnBrk="0" fontAlgn="base" hangingPunct="0">
        <a:spcBef>
          <a:spcPct val="20000"/>
        </a:spcBef>
        <a:spcAft>
          <a:spcPct val="0"/>
        </a:spcAft>
        <a:buChar char="–"/>
        <a:defRPr sz="2800">
          <a:solidFill>
            <a:schemeClr val="tx1"/>
          </a:solidFill>
          <a:latin typeface="+mn-lt"/>
          <a:ea typeface="Times New Roman" charset="0"/>
          <a:cs typeface="+mn-cs"/>
        </a:defRPr>
      </a:lvl2pPr>
      <a:lvl3pPr marL="1141708" indent="-228341" algn="l" rtl="0" eaLnBrk="0" fontAlgn="base" hangingPunct="0">
        <a:spcBef>
          <a:spcPct val="20000"/>
        </a:spcBef>
        <a:spcAft>
          <a:spcPct val="0"/>
        </a:spcAft>
        <a:buChar char="•"/>
        <a:defRPr sz="2400">
          <a:solidFill>
            <a:schemeClr val="tx1"/>
          </a:solidFill>
          <a:latin typeface="+mn-lt"/>
          <a:ea typeface="Times New Roman" charset="0"/>
          <a:cs typeface="+mn-cs"/>
        </a:defRPr>
      </a:lvl3pPr>
      <a:lvl4pPr marL="1598393" indent="-228341" algn="l" rtl="0" eaLnBrk="0" fontAlgn="base" hangingPunct="0">
        <a:spcBef>
          <a:spcPct val="20000"/>
        </a:spcBef>
        <a:spcAft>
          <a:spcPct val="0"/>
        </a:spcAft>
        <a:buChar char="–"/>
        <a:defRPr sz="2000">
          <a:solidFill>
            <a:schemeClr val="tx1"/>
          </a:solidFill>
          <a:latin typeface="+mn-lt"/>
          <a:ea typeface="Times New Roman" charset="0"/>
          <a:cs typeface="+mn-cs"/>
        </a:defRPr>
      </a:lvl4pPr>
      <a:lvl5pPr marL="2055075" indent="-228341" algn="l" rtl="0" eaLnBrk="0" fontAlgn="base" hangingPunct="0">
        <a:spcBef>
          <a:spcPct val="20000"/>
        </a:spcBef>
        <a:spcAft>
          <a:spcPct val="0"/>
        </a:spcAft>
        <a:buChar char="»"/>
        <a:defRPr sz="2000">
          <a:solidFill>
            <a:schemeClr val="tx1"/>
          </a:solidFill>
          <a:latin typeface="+mn-lt"/>
          <a:ea typeface="Times New Roman" charset="0"/>
          <a:cs typeface="+mn-cs"/>
        </a:defRPr>
      </a:lvl5pPr>
      <a:lvl6pPr marL="2511759" indent="-228341" algn="l" rtl="0" fontAlgn="base">
        <a:spcBef>
          <a:spcPct val="20000"/>
        </a:spcBef>
        <a:spcAft>
          <a:spcPct val="0"/>
        </a:spcAft>
        <a:buChar char="»"/>
        <a:defRPr sz="2000">
          <a:solidFill>
            <a:schemeClr val="tx1"/>
          </a:solidFill>
          <a:latin typeface="+mn-lt"/>
          <a:cs typeface="+mn-cs"/>
        </a:defRPr>
      </a:lvl6pPr>
      <a:lvl7pPr marL="2968447" indent="-228341" algn="l" rtl="0" fontAlgn="base">
        <a:spcBef>
          <a:spcPct val="20000"/>
        </a:spcBef>
        <a:spcAft>
          <a:spcPct val="0"/>
        </a:spcAft>
        <a:buChar char="»"/>
        <a:defRPr sz="2000">
          <a:solidFill>
            <a:schemeClr val="tx1"/>
          </a:solidFill>
          <a:latin typeface="+mn-lt"/>
          <a:cs typeface="+mn-cs"/>
        </a:defRPr>
      </a:lvl7pPr>
      <a:lvl8pPr marL="3425126" indent="-228341" algn="l" rtl="0" fontAlgn="base">
        <a:spcBef>
          <a:spcPct val="20000"/>
        </a:spcBef>
        <a:spcAft>
          <a:spcPct val="0"/>
        </a:spcAft>
        <a:buChar char="»"/>
        <a:defRPr sz="2000">
          <a:solidFill>
            <a:schemeClr val="tx1"/>
          </a:solidFill>
          <a:latin typeface="+mn-lt"/>
          <a:cs typeface="+mn-cs"/>
        </a:defRPr>
      </a:lvl8pPr>
      <a:lvl9pPr marL="3881814" indent="-228341"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3370" rtl="0" eaLnBrk="1" latinLnBrk="0" hangingPunct="1">
        <a:defRPr sz="1800" kern="1200">
          <a:solidFill>
            <a:schemeClr val="tx1"/>
          </a:solidFill>
          <a:latin typeface="+mn-lt"/>
          <a:ea typeface="+mn-ea"/>
          <a:cs typeface="+mn-cs"/>
        </a:defRPr>
      </a:lvl1pPr>
      <a:lvl2pPr marL="456686" algn="l" defTabSz="913370" rtl="0" eaLnBrk="1" latinLnBrk="0" hangingPunct="1">
        <a:defRPr sz="1800" kern="1200">
          <a:solidFill>
            <a:schemeClr val="tx1"/>
          </a:solidFill>
          <a:latin typeface="+mn-lt"/>
          <a:ea typeface="+mn-ea"/>
          <a:cs typeface="+mn-cs"/>
        </a:defRPr>
      </a:lvl2pPr>
      <a:lvl3pPr marL="913370" algn="l" defTabSz="913370" rtl="0" eaLnBrk="1" latinLnBrk="0" hangingPunct="1">
        <a:defRPr sz="1800" kern="1200">
          <a:solidFill>
            <a:schemeClr val="tx1"/>
          </a:solidFill>
          <a:latin typeface="+mn-lt"/>
          <a:ea typeface="+mn-ea"/>
          <a:cs typeface="+mn-cs"/>
        </a:defRPr>
      </a:lvl3pPr>
      <a:lvl4pPr marL="1370051" algn="l" defTabSz="913370" rtl="0" eaLnBrk="1" latinLnBrk="0" hangingPunct="1">
        <a:defRPr sz="1800" kern="1200">
          <a:solidFill>
            <a:schemeClr val="tx1"/>
          </a:solidFill>
          <a:latin typeface="+mn-lt"/>
          <a:ea typeface="+mn-ea"/>
          <a:cs typeface="+mn-cs"/>
        </a:defRPr>
      </a:lvl4pPr>
      <a:lvl5pPr marL="1826739" algn="l" defTabSz="913370" rtl="0" eaLnBrk="1" latinLnBrk="0" hangingPunct="1">
        <a:defRPr sz="1800" kern="1200">
          <a:solidFill>
            <a:schemeClr val="tx1"/>
          </a:solidFill>
          <a:latin typeface="+mn-lt"/>
          <a:ea typeface="+mn-ea"/>
          <a:cs typeface="+mn-cs"/>
        </a:defRPr>
      </a:lvl5pPr>
      <a:lvl6pPr marL="2283420" algn="l" defTabSz="913370" rtl="0" eaLnBrk="1" latinLnBrk="0" hangingPunct="1">
        <a:defRPr sz="1800" kern="1200">
          <a:solidFill>
            <a:schemeClr val="tx1"/>
          </a:solidFill>
          <a:latin typeface="+mn-lt"/>
          <a:ea typeface="+mn-ea"/>
          <a:cs typeface="+mn-cs"/>
        </a:defRPr>
      </a:lvl6pPr>
      <a:lvl7pPr marL="2740100" algn="l" defTabSz="913370" rtl="0" eaLnBrk="1" latinLnBrk="0" hangingPunct="1">
        <a:defRPr sz="1800" kern="1200">
          <a:solidFill>
            <a:schemeClr val="tx1"/>
          </a:solidFill>
          <a:latin typeface="+mn-lt"/>
          <a:ea typeface="+mn-ea"/>
          <a:cs typeface="+mn-cs"/>
        </a:defRPr>
      </a:lvl7pPr>
      <a:lvl8pPr marL="3196784" algn="l" defTabSz="913370" rtl="0" eaLnBrk="1" latinLnBrk="0" hangingPunct="1">
        <a:defRPr sz="1800" kern="1200">
          <a:solidFill>
            <a:schemeClr val="tx1"/>
          </a:solidFill>
          <a:latin typeface="+mn-lt"/>
          <a:ea typeface="+mn-ea"/>
          <a:cs typeface="+mn-cs"/>
        </a:defRPr>
      </a:lvl8pPr>
      <a:lvl9pPr marL="3653466" algn="l" defTabSz="91337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070545806"/>
      </p:ext>
    </p:extLst>
  </p:cSld>
  <p:clrMap bg1="lt1" tx1="dk1" bg2="lt2" tx2="dk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 id="2147484128" r:id="rId5"/>
    <p:sldLayoutId id="2147484129" r:id="rId6"/>
    <p:sldLayoutId id="2147484130" r:id="rId7"/>
    <p:sldLayoutId id="2147484131" r:id="rId8"/>
    <p:sldLayoutId id="2147484132" r:id="rId9"/>
    <p:sldLayoutId id="2147484133" r:id="rId10"/>
    <p:sldLayoutId id="2147484134" r:id="rId11"/>
    <p:sldLayoutId id="2147484135" r:id="rId12"/>
    <p:sldLayoutId id="2147484136"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1" y="44450"/>
            <a:ext cx="9070975"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669223046"/>
      </p:ext>
    </p:extLst>
  </p:cSld>
  <p:clrMap bg1="lt1" tx1="dk1" bg2="lt2" tx2="dk2" accent1="accent1" accent2="accent2" accent3="accent3" accent4="accent4" accent5="accent5" accent6="accent6" hlink="hlink" folHlink="folHlink"/>
  <p:sldLayoutIdLst>
    <p:sldLayoutId id="2147484138" r:id="rId1"/>
    <p:sldLayoutId id="2147484139" r:id="rId2"/>
    <p:sldLayoutId id="2147484140" r:id="rId3"/>
    <p:sldLayoutId id="2147484141" r:id="rId4"/>
    <p:sldLayoutId id="2147484142" r:id="rId5"/>
    <p:sldLayoutId id="2147484143" r:id="rId6"/>
    <p:sldLayoutId id="2147484144" r:id="rId7"/>
    <p:sldLayoutId id="2147484145" r:id="rId8"/>
    <p:sldLayoutId id="2147484146" r:id="rId9"/>
    <p:sldLayoutId id="2147484147" r:id="rId10"/>
    <p:sldLayoutId id="2147484148" r:id="rId11"/>
    <p:sldLayoutId id="2147484149" r:id="rId12"/>
    <p:sldLayoutId id="2147484150"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952" algn="ctr" rtl="0" eaLnBrk="0" fontAlgn="base" hangingPunct="0">
        <a:spcBef>
          <a:spcPct val="0"/>
        </a:spcBef>
        <a:spcAft>
          <a:spcPct val="0"/>
        </a:spcAft>
        <a:defRPr sz="4400">
          <a:solidFill>
            <a:schemeClr val="tx2"/>
          </a:solidFill>
          <a:latin typeface="Times New Roman" pitchFamily="-112" charset="0"/>
        </a:defRPr>
      </a:lvl6pPr>
      <a:lvl7pPr marL="913905" algn="ctr" rtl="0" eaLnBrk="0" fontAlgn="base" hangingPunct="0">
        <a:spcBef>
          <a:spcPct val="0"/>
        </a:spcBef>
        <a:spcAft>
          <a:spcPct val="0"/>
        </a:spcAft>
        <a:defRPr sz="4400">
          <a:solidFill>
            <a:schemeClr val="tx2"/>
          </a:solidFill>
          <a:latin typeface="Times New Roman" pitchFamily="-112" charset="0"/>
        </a:defRPr>
      </a:lvl7pPr>
      <a:lvl8pPr marL="1370852" algn="ctr" rtl="0" eaLnBrk="0" fontAlgn="base" hangingPunct="0">
        <a:spcBef>
          <a:spcPct val="0"/>
        </a:spcBef>
        <a:spcAft>
          <a:spcPct val="0"/>
        </a:spcAft>
        <a:defRPr sz="4400">
          <a:solidFill>
            <a:schemeClr val="tx2"/>
          </a:solidFill>
          <a:latin typeface="Times New Roman" pitchFamily="-112" charset="0"/>
        </a:defRPr>
      </a:lvl8pPr>
      <a:lvl9pPr marL="1827807" algn="ctr" rtl="0" eaLnBrk="0" fontAlgn="base" hangingPunct="0">
        <a:spcBef>
          <a:spcPct val="0"/>
        </a:spcBef>
        <a:spcAft>
          <a:spcPct val="0"/>
        </a:spcAft>
        <a:defRPr sz="4400">
          <a:solidFill>
            <a:schemeClr val="tx2"/>
          </a:solidFill>
          <a:latin typeface="Times New Roman" pitchFamily="-112" charset="0"/>
        </a:defRPr>
      </a:lvl9pPr>
    </p:titleStyle>
    <p:bodyStyle>
      <a:lvl1pPr marL="342713" indent="-342713"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543" indent="-285596"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2374" indent="-228477"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599329" indent="-228477"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6278" indent="-228477"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3228"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0182"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7130"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4082"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623362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3252" tIns="32889" rIns="63252" bIns="32889" numCol="1" anchor="ctr" anchorCtr="0" compatLnSpc="1">
            <a:prstTxWarp prst="textNoShape">
              <a:avLst/>
            </a:prstTxWarp>
          </a:bodyPr>
          <a:lstStyle/>
          <a:p>
            <a:pPr lvl="0"/>
            <a:r>
              <a:rPr lang="en-GB" dirty="0"/>
              <a:t>Click to edit the title text format</a:t>
            </a:r>
          </a:p>
        </p:txBody>
      </p:sp>
      <p:sp>
        <p:nvSpPr>
          <p:cNvPr id="1026" name="Rectangle 2"/>
          <p:cNvSpPr>
            <a:spLocks noGrp="1" noChangeArrowheads="1"/>
          </p:cNvSpPr>
          <p:nvPr>
            <p:ph type="body" idx="1"/>
          </p:nvPr>
        </p:nvSpPr>
        <p:spPr bwMode="auto">
          <a:xfrm>
            <a:off x="321508" y="1125336"/>
            <a:ext cx="5786028" cy="3181719"/>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3252" tIns="32889" rIns="63252" bIns="32889"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b="1" i="0">
                <a:solidFill>
                  <a:srgbClr val="000000"/>
                </a:solidFill>
                <a:latin typeface="Arial" panose="020B0604020202020204" pitchFamily="34" charset="0"/>
              </a:defRPr>
            </a:lvl1pPr>
          </a:lstStyle>
          <a:p>
            <a:pPr defTabSz="321311" eaLnBrk="0" hangingPunct="0">
              <a:buSzPct val="100000"/>
            </a:pPr>
            <a:endParaRPr lang="en-US"/>
          </a:p>
        </p:txBody>
      </p:sp>
      <p:sp>
        <p:nvSpPr>
          <p:cNvPr id="1028" name="Rectangle 4"/>
          <p:cNvSpPr>
            <a:spLocks noGrp="1" noChangeArrowheads="1"/>
          </p:cNvSpPr>
          <p:nvPr>
            <p:ph type="ftr"/>
          </p:nvPr>
        </p:nvSpPr>
        <p:spPr bwMode="auto">
          <a:xfrm>
            <a:off x="2196984" y="4391889"/>
            <a:ext cx="2035101" cy="333802"/>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b="1" i="0">
                <a:solidFill>
                  <a:srgbClr val="000000"/>
                </a:solidFill>
                <a:latin typeface="Arial" panose="020B0604020202020204" pitchFamily="34" charset="0"/>
              </a:defRPr>
            </a:lvl1pPr>
          </a:lstStyle>
          <a:p>
            <a:pPr defTabSz="321311" eaLnBrk="0" hangingPunct="0">
              <a:buSzPct val="100000"/>
            </a:pPr>
            <a:endParaRPr lang="en-US"/>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b="1" i="0">
                <a:solidFill>
                  <a:srgbClr val="000000"/>
                </a:solidFill>
                <a:latin typeface="Arial" panose="020B0604020202020204" pitchFamily="34" charset="0"/>
              </a:defRPr>
            </a:lvl1pPr>
          </a:lstStyle>
          <a:p>
            <a:pPr defTabSz="321311" eaLnBrk="0" hangingPunct="0">
              <a:buSzPct val="100000"/>
            </a:pPr>
            <a:fld id="{2EE7642A-7B80-D448-BF65-EEDFC4BA5E40}" type="slidenum">
              <a:rPr lang="en-US" smtClean="0"/>
              <a:pPr defTabSz="321311" eaLnBrk="0" hangingPunct="0">
                <a:buSzPct val="100000"/>
              </a:pPr>
              <a:t>‹#›</a:t>
            </a:fld>
            <a:endParaRPr lang="en-US"/>
          </a:p>
        </p:txBody>
      </p:sp>
    </p:spTree>
    <p:extLst>
      <p:ext uri="{BB962C8B-B14F-4D97-AF65-F5344CB8AC3E}">
        <p14:creationId xmlns:p14="http://schemas.microsoft.com/office/powerpoint/2010/main" val="736842280"/>
      </p:ext>
    </p:extLst>
  </p:cSld>
  <p:clrMap bg1="lt1" tx1="dk1" bg2="lt2" tx2="dk2" accent1="accent1" accent2="accent2" accent3="accent3" accent4="accent4" accent5="accent5" accent6="accent6" hlink="hlink" folHlink="folHlink"/>
  <p:sldLayoutIdLst>
    <p:sldLayoutId id="2147484152" r:id="rId1"/>
    <p:sldLayoutId id="2147484153" r:id="rId2"/>
    <p:sldLayoutId id="2147484154" r:id="rId3"/>
    <p:sldLayoutId id="2147484155" r:id="rId4"/>
    <p:sldLayoutId id="2147484156" r:id="rId5"/>
    <p:sldLayoutId id="2147484157" r:id="rId6"/>
    <p:sldLayoutId id="2147484158" r:id="rId7"/>
    <p:sldLayoutId id="2147484159" r:id="rId8"/>
    <p:sldLayoutId id="2147484160" r:id="rId9"/>
    <p:sldLayoutId id="2147484161" r:id="rId10"/>
    <p:sldLayoutId id="2147484162" r:id="rId11"/>
  </p:sldLayoutIdLst>
  <p:txStyles>
    <p:titleStyle>
      <a:lvl1pPr algn="ctr" defTabSz="321311"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2130" indent="-200819"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278"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591"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06"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215"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52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840"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15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83" indent="-240983" algn="l" defTabSz="321311"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2130" indent="-200819" algn="l" defTabSz="321311"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3278" indent="-160656" algn="l" defTabSz="321311"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4591" indent="-160656" algn="l" defTabSz="321311"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5906" indent="-160656" algn="l" defTabSz="321311"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7215"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52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840"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15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11" rtl="0" eaLnBrk="1" latinLnBrk="0" hangingPunct="1">
        <a:defRPr sz="1300" kern="1200">
          <a:solidFill>
            <a:schemeClr val="tx1"/>
          </a:solidFill>
          <a:latin typeface="+mn-lt"/>
          <a:ea typeface="+mn-ea"/>
          <a:cs typeface="+mn-cs"/>
        </a:defRPr>
      </a:lvl1pPr>
      <a:lvl2pPr marL="321311" algn="l" defTabSz="321311" rtl="0" eaLnBrk="1" latinLnBrk="0" hangingPunct="1">
        <a:defRPr sz="1300" kern="1200">
          <a:solidFill>
            <a:schemeClr val="tx1"/>
          </a:solidFill>
          <a:latin typeface="+mn-lt"/>
          <a:ea typeface="+mn-ea"/>
          <a:cs typeface="+mn-cs"/>
        </a:defRPr>
      </a:lvl2pPr>
      <a:lvl3pPr marL="642622" algn="l" defTabSz="321311" rtl="0" eaLnBrk="1" latinLnBrk="0" hangingPunct="1">
        <a:defRPr sz="1300" kern="1200">
          <a:solidFill>
            <a:schemeClr val="tx1"/>
          </a:solidFill>
          <a:latin typeface="+mn-lt"/>
          <a:ea typeface="+mn-ea"/>
          <a:cs typeface="+mn-cs"/>
        </a:defRPr>
      </a:lvl3pPr>
      <a:lvl4pPr marL="963934" algn="l" defTabSz="321311" rtl="0" eaLnBrk="1" latinLnBrk="0" hangingPunct="1">
        <a:defRPr sz="1300" kern="1200">
          <a:solidFill>
            <a:schemeClr val="tx1"/>
          </a:solidFill>
          <a:latin typeface="+mn-lt"/>
          <a:ea typeface="+mn-ea"/>
          <a:cs typeface="+mn-cs"/>
        </a:defRPr>
      </a:lvl4pPr>
      <a:lvl5pPr marL="1285244" algn="l" defTabSz="321311" rtl="0" eaLnBrk="1" latinLnBrk="0" hangingPunct="1">
        <a:defRPr sz="1300" kern="1200">
          <a:solidFill>
            <a:schemeClr val="tx1"/>
          </a:solidFill>
          <a:latin typeface="+mn-lt"/>
          <a:ea typeface="+mn-ea"/>
          <a:cs typeface="+mn-cs"/>
        </a:defRPr>
      </a:lvl5pPr>
      <a:lvl6pPr marL="1606558" algn="l" defTabSz="321311" rtl="0" eaLnBrk="1" latinLnBrk="0" hangingPunct="1">
        <a:defRPr sz="1300" kern="1200">
          <a:solidFill>
            <a:schemeClr val="tx1"/>
          </a:solidFill>
          <a:latin typeface="+mn-lt"/>
          <a:ea typeface="+mn-ea"/>
          <a:cs typeface="+mn-cs"/>
        </a:defRPr>
      </a:lvl6pPr>
      <a:lvl7pPr marL="1927869" algn="l" defTabSz="321311" rtl="0" eaLnBrk="1" latinLnBrk="0" hangingPunct="1">
        <a:defRPr sz="1300" kern="1200">
          <a:solidFill>
            <a:schemeClr val="tx1"/>
          </a:solidFill>
          <a:latin typeface="+mn-lt"/>
          <a:ea typeface="+mn-ea"/>
          <a:cs typeface="+mn-cs"/>
        </a:defRPr>
      </a:lvl7pPr>
      <a:lvl8pPr marL="2249184" algn="l" defTabSz="321311" rtl="0" eaLnBrk="1" latinLnBrk="0" hangingPunct="1">
        <a:defRPr sz="1300" kern="1200">
          <a:solidFill>
            <a:schemeClr val="tx1"/>
          </a:solidFill>
          <a:latin typeface="+mn-lt"/>
          <a:ea typeface="+mn-ea"/>
          <a:cs typeface="+mn-cs"/>
        </a:defRPr>
      </a:lvl8pPr>
      <a:lvl9pPr marL="2570489" algn="l" defTabSz="321311" rtl="0" eaLnBrk="1" latinLnBrk="0" hangingPunct="1">
        <a:defRPr sz="13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solidFill>
                <a:srgbClr val="FFFFCC"/>
              </a:solidFill>
              <a:effectLst/>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a:defRPr/>
            </a:pPr>
            <a:endParaRPr lang="en-US">
              <a:solidFill>
                <a:srgbClr val="FFFFCC"/>
              </a:solidFill>
            </a:endParaRPr>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a:defRPr/>
            </a:pPr>
            <a:endParaRPr lang="en-US">
              <a:solidFill>
                <a:srgbClr val="FFFFCC"/>
              </a:solidFill>
            </a:endParaRPr>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a:defRPr/>
            </a:pPr>
            <a:fld id="{31C50BBB-7E97-384D-9A1F-EB0C90A1C3E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286086042"/>
      </p:ext>
    </p:extLst>
  </p:cSld>
  <p:clrMap bg1="dk2" tx1="lt1" bg2="dk1" tx2="lt2" accent1="accent1" accent2="accent2" accent3="accent3" accent4="accent4" accent5="accent5" accent6="accent6" hlink="hlink" folHlink="folHlink"/>
  <p:sldLayoutIdLst>
    <p:sldLayoutId id="2147484164" r:id="rId1"/>
    <p:sldLayoutId id="2147484165" r:id="rId2"/>
    <p:sldLayoutId id="2147484166" r:id="rId3"/>
    <p:sldLayoutId id="2147484167" r:id="rId4"/>
    <p:sldLayoutId id="2147484168" r:id="rId5"/>
    <p:sldLayoutId id="2147484169" r:id="rId6"/>
    <p:sldLayoutId id="2147484170" r:id="rId7"/>
    <p:sldLayoutId id="2147484171" r:id="rId8"/>
    <p:sldLayoutId id="2147484172" r:id="rId9"/>
    <p:sldLayoutId id="2147484173" r:id="rId10"/>
    <p:sldLayoutId id="2147484174" r:id="rId11"/>
    <p:sldLayoutId id="2147484175"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1pPr>
      <a:lvl2pPr marL="742950" indent="-285750" algn="l" rtl="0" eaLnBrk="0" fontAlgn="base" hangingPunct="0">
        <a:spcBef>
          <a:spcPct val="20000"/>
        </a:spcBef>
        <a:spcAft>
          <a:spcPct val="0"/>
        </a:spcAft>
        <a:buSzPct val="75000"/>
        <a:buFont typeface="Wingdings" charset="0"/>
        <a:buChar char="v"/>
        <a:defRPr sz="28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SzPct val="75000"/>
        <a:buFont typeface="Wingdings" charset="0"/>
        <a:buChar char="v"/>
        <a:defRPr sz="24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3pPr>
      <a:lvl4pPr marL="1600200" indent="-228600" algn="l" rtl="0" eaLnBrk="0" fontAlgn="base" hangingPunct="0">
        <a:spcBef>
          <a:spcPct val="20000"/>
        </a:spcBef>
        <a:spcAft>
          <a:spcPct val="0"/>
        </a:spcAft>
        <a:buSzPct val="75000"/>
        <a:buFont typeface="Wingdings" charset="0"/>
        <a:buChar char="v"/>
        <a:defRPr sz="20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4pPr>
      <a:lvl5pPr marL="2057400" indent="-228600" algn="l" rtl="0" eaLnBrk="0" fontAlgn="base" hangingPunct="0">
        <a:spcBef>
          <a:spcPct val="20000"/>
        </a:spcBef>
        <a:spcAft>
          <a:spcPct val="0"/>
        </a:spcAft>
        <a:buSzPct val="75000"/>
        <a:buFont typeface="Wingdings" charset="0"/>
        <a:buChar char="v"/>
        <a:defRPr sz="20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defTabSz="914400" eaLnBrk="0" hangingPunct="0">
                <a:defRPr/>
              </a:pPr>
              <a:endParaRPr lang="en-US">
                <a:solidFill>
                  <a:srgbClr val="FFFFFF"/>
                </a:solidFill>
                <a:latin typeface="Tahoma" pitchFamily="-107" charset="-52"/>
                <a:ea typeface="MS PGothic" pitchFamily="34" charset="-128"/>
                <a:cs typeface="+mn-cs"/>
              </a:endParaRPr>
            </a:p>
          </p:txBody>
        </p:sp>
        <p:sp>
          <p:nvSpPr>
            <p:cNvPr id="2765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hangingPunct="0"/>
              <a:endParaRPr lang="en-GB">
                <a:solidFill>
                  <a:srgbClr val="FFFFFF"/>
                </a:solidFill>
                <a:latin typeface="Tahoma" pitchFamily="34" charset="0"/>
                <a:ea typeface="MS PGothic" pitchFamily="34" charset="-128"/>
                <a:cs typeface="+mn-cs"/>
              </a:endParaRPr>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defTabSz="914400"/>
            <a:endParaRPr lang="en-US" altLang="en-US">
              <a:solidFill>
                <a:srgbClr val="FFFFFF"/>
              </a:solidFill>
              <a:latin typeface="Tahoma" pitchFamily="34" charset="0"/>
              <a:ea typeface="MS PGothic" pitchFamily="34" charset="-128"/>
              <a:cs typeface="+mn-cs"/>
            </a:endParaRPr>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defTabSz="914400"/>
            <a:endParaRPr lang="en-US" altLang="en-US">
              <a:solidFill>
                <a:srgbClr val="FFFFFF"/>
              </a:solidFill>
              <a:latin typeface="Tahoma" pitchFamily="34" charset="0"/>
              <a:ea typeface="MS PGothic" pitchFamily="34" charset="-128"/>
              <a:cs typeface="+mn-cs"/>
            </a:endParaRPr>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defTabSz="914400"/>
            <a:fld id="{5483AB95-8A6B-437B-B35D-3F3F801EBC6C}" type="slidenum">
              <a:rPr lang="en-US" altLang="en-US">
                <a:solidFill>
                  <a:srgbClr val="FFFFFF"/>
                </a:solidFill>
                <a:latin typeface="Tahoma" pitchFamily="34" charset="0"/>
                <a:ea typeface="MS PGothic" pitchFamily="34" charset="-128"/>
                <a:cs typeface="+mn-cs"/>
              </a:rPr>
              <a:pPr defTabSz="914400"/>
              <a:t>‹#›</a:t>
            </a:fld>
            <a:endParaRPr lang="en-US" altLang="en-US">
              <a:solidFill>
                <a:srgbClr val="FFFFFF"/>
              </a:solidFill>
              <a:latin typeface="Tahoma" pitchFamily="34" charset="0"/>
              <a:ea typeface="MS PGothic" pitchFamily="34" charset="-128"/>
              <a:cs typeface="+mn-cs"/>
            </a:endParaRPr>
          </a:p>
        </p:txBody>
      </p:sp>
    </p:spTree>
    <p:extLst>
      <p:ext uri="{BB962C8B-B14F-4D97-AF65-F5344CB8AC3E}">
        <p14:creationId xmlns:p14="http://schemas.microsoft.com/office/powerpoint/2010/main" val="2292957121"/>
      </p:ext>
    </p:extLst>
  </p:cSld>
  <p:clrMap bg1="dk2" tx1="lt1" bg2="dk1" tx2="lt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1032"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102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2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Arial" charset="0"/>
                <a:ea typeface="+mn-ea"/>
                <a:cs typeface="+mn-cs"/>
              </a:defRPr>
            </a:lvl1pPr>
          </a:lstStyle>
          <a:p>
            <a:pPr>
              <a:defRPr/>
            </a:pPr>
            <a:endParaRPr lang="en-US">
              <a:solidFill>
                <a:srgbClr val="FFFFCC"/>
              </a:solidFill>
            </a:endParaRPr>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Arial" charset="0"/>
                <a:ea typeface="+mn-ea"/>
                <a:cs typeface="+mn-cs"/>
              </a:defRPr>
            </a:lvl1pPr>
          </a:lstStyle>
          <a:p>
            <a:pPr>
              <a:defRPr/>
            </a:pPr>
            <a:endParaRPr lang="en-US">
              <a:solidFill>
                <a:srgbClr val="FFFFCC"/>
              </a:solidFill>
            </a:endParaRPr>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Arial" charset="0"/>
              </a:defRPr>
            </a:lvl1pPr>
          </a:lstStyle>
          <a:p>
            <a:pPr>
              <a:defRPr/>
            </a:pPr>
            <a:fld id="{77B28565-C876-FD48-95E8-BA980AFD499A}" type="slidenum">
              <a:rPr lang="en-US">
                <a:solidFill>
                  <a:srgbClr val="FFFFCC"/>
                </a:solidFill>
                <a:cs typeface="ＭＳ Ｐゴシック" charset="0"/>
              </a:rPr>
              <a:pPr>
                <a:defRPr/>
              </a:pPr>
              <a:t>‹#›</a:t>
            </a:fld>
            <a:endParaRPr lang="en-US">
              <a:solidFill>
                <a:srgbClr val="FFFFCC"/>
              </a:solidFill>
              <a:cs typeface="ＭＳ Ｐゴシック" charset="0"/>
            </a:endParaRPr>
          </a:p>
        </p:txBody>
      </p:sp>
    </p:spTree>
    <p:extLst>
      <p:ext uri="{BB962C8B-B14F-4D97-AF65-F5344CB8AC3E}">
        <p14:creationId xmlns:p14="http://schemas.microsoft.com/office/powerpoint/2010/main" val="4163158941"/>
      </p:ext>
    </p:extLst>
  </p:cSld>
  <p:clrMap bg1="dk2" tx1="lt1" bg2="dk1" tx2="lt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 id="2147484200"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solidFill>
                  <a:srgbClr val="FFFFCC"/>
                </a:solidFill>
              </a:endParaRPr>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solidFill>
                <a:srgbClr val="FFFFCC"/>
              </a:solidFill>
            </a:endParaRPr>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solidFill>
                <a:srgbClr val="FFFFCC"/>
              </a:solidFill>
            </a:endParaRPr>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solidFill>
                  <a:srgbClr val="FFFFCC"/>
                </a:solidFill>
              </a:rPr>
              <a:pPr/>
              <a:t>‹#›</a:t>
            </a:fld>
            <a:endParaRPr lang="en-US">
              <a:solidFill>
                <a:srgbClr val="FFFFCC"/>
              </a:solidFill>
            </a:endParaRPr>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4835849"/>
      </p:ext>
    </p:extLst>
  </p:cSld>
  <p:clrMap bg1="dk2" tx1="lt1" bg2="dk1" tx2="lt2" accent1="accent1" accent2="accent2" accent3="accent3" accent4="accent4" accent5="accent5" accent6="accent6" hlink="hlink" folHlink="folHlink"/>
  <p:sldLayoutIdLst>
    <p:sldLayoutId id="2147484202" r:id="rId1"/>
    <p:sldLayoutId id="2147484203" r:id="rId2"/>
    <p:sldLayoutId id="2147484204" r:id="rId3"/>
    <p:sldLayoutId id="2147484205" r:id="rId4"/>
    <p:sldLayoutId id="2147484206" r:id="rId5"/>
    <p:sldLayoutId id="2147484207" r:id="rId6"/>
    <p:sldLayoutId id="2147484208" r:id="rId7"/>
    <p:sldLayoutId id="2147484209" r:id="rId8"/>
    <p:sldLayoutId id="2147484210" r:id="rId9"/>
    <p:sldLayoutId id="2147484211" r:id="rId10"/>
    <p:sldLayoutId id="2147484212" r:id="rId11"/>
    <p:sldLayoutId id="2147484213"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1"/>
          <p:cNvSpPr>
            <a:spLocks noGrp="1" noChangeArrowheads="1"/>
          </p:cNvSpPr>
          <p:nvPr>
            <p:ph type="title"/>
          </p:nvPr>
        </p:nvSpPr>
        <p:spPr bwMode="auto">
          <a:xfrm>
            <a:off x="685800" y="609600"/>
            <a:ext cx="7770813" cy="1141413"/>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7651" name="Rectangle 2"/>
          <p:cNvSpPr>
            <a:spLocks noGrp="1" noChangeArrowheads="1"/>
          </p:cNvSpPr>
          <p:nvPr>
            <p:ph type="body" idx="1"/>
          </p:nvPr>
        </p:nvSpPr>
        <p:spPr bwMode="auto">
          <a:xfrm>
            <a:off x="685800" y="1981200"/>
            <a:ext cx="7770813" cy="41132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solidFill>
                <a:srgbClr val="FFFFFF"/>
              </a:solidFill>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solidFill>
                <a:srgbClr val="FFFFFF"/>
              </a:solidFill>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rtl="0">
              <a:buClr>
                <a:srgbClr val="000000"/>
              </a:buClr>
              <a:buSzPct val="100000"/>
              <a:buFont typeface="Times New Roman" charset="0"/>
              <a:buNone/>
              <a:defRPr sz="1400">
                <a:solidFill>
                  <a:srgbClr val="000000"/>
                </a:solidFill>
                <a:latin typeface="Times New Roman" charset="0"/>
                <a:ea typeface="ＭＳ Ｐゴシック" charset="0"/>
                <a:cs typeface="ＭＳ Ｐゴシック" charset="0"/>
              </a:defRPr>
            </a:lvl1pPr>
          </a:lstStyle>
          <a:p>
            <a:pPr>
              <a:defRPr/>
            </a:pPr>
            <a:fld id="{0489EF69-4F76-4EBF-B5EB-9B04EFDD85C8}" type="slidenum">
              <a:rPr lang="en-GB"/>
              <a:pPr>
                <a:defRPr/>
              </a:pPr>
              <a:t>‹#›</a:t>
            </a:fld>
            <a:endParaRPr lang="en-GB"/>
          </a:p>
        </p:txBody>
      </p:sp>
    </p:spTree>
    <p:extLst>
      <p:ext uri="{BB962C8B-B14F-4D97-AF65-F5344CB8AC3E}">
        <p14:creationId xmlns:p14="http://schemas.microsoft.com/office/powerpoint/2010/main" val="3753103987"/>
      </p:ext>
    </p:extLst>
  </p:cSld>
  <p:clrMap bg1="lt1" tx1="dk1" bg2="lt2" tx2="dk2" accent1="accent1" accent2="accent2" accent3="accent3" accent4="accent4" accent5="accent5" accent6="accent6" hlink="hlink" folHlink="folHlink"/>
  <p:sldLayoutIdLst>
    <p:sldLayoutId id="2147484215"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a:ea typeface="MS PGothic"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pitchFamily="18" charset="0"/>
        <a:buChar char="•"/>
        <a:defRPr sz="3200">
          <a:solidFill>
            <a:srgbClr val="000000"/>
          </a:solidFill>
          <a:latin typeface="Arial"/>
          <a:ea typeface="MS PGothic" pitchFamily="34" charset="-128"/>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pitchFamily="18" charset="0"/>
        <a:buChar char="–"/>
        <a:defRPr sz="2800">
          <a:solidFill>
            <a:srgbClr val="000000"/>
          </a:solidFill>
          <a:latin typeface="Arial"/>
          <a:ea typeface="MS PGothic" pitchFamily="34" charset="-128"/>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pitchFamily="18" charset="0"/>
        <a:buChar char="•"/>
        <a:defRPr sz="2400">
          <a:solidFill>
            <a:srgbClr val="000000"/>
          </a:solidFill>
          <a:latin typeface="Arial"/>
          <a:ea typeface="MS PGothic" pitchFamily="34" charset="-128"/>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000000"/>
          </a:solidFill>
          <a:latin typeface="Arial"/>
          <a:ea typeface="MS PGothic" pitchFamily="34" charset="-128"/>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000000"/>
          </a:solidFill>
          <a:latin typeface="Arial"/>
          <a:ea typeface="MS PGothic" pitchFamily="34" charset="-128"/>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604"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b="1" i="0">
                <a:latin typeface="Arial" panose="020B0604020202020204" pitchFamily="34" charset="0"/>
                <a:ea typeface="Times New Roman" pitchFamily="-112" charset="0"/>
                <a:cs typeface="Times New Roman" pitchFamily="-112" charset="0"/>
              </a:defRPr>
            </a:lvl1pPr>
          </a:lstStyle>
          <a:p>
            <a:pPr>
              <a:defRPr/>
            </a:pPr>
            <a:endParaRPr lang="en-US" dirty="0"/>
          </a:p>
        </p:txBody>
      </p:sp>
      <p:sp>
        <p:nvSpPr>
          <p:cNvPr id="25605"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b="1" i="0">
                <a:latin typeface="Arial" panose="020B0604020202020204" pitchFamily="34" charset="0"/>
                <a:ea typeface="Times New Roman" pitchFamily="-112" charset="0"/>
                <a:cs typeface="Times New Roman" pitchFamily="-112" charset="0"/>
              </a:defRPr>
            </a:lvl1pPr>
          </a:lstStyle>
          <a:p>
            <a:pPr>
              <a:defRPr/>
            </a:pPr>
            <a:endParaRPr lang="en-US" dirty="0"/>
          </a:p>
        </p:txBody>
      </p:sp>
      <p:sp>
        <p:nvSpPr>
          <p:cNvPr id="25606"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b="1" i="0">
                <a:latin typeface="Arial" panose="020B0604020202020204" pitchFamily="34" charset="0"/>
                <a:cs typeface="Times New Roman" charset="0"/>
              </a:defRPr>
            </a:lvl1pPr>
          </a:lstStyle>
          <a:p>
            <a:pPr>
              <a:defRPr/>
            </a:pPr>
            <a:fld id="{03B1A4CE-FD1C-9F4C-BFF5-E41BE9E32009}" type="slidenum">
              <a:rPr lang="en-US" smtClean="0"/>
              <a:pPr>
                <a:defRPr/>
              </a:pPr>
              <a:t>‹#›</a:t>
            </a:fld>
            <a:endParaRPr lang="en-US" dirty="0"/>
          </a:p>
        </p:txBody>
      </p:sp>
    </p:spTree>
    <p:extLst>
      <p:ext uri="{BB962C8B-B14F-4D97-AF65-F5344CB8AC3E}">
        <p14:creationId xmlns:p14="http://schemas.microsoft.com/office/powerpoint/2010/main" val="3444710190"/>
      </p:ext>
    </p:extLst>
  </p:cSld>
  <p:clrMap bg1="lt1" tx1="dk1" bg2="lt2" tx2="dk2" accent1="accent1" accent2="accent2" accent3="accent3" accent4="accent4" accent5="accent5" accent6="accent6" hlink="hlink" folHlink="folHlink"/>
  <p:sldLayoutIdLst>
    <p:sldLayoutId id="2147484217" r:id="rId1"/>
    <p:sldLayoutId id="2147484218" r:id="rId2"/>
    <p:sldLayoutId id="2147484219" r:id="rId3"/>
    <p:sldLayoutId id="2147484220" r:id="rId4"/>
    <p:sldLayoutId id="2147484221" r:id="rId5"/>
    <p:sldLayoutId id="2147484222" r:id="rId6"/>
    <p:sldLayoutId id="2147484223" r:id="rId7"/>
    <p:sldLayoutId id="2147484224" r:id="rId8"/>
    <p:sldLayoutId id="2147484225" r:id="rId9"/>
    <p:sldLayoutId id="2147484226" r:id="rId10"/>
    <p:sldLayoutId id="2147484227" r:id="rId11"/>
    <p:sldLayoutId id="2147484228" r:id="rId12"/>
    <p:sldLayoutId id="2147484229" r:id="rId13"/>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Arial" pitchFamily="-111" charset="0"/>
        </a:defRPr>
      </a:lvl6pPr>
      <a:lvl7pPr marL="914265" algn="ctr" rtl="0" fontAlgn="base">
        <a:spcBef>
          <a:spcPct val="0"/>
        </a:spcBef>
        <a:spcAft>
          <a:spcPct val="0"/>
        </a:spcAft>
        <a:defRPr sz="4400">
          <a:solidFill>
            <a:schemeClr val="tx2"/>
          </a:solidFill>
          <a:latin typeface="Arial" pitchFamily="-111" charset="0"/>
        </a:defRPr>
      </a:lvl7pPr>
      <a:lvl8pPr marL="1371396" algn="ctr" rtl="0" fontAlgn="base">
        <a:spcBef>
          <a:spcPct val="0"/>
        </a:spcBef>
        <a:spcAft>
          <a:spcPct val="0"/>
        </a:spcAft>
        <a:defRPr sz="4400">
          <a:solidFill>
            <a:schemeClr val="tx2"/>
          </a:solidFill>
          <a:latin typeface="Arial" pitchFamily="-111" charset="0"/>
        </a:defRPr>
      </a:lvl8pPr>
      <a:lvl9pPr marL="1828530" algn="ctr" rtl="0" fontAlgn="base">
        <a:spcBef>
          <a:spcPct val="0"/>
        </a:spcBef>
        <a:spcAft>
          <a:spcPct val="0"/>
        </a:spcAft>
        <a:defRPr sz="4400">
          <a:solidFill>
            <a:schemeClr val="tx2"/>
          </a:solidFill>
          <a:latin typeface="Arial" pitchFamily="-111" charset="0"/>
        </a:defRPr>
      </a:lvl9pPr>
    </p:titleStyle>
    <p:bodyStyle>
      <a:lvl1pPr marL="342849" indent="-342849"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2" charset="-128"/>
          <a:cs typeface="ＭＳ Ｐゴシック" pitchFamily="-112" charset="-128"/>
        </a:defRPr>
      </a:lvl1pPr>
      <a:lvl2pPr marL="742839" indent="-285708"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2829" indent="-228567"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defRPr>
      </a:lvl3pPr>
      <a:lvl4pPr marL="1599961" indent="-228567"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4pPr>
      <a:lvl5pPr marL="2057094" indent="-228567"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400">
                <a:ea typeface="ＭＳ Ｐゴシック" charset="0"/>
                <a:cs typeface="ＭＳ Ｐゴシック"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a:defRPr sz="1400">
                <a:ea typeface="ＭＳ Ｐゴシック" charset="0"/>
                <a:cs typeface="ＭＳ Ｐゴシック"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400"/>
            </a:lvl1pPr>
          </a:lstStyle>
          <a:p>
            <a:fld id="{30DCAD19-75F4-7548-8E2D-1142B3FF02EE}" type="slidenum">
              <a:rPr lang="en-US"/>
              <a:pPr/>
              <a:t>‹#›</a:t>
            </a:fld>
            <a:endParaRPr lang="en-US"/>
          </a:p>
        </p:txBody>
      </p:sp>
    </p:spTree>
    <p:extLst>
      <p:ext uri="{BB962C8B-B14F-4D97-AF65-F5344CB8AC3E}">
        <p14:creationId xmlns:p14="http://schemas.microsoft.com/office/powerpoint/2010/main" val="2167134146"/>
      </p:ext>
    </p:extLst>
  </p:cSld>
  <p:clrMap bg1="lt1" tx1="dk1" bg2="lt2" tx2="dk2" accent1="accent1" accent2="accent2" accent3="accent3" accent4="accent4" accent5="accent5" accent6="accent6" hlink="hlink" folHlink="folHlink"/>
  <p:sldLayoutIdLst>
    <p:sldLayoutId id="2147484231" r:id="rId1"/>
    <p:sldLayoutId id="2147484232" r:id="rId2"/>
    <p:sldLayoutId id="2147484233" r:id="rId3"/>
    <p:sldLayoutId id="2147484234" r:id="rId4"/>
    <p:sldLayoutId id="2147484235" r:id="rId5"/>
    <p:sldLayoutId id="2147484236" r:id="rId6"/>
    <p:sldLayoutId id="2147484237" r:id="rId7"/>
    <p:sldLayoutId id="2147484238" r:id="rId8"/>
    <p:sldLayoutId id="2147484239" r:id="rId9"/>
    <p:sldLayoutId id="2147484240" r:id="rId10"/>
    <p:sldLayoutId id="214748424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53850725"/>
      </p:ext>
    </p:extLst>
  </p:cSld>
  <p:clrMap bg1="lt1" tx1="dk1" bg2="lt2" tx2="dk2" accent1="accent1" accent2="accent2" accent3="accent3" accent4="accent4" accent5="accent5" accent6="accent6" hlink="hlink" folHlink="folHlink"/>
  <p:sldLayoutIdLst>
    <p:sldLayoutId id="2147484243" r:id="rId1"/>
    <p:sldLayoutId id="2147484244" r:id="rId2"/>
    <p:sldLayoutId id="2147484245" r:id="rId3"/>
    <p:sldLayoutId id="2147484246" r:id="rId4"/>
    <p:sldLayoutId id="2147484247" r:id="rId5"/>
    <p:sldLayoutId id="2147484248" r:id="rId6"/>
    <p:sldLayoutId id="2147484249" r:id="rId7"/>
    <p:sldLayoutId id="2147484250" r:id="rId8"/>
    <p:sldLayoutId id="2147484251" r:id="rId9"/>
    <p:sldLayoutId id="2147484252" r:id="rId10"/>
    <p:sldLayoutId id="214748425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305" indent="-342305" algn="l" rtl="0" eaLnBrk="0" fontAlgn="base" hangingPunct="0">
        <a:spcBef>
          <a:spcPct val="20000"/>
        </a:spcBef>
        <a:spcAft>
          <a:spcPct val="0"/>
        </a:spcAft>
        <a:buChar char="•"/>
        <a:defRPr sz="3200">
          <a:solidFill>
            <a:schemeClr val="tx1"/>
          </a:solidFill>
          <a:latin typeface="+mn-lt"/>
          <a:ea typeface="+mn-ea"/>
          <a:cs typeface="+mn-cs"/>
        </a:defRPr>
      </a:lvl1pPr>
      <a:lvl2pPr marL="741657" indent="-285260" algn="l" rtl="0" eaLnBrk="0" fontAlgn="base" hangingPunct="0">
        <a:spcBef>
          <a:spcPct val="20000"/>
        </a:spcBef>
        <a:spcAft>
          <a:spcPct val="0"/>
        </a:spcAft>
        <a:buChar char="–"/>
        <a:defRPr sz="2800">
          <a:solidFill>
            <a:schemeClr val="tx1"/>
          </a:solidFill>
          <a:latin typeface="+mn-lt"/>
          <a:ea typeface="+mn-ea"/>
          <a:cs typeface="+mn-cs"/>
        </a:defRPr>
      </a:lvl2pPr>
      <a:lvl3pPr marL="1141010" indent="-228206" algn="l" rtl="0" eaLnBrk="0" fontAlgn="base" hangingPunct="0">
        <a:spcBef>
          <a:spcPct val="20000"/>
        </a:spcBef>
        <a:spcAft>
          <a:spcPct val="0"/>
        </a:spcAft>
        <a:buChar char="•"/>
        <a:defRPr sz="2400">
          <a:solidFill>
            <a:schemeClr val="tx1"/>
          </a:solidFill>
          <a:latin typeface="+mn-lt"/>
          <a:ea typeface="+mn-ea"/>
          <a:cs typeface="+mn-cs"/>
        </a:defRPr>
      </a:lvl3pPr>
      <a:lvl4pPr marL="1597431" indent="-228206" algn="l" rtl="0" eaLnBrk="0" fontAlgn="base" hangingPunct="0">
        <a:spcBef>
          <a:spcPct val="20000"/>
        </a:spcBef>
        <a:spcAft>
          <a:spcPct val="0"/>
        </a:spcAft>
        <a:buChar char="–"/>
        <a:defRPr sz="2000">
          <a:solidFill>
            <a:schemeClr val="tx1"/>
          </a:solidFill>
          <a:latin typeface="+mn-lt"/>
          <a:ea typeface="+mn-ea"/>
          <a:cs typeface="+mn-cs"/>
        </a:defRPr>
      </a:lvl4pPr>
      <a:lvl5pPr marL="2053830" indent="-228206" algn="l" rtl="0" eaLnBrk="0" fontAlgn="base" hangingPunct="0">
        <a:spcBef>
          <a:spcPct val="20000"/>
        </a:spcBef>
        <a:spcAft>
          <a:spcPct val="0"/>
        </a:spcAft>
        <a:buChar char="»"/>
        <a:defRPr sz="2000">
          <a:solidFill>
            <a:schemeClr val="tx1"/>
          </a:solidFill>
          <a:latin typeface="+mn-lt"/>
          <a:ea typeface="+mn-ea"/>
          <a:cs typeface="+mn-cs"/>
        </a:defRPr>
      </a:lvl5pPr>
      <a:lvl6pPr marL="2510238" indent="-228206" algn="l" rtl="0" fontAlgn="base">
        <a:spcBef>
          <a:spcPct val="20000"/>
        </a:spcBef>
        <a:spcAft>
          <a:spcPct val="0"/>
        </a:spcAft>
        <a:buChar char="»"/>
        <a:defRPr sz="2000">
          <a:solidFill>
            <a:schemeClr val="tx1"/>
          </a:solidFill>
          <a:latin typeface="+mn-lt"/>
          <a:ea typeface="+mn-ea"/>
          <a:cs typeface="+mn-cs"/>
        </a:defRPr>
      </a:lvl6pPr>
      <a:lvl7pPr marL="2966653" indent="-228206" algn="l" rtl="0" fontAlgn="base">
        <a:spcBef>
          <a:spcPct val="20000"/>
        </a:spcBef>
        <a:spcAft>
          <a:spcPct val="0"/>
        </a:spcAft>
        <a:buChar char="»"/>
        <a:defRPr sz="2000">
          <a:solidFill>
            <a:schemeClr val="tx1"/>
          </a:solidFill>
          <a:latin typeface="+mn-lt"/>
          <a:ea typeface="+mn-ea"/>
          <a:cs typeface="+mn-cs"/>
        </a:defRPr>
      </a:lvl7pPr>
      <a:lvl8pPr marL="3423050" indent="-228206" algn="l" rtl="0" fontAlgn="base">
        <a:spcBef>
          <a:spcPct val="20000"/>
        </a:spcBef>
        <a:spcAft>
          <a:spcPct val="0"/>
        </a:spcAft>
        <a:buChar char="»"/>
        <a:defRPr sz="2000">
          <a:solidFill>
            <a:schemeClr val="tx1"/>
          </a:solidFill>
          <a:latin typeface="+mn-lt"/>
          <a:ea typeface="+mn-ea"/>
          <a:cs typeface="+mn-cs"/>
        </a:defRPr>
      </a:lvl8pPr>
      <a:lvl9pPr marL="3879469" indent="-22820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024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b="1" i="0">
                <a:solidFill>
                  <a:srgbClr val="FFFFFF"/>
                </a:solidFill>
                <a:latin typeface="Arial" panose="020B0604020202020204" pitchFamily="34"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r" eaLnBrk="1" hangingPunct="1">
              <a:defRPr sz="1400">
                <a:solidFill>
                  <a:srgbClr val="FFFFFF"/>
                </a:solidFill>
                <a:latin typeface="Times New Roman" charset="0"/>
              </a:defRPr>
            </a:lvl1pPr>
          </a:lstStyle>
          <a:p>
            <a:pPr>
              <a:defRPr/>
            </a:pPr>
            <a:fld id="{E6A1BD09-D8B1-0649-ADFB-F8FE5DE36C7F}" type="slidenum">
              <a:rPr lang="en-US"/>
              <a:pPr>
                <a:defRPr/>
              </a:pPr>
              <a:t>‹#›</a:t>
            </a:fld>
            <a:endParaRPr lang="en-US"/>
          </a:p>
        </p:txBody>
      </p:sp>
      <p:sp>
        <p:nvSpPr>
          <p:cNvPr id="1024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07157087"/>
      </p:ext>
    </p:extLst>
  </p:cSld>
  <p:clrMap bg1="dk2" tx1="lt1" bg2="dk1"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04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08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12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17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781" indent="-342781" algn="l" rtl="0" eaLnBrk="0" fontAlgn="base" hangingPunct="0">
        <a:spcBef>
          <a:spcPct val="20000"/>
        </a:spcBef>
        <a:spcAft>
          <a:spcPct val="0"/>
        </a:spcAft>
        <a:buClr>
          <a:schemeClr val="accent2"/>
        </a:buClr>
        <a:buSzPct val="80000"/>
        <a:buFont typeface="Wingdings" charset="0"/>
        <a:buChar char="l"/>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2691" indent="-285652" algn="l" rtl="0" eaLnBrk="0" fontAlgn="base" hangingPunct="0">
        <a:spcBef>
          <a:spcPct val="20000"/>
        </a:spcBef>
        <a:spcAft>
          <a:spcPct val="0"/>
        </a:spcAft>
        <a:buClr>
          <a:schemeClr val="tx1"/>
        </a:buClr>
        <a:buSzPct val="90000"/>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2602" indent="-228522" algn="l" rtl="0" eaLnBrk="0" fontAlgn="base" hangingPunct="0">
        <a:spcBef>
          <a:spcPct val="20000"/>
        </a:spcBef>
        <a:spcAft>
          <a:spcPct val="0"/>
        </a:spcAft>
        <a:buClr>
          <a:schemeClr val="accent1"/>
        </a:buClr>
        <a:buSzPct val="60000"/>
        <a:buFont typeface="Wingdings" charset="0"/>
        <a:buChar char="l"/>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599645" indent="-228522"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6686" indent="-228522" algn="l" rtl="0" eaLnBrk="0" fontAlgn="base" hangingPunct="0">
        <a:spcBef>
          <a:spcPct val="20000"/>
        </a:spcBef>
        <a:spcAft>
          <a:spcPct val="0"/>
        </a:spcAft>
        <a:buClr>
          <a:schemeClr val="accent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3726"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077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781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4852"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024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b="1" i="0">
                <a:solidFill>
                  <a:srgbClr val="FFFFFF"/>
                </a:solidFill>
                <a:latin typeface="Arial" panose="020B0604020202020204" pitchFamily="34"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lvl1pPr algn="r" eaLnBrk="1" hangingPunct="1">
              <a:defRPr sz="1400">
                <a:solidFill>
                  <a:srgbClr val="FFFFFF"/>
                </a:solidFill>
                <a:latin typeface="Times New Roman" charset="0"/>
              </a:defRPr>
            </a:lvl1pPr>
          </a:lstStyle>
          <a:p>
            <a:pPr>
              <a:defRPr/>
            </a:pPr>
            <a:fld id="{E6A1BD09-D8B1-0649-ADFB-F8FE5DE36C7F}" type="slidenum">
              <a:rPr lang="en-US"/>
              <a:pPr>
                <a:defRPr/>
              </a:pPr>
              <a:t>‹#›</a:t>
            </a:fld>
            <a:endParaRPr lang="en-US"/>
          </a:p>
        </p:txBody>
      </p:sp>
      <p:sp>
        <p:nvSpPr>
          <p:cNvPr id="1024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56" tIns="45629" rIns="91256" bIns="4562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95979918"/>
      </p:ext>
    </p:extLst>
  </p:cSld>
  <p:clrMap bg1="dk2" tx1="lt1" bg2="dk1" tx2="lt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321"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264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894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528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237" indent="-342237" algn="l" rtl="0" eaLnBrk="0" fontAlgn="base" hangingPunct="0">
        <a:spcBef>
          <a:spcPct val="20000"/>
        </a:spcBef>
        <a:spcAft>
          <a:spcPct val="0"/>
        </a:spcAft>
        <a:buClr>
          <a:schemeClr val="accent2"/>
        </a:buClr>
        <a:buSzPct val="80000"/>
        <a:buFont typeface="Wingdings" charset="0"/>
        <a:buChar char="l"/>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1509" indent="-285204" algn="l" rtl="0" eaLnBrk="0" fontAlgn="base" hangingPunct="0">
        <a:spcBef>
          <a:spcPct val="20000"/>
        </a:spcBef>
        <a:spcAft>
          <a:spcPct val="0"/>
        </a:spcAft>
        <a:buClr>
          <a:schemeClr val="tx1"/>
        </a:buClr>
        <a:buSzPct val="90000"/>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0782" indent="-228161" algn="l" rtl="0" eaLnBrk="0" fontAlgn="base" hangingPunct="0">
        <a:spcBef>
          <a:spcPct val="20000"/>
        </a:spcBef>
        <a:spcAft>
          <a:spcPct val="0"/>
        </a:spcAft>
        <a:buClr>
          <a:schemeClr val="accent1"/>
        </a:buClr>
        <a:buSzPct val="60000"/>
        <a:buFont typeface="Wingdings" charset="0"/>
        <a:buChar char="l"/>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597115" indent="-228161"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3422" indent="-228161" algn="l" rtl="0" eaLnBrk="0" fontAlgn="base" hangingPunct="0">
        <a:spcBef>
          <a:spcPct val="20000"/>
        </a:spcBef>
        <a:spcAft>
          <a:spcPct val="0"/>
        </a:spcAft>
        <a:buClr>
          <a:schemeClr val="accent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09740"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6065"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2371"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78701"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321" rtl="0" eaLnBrk="1" latinLnBrk="0" hangingPunct="1">
        <a:defRPr sz="1800" kern="1200">
          <a:solidFill>
            <a:schemeClr val="tx1"/>
          </a:solidFill>
          <a:latin typeface="+mn-lt"/>
          <a:ea typeface="+mn-ea"/>
          <a:cs typeface="+mn-cs"/>
        </a:defRPr>
      </a:lvl1pPr>
      <a:lvl2pPr marL="456321" algn="l" defTabSz="456321" rtl="0" eaLnBrk="1" latinLnBrk="0" hangingPunct="1">
        <a:defRPr sz="1800" kern="1200">
          <a:solidFill>
            <a:schemeClr val="tx1"/>
          </a:solidFill>
          <a:latin typeface="+mn-lt"/>
          <a:ea typeface="+mn-ea"/>
          <a:cs typeface="+mn-cs"/>
        </a:defRPr>
      </a:lvl2pPr>
      <a:lvl3pPr marL="912645" algn="l" defTabSz="456321" rtl="0" eaLnBrk="1" latinLnBrk="0" hangingPunct="1">
        <a:defRPr sz="1800" kern="1200">
          <a:solidFill>
            <a:schemeClr val="tx1"/>
          </a:solidFill>
          <a:latin typeface="+mn-lt"/>
          <a:ea typeface="+mn-ea"/>
          <a:cs typeface="+mn-cs"/>
        </a:defRPr>
      </a:lvl3pPr>
      <a:lvl4pPr marL="1368948" algn="l" defTabSz="456321" rtl="0" eaLnBrk="1" latinLnBrk="0" hangingPunct="1">
        <a:defRPr sz="1800" kern="1200">
          <a:solidFill>
            <a:schemeClr val="tx1"/>
          </a:solidFill>
          <a:latin typeface="+mn-lt"/>
          <a:ea typeface="+mn-ea"/>
          <a:cs typeface="+mn-cs"/>
        </a:defRPr>
      </a:lvl4pPr>
      <a:lvl5pPr marL="1825284" algn="l" defTabSz="456321" rtl="0" eaLnBrk="1" latinLnBrk="0" hangingPunct="1">
        <a:defRPr sz="1800" kern="1200">
          <a:solidFill>
            <a:schemeClr val="tx1"/>
          </a:solidFill>
          <a:latin typeface="+mn-lt"/>
          <a:ea typeface="+mn-ea"/>
          <a:cs typeface="+mn-cs"/>
        </a:defRPr>
      </a:lvl5pPr>
      <a:lvl6pPr marL="2281584" algn="l" defTabSz="456321" rtl="0" eaLnBrk="1" latinLnBrk="0" hangingPunct="1">
        <a:defRPr sz="1800" kern="1200">
          <a:solidFill>
            <a:schemeClr val="tx1"/>
          </a:solidFill>
          <a:latin typeface="+mn-lt"/>
          <a:ea typeface="+mn-ea"/>
          <a:cs typeface="+mn-cs"/>
        </a:defRPr>
      </a:lvl6pPr>
      <a:lvl7pPr marL="2737897" algn="l" defTabSz="456321" rtl="0" eaLnBrk="1" latinLnBrk="0" hangingPunct="1">
        <a:defRPr sz="1800" kern="1200">
          <a:solidFill>
            <a:schemeClr val="tx1"/>
          </a:solidFill>
          <a:latin typeface="+mn-lt"/>
          <a:ea typeface="+mn-ea"/>
          <a:cs typeface="+mn-cs"/>
        </a:defRPr>
      </a:lvl7pPr>
      <a:lvl8pPr marL="3194209" algn="l" defTabSz="456321" rtl="0" eaLnBrk="1" latinLnBrk="0" hangingPunct="1">
        <a:defRPr sz="1800" kern="1200">
          <a:solidFill>
            <a:schemeClr val="tx1"/>
          </a:solidFill>
          <a:latin typeface="+mn-lt"/>
          <a:ea typeface="+mn-ea"/>
          <a:cs typeface="+mn-cs"/>
        </a:defRPr>
      </a:lvl8pPr>
      <a:lvl9pPr marL="3650531" algn="l" defTabSz="456321"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35876801"/>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305" indent="-342305"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1657" indent="-28526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1010" indent="-228206"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7431" indent="-228206"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3830" indent="-228206"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0238" indent="-228206" algn="l" rtl="0" fontAlgn="base">
        <a:spcBef>
          <a:spcPct val="20000"/>
        </a:spcBef>
        <a:spcAft>
          <a:spcPct val="0"/>
        </a:spcAft>
        <a:buChar char="»"/>
        <a:defRPr sz="2000">
          <a:solidFill>
            <a:schemeClr val="tx1"/>
          </a:solidFill>
          <a:latin typeface="+mn-lt"/>
          <a:ea typeface="+mn-ea"/>
          <a:cs typeface="+mn-cs"/>
        </a:defRPr>
      </a:lvl6pPr>
      <a:lvl7pPr marL="2966653" indent="-228206" algn="l" rtl="0" fontAlgn="base">
        <a:spcBef>
          <a:spcPct val="20000"/>
        </a:spcBef>
        <a:spcAft>
          <a:spcPct val="0"/>
        </a:spcAft>
        <a:buChar char="»"/>
        <a:defRPr sz="2000">
          <a:solidFill>
            <a:schemeClr val="tx1"/>
          </a:solidFill>
          <a:latin typeface="+mn-lt"/>
          <a:ea typeface="+mn-ea"/>
          <a:cs typeface="+mn-cs"/>
        </a:defRPr>
      </a:lvl7pPr>
      <a:lvl8pPr marL="3423050" indent="-228206" algn="l" rtl="0" fontAlgn="base">
        <a:spcBef>
          <a:spcPct val="20000"/>
        </a:spcBef>
        <a:spcAft>
          <a:spcPct val="0"/>
        </a:spcAft>
        <a:buChar char="»"/>
        <a:defRPr sz="2000">
          <a:solidFill>
            <a:schemeClr val="tx1"/>
          </a:solidFill>
          <a:latin typeface="+mn-lt"/>
          <a:ea typeface="+mn-ea"/>
          <a:cs typeface="+mn-cs"/>
        </a:defRPr>
      </a:lvl8pPr>
      <a:lvl9pPr marL="3879469" indent="-22820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9324443"/>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7"/>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grpSp>
      <p:sp>
        <p:nvSpPr>
          <p:cNvPr id="50179"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dirty="0"/>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eaLnBrk="1" hangingPunct="1">
              <a:spcBef>
                <a:spcPct val="50000"/>
              </a:spcBef>
              <a:defRPr sz="1400">
                <a:latin typeface="+mn-lt"/>
                <a:ea typeface="ＭＳ Ｐゴシック" charset="-128"/>
                <a:cs typeface="ＭＳ Ｐゴシック" charset="-128"/>
              </a:defRPr>
            </a:lvl1pPr>
          </a:lstStyle>
          <a:p>
            <a:pPr>
              <a:defRPr/>
            </a:pPr>
            <a:endParaRPr 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ctr" eaLnBrk="1" hangingPunct="1">
              <a:spcBef>
                <a:spcPct val="50000"/>
              </a:spcBef>
              <a:defRPr sz="1400">
                <a:latin typeface="+mn-lt"/>
                <a:ea typeface="ＭＳ Ｐゴシック" charset="-128"/>
                <a:cs typeface="ＭＳ Ｐゴシック" charset="-128"/>
              </a:defRPr>
            </a:lvl1pPr>
          </a:lstStyle>
          <a:p>
            <a:pPr>
              <a:defRPr/>
            </a:pPr>
            <a:endParaRPr lang="en-US"/>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r" eaLnBrk="1" hangingPunct="1">
              <a:spcBef>
                <a:spcPct val="50000"/>
              </a:spcBef>
              <a:defRPr sz="1400">
                <a:latin typeface="Times New Roman" charset="0"/>
              </a:defRPr>
            </a:lvl1pPr>
          </a:lstStyle>
          <a:p>
            <a:pPr>
              <a:defRPr/>
            </a:pPr>
            <a:fld id="{0642940E-D833-E647-B34A-38A5B5436303}" type="slidenum">
              <a:rPr lang="en-US"/>
              <a:pPr>
                <a:defRPr/>
              </a:pPr>
              <a:t>‹#›</a:t>
            </a:fld>
            <a:endParaRPr lang="en-US"/>
          </a:p>
        </p:txBody>
      </p:sp>
      <p:sp>
        <p:nvSpPr>
          <p:cNvPr id="50183"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43847461"/>
      </p:ext>
    </p:extLst>
  </p:cSld>
  <p:clrMap bg1="dk2" tx1="lt1" bg2="dk1" tx2="lt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Times New Roman" charset="0"/>
        </a:defRPr>
      </a:lvl6pPr>
      <a:lvl7pPr marL="914085" algn="ctr" rtl="0" fontAlgn="base">
        <a:spcBef>
          <a:spcPct val="0"/>
        </a:spcBef>
        <a:spcAft>
          <a:spcPct val="0"/>
        </a:spcAft>
        <a:defRPr sz="4400">
          <a:solidFill>
            <a:schemeClr val="tx2"/>
          </a:solidFill>
          <a:latin typeface="Times New Roman" charset="0"/>
        </a:defRPr>
      </a:lvl7pPr>
      <a:lvl8pPr marL="1371124" algn="ctr" rtl="0" fontAlgn="base">
        <a:spcBef>
          <a:spcPct val="0"/>
        </a:spcBef>
        <a:spcAft>
          <a:spcPct val="0"/>
        </a:spcAft>
        <a:defRPr sz="4400">
          <a:solidFill>
            <a:schemeClr val="tx2"/>
          </a:solidFill>
          <a:latin typeface="Times New Roman" charset="0"/>
        </a:defRPr>
      </a:lvl8pPr>
      <a:lvl9pPr marL="1828170" algn="ctr" rtl="0" fontAlgn="base">
        <a:spcBef>
          <a:spcPct val="0"/>
        </a:spcBef>
        <a:spcAft>
          <a:spcPct val="0"/>
        </a:spcAft>
        <a:defRPr sz="4400">
          <a:solidFill>
            <a:schemeClr val="tx2"/>
          </a:solidFill>
          <a:latin typeface="Times New Roman" charset="0"/>
        </a:defRPr>
      </a:lvl9pPr>
    </p:titleStyle>
    <p:bodyStyle>
      <a:lvl1pPr marL="342781" indent="-342781"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charset="0"/>
          <a:cs typeface="Arial" panose="020B0604020202020204" pitchFamily="34" charset="0"/>
        </a:defRPr>
      </a:lvl1pPr>
      <a:lvl2pPr marL="742691" indent="-285652"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charset="-128"/>
          <a:cs typeface="Arial" panose="020B0604020202020204" pitchFamily="34" charset="0"/>
        </a:defRPr>
      </a:lvl2pPr>
      <a:lvl3pPr marL="1142602" indent="-228522"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charset="-128"/>
          <a:cs typeface="Arial" panose="020B0604020202020204" pitchFamily="34" charset="0"/>
        </a:defRPr>
      </a:lvl3pPr>
      <a:lvl4pPr marL="1599645" indent="-228522"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cs typeface="Arial" panose="020B0604020202020204" pitchFamily="34" charset="0"/>
        </a:defRPr>
      </a:lvl4pPr>
      <a:lvl5pPr marL="2056686" indent="-228522"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cs typeface="Arial" panose="020B0604020202020204" pitchFamily="34" charset="0"/>
        </a:defRPr>
      </a:lvl5pPr>
      <a:lvl6pPr marL="2513726" indent="-228522" algn="l" rtl="0" fontAlgn="base">
        <a:spcBef>
          <a:spcPct val="20000"/>
        </a:spcBef>
        <a:spcAft>
          <a:spcPct val="0"/>
        </a:spcAft>
        <a:buChar char="»"/>
        <a:defRPr sz="2000">
          <a:solidFill>
            <a:schemeClr val="tx1"/>
          </a:solidFill>
          <a:latin typeface="+mn-lt"/>
          <a:ea typeface="ＭＳ Ｐゴシック" charset="-128"/>
        </a:defRPr>
      </a:lvl6pPr>
      <a:lvl7pPr marL="2970770" indent="-228522" algn="l" rtl="0" fontAlgn="base">
        <a:spcBef>
          <a:spcPct val="20000"/>
        </a:spcBef>
        <a:spcAft>
          <a:spcPct val="0"/>
        </a:spcAft>
        <a:buChar char="»"/>
        <a:defRPr sz="2000">
          <a:solidFill>
            <a:schemeClr val="tx1"/>
          </a:solidFill>
          <a:latin typeface="+mn-lt"/>
          <a:ea typeface="ＭＳ Ｐゴシック" charset="-128"/>
        </a:defRPr>
      </a:lvl7pPr>
      <a:lvl8pPr marL="3427810" indent="-228522" algn="l" rtl="0" fontAlgn="base">
        <a:spcBef>
          <a:spcPct val="20000"/>
        </a:spcBef>
        <a:spcAft>
          <a:spcPct val="0"/>
        </a:spcAft>
        <a:buChar char="»"/>
        <a:defRPr sz="2000">
          <a:solidFill>
            <a:schemeClr val="tx1"/>
          </a:solidFill>
          <a:latin typeface="+mn-lt"/>
          <a:ea typeface="ＭＳ Ｐゴシック" charset="-128"/>
        </a:defRPr>
      </a:lvl8pPr>
      <a:lvl9pPr marL="3884852" indent="-22852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504.xml"/></Relationships>
</file>

<file path=ppt/slides/_rels/slide10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9.xml"/><Relationship Id="rId1" Type="http://schemas.openxmlformats.org/officeDocument/2006/relationships/slideLayout" Target="../slideLayouts/slideLayout76.xml"/></Relationships>
</file>

<file path=ppt/slides/_rels/slide10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0.xml"/><Relationship Id="rId1" Type="http://schemas.openxmlformats.org/officeDocument/2006/relationships/slideLayout" Target="../slideLayouts/slideLayout76.xml"/></Relationships>
</file>

<file path=ppt/slides/_rels/slide10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1.xml"/><Relationship Id="rId1" Type="http://schemas.openxmlformats.org/officeDocument/2006/relationships/slideLayout" Target="../slideLayouts/slideLayout76.xml"/></Relationships>
</file>

<file path=ppt/slides/_rels/slide10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2.xml"/><Relationship Id="rId1" Type="http://schemas.openxmlformats.org/officeDocument/2006/relationships/slideLayout" Target="../slideLayouts/slideLayout76.xml"/></Relationships>
</file>

<file path=ppt/slides/_rels/slide10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3.xml"/><Relationship Id="rId1" Type="http://schemas.openxmlformats.org/officeDocument/2006/relationships/slideLayout" Target="../slideLayouts/slideLayout76.xml"/></Relationships>
</file>

<file path=ppt/slides/_rels/slide10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4.xml"/><Relationship Id="rId1" Type="http://schemas.openxmlformats.org/officeDocument/2006/relationships/slideLayout" Target="../slideLayouts/slideLayout76.xml"/></Relationships>
</file>

<file path=ppt/slides/_rels/slide10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5.xml"/><Relationship Id="rId1" Type="http://schemas.openxmlformats.org/officeDocument/2006/relationships/slideLayout" Target="../slideLayouts/slideLayout76.xml"/></Relationships>
</file>

<file path=ppt/slides/_rels/slide10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6.xml"/><Relationship Id="rId1" Type="http://schemas.openxmlformats.org/officeDocument/2006/relationships/slideLayout" Target="../slideLayouts/slideLayout76.xml"/></Relationships>
</file>

<file path=ppt/slides/_rels/slide10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7.xml"/><Relationship Id="rId1" Type="http://schemas.openxmlformats.org/officeDocument/2006/relationships/slideLayout" Target="../slideLayouts/slideLayout76.xml"/></Relationships>
</file>

<file path=ppt/slides/_rels/slide10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8.xml"/><Relationship Id="rId1" Type="http://schemas.openxmlformats.org/officeDocument/2006/relationships/slideLayout" Target="../slideLayouts/slideLayout76.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504.xml"/></Relationships>
</file>

<file path=ppt/slides/_rels/slide11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9.xml"/><Relationship Id="rId1" Type="http://schemas.openxmlformats.org/officeDocument/2006/relationships/slideLayout" Target="../slideLayouts/slideLayout76.xml"/></Relationships>
</file>

<file path=ppt/slides/_rels/slide11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4.xml"/></Relationships>
</file>

<file path=ppt/slides/_rels/slide112.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37.jpeg"/><Relationship Id="rId1" Type="http://schemas.openxmlformats.org/officeDocument/2006/relationships/slideLayout" Target="../slideLayouts/slideLayout415.xml"/></Relationships>
</file>

<file path=ppt/slides/_rels/slide11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80.xml"/><Relationship Id="rId1" Type="http://schemas.openxmlformats.org/officeDocument/2006/relationships/slideLayout" Target="../slideLayouts/slideLayout335.xml"/></Relationships>
</file>

<file path=ppt/slides/_rels/slide11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81.xml"/><Relationship Id="rId1" Type="http://schemas.openxmlformats.org/officeDocument/2006/relationships/slideLayout" Target="../slideLayouts/slideLayout198.xml"/></Relationships>
</file>

<file path=ppt/slides/_rels/slide1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01.jpeg"/><Relationship Id="rId1" Type="http://schemas.openxmlformats.org/officeDocument/2006/relationships/slideLayout" Target="../slideLayouts/slideLayout70.xml"/><Relationship Id="rId4" Type="http://schemas.openxmlformats.org/officeDocument/2006/relationships/image" Target="../media/image34.jpeg"/></Relationships>
</file>

<file path=ppt/slides/_rels/slide11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82.xml"/><Relationship Id="rId1" Type="http://schemas.openxmlformats.org/officeDocument/2006/relationships/slideLayout" Target="../slideLayouts/slideLayout76.xml"/></Relationships>
</file>

<file path=ppt/slides/_rels/slide11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83.xml"/><Relationship Id="rId1" Type="http://schemas.openxmlformats.org/officeDocument/2006/relationships/slideLayout" Target="../slideLayouts/slideLayout76.xml"/></Relationships>
</file>

<file path=ppt/slides/_rels/slide11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4.xml"/><Relationship Id="rId1" Type="http://schemas.openxmlformats.org/officeDocument/2006/relationships/slideLayout" Target="../slideLayouts/slideLayout76.xml"/></Relationships>
</file>

<file path=ppt/slides/_rels/slide11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85.xml"/><Relationship Id="rId1" Type="http://schemas.openxmlformats.org/officeDocument/2006/relationships/slideLayout" Target="../slideLayouts/slideLayout76.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86.xml"/><Relationship Id="rId1" Type="http://schemas.openxmlformats.org/officeDocument/2006/relationships/slideLayout" Target="../slideLayouts/slideLayout76.xml"/></Relationships>
</file>

<file path=ppt/slides/_rels/slide12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87.xml"/><Relationship Id="rId1" Type="http://schemas.openxmlformats.org/officeDocument/2006/relationships/slideLayout" Target="../slideLayouts/slideLayout76.xml"/></Relationships>
</file>

<file path=ppt/slides/_rels/slide12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88.xml"/><Relationship Id="rId1" Type="http://schemas.openxmlformats.org/officeDocument/2006/relationships/slideLayout" Target="../slideLayouts/slideLayout76.xml"/></Relationships>
</file>

<file path=ppt/slides/_rels/slide12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89.xml"/><Relationship Id="rId1" Type="http://schemas.openxmlformats.org/officeDocument/2006/relationships/slideLayout" Target="../slideLayouts/slideLayout76.xml"/></Relationships>
</file>

<file path=ppt/slides/_rels/slide12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90.xml"/><Relationship Id="rId1" Type="http://schemas.openxmlformats.org/officeDocument/2006/relationships/slideLayout" Target="../slideLayouts/slideLayout76.xml"/></Relationships>
</file>

<file path=ppt/slides/_rels/slide12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91.xml"/><Relationship Id="rId1" Type="http://schemas.openxmlformats.org/officeDocument/2006/relationships/slideLayout" Target="../slideLayouts/slideLayout76.xml"/></Relationships>
</file>

<file path=ppt/slides/_rels/slide12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92.xml"/><Relationship Id="rId1" Type="http://schemas.openxmlformats.org/officeDocument/2006/relationships/slideLayout" Target="../slideLayouts/slideLayout76.xml"/></Relationships>
</file>

<file path=ppt/slides/_rels/slide1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4.xml"/></Relationships>
</file>

<file path=ppt/slides/_rels/slide128.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37.jpeg"/><Relationship Id="rId1" Type="http://schemas.openxmlformats.org/officeDocument/2006/relationships/slideLayout" Target="../slideLayouts/slideLayout415.xml"/></Relationships>
</file>

<file path=ppt/slides/_rels/slide129.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24.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485.xml"/></Relationships>
</file>

<file path=ppt/slides/_rels/slide130.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24.xml"/></Relationships>
</file>

<file path=ppt/slides/_rels/slide131.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24.xml"/></Relationships>
</file>

<file path=ppt/slides/_rels/slide13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93.xml"/><Relationship Id="rId1" Type="http://schemas.openxmlformats.org/officeDocument/2006/relationships/slideLayout" Target="../slideLayouts/slideLayout220.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30.xml"/></Relationships>
</file>

<file path=ppt/slides/_rels/slide134.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24.xml"/></Relationships>
</file>

<file path=ppt/slides/_rels/slide13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95.xml"/><Relationship Id="rId1" Type="http://schemas.openxmlformats.org/officeDocument/2006/relationships/slideLayout" Target="../slideLayouts/slideLayout220.xml"/></Relationships>
</file>

<file path=ppt/slides/_rels/slide13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96.xml"/><Relationship Id="rId1" Type="http://schemas.openxmlformats.org/officeDocument/2006/relationships/slideLayout" Target="../slideLayouts/slideLayout220.xml"/></Relationships>
</file>

<file path=ppt/slides/_rels/slide13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97.xml"/><Relationship Id="rId1" Type="http://schemas.openxmlformats.org/officeDocument/2006/relationships/slideLayout" Target="../slideLayouts/slideLayout220.xml"/></Relationships>
</file>

<file path=ppt/slides/_rels/slide13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98.xml"/><Relationship Id="rId1" Type="http://schemas.openxmlformats.org/officeDocument/2006/relationships/slideLayout" Target="../slideLayouts/slideLayout220.xml"/></Relationships>
</file>

<file path=ppt/slides/_rels/slide13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99.xml"/><Relationship Id="rId1" Type="http://schemas.openxmlformats.org/officeDocument/2006/relationships/slideLayout" Target="../slideLayouts/slideLayout219.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493.xml"/></Relationships>
</file>

<file path=ppt/slides/_rels/slide14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00.xml"/><Relationship Id="rId1" Type="http://schemas.openxmlformats.org/officeDocument/2006/relationships/slideLayout" Target="../slideLayouts/slideLayout220.xml"/></Relationships>
</file>

<file path=ppt/slides/_rels/slide14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01.xml"/><Relationship Id="rId1" Type="http://schemas.openxmlformats.org/officeDocument/2006/relationships/slideLayout" Target="../slideLayouts/slideLayout220.xml"/></Relationships>
</file>

<file path=ppt/slides/_rels/slide142.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24.xml"/></Relationships>
</file>

<file path=ppt/slides/_rels/slide143.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24.xml"/></Relationships>
</file>

<file path=ppt/slides/_rels/slide144.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24.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41.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52.xml"/></Relationships>
</file>

<file path=ppt/slides/_rels/slide14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04.xml"/><Relationship Id="rId1" Type="http://schemas.openxmlformats.org/officeDocument/2006/relationships/slideLayout" Target="../slideLayouts/slideLayout263.xml"/></Relationships>
</file>

<file path=ppt/slides/_rels/slide148.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24.xml"/></Relationships>
</file>

<file path=ppt/slides/_rels/slide149.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24.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493.xml"/></Relationships>
</file>

<file path=ppt/slides/_rels/slide150.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24.xml"/></Relationships>
</file>

<file path=ppt/slides/_rels/slide151.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24.xml"/></Relationships>
</file>

<file path=ppt/slides/_rels/slide152.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24.xml"/></Relationships>
</file>

<file path=ppt/slides/_rels/slide15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05.xml"/><Relationship Id="rId1" Type="http://schemas.openxmlformats.org/officeDocument/2006/relationships/slideLayout" Target="../slideLayouts/slideLayout219.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52.xml"/></Relationships>
</file>

<file path=ppt/slides/_rels/slide155.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79.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91.xml"/></Relationships>
</file>

<file path=ppt/slides/_rels/slide157.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90.xml"/></Relationships>
</file>

<file path=ppt/slides/_rels/slide158.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90.xml"/></Relationships>
</file>

<file path=ppt/slides/_rels/slide159.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301.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14.xml"/><Relationship Id="rId4" Type="http://schemas.openxmlformats.org/officeDocument/2006/relationships/image" Target="../media/image23.jpeg"/></Relationships>
</file>

<file path=ppt/slides/_rels/slide16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08.xml"/><Relationship Id="rId1" Type="http://schemas.openxmlformats.org/officeDocument/2006/relationships/slideLayout" Target="../slideLayouts/slideLayout225.xml"/></Relationships>
</file>

<file path=ppt/slides/_rels/slide161.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09.xml"/><Relationship Id="rId1" Type="http://schemas.openxmlformats.org/officeDocument/2006/relationships/slideLayout" Target="../slideLayouts/slideLayout286.xml"/></Relationships>
</file>

<file path=ppt/slides/_rels/slide162.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10.xml"/><Relationship Id="rId1" Type="http://schemas.openxmlformats.org/officeDocument/2006/relationships/slideLayout" Target="../slideLayouts/slideLayout286.xml"/></Relationships>
</file>

<file path=ppt/slides/_rels/slide163.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11.xml"/><Relationship Id="rId1" Type="http://schemas.openxmlformats.org/officeDocument/2006/relationships/slideLayout" Target="../slideLayouts/slideLayout286.xml"/></Relationships>
</file>

<file path=ppt/slides/_rels/slide164.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312.xml"/></Relationships>
</file>

<file path=ppt/slides/_rels/slide165.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312.xml"/></Relationships>
</file>

<file path=ppt/slides/_rels/slide166.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312.xml"/></Relationships>
</file>

<file path=ppt/slides/_rels/slide167.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312.xml"/></Relationships>
</file>

<file path=ppt/slides/_rels/slide168.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312.xml"/></Relationships>
</file>

<file path=ppt/slides/_rels/slide169.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31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14.xml"/></Relationships>
</file>

<file path=ppt/slides/_rels/slide170.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12.xml"/><Relationship Id="rId1" Type="http://schemas.openxmlformats.org/officeDocument/2006/relationships/slideLayout" Target="../slideLayouts/slideLayout319.xml"/></Relationships>
</file>

<file path=ppt/slides/_rels/slide171.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24.xml"/></Relationships>
</file>

<file path=ppt/slides/_rels/slide172.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13.xml"/><Relationship Id="rId1" Type="http://schemas.openxmlformats.org/officeDocument/2006/relationships/slideLayout" Target="../slideLayouts/slideLayout340.xml"/><Relationship Id="rId4" Type="http://schemas.openxmlformats.org/officeDocument/2006/relationships/image" Target="../media/image143.jpeg"/></Relationships>
</file>

<file path=ppt/slides/_rels/slide173.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312.xml"/></Relationships>
</file>

<file path=ppt/slides/_rels/slide17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75.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08.xml"/></Relationships>
</file>

<file path=ppt/slides/_rels/slide176.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86.xml"/></Relationships>
</file>

<file path=ppt/slides/_rels/slide17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14.xml"/><Relationship Id="rId1" Type="http://schemas.openxmlformats.org/officeDocument/2006/relationships/slideLayout" Target="../slideLayouts/slideLayout120.xml"/><Relationship Id="rId4" Type="http://schemas.openxmlformats.org/officeDocument/2006/relationships/image" Target="../media/image148.png"/></Relationships>
</file>

<file path=ppt/slides/_rels/slide178.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15.xml"/><Relationship Id="rId1" Type="http://schemas.openxmlformats.org/officeDocument/2006/relationships/slideLayout" Target="../slideLayouts/slideLayout130.xml"/><Relationship Id="rId4" Type="http://schemas.openxmlformats.org/officeDocument/2006/relationships/image" Target="../media/image150.jpeg"/></Relationships>
</file>

<file path=ppt/slides/_rels/slide17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16.xml"/><Relationship Id="rId1" Type="http://schemas.openxmlformats.org/officeDocument/2006/relationships/slideLayout" Target="../slideLayouts/slideLayout14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493.xml"/></Relationships>
</file>

<file path=ppt/slides/_rels/slide18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86.xml"/></Relationships>
</file>

<file path=ppt/slides/_rels/slide181.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86.xml"/></Relationships>
</file>

<file path=ppt/slides/_rels/slide182.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86.xml"/></Relationships>
</file>

<file path=ppt/slides/_rels/slide183.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86.xml"/></Relationships>
</file>

<file path=ppt/slides/_rels/slide184.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86.xml"/></Relationships>
</file>

<file path=ppt/slides/_rels/slide185.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86.xml"/></Relationships>
</file>

<file path=ppt/slides/_rels/slide18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17.xml"/><Relationship Id="rId1" Type="http://schemas.openxmlformats.org/officeDocument/2006/relationships/slideLayout" Target="../slideLayouts/slideLayout159.xml"/></Relationships>
</file>

<file path=ppt/slides/_rels/slide187.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18.xml"/><Relationship Id="rId1" Type="http://schemas.openxmlformats.org/officeDocument/2006/relationships/slideLayout" Target="../slideLayouts/slideLayout159.xml"/></Relationships>
</file>

<file path=ppt/slides/_rels/slide18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19.xml"/><Relationship Id="rId1" Type="http://schemas.openxmlformats.org/officeDocument/2006/relationships/slideLayout" Target="../slideLayouts/slideLayout159.xml"/></Relationships>
</file>

<file path=ppt/slides/_rels/slide18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20.xml"/><Relationship Id="rId1" Type="http://schemas.openxmlformats.org/officeDocument/2006/relationships/slideLayout" Target="../slideLayouts/slideLayout159.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9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9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92.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21.xml"/><Relationship Id="rId1" Type="http://schemas.openxmlformats.org/officeDocument/2006/relationships/slideLayout" Target="../slideLayouts/slideLayout347.xml"/></Relationships>
</file>

<file path=ppt/slides/_rels/slide193.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22.xml"/><Relationship Id="rId1" Type="http://schemas.openxmlformats.org/officeDocument/2006/relationships/slideLayout" Target="../slideLayouts/slideLayout352.xml"/></Relationships>
</file>

<file path=ppt/slides/_rels/slide194.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23.xml"/><Relationship Id="rId1" Type="http://schemas.openxmlformats.org/officeDocument/2006/relationships/slideLayout" Target="../slideLayouts/slideLayout352.xml"/></Relationships>
</file>

<file path=ppt/slides/_rels/slide195.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24.xml"/><Relationship Id="rId1" Type="http://schemas.openxmlformats.org/officeDocument/2006/relationships/slideLayout" Target="../slideLayouts/slideLayout347.xml"/></Relationships>
</file>

<file path=ppt/slides/_rels/slide196.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25.xml"/><Relationship Id="rId1" Type="http://schemas.openxmlformats.org/officeDocument/2006/relationships/slideLayout" Target="../slideLayouts/slideLayout347.xml"/></Relationships>
</file>

<file path=ppt/slides/_rels/slide197.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26.xml"/><Relationship Id="rId1" Type="http://schemas.openxmlformats.org/officeDocument/2006/relationships/slideLayout" Target="../slideLayouts/slideLayout347.xml"/></Relationships>
</file>

<file path=ppt/slides/_rels/slide198.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27.xml"/><Relationship Id="rId1" Type="http://schemas.openxmlformats.org/officeDocument/2006/relationships/slideLayout" Target="../slideLayouts/slideLayout347.xml"/></Relationships>
</file>

<file path=ppt/slides/_rels/slide199.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28.xml"/><Relationship Id="rId1" Type="http://schemas.openxmlformats.org/officeDocument/2006/relationships/slideLayout" Target="../slideLayouts/slideLayout347.xml"/></Relationships>
</file>

<file path=ppt/slides/_rels/slide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470.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493.xml"/></Relationships>
</file>

<file path=ppt/slides/_rels/slide200.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29.xml"/><Relationship Id="rId1" Type="http://schemas.openxmlformats.org/officeDocument/2006/relationships/slideLayout" Target="../slideLayouts/slideLayout352.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473.xml"/></Relationships>
</file>

<file path=ppt/slides/_rels/slide202.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31.xml"/><Relationship Id="rId1" Type="http://schemas.openxmlformats.org/officeDocument/2006/relationships/slideLayout" Target="../slideLayouts/slideLayout366.xml"/></Relationships>
</file>

<file path=ppt/slides/_rels/slide203.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32.xml"/><Relationship Id="rId1" Type="http://schemas.openxmlformats.org/officeDocument/2006/relationships/slideLayout" Target="../slideLayouts/slideLayout381.xml"/><Relationship Id="rId4" Type="http://schemas.openxmlformats.org/officeDocument/2006/relationships/image" Target="../media/image172.png"/></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387.xml"/></Relationships>
</file>

<file path=ppt/slides/_rels/slide205.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34.xml"/><Relationship Id="rId1" Type="http://schemas.openxmlformats.org/officeDocument/2006/relationships/slideLayout" Target="../slideLayouts/slideLayout347.xml"/></Relationships>
</file>

<file path=ppt/slides/_rels/slide206.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35.xml"/><Relationship Id="rId1" Type="http://schemas.openxmlformats.org/officeDocument/2006/relationships/slideLayout" Target="../slideLayouts/slideLayout388.xml"/><Relationship Id="rId4" Type="http://schemas.openxmlformats.org/officeDocument/2006/relationships/image" Target="../media/image175.emf"/></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352.xml"/></Relationships>
</file>

<file path=ppt/slides/_rels/slide208.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37.xml"/><Relationship Id="rId1" Type="http://schemas.openxmlformats.org/officeDocument/2006/relationships/slideLayout" Target="../slideLayouts/slideLayout347.xml"/></Relationships>
</file>

<file path=ppt/slides/_rels/slide209.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38.xml"/><Relationship Id="rId1" Type="http://schemas.openxmlformats.org/officeDocument/2006/relationships/slideLayout" Target="../slideLayouts/slideLayout352.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97.xml"/></Relationships>
</file>

<file path=ppt/slides/_rels/slide210.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39.xml"/><Relationship Id="rId1" Type="http://schemas.openxmlformats.org/officeDocument/2006/relationships/slideLayout" Target="../slideLayouts/slideLayout389.xml"/></Relationships>
</file>

<file path=ppt/slides/_rels/slide211.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40.xml"/><Relationship Id="rId1" Type="http://schemas.openxmlformats.org/officeDocument/2006/relationships/slideLayout" Target="../slideLayouts/slideLayout408.xml"/></Relationships>
</file>

<file path=ppt/slides/_rels/slide212.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41.xml"/><Relationship Id="rId1" Type="http://schemas.openxmlformats.org/officeDocument/2006/relationships/slideLayout" Target="../slideLayouts/slideLayout395.xml"/></Relationships>
</file>

<file path=ppt/slides/_rels/slide213.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42.xml"/><Relationship Id="rId1" Type="http://schemas.openxmlformats.org/officeDocument/2006/relationships/slideLayout" Target="../slideLayouts/slideLayout347.xml"/></Relationships>
</file>

<file path=ppt/slides/_rels/slide214.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43.xml"/><Relationship Id="rId1" Type="http://schemas.openxmlformats.org/officeDocument/2006/relationships/slideLayout" Target="../slideLayouts/slideLayout347.xml"/></Relationships>
</file>

<file path=ppt/slides/_rels/slide215.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44.xml"/><Relationship Id="rId1" Type="http://schemas.openxmlformats.org/officeDocument/2006/relationships/slideLayout" Target="../slideLayouts/slideLayout347.xml"/></Relationships>
</file>

<file path=ppt/slides/_rels/slide216.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45.xml"/><Relationship Id="rId1" Type="http://schemas.openxmlformats.org/officeDocument/2006/relationships/slideLayout" Target="../slideLayouts/slideLayout347.xml"/></Relationships>
</file>

<file path=ppt/slides/_rels/slide217.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46.xml"/><Relationship Id="rId1" Type="http://schemas.openxmlformats.org/officeDocument/2006/relationships/slideLayout" Target="../slideLayouts/slideLayout347.xml"/></Relationships>
</file>

<file path=ppt/slides/_rels/slide218.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47.xml"/><Relationship Id="rId1" Type="http://schemas.openxmlformats.org/officeDocument/2006/relationships/slideLayout" Target="../slideLayouts/slideLayout347.xml"/></Relationships>
</file>

<file path=ppt/slides/_rels/slide219.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48.xml"/><Relationship Id="rId1" Type="http://schemas.openxmlformats.org/officeDocument/2006/relationships/slideLayout" Target="../slideLayouts/slideLayout34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14.xml"/></Relationships>
</file>

<file path=ppt/slides/_rels/slide220.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37.jpeg"/><Relationship Id="rId1" Type="http://schemas.openxmlformats.org/officeDocument/2006/relationships/slideLayout" Target="../slideLayouts/slideLayout415.xml"/></Relationships>
</file>

<file path=ppt/slides/_rels/slide221.xml.rels><?xml version="1.0" encoding="UTF-8" standalone="yes"?>
<Relationships xmlns="http://schemas.openxmlformats.org/package/2006/relationships"><Relationship Id="rId8" Type="http://schemas.openxmlformats.org/officeDocument/2006/relationships/image" Target="../media/image192.jpeg"/><Relationship Id="rId3" Type="http://schemas.openxmlformats.org/officeDocument/2006/relationships/image" Target="../media/image188.jpeg"/><Relationship Id="rId7" Type="http://schemas.openxmlformats.org/officeDocument/2006/relationships/image" Target="../media/image191.jpeg"/><Relationship Id="rId2" Type="http://schemas.openxmlformats.org/officeDocument/2006/relationships/notesSlide" Target="../notesSlides/notesSlide149.xml"/><Relationship Id="rId1" Type="http://schemas.openxmlformats.org/officeDocument/2006/relationships/slideLayout" Target="../slideLayouts/slideLayout432.xml"/><Relationship Id="rId6" Type="http://schemas.openxmlformats.org/officeDocument/2006/relationships/image" Target="../media/image190.jpeg"/><Relationship Id="rId11" Type="http://schemas.openxmlformats.org/officeDocument/2006/relationships/image" Target="../media/image195.emf"/><Relationship Id="rId5" Type="http://schemas.openxmlformats.org/officeDocument/2006/relationships/image" Target="../media/image10.emf"/><Relationship Id="rId10" Type="http://schemas.openxmlformats.org/officeDocument/2006/relationships/image" Target="../media/image194.emf"/><Relationship Id="rId4" Type="http://schemas.openxmlformats.org/officeDocument/2006/relationships/image" Target="../media/image189.jpeg"/><Relationship Id="rId9" Type="http://schemas.openxmlformats.org/officeDocument/2006/relationships/image" Target="../media/image193.gif"/></Relationships>
</file>

<file path=ppt/slides/_rels/slide222.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150.xml"/><Relationship Id="rId1" Type="http://schemas.openxmlformats.org/officeDocument/2006/relationships/slideLayout" Target="../slideLayouts/slideLayout198.xml"/></Relationships>
</file>

<file path=ppt/slides/_rels/slide2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224.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151.xml"/><Relationship Id="rId1" Type="http://schemas.openxmlformats.org/officeDocument/2006/relationships/slideLayout" Target="../slideLayouts/slideLayout169.xml"/></Relationships>
</file>

<file path=ppt/slides/_rels/slide225.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152.xml"/><Relationship Id="rId1" Type="http://schemas.openxmlformats.org/officeDocument/2006/relationships/slideLayout" Target="../slideLayouts/slideLayout181.xml"/></Relationships>
</file>

<file path=ppt/slides/_rels/slide226.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153.xml"/><Relationship Id="rId1" Type="http://schemas.openxmlformats.org/officeDocument/2006/relationships/slideLayout" Target="../slideLayouts/slideLayout187.xml"/><Relationship Id="rId4" Type="http://schemas.openxmlformats.org/officeDocument/2006/relationships/image" Target="../media/image200.wmf"/></Relationships>
</file>

<file path=ppt/slides/_rels/slide227.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154.xml"/><Relationship Id="rId1" Type="http://schemas.openxmlformats.org/officeDocument/2006/relationships/slideLayout" Target="../slideLayouts/slideLayout176.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186.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186.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98.xml"/></Relationships>
</file>

<file path=ppt/slides/_rels/slide230.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157.xml"/><Relationship Id="rId1" Type="http://schemas.openxmlformats.org/officeDocument/2006/relationships/slideLayout" Target="../slideLayouts/slideLayout187.xml"/><Relationship Id="rId4" Type="http://schemas.openxmlformats.org/officeDocument/2006/relationships/image" Target="../media/image203.png"/></Relationships>
</file>

<file path=ppt/slides/_rels/slide231.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158.xml"/><Relationship Id="rId1" Type="http://schemas.openxmlformats.org/officeDocument/2006/relationships/slideLayout" Target="../slideLayouts/slideLayout181.xml"/><Relationship Id="rId4" Type="http://schemas.openxmlformats.org/officeDocument/2006/relationships/image" Target="../media/image205.png"/></Relationships>
</file>

<file path=ppt/slides/_rels/slide232.xml.rels><?xml version="1.0" encoding="UTF-8" standalone="yes"?>
<Relationships xmlns="http://schemas.openxmlformats.org/package/2006/relationships"><Relationship Id="rId3" Type="http://schemas.openxmlformats.org/officeDocument/2006/relationships/image" Target="../media/image206.wmf"/><Relationship Id="rId2" Type="http://schemas.openxmlformats.org/officeDocument/2006/relationships/notesSlide" Target="../notesSlides/notesSlide159.xml"/><Relationship Id="rId1" Type="http://schemas.openxmlformats.org/officeDocument/2006/relationships/slideLayout" Target="../slideLayouts/slideLayout181.xml"/></Relationships>
</file>

<file path=ppt/slides/_rels/slide23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234.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160.xml"/><Relationship Id="rId1" Type="http://schemas.openxmlformats.org/officeDocument/2006/relationships/slideLayout" Target="../slideLayouts/slideLayout198.xml"/></Relationships>
</file>

<file path=ppt/slides/_rels/slide235.xml.rels><?xml version="1.0" encoding="UTF-8" standalone="yes"?>
<Relationships xmlns="http://schemas.openxmlformats.org/package/2006/relationships"><Relationship Id="rId3" Type="http://schemas.openxmlformats.org/officeDocument/2006/relationships/image" Target="../media/image208.wmf"/><Relationship Id="rId2" Type="http://schemas.openxmlformats.org/officeDocument/2006/relationships/notesSlide" Target="../notesSlides/notesSlide161.xml"/><Relationship Id="rId1" Type="http://schemas.openxmlformats.org/officeDocument/2006/relationships/slideLayout" Target="../slideLayouts/slideLayout170.xml"/><Relationship Id="rId5" Type="http://schemas.openxmlformats.org/officeDocument/2006/relationships/image" Target="../media/image210.wmf"/><Relationship Id="rId4" Type="http://schemas.openxmlformats.org/officeDocument/2006/relationships/image" Target="../media/image209.wmf"/></Relationships>
</file>

<file path=ppt/slides/_rels/slide236.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162.xml"/><Relationship Id="rId1" Type="http://schemas.openxmlformats.org/officeDocument/2006/relationships/slideLayout" Target="../slideLayouts/slideLayout170.xml"/><Relationship Id="rId4" Type="http://schemas.openxmlformats.org/officeDocument/2006/relationships/image" Target="../media/image212.png"/></Relationships>
</file>

<file path=ppt/slides/_rels/slide237.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163.xml"/><Relationship Id="rId1" Type="http://schemas.openxmlformats.org/officeDocument/2006/relationships/slideLayout" Target="../slideLayouts/slideLayout187.xml"/><Relationship Id="rId5" Type="http://schemas.openxmlformats.org/officeDocument/2006/relationships/image" Target="../media/image214.jpeg"/><Relationship Id="rId4" Type="http://schemas.openxmlformats.org/officeDocument/2006/relationships/image" Target="../media/image212.png"/></Relationships>
</file>

<file path=ppt/slides/_rels/slide238.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164.xml"/><Relationship Id="rId1" Type="http://schemas.openxmlformats.org/officeDocument/2006/relationships/slideLayout" Target="../slideLayouts/slideLayout187.xml"/><Relationship Id="rId4" Type="http://schemas.openxmlformats.org/officeDocument/2006/relationships/image" Target="../media/image215.wmf"/></Relationships>
</file>

<file path=ppt/slides/_rels/slide239.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165.xml"/><Relationship Id="rId1" Type="http://schemas.openxmlformats.org/officeDocument/2006/relationships/slideLayout" Target="../slideLayouts/slideLayout187.xml"/><Relationship Id="rId5" Type="http://schemas.openxmlformats.org/officeDocument/2006/relationships/image" Target="../media/image218.jpeg"/><Relationship Id="rId4" Type="http://schemas.openxmlformats.org/officeDocument/2006/relationships/image" Target="../media/image217.jpe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214.xml"/></Relationships>
</file>

<file path=ppt/slides/_rels/slide240.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166.xml"/><Relationship Id="rId1" Type="http://schemas.openxmlformats.org/officeDocument/2006/relationships/slideLayout" Target="../slideLayouts/slideLayout187.xml"/><Relationship Id="rId5" Type="http://schemas.openxmlformats.org/officeDocument/2006/relationships/image" Target="../media/image219.wmf"/><Relationship Id="rId4" Type="http://schemas.openxmlformats.org/officeDocument/2006/relationships/image" Target="../media/image217.jpeg"/></Relationships>
</file>

<file path=ppt/slides/_rels/slide241.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167.xml"/><Relationship Id="rId1" Type="http://schemas.openxmlformats.org/officeDocument/2006/relationships/slideLayout" Target="../slideLayouts/slideLayout187.xml"/><Relationship Id="rId5" Type="http://schemas.openxmlformats.org/officeDocument/2006/relationships/image" Target="../media/image220.jpeg"/><Relationship Id="rId4" Type="http://schemas.openxmlformats.org/officeDocument/2006/relationships/image" Target="../media/image217.jpeg"/></Relationships>
</file>

<file path=ppt/slides/_rels/slide242.xml.rels><?xml version="1.0" encoding="UTF-8" standalone="yes"?>
<Relationships xmlns="http://schemas.openxmlformats.org/package/2006/relationships"><Relationship Id="rId3" Type="http://schemas.openxmlformats.org/officeDocument/2006/relationships/image" Target="../media/image206.wmf"/><Relationship Id="rId2" Type="http://schemas.openxmlformats.org/officeDocument/2006/relationships/notesSlide" Target="../notesSlides/notesSlide168.xml"/><Relationship Id="rId1" Type="http://schemas.openxmlformats.org/officeDocument/2006/relationships/slideLayout" Target="../slideLayouts/slideLayout181.xml"/></Relationships>
</file>

<file path=ppt/slides/_rels/slide243.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169.xml"/><Relationship Id="rId1" Type="http://schemas.openxmlformats.org/officeDocument/2006/relationships/slideLayout" Target="../slideLayouts/slideLayout187.xml"/><Relationship Id="rId5" Type="http://schemas.openxmlformats.org/officeDocument/2006/relationships/image" Target="../media/image222.png"/><Relationship Id="rId4" Type="http://schemas.openxmlformats.org/officeDocument/2006/relationships/image" Target="../media/image221.jpeg"/></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45.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170.xml"/><Relationship Id="rId1" Type="http://schemas.openxmlformats.org/officeDocument/2006/relationships/slideLayout" Target="../slideLayouts/slideLayout33.xml"/><Relationship Id="rId4" Type="http://schemas.openxmlformats.org/officeDocument/2006/relationships/image" Target="../media/image224.png"/></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214.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198.xml"/></Relationships>
</file>

<file path=ppt/slides/_rels/slide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34.xml"/><Relationship Id="rId4" Type="http://schemas.openxmlformats.org/officeDocument/2006/relationships/image" Target="../media/image34.jpeg"/></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470.xml"/><Relationship Id="rId4" Type="http://schemas.openxmlformats.org/officeDocument/2006/relationships/image" Target="../media/image10.emf"/></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37.jpeg"/><Relationship Id="rId1" Type="http://schemas.openxmlformats.org/officeDocument/2006/relationships/slideLayout" Target="../slideLayouts/slideLayout415.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443.xml"/></Relationships>
</file>

<file path=ppt/slides/_rels/slide3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455.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1.xml"/><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2.xml"/><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3.xml"/><Relationship Id="rId1" Type="http://schemas.openxmlformats.org/officeDocument/2006/relationships/slideLayout" Target="../slideLayouts/slideLayout214.xml"/></Relationships>
</file>

<file path=ppt/slides/_rels/slide4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4.xml"/><Relationship Id="rId1" Type="http://schemas.openxmlformats.org/officeDocument/2006/relationships/slideLayout" Target="../slideLayouts/slideLayout40.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5.xml"/><Relationship Id="rId1" Type="http://schemas.openxmlformats.org/officeDocument/2006/relationships/slideLayout" Target="../slideLayouts/slideLayout40.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6.xml"/><Relationship Id="rId1" Type="http://schemas.openxmlformats.org/officeDocument/2006/relationships/slideLayout" Target="../slideLayouts/slideLayout40.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7.xml"/><Relationship Id="rId1" Type="http://schemas.openxmlformats.org/officeDocument/2006/relationships/slideLayout" Target="../slideLayouts/slideLayout40.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8.xml"/><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3.xml"/><Relationship Id="rId1" Type="http://schemas.openxmlformats.org/officeDocument/2006/relationships/slideLayout" Target="../slideLayouts/slideLayout100.xml"/><Relationship Id="rId4" Type="http://schemas.openxmlformats.org/officeDocument/2006/relationships/image" Target="../media/image14.emf"/></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9.xml"/><Relationship Id="rId1" Type="http://schemas.openxmlformats.org/officeDocument/2006/relationships/slideLayout" Target="../slideLayouts/slideLayout40.xml"/></Relationships>
</file>

<file path=ppt/slides/_rels/slide5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0.xml"/><Relationship Id="rId1" Type="http://schemas.openxmlformats.org/officeDocument/2006/relationships/slideLayout" Target="../slideLayouts/slideLayout40.xml"/></Relationships>
</file>

<file path=ppt/slides/_rels/slide5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1.xml"/><Relationship Id="rId1" Type="http://schemas.openxmlformats.org/officeDocument/2006/relationships/slideLayout" Target="../slideLayouts/slideLayout40.xml"/></Relationships>
</file>

<file path=ppt/slides/_rels/slide5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2.xml"/><Relationship Id="rId1" Type="http://schemas.openxmlformats.org/officeDocument/2006/relationships/slideLayout" Target="../slideLayouts/slideLayout214.xml"/></Relationships>
</file>

<file path=ppt/slides/_rels/slide5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3.xml"/><Relationship Id="rId1" Type="http://schemas.openxmlformats.org/officeDocument/2006/relationships/slideLayout" Target="../slideLayouts/slideLayout200.xml"/></Relationships>
</file>

<file path=ppt/slides/_rels/slide5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08.xml"/></Relationships>
</file>

<file path=ppt/slides/_rels/slide5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86.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504.xml"/><Relationship Id="rId4" Type="http://schemas.openxmlformats.org/officeDocument/2006/relationships/image" Target="../media/image16.jpeg"/></Relationships>
</file>

<file path=ppt/slides/_rels/slide60.xml.rels><?xml version="1.0" encoding="UTF-8" standalone="yes"?>
<Relationships xmlns="http://schemas.openxmlformats.org/package/2006/relationships"><Relationship Id="rId2" Type="http://schemas.openxmlformats.org/officeDocument/2006/relationships/image" Target="../media/image60.gif"/><Relationship Id="rId1" Type="http://schemas.openxmlformats.org/officeDocument/2006/relationships/slideLayout" Target="../slideLayouts/slideLayout86.xml"/></Relationships>
</file>

<file path=ppt/slides/_rels/slide6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86.xml"/></Relationships>
</file>

<file path=ppt/slides/_rels/slide6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86.xml"/></Relationships>
</file>

<file path=ppt/slides/_rels/slide6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86.xml"/></Relationships>
</file>

<file path=ppt/slides/_rels/slide6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46.xml"/><Relationship Id="rId4" Type="http://schemas.openxmlformats.org/officeDocument/2006/relationships/image" Target="../media/image34.jpeg"/></Relationships>
</file>

<file path=ppt/slides/_rels/slide6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4.xml"/><Relationship Id="rId1" Type="http://schemas.openxmlformats.org/officeDocument/2006/relationships/slideLayout" Target="../slideLayouts/slideLayout52.xml"/></Relationships>
</file>

<file path=ppt/slides/_rels/slide6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5.xml"/><Relationship Id="rId1" Type="http://schemas.openxmlformats.org/officeDocument/2006/relationships/slideLayout" Target="../slideLayouts/slideLayout52.xml"/></Relationships>
</file>

<file path=ppt/slides/_rels/slide6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6.xml"/><Relationship Id="rId1" Type="http://schemas.openxmlformats.org/officeDocument/2006/relationships/slideLayout" Target="../slideLayouts/slideLayout5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504.xml"/></Relationships>
</file>

<file path=ppt/slides/_rels/slide7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7.xml"/><Relationship Id="rId1" Type="http://schemas.openxmlformats.org/officeDocument/2006/relationships/slideLayout" Target="../slideLayouts/slideLayout52.xml"/></Relationships>
</file>

<file path=ppt/slides/_rels/slide7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8.xml"/><Relationship Id="rId1" Type="http://schemas.openxmlformats.org/officeDocument/2006/relationships/slideLayout" Target="../slideLayouts/slideLayout52.xml"/></Relationships>
</file>

<file path=ppt/slides/_rels/slide7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9.xml"/><Relationship Id="rId1" Type="http://schemas.openxmlformats.org/officeDocument/2006/relationships/slideLayout" Target="../slideLayouts/slideLayout52.xml"/></Relationships>
</file>

<file path=ppt/slides/_rels/slide7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0.xml"/><Relationship Id="rId1" Type="http://schemas.openxmlformats.org/officeDocument/2006/relationships/slideLayout" Target="../slideLayouts/slideLayout52.xml"/></Relationships>
</file>

<file path=ppt/slides/_rels/slide7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1.xml"/><Relationship Id="rId1" Type="http://schemas.openxmlformats.org/officeDocument/2006/relationships/slideLayout" Target="../slideLayouts/slideLayout52.xml"/></Relationships>
</file>

<file path=ppt/slides/_rels/slide7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2.xml"/><Relationship Id="rId1" Type="http://schemas.openxmlformats.org/officeDocument/2006/relationships/slideLayout" Target="../slideLayouts/slideLayout52.xml"/></Relationships>
</file>

<file path=ppt/slides/_rels/slide7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4.xml"/></Relationships>
</file>

<file path=ppt/slides/_rels/slide77.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37.jpeg"/><Relationship Id="rId1" Type="http://schemas.openxmlformats.org/officeDocument/2006/relationships/slideLayout" Target="../slideLayouts/slideLayout415.xml"/></Relationships>
</file>

<file path=ppt/slides/_rels/slide7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3.xml"/><Relationship Id="rId1" Type="http://schemas.openxmlformats.org/officeDocument/2006/relationships/slideLayout" Target="../slideLayouts/slideLayout214.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504.xml"/></Relationships>
</file>

<file path=ppt/slides/_rels/slide8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74.jpeg"/><Relationship Id="rId1" Type="http://schemas.openxmlformats.org/officeDocument/2006/relationships/slideLayout" Target="../slideLayouts/slideLayout58.xml"/><Relationship Id="rId4" Type="http://schemas.openxmlformats.org/officeDocument/2006/relationships/image" Target="../media/image34.jpeg"/></Relationships>
</file>

<file path=ppt/slides/_rels/slide8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4.xml"/><Relationship Id="rId1" Type="http://schemas.openxmlformats.org/officeDocument/2006/relationships/slideLayout" Target="../slideLayouts/slideLayout64.xml"/></Relationships>
</file>

<file path=ppt/slides/_rels/slide8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5.xml"/><Relationship Id="rId1" Type="http://schemas.openxmlformats.org/officeDocument/2006/relationships/slideLayout" Target="../slideLayouts/slideLayout64.xml"/></Relationships>
</file>

<file path=ppt/slides/_rels/slide8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6.xml"/><Relationship Id="rId1" Type="http://schemas.openxmlformats.org/officeDocument/2006/relationships/slideLayout" Target="../slideLayouts/slideLayout64.xml"/></Relationships>
</file>

<file path=ppt/slides/_rels/slide8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7.xml"/><Relationship Id="rId1" Type="http://schemas.openxmlformats.org/officeDocument/2006/relationships/slideLayout" Target="../slideLayouts/slideLayout64.xml"/></Relationships>
</file>

<file path=ppt/slides/_rels/slide8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8.xml"/><Relationship Id="rId1" Type="http://schemas.openxmlformats.org/officeDocument/2006/relationships/slideLayout" Target="../slideLayouts/slideLayout64.xml"/></Relationships>
</file>

<file path=ppt/slides/_rels/slide8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9.xml"/><Relationship Id="rId1" Type="http://schemas.openxmlformats.org/officeDocument/2006/relationships/slideLayout" Target="../slideLayouts/slideLayout64.xml"/></Relationships>
</file>

<file path=ppt/slides/_rels/slide8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0.xml"/><Relationship Id="rId1" Type="http://schemas.openxmlformats.org/officeDocument/2006/relationships/slideLayout" Target="../slideLayouts/slideLayout64.xml"/></Relationships>
</file>

<file path=ppt/slides/_rels/slide8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1.xml"/><Relationship Id="rId1" Type="http://schemas.openxmlformats.org/officeDocument/2006/relationships/slideLayout" Target="../slideLayouts/slideLayout64.xml"/></Relationships>
</file>

<file path=ppt/slides/_rels/slide8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2.xml"/><Relationship Id="rId1" Type="http://schemas.openxmlformats.org/officeDocument/2006/relationships/slideLayout" Target="../slideLayouts/slideLayout64.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504.xml"/></Relationships>
</file>

<file path=ppt/slides/_rels/slide9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3.xml"/><Relationship Id="rId1" Type="http://schemas.openxmlformats.org/officeDocument/2006/relationships/slideLayout" Target="../slideLayouts/slideLayout64.xml"/></Relationships>
</file>

<file path=ppt/slides/_rels/slide9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4.xml"/><Relationship Id="rId1" Type="http://schemas.openxmlformats.org/officeDocument/2006/relationships/slideLayout" Target="../slideLayouts/slideLayout64.xml"/></Relationships>
</file>

<file path=ppt/slides/_rels/slide9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5.xml"/><Relationship Id="rId1" Type="http://schemas.openxmlformats.org/officeDocument/2006/relationships/slideLayout" Target="../slideLayouts/slideLayout64.xml"/></Relationships>
</file>

<file path=ppt/slides/_rels/slide9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4.xml"/></Relationships>
</file>

<file path=ppt/slides/_rels/slide94.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37.jpeg"/><Relationship Id="rId1" Type="http://schemas.openxmlformats.org/officeDocument/2006/relationships/slideLayout" Target="../slideLayouts/slideLayout415.xml"/></Relationships>
</file>

<file path=ppt/slides/_rels/slide9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86.jpeg"/><Relationship Id="rId1" Type="http://schemas.openxmlformats.org/officeDocument/2006/relationships/slideLayout" Target="../slideLayouts/slideLayout70.xml"/><Relationship Id="rId4" Type="http://schemas.openxmlformats.org/officeDocument/2006/relationships/image" Target="../media/image34.jpeg"/></Relationships>
</file>

<file path=ppt/slides/_rels/slide9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6.xml"/><Relationship Id="rId1" Type="http://schemas.openxmlformats.org/officeDocument/2006/relationships/slideLayout" Target="../slideLayouts/slideLayout76.xml"/></Relationships>
</file>

<file path=ppt/slides/_rels/slide9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7.xml"/><Relationship Id="rId1" Type="http://schemas.openxmlformats.org/officeDocument/2006/relationships/slideLayout" Target="../slideLayouts/slideLayout76.xml"/></Relationships>
</file>

<file path=ppt/slides/_rels/slide9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8.xml"/><Relationship Id="rId1" Type="http://schemas.openxmlformats.org/officeDocument/2006/relationships/slideLayout" Target="../slideLayouts/slideLayout7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a:solidFill>
                  <a:srgbClr val="FFFFFF"/>
                </a:solidFill>
                <a:effectLst>
                  <a:glow rad="228600">
                    <a:schemeClr val="tx1"/>
                  </a:glow>
                </a:effectLst>
                <a:latin typeface="Arial" panose="020B0604020202020204" pitchFamily="34" charset="0"/>
                <a:cs typeface="Arial" panose="020B0604020202020204" pitchFamily="34" charset="0"/>
              </a:rPr>
              <a:t>قيامة الملك</a:t>
            </a:r>
            <a:endParaRPr kumimoji="0" lang="en-US" sz="6000" b="1" u="none" strike="noStrike" kern="0" cap="none" spc="0" normalizeH="0" baseline="0" noProof="0" dirty="0">
              <a:ln>
                <a:noFill/>
              </a:ln>
              <a:solidFill>
                <a:srgbClr val="FFFFFF"/>
              </a:solidFill>
              <a:effectLst>
                <a:glow rad="228600">
                  <a:schemeClr val="tx1"/>
                </a:glow>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184-198</a:t>
            </a:r>
            <a:endParaRPr kumimoji="0" lang="en-US" sz="3200" b="1" u="none" strike="noStrike" kern="0" cap="none" spc="0" normalizeH="0" baseline="0" noProof="0" dirty="0">
              <a:ln>
                <a:noFill/>
              </a:ln>
              <a:solidFill>
                <a:srgbClr val="FFFFFF"/>
              </a:solidFill>
              <a:effectLst>
                <a:glow rad="101600">
                  <a:schemeClr val="tx1">
                    <a:alpha val="60000"/>
                  </a:scheme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524435" y="3304983"/>
            <a:ext cx="8126405"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يعود المسيا إلى الحياة ثانية كمنتصر على الموت مثبتاً ألوهيته</a:t>
            </a:r>
            <a:r>
              <a:rPr kumimoji="0" lang="ar-JO" sz="32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ومقدماً الدليل للتلاميذ ليعظوا بالإنجيل لكل الأمم</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7">
            <a:extLst>
              <a:ext uri="{FF2B5EF4-FFF2-40B4-BE49-F238E27FC236}">
                <a16:creationId xmlns:a16="http://schemas.microsoft.com/office/drawing/2014/main" id="{4DE7718C-2DB3-45CB-9168-594C9306205D}"/>
              </a:ext>
            </a:extLst>
          </p:cNvPr>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16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ملخص القسك معتمد على ج. دوايت بنتيكوست، تناغم أقوال وأعمال يسوع المسيح (جراند رابيدز: زوندرفان، 1981)</a:t>
            </a:r>
            <a:endParaRPr lang="en-US" sz="16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1D4C5DA4-2B12-9E8D-87B8-B01452CBFA66}"/>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lang="ar-JO" sz="1600" b="1" kern="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a:t>
            </a:r>
            <a:r>
              <a:rPr lang="ar-JO" sz="1600" b="1" kern="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مؤسسة الدراسات اللاهوتية الأردنية</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BibleStudyDownloads.org</a:t>
            </a:r>
          </a:p>
        </p:txBody>
      </p:sp>
    </p:spTree>
    <p:extLst>
      <p:ext uri="{BB962C8B-B14F-4D97-AF65-F5344CB8AC3E}">
        <p14:creationId xmlns:p14="http://schemas.microsoft.com/office/powerpoint/2010/main" val="240855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7C0DB5C-2658-4DCD-1BCC-86C977BC5C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3182"/>
          <a:stretch/>
        </p:blipFill>
        <p:spPr bwMode="auto">
          <a:xfrm>
            <a:off x="1" y="1537389"/>
            <a:ext cx="9143999" cy="53099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24574F4-A93F-615B-D9CF-B354281EA3CF}"/>
              </a:ext>
            </a:extLst>
          </p:cNvPr>
          <p:cNvSpPr>
            <a:spLocks noGrp="1"/>
          </p:cNvSpPr>
          <p:nvPr>
            <p:ph type="title" idx="4294967295"/>
          </p:nvPr>
        </p:nvSpPr>
        <p:spPr>
          <a:xfrm>
            <a:off x="0" y="-558800"/>
            <a:ext cx="9144000" cy="2692400"/>
          </a:xfrm>
          <a:solidFill>
            <a:schemeClr val="tx1"/>
          </a:solidFill>
        </p:spPr>
        <p:txBody>
          <a:bodyPr/>
          <a:lstStyle/>
          <a:p>
            <a:r>
              <a:rPr lang="en-US" baseline="0" dirty="0"/>
              <a:t>Church of the Holy </a:t>
            </a:r>
            <a:r>
              <a:rPr lang="en-US" baseline="0" dirty="0" err="1"/>
              <a:t>Sepulchre</a:t>
            </a:r>
            <a:br>
              <a:rPr lang="en-US" baseline="0" dirty="0"/>
            </a:br>
            <a:r>
              <a:rPr lang="en-US" baseline="0" dirty="0"/>
              <a:t>(Embellished Domes Today)</a:t>
            </a:r>
            <a:endParaRPr lang="en-US" dirty="0"/>
          </a:p>
        </p:txBody>
      </p:sp>
      <p:sp>
        <p:nvSpPr>
          <p:cNvPr id="3" name="Title 1">
            <a:extLst>
              <a:ext uri="{FF2B5EF4-FFF2-40B4-BE49-F238E27FC236}">
                <a16:creationId xmlns:a16="http://schemas.microsoft.com/office/drawing/2014/main" id="{CAC11527-CF4C-A86B-9037-2173E2D2D1C8}"/>
              </a:ext>
            </a:extLst>
          </p:cNvPr>
          <p:cNvSpPr txBox="1">
            <a:spLocks/>
          </p:cNvSpPr>
          <p:nvPr/>
        </p:nvSpPr>
        <p:spPr bwMode="auto">
          <a:xfrm>
            <a:off x="5380521" y="2537635"/>
            <a:ext cx="2148991" cy="681038"/>
          </a:xfrm>
          <a:prstGeom prst="rect">
            <a:avLst/>
          </a:prstGeom>
          <a:solidFill>
            <a:srgbClr val="706F74"/>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a:ea typeface="Osaka"/>
              </a:rPr>
              <a:t>Floor Plan</a:t>
            </a:r>
          </a:p>
        </p:txBody>
      </p:sp>
    </p:spTree>
    <p:extLst>
      <p:ext uri="{BB962C8B-B14F-4D97-AF65-F5344CB8AC3E}">
        <p14:creationId xmlns:p14="http://schemas.microsoft.com/office/powerpoint/2010/main" val="37969679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056525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702228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146072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195101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901270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20319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623247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487283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292332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438253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574F4-A93F-615B-D9CF-B354281EA3CF}"/>
              </a:ext>
            </a:extLst>
          </p:cNvPr>
          <p:cNvSpPr>
            <a:spLocks noGrp="1"/>
          </p:cNvSpPr>
          <p:nvPr>
            <p:ph type="title" idx="4294967295"/>
          </p:nvPr>
        </p:nvSpPr>
        <p:spPr>
          <a:xfrm>
            <a:off x="0" y="0"/>
            <a:ext cx="9144000" cy="1490378"/>
          </a:xfrm>
          <a:solidFill>
            <a:schemeClr val="tx1"/>
          </a:solidFill>
        </p:spPr>
        <p:txBody>
          <a:bodyPr/>
          <a:lstStyle/>
          <a:p>
            <a:r>
              <a:rPr lang="en-US" baseline="0" dirty="0"/>
              <a:t>Church of the Holy </a:t>
            </a:r>
            <a:r>
              <a:rPr lang="en-US" baseline="0" dirty="0" err="1"/>
              <a:t>Sepulchre</a:t>
            </a:r>
            <a:br>
              <a:rPr lang="en-US" baseline="0" dirty="0"/>
            </a:br>
            <a:r>
              <a:rPr lang="en-US" baseline="0" dirty="0"/>
              <a:t>(Embellished Domes Today)</a:t>
            </a:r>
            <a:endParaRPr lang="en-US" dirty="0"/>
          </a:p>
        </p:txBody>
      </p:sp>
      <p:pic>
        <p:nvPicPr>
          <p:cNvPr id="3074" name="Picture 2" descr="Picture background">
            <a:extLst>
              <a:ext uri="{FF2B5EF4-FFF2-40B4-BE49-F238E27FC236}">
                <a16:creationId xmlns:a16="http://schemas.microsoft.com/office/drawing/2014/main" id="{0C7C1286-57F0-DD6D-A63F-D4BE548423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90378"/>
            <a:ext cx="9144000" cy="595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538201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900494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sp>
        <p:nvSpPr>
          <p:cNvPr id="4" name="TextBox 3"/>
          <p:cNvSpPr txBox="1"/>
          <p:nvPr/>
        </p:nvSpPr>
        <p:spPr>
          <a:xfrm>
            <a:off x="4607496" y="836712"/>
            <a:ext cx="4501008" cy="3216458"/>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9600" b="0" i="0" u="none" strike="noStrike" kern="1200" cap="none" spc="-250" normalizeH="0" baseline="0" noProof="0">
                <a:ln>
                  <a:noFill/>
                </a:ln>
                <a:solidFill>
                  <a:srgbClr val="002060"/>
                </a:solidFill>
                <a:effectLst/>
                <a:uLnTx/>
                <a:uFillTx/>
                <a:latin typeface="Avenir Black"/>
                <a:ea typeface="ＭＳ Ｐゴシック" charset="0"/>
                <a:cs typeface="Avenir Black"/>
              </a:rPr>
              <a:t>صور  كتابية مجانية</a:t>
            </a:r>
            <a:endParaRPr kumimoji="0" lang="en-GB" sz="96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196407814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a:latin typeface="Arial" panose="020B0604020202020204" pitchFamily="34" charset="0"/>
                <a:cs typeface="Arial" panose="020B0604020202020204" pitchFamily="34" charset="0"/>
              </a:rPr>
              <a:t>استخدمت بإذن رسمي</a:t>
            </a:r>
            <a:endParaRPr sz="240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a:ln>
                  <a:noFill/>
                </a:ln>
                <a:solidFill>
                  <a:srgbClr val="000000"/>
                </a:solidFill>
                <a:effectLst/>
                <a:uLnTx/>
                <a:uFillTx/>
                <a:latin typeface="Times New Roman"/>
                <a:cs typeface="Times New Roman"/>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a:ln>
                  <a:noFill/>
                </a:ln>
                <a:solidFill>
                  <a:srgbClr val="000000"/>
                </a:solidFill>
                <a:effectLst/>
                <a:uLnTx/>
                <a:uFillTx/>
                <a:latin typeface="Times New Roman"/>
                <a:cs typeface="Times New Roman"/>
                <a:sym typeface="Times New Roman"/>
              </a:rPr>
              <a:t>freebibleimages.org</a:t>
            </a:r>
            <a:endParaRPr kumimoji="0" sz="13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a:ln>
                  <a:noFill/>
                </a:ln>
                <a:solidFill>
                  <a:srgbClr val="000000"/>
                </a:solidFill>
                <a:effectLst/>
                <a:uLnTx/>
                <a:uFillTx/>
                <a:latin typeface="Times New Roman" charset="0"/>
                <a:ea typeface="ＭＳ Ｐゴシック"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a:ln>
                  <a:noFill/>
                </a:ln>
                <a:solidFill>
                  <a:srgbClr val="000000"/>
                </a:solidFill>
                <a:effectLst/>
                <a:uLnTx/>
                <a:uFillTx/>
                <a:latin typeface="Times New Roman"/>
                <a:cs typeface="Times New Roman"/>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a:ln>
                  <a:noFill/>
                </a:ln>
                <a:solidFill>
                  <a:srgbClr val="000000"/>
                </a:solidFill>
                <a:effectLst/>
                <a:uLnTx/>
                <a:uFillTx/>
                <a:latin typeface="Times New Roman"/>
                <a:cs typeface="Times New Roman"/>
                <a:sym typeface="Times New Roman"/>
              </a:rPr>
              <a:t>www.LumoProject.com.</a:t>
            </a:r>
            <a:endParaRPr kumimoji="0" sz="1300" b="1" u="sng" strike="noStrike" kern="0" cap="none" spc="0" normalizeH="0" baseline="0" noProof="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endPar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u="none" strike="noStrike" kern="0" cap="none" spc="0" normalizeH="0" baseline="0" noProof="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u="none" strike="noStrike" kern="0" cap="none" spc="0" normalizeH="0" baseline="0" noProof="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u="none" strike="noStrike" kern="0" cap="none" spc="0" normalizeH="0" baseline="0" noProof="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275151521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1666"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cs typeface="Arial" panose="020B0604020202020204" pitchFamily="34" charset="0"/>
            </a:endParaRPr>
          </a:p>
        </p:txBody>
      </p:sp>
      <p:pic>
        <p:nvPicPr>
          <p:cNvPr id="241667" name="Picture 5" descr="helives-sm-pi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714625"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914400" y="228600"/>
            <a:ext cx="8001000" cy="1905000"/>
          </a:xfrm>
          <a:effectLst>
            <a:outerShdw blurRad="63500" dist="35921" dir="2700000" algn="ctr" rotWithShape="0">
              <a:srgbClr val="000000"/>
            </a:outerShdw>
          </a:effectLst>
        </p:spPr>
        <p:txBody>
          <a:bodyPr/>
          <a:lstStyle/>
          <a:p>
            <a:pPr algn="r" eaLnBrk="1" hangingPunct="1"/>
            <a:r>
              <a:rPr lang="ar-JO" sz="4800">
                <a:solidFill>
                  <a:schemeClr val="bg1"/>
                </a:solidFill>
                <a:ea typeface="ＭＳ Ｐゴシック" charset="0"/>
                <a:cs typeface="Arial" panose="020B0604020202020204" pitchFamily="34" charset="0"/>
              </a:rPr>
              <a:t>2. قيامة المسيح تقابل </a:t>
            </a:r>
            <a:r>
              <a:rPr lang="ar-JO" sz="4800">
                <a:solidFill>
                  <a:srgbClr val="FFFF00"/>
                </a:solidFill>
                <a:ea typeface="ＭＳ Ｐゴシック" charset="0"/>
                <a:cs typeface="Arial" panose="020B0604020202020204" pitchFamily="34" charset="0"/>
              </a:rPr>
              <a:t>حاجتك</a:t>
            </a:r>
            <a:r>
              <a:rPr lang="ar-JO" sz="4800">
                <a:solidFill>
                  <a:schemeClr val="bg1"/>
                </a:solidFill>
                <a:ea typeface="ＭＳ Ｐゴシック" charset="0"/>
                <a:cs typeface="Arial" panose="020B0604020202020204" pitchFamily="34" charset="0"/>
              </a:rPr>
              <a:t> </a:t>
            </a:r>
            <a:br>
              <a:rPr lang="ar-JO" sz="4800">
                <a:solidFill>
                  <a:schemeClr val="bg1"/>
                </a:solidFill>
                <a:ea typeface="ＭＳ Ｐゴシック" charset="0"/>
                <a:cs typeface="Arial" panose="020B0604020202020204" pitchFamily="34" charset="0"/>
              </a:rPr>
            </a:br>
            <a:r>
              <a:rPr lang="ar-JO" sz="4800">
                <a:solidFill>
                  <a:schemeClr val="bg1"/>
                </a:solidFill>
                <a:ea typeface="ＭＳ Ｐゴシック" charset="0"/>
                <a:cs typeface="Arial" panose="020B0604020202020204" pitchFamily="34" charset="0"/>
              </a:rPr>
              <a:t>   (يوحنا 20: 10-29)</a:t>
            </a:r>
            <a:endParaRPr lang="en-US" dirty="0">
              <a:ea typeface="ＭＳ Ｐゴシック" charset="0"/>
              <a:cs typeface="Arial" panose="020B0604020202020204" pitchFamily="34" charset="0"/>
            </a:endParaRPr>
          </a:p>
        </p:txBody>
      </p:sp>
      <p:sp>
        <p:nvSpPr>
          <p:cNvPr id="2" name="Rectangle 2"/>
          <p:cNvSpPr>
            <a:spLocks noChangeArrowheads="1"/>
          </p:cNvSpPr>
          <p:nvPr/>
        </p:nvSpPr>
        <p:spPr bwMode="auto">
          <a:xfrm>
            <a:off x="457200" y="2667000"/>
            <a:ext cx="8382000" cy="1143000"/>
          </a:xfrm>
          <a:prstGeom prst="rect">
            <a:avLst/>
          </a:prstGeom>
          <a:noFill/>
          <a:ln>
            <a:noFill/>
          </a:ln>
          <a:effectLst>
            <a:outerShdw blurRad="63500" dist="35921" dir="2700000" algn="ctr" rotWithShape="0">
              <a:srgbClr val="000000"/>
            </a:outerShdw>
          </a:effectLst>
        </p:spPr>
        <p:txBody>
          <a:bodyPr anchor="ctr"/>
          <a:lstStyle/>
          <a:p>
            <a:pPr marL="376238" indent="-376238" algn="r" defTabSz="914400" rtl="1" fontAlgn="base">
              <a:spcBef>
                <a:spcPct val="0"/>
              </a:spcBef>
              <a:spcAft>
                <a:spcPct val="0"/>
              </a:spcAft>
              <a:buFontTx/>
              <a:buChar char="•"/>
              <a:defRPr/>
            </a:pPr>
            <a:r>
              <a:rPr lang="ar-JO" sz="4400" b="1">
                <a:solidFill>
                  <a:srgbClr val="FFFFFF"/>
                </a:solidFill>
                <a:latin typeface="Arial" panose="020B0604020202020204" pitchFamily="34" charset="0"/>
                <a:cs typeface="Arial" panose="020B0604020202020204" pitchFamily="34" charset="0"/>
              </a:rPr>
              <a:t>تعزي مريم </a:t>
            </a:r>
            <a:r>
              <a:rPr lang="ar-JO" sz="4400" b="1">
                <a:solidFill>
                  <a:srgbClr val="FFFF00"/>
                </a:solidFill>
                <a:latin typeface="Arial" panose="020B0604020202020204" pitchFamily="34" charset="0"/>
                <a:cs typeface="Arial" panose="020B0604020202020204" pitchFamily="34" charset="0"/>
              </a:rPr>
              <a:t>اليائسة</a:t>
            </a:r>
            <a:r>
              <a:rPr lang="ar-JO" sz="4400" b="1">
                <a:solidFill>
                  <a:srgbClr val="FFFFFF"/>
                </a:solidFill>
                <a:latin typeface="Arial" panose="020B0604020202020204" pitchFamily="34" charset="0"/>
                <a:cs typeface="Arial" panose="020B0604020202020204" pitchFamily="34" charset="0"/>
              </a:rPr>
              <a:t> (10-18)</a:t>
            </a:r>
            <a:endParaRPr lang="en-US" sz="4400" b="1" dirty="0">
              <a:solidFill>
                <a:srgbClr val="000000"/>
              </a:solidFill>
              <a:latin typeface="Arial" panose="020B0604020202020204" pitchFamily="34" charset="0"/>
              <a:cs typeface="Arial" panose="020B0604020202020204" pitchFamily="34" charset="0"/>
            </a:endParaRPr>
          </a:p>
        </p:txBody>
      </p:sp>
      <p:sp>
        <p:nvSpPr>
          <p:cNvPr id="3" name="Rectangle 2"/>
          <p:cNvSpPr>
            <a:spLocks noChangeArrowheads="1"/>
          </p:cNvSpPr>
          <p:nvPr/>
        </p:nvSpPr>
        <p:spPr bwMode="auto">
          <a:xfrm>
            <a:off x="457200" y="4076700"/>
            <a:ext cx="8382000" cy="1143000"/>
          </a:xfrm>
          <a:prstGeom prst="rect">
            <a:avLst/>
          </a:prstGeom>
          <a:noFill/>
          <a:ln>
            <a:noFill/>
          </a:ln>
          <a:effectLst>
            <a:outerShdw blurRad="63500" dist="35921" dir="2700000" algn="ctr" rotWithShape="0">
              <a:srgbClr val="000000"/>
            </a:outerShdw>
          </a:effectLst>
        </p:spPr>
        <p:txBody>
          <a:bodyPr anchor="ctr"/>
          <a:lstStyle/>
          <a:p>
            <a:pPr marL="376238" indent="-376238" algn="r" defTabSz="914400" rtl="1" fontAlgn="base">
              <a:spcBef>
                <a:spcPct val="0"/>
              </a:spcBef>
              <a:spcAft>
                <a:spcPct val="0"/>
              </a:spcAft>
              <a:buFontTx/>
              <a:buChar char="•"/>
              <a:defRPr/>
            </a:pPr>
            <a:r>
              <a:rPr lang="ar-JO" sz="4400" b="1">
                <a:solidFill>
                  <a:srgbClr val="FFFFFF"/>
                </a:solidFill>
                <a:latin typeface="Arial" panose="020B0604020202020204" pitchFamily="34" charset="0"/>
                <a:cs typeface="Arial" panose="020B0604020202020204" pitchFamily="34" charset="0"/>
              </a:rPr>
              <a:t>تشجع التلاميذ </a:t>
            </a:r>
            <a:r>
              <a:rPr lang="ar-JO" sz="4400" b="1">
                <a:solidFill>
                  <a:srgbClr val="FFFF00"/>
                </a:solidFill>
                <a:latin typeface="Arial" panose="020B0604020202020204" pitchFamily="34" charset="0"/>
                <a:cs typeface="Arial" panose="020B0604020202020204" pitchFamily="34" charset="0"/>
              </a:rPr>
              <a:t>المحبطين</a:t>
            </a:r>
            <a:r>
              <a:rPr lang="ar-JO" sz="4400" b="1">
                <a:solidFill>
                  <a:srgbClr val="FFFFFF"/>
                </a:solidFill>
                <a:latin typeface="Arial" panose="020B0604020202020204" pitchFamily="34" charset="0"/>
                <a:cs typeface="Arial" panose="020B0604020202020204" pitchFamily="34" charset="0"/>
              </a:rPr>
              <a:t> (19-23)</a:t>
            </a:r>
            <a:endParaRPr lang="en-US" sz="44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03781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ox(in)">
                                      <p:cBhvr>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ox(in)">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P spid="3" grpId="0" build="allAtOnce"/>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Picture 2" descr="Peter's Denial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143000"/>
            <a:ext cx="9139238" cy="952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5411" name="Rectangle 3"/>
          <p:cNvSpPr>
            <a:spLocks noGrp="1" noChangeArrowheads="1"/>
          </p:cNvSpPr>
          <p:nvPr>
            <p:ph type="title"/>
          </p:nvPr>
        </p:nvSpPr>
        <p:spPr/>
        <p:txBody>
          <a:bodyPr/>
          <a:lstStyle/>
          <a:p>
            <a:pPr eaLnBrk="1" hangingPunct="1"/>
            <a:r>
              <a:rPr lang="ar-JO" b="1">
                <a:latin typeface="Arial" panose="020B0604020202020204" pitchFamily="34" charset="0"/>
                <a:cs typeface="Arial" panose="020B0604020202020204" pitchFamily="34" charset="0"/>
              </a:rPr>
              <a:t>ما الذي يتطلبه الأمر لتغيير بطرس اليائس؟</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31277512"/>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2" y="4836360"/>
            <a:ext cx="9143999" cy="882204"/>
          </a:xfrm>
          <a:prstGeom prst="rect">
            <a:avLst/>
          </a:prstGeom>
          <a:noFill/>
        </p:spPr>
        <p:txBody>
          <a:bodyPr wrap="square" lIns="91299" tIns="45650" rIns="91299" bIns="45650">
            <a:spAutoFit/>
          </a:bodyPr>
          <a:lstStyle/>
          <a:p>
            <a:pPr marL="0" marR="0" lvl="0" indent="0" algn="ctr" defTabSz="913455" rtl="0" eaLnBrk="1" fontAlgn="base" latinLnBrk="0" hangingPunct="1">
              <a:lnSpc>
                <a:spcPct val="100000"/>
              </a:lnSpc>
              <a:spcBef>
                <a:spcPct val="0"/>
              </a:spcBef>
              <a:spcAft>
                <a:spcPct val="0"/>
              </a:spcAft>
              <a:buClrTx/>
              <a:buSzTx/>
              <a:buFontTx/>
              <a:buNone/>
              <a:tabLst/>
              <a:defRPr/>
            </a:pPr>
            <a:r>
              <a:rPr kumimoji="0" lang="ar-JO" sz="51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يسأل بطرس</a:t>
            </a:r>
            <a:endParaRPr kumimoji="0" lang="en-US" sz="51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761811" y="390668"/>
            <a:ext cx="5284995" cy="676967"/>
          </a:xfrm>
          <a:prstGeom prst="rect">
            <a:avLst/>
          </a:prstGeom>
          <a:noFill/>
        </p:spPr>
        <p:txBody>
          <a:bodyPr wrap="square" lIns="91299" tIns="45650" rIns="91299" bIns="45650">
            <a:spAutoFit/>
          </a:bodyPr>
          <a:lstStyle/>
          <a:p>
            <a:pPr marL="0" marR="0" lvl="0" indent="0" algn="r" defTabSz="913455" rtl="0" eaLnBrk="1" fontAlgn="base" latinLnBrk="0" hangingPunct="1">
              <a:lnSpc>
                <a:spcPct val="100000"/>
              </a:lnSpc>
              <a:spcBef>
                <a:spcPct val="0"/>
              </a:spcBef>
              <a:spcAft>
                <a:spcPct val="0"/>
              </a:spcAft>
              <a:buClrTx/>
              <a:buSzTx/>
              <a:buFontTx/>
              <a:buNone/>
              <a:tabLst/>
              <a:defRPr/>
            </a:pPr>
            <a:r>
              <a:rPr lang="ar-JO" sz="38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يوحنا 21: 15-25</a:t>
            </a:r>
            <a:endParaRPr kumimoji="0" lang="en-US"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217234" y="4481902"/>
            <a:ext cx="1272626" cy="418780"/>
          </a:xfrm>
          <a:prstGeom prst="rect">
            <a:avLst/>
          </a:prstGeom>
          <a:noFill/>
        </p:spPr>
        <p:txBody>
          <a:bodyPr wrap="none" lIns="64215" tIns="32105" rIns="64215" bIns="32105">
            <a:spAutoFit/>
          </a:bodyPr>
          <a:lstStyle/>
          <a:p>
            <a:pPr marL="0" marR="0" lvl="0" indent="0" algn="l" defTabSz="321263" rtl="0" eaLnBrk="1" fontAlgn="base" latinLnBrk="0" hangingPunct="1">
              <a:lnSpc>
                <a:spcPct val="100000"/>
              </a:lnSpc>
              <a:spcBef>
                <a:spcPct val="0"/>
              </a:spcBef>
              <a:spcAft>
                <a:spcPct val="0"/>
              </a:spcAft>
              <a:buClrTx/>
              <a:buSzTx/>
              <a:buFontTx/>
              <a:buNone/>
              <a:tabLst/>
              <a:defRPr/>
            </a:pPr>
            <a:r>
              <a:rPr kumimoji="0" lang="ar-JO" sz="23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23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8" name="Group 7"/>
          <p:cNvGrpSpPr/>
          <p:nvPr/>
        </p:nvGrpSpPr>
        <p:grpSpPr>
          <a:xfrm>
            <a:off x="179512" y="188640"/>
            <a:ext cx="3456896" cy="1551664"/>
            <a:chOff x="5508104" y="620689"/>
            <a:chExt cx="3456896" cy="1551664"/>
          </a:xfrm>
        </p:grpSpPr>
        <p:grpSp>
          <p:nvGrpSpPr>
            <p:cNvPr id="12" name="Group 11"/>
            <p:cNvGrpSpPr/>
            <p:nvPr/>
          </p:nvGrpSpPr>
          <p:grpSpPr>
            <a:xfrm>
              <a:off x="5508104" y="620689"/>
              <a:ext cx="2660102" cy="1394677"/>
              <a:chOff x="5508104" y="620689"/>
              <a:chExt cx="2660102" cy="1394677"/>
            </a:xfrm>
          </p:grpSpPr>
          <p:pic>
            <p:nvPicPr>
              <p:cNvPr id="14"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5" name="Rectangle 14"/>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13" name="TextBox 12"/>
            <p:cNvSpPr txBox="1"/>
            <p:nvPr/>
          </p:nvSpPr>
          <p:spPr>
            <a:xfrm>
              <a:off x="6804248" y="648153"/>
              <a:ext cx="2160752" cy="1524200"/>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t>صور   كتابية   مجانية</a:t>
              </a:r>
              <a:endParaRPr kumimoji="0" lang="en-GB" sz="6000" b="0" i="0" u="none" strike="noStrike" kern="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339791725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373007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719180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315355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373762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EE8568-BC9A-4AE5-8F05-BD404DBF56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noProof="0">
                <a:solidFill>
                  <a:srgbClr val="FFFFFF"/>
                </a:solidFill>
                <a:effectLst>
                  <a:glow rad="228600">
                    <a:srgbClr val="000000"/>
                  </a:glow>
                </a:effectLst>
                <a:latin typeface="Arial" panose="020B0604020202020204" pitchFamily="34" charset="0"/>
                <a:cs typeface="Arial" panose="020B0604020202020204" pitchFamily="34" charset="0"/>
              </a:rPr>
              <a:t>أ. تحضير النساء</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184</a:t>
            </a:r>
            <a:endParaRPr lang="de-DE"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28: 1، مرقس 16: 1</a:t>
            </a:r>
            <a:endParaRPr lang="de-DE"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باكراً</a:t>
            </a:r>
            <a:r>
              <a:rPr kumimoji="0" lang="ar-JO" sz="32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بعد السبت في صباح الأحد ذهبت مريم المجدلية، مريم أم يعقوب، وسالومي غلى القبر حاملات الطيوب ليظهروا التزامهم نحو المسيح بمسح جسده</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215444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272015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744637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757883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397671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151027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820612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75597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sp>
        <p:nvSpPr>
          <p:cNvPr id="4" name="TextBox 3"/>
          <p:cNvSpPr txBox="1"/>
          <p:nvPr/>
        </p:nvSpPr>
        <p:spPr>
          <a:xfrm>
            <a:off x="4607496" y="836712"/>
            <a:ext cx="4501008" cy="3216458"/>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9600" b="0" i="0" u="none" strike="noStrike" kern="1200" cap="none" spc="-250" normalizeH="0" baseline="0" noProof="0">
                <a:ln>
                  <a:noFill/>
                </a:ln>
                <a:solidFill>
                  <a:srgbClr val="002060"/>
                </a:solidFill>
                <a:effectLst/>
                <a:uLnTx/>
                <a:uFillTx/>
                <a:latin typeface="Avenir Black"/>
                <a:ea typeface="ＭＳ Ｐゴシック" charset="0"/>
                <a:cs typeface="Avenir Black"/>
              </a:rPr>
              <a:t>صور  كتابية مجانية</a:t>
            </a:r>
            <a:endParaRPr kumimoji="0" lang="en-GB" sz="96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161519566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a:latin typeface="Arial" panose="020B0604020202020204" pitchFamily="34" charset="0"/>
                <a:cs typeface="Arial" panose="020B0604020202020204" pitchFamily="34" charset="0"/>
              </a:rPr>
              <a:t>استخدمت بإذن رسمي</a:t>
            </a:r>
            <a:endParaRPr sz="240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a:ln>
                  <a:noFill/>
                </a:ln>
                <a:solidFill>
                  <a:srgbClr val="000000"/>
                </a:solidFill>
                <a:effectLst/>
                <a:uLnTx/>
                <a:uFillTx/>
                <a:latin typeface="Times New Roman"/>
                <a:cs typeface="Times New Roman"/>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a:ln>
                  <a:noFill/>
                </a:ln>
                <a:solidFill>
                  <a:srgbClr val="000000"/>
                </a:solidFill>
                <a:effectLst/>
                <a:uLnTx/>
                <a:uFillTx/>
                <a:latin typeface="Times New Roman"/>
                <a:cs typeface="Times New Roman"/>
                <a:sym typeface="Times New Roman"/>
              </a:rPr>
              <a:t>freebibleimages.org</a:t>
            </a:r>
            <a:endParaRPr kumimoji="0" sz="13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a:ln>
                  <a:noFill/>
                </a:ln>
                <a:solidFill>
                  <a:srgbClr val="000000"/>
                </a:solidFill>
                <a:effectLst/>
                <a:uLnTx/>
                <a:uFillTx/>
                <a:latin typeface="Times New Roman" charset="0"/>
                <a:ea typeface="ＭＳ Ｐゴシック"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a:ln>
                  <a:noFill/>
                </a:ln>
                <a:solidFill>
                  <a:srgbClr val="000000"/>
                </a:solidFill>
                <a:effectLst/>
                <a:uLnTx/>
                <a:uFillTx/>
                <a:latin typeface="Times New Roman"/>
                <a:cs typeface="Times New Roman"/>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a:ln>
                  <a:noFill/>
                </a:ln>
                <a:solidFill>
                  <a:srgbClr val="000000"/>
                </a:solidFill>
                <a:effectLst/>
                <a:uLnTx/>
                <a:uFillTx/>
                <a:latin typeface="Times New Roman"/>
                <a:cs typeface="Times New Roman"/>
                <a:sym typeface="Times New Roman"/>
              </a:rPr>
              <a:t>www.LumoProject.com.</a:t>
            </a:r>
            <a:endParaRPr kumimoji="0" sz="1300" b="1" u="sng" strike="noStrike" kern="0" cap="none" spc="0" normalizeH="0" baseline="0" noProof="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endPar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u="none" strike="noStrike" kern="0" cap="none" spc="0" normalizeH="0" baseline="0" noProof="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u="none" strike="noStrike" kern="0" cap="none" spc="0" normalizeH="0" baseline="0" noProof="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u="none" strike="noStrike" kern="0" cap="none" spc="0" normalizeH="0" baseline="0" noProof="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138942895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descr="When_Jesus_Calls_Your_Name_Moon_&amp;_Back.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360363" y="23813"/>
            <a:ext cx="8388350" cy="6796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780928"/>
          </a:xfrm>
          <a:ln>
            <a:miter lim="800000"/>
            <a:headEnd/>
            <a:tailEnd/>
          </a:ln>
        </p:spPr>
        <p:txBody>
          <a:bodyPr/>
          <a:lstStyle/>
          <a:p>
            <a:pPr eaLnBrk="1" hangingPunct="1">
              <a:lnSpc>
                <a:spcPct val="80000"/>
              </a:lnSpc>
              <a:defRPr/>
            </a:pPr>
            <a:r>
              <a:rPr lang="ar-JO" sz="6600">
                <a:solidFill>
                  <a:schemeClr val="bg1"/>
                </a:solidFill>
                <a:cs typeface="Arial" panose="020B0604020202020204" pitchFamily="34" charset="0"/>
              </a:rPr>
              <a:t>كيف </a:t>
            </a:r>
            <a:r>
              <a:rPr lang="ar-JO" sz="6600">
                <a:solidFill>
                  <a:srgbClr val="FFFF00"/>
                </a:solidFill>
                <a:cs typeface="Arial" panose="020B0604020202020204" pitchFamily="34" charset="0"/>
              </a:rPr>
              <a:t>يستردنا</a:t>
            </a:r>
            <a:r>
              <a:rPr lang="ar-JO" sz="6600">
                <a:solidFill>
                  <a:schemeClr val="bg1"/>
                </a:solidFill>
                <a:cs typeface="Arial" panose="020B0604020202020204" pitchFamily="34" charset="0"/>
              </a:rPr>
              <a:t> يسوع بعد أن أفسدنا الأشياء حقًا؟</a:t>
            </a:r>
            <a:endParaRPr lang="en-US" sz="6600" dirty="0">
              <a:solidFill>
                <a:schemeClr val="bg1"/>
              </a:solidFill>
              <a:effectLst>
                <a:glow rad="228600">
                  <a:schemeClr val="accent4">
                    <a:satMod val="175000"/>
                    <a:alpha val="40000"/>
                  </a:schemeClr>
                </a:glow>
              </a:effectLst>
              <a:cs typeface="Arial" panose="020B0604020202020204" pitchFamily="34" charset="0"/>
            </a:endParaRPr>
          </a:p>
        </p:txBody>
      </p:sp>
    </p:spTree>
    <p:extLst>
      <p:ext uri="{BB962C8B-B14F-4D97-AF65-F5344CB8AC3E}">
        <p14:creationId xmlns:p14="http://schemas.microsoft.com/office/powerpoint/2010/main" val="28101338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4818" name="Picture 2" descr="Related image">
            <a:extLst>
              <a:ext uri="{FF2B5EF4-FFF2-40B4-BE49-F238E27FC236}">
                <a16:creationId xmlns:a16="http://schemas.microsoft.com/office/drawing/2014/main" id="{F474E829-12B4-D746-AFB5-9A182D60DD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7075" y="0"/>
            <a:ext cx="5148263" cy="6858000"/>
          </a:xfrm>
          <a:prstGeom prst="rect">
            <a:avLst/>
          </a:prstGeom>
          <a:noFill/>
          <a:extLst>
            <a:ext uri="{909E8E84-426E-40DD-AFC4-6F175D3DCCD1}">
              <a14:hiddenFill xmlns:a14="http://schemas.microsoft.com/office/drawing/2010/main">
                <a:solidFill>
                  <a:srgbClr val="FFFFFF"/>
                </a:solidFill>
              </a14:hiddenFill>
            </a:ext>
          </a:extLst>
        </p:spPr>
      </p:pic>
      <p:sp>
        <p:nvSpPr>
          <p:cNvPr id="751618" name="Rectangle 3"/>
          <p:cNvSpPr>
            <a:spLocks noGrp="1" noChangeArrowheads="1"/>
          </p:cNvSpPr>
          <p:nvPr>
            <p:ph type="title" idx="4294967295"/>
          </p:nvPr>
        </p:nvSpPr>
        <p:spPr>
          <a:xfrm>
            <a:off x="0" y="332656"/>
            <a:ext cx="3563888" cy="2016224"/>
          </a:xfrm>
          <a:noFill/>
          <a:ln>
            <a:noFill/>
          </a:ln>
        </p:spPr>
        <p:txBody>
          <a:bodyPr vert="horz" wrap="square" lIns="91427" tIns="45714" rIns="91427" bIns="45714" numCol="1" anchor="ctr" anchorCtr="0" compatLnSpc="1">
            <a:prstTxWarp prst="textNoShape">
              <a:avLst/>
            </a:prstTxWarp>
          </a:bodyPr>
          <a:lstStyle/>
          <a:p>
            <a:pPr eaLnBrk="1" hangingPunct="1"/>
            <a:r>
              <a:rPr lang="ar-SA" sz="7200" dirty="0">
                <a:gradFill>
                  <a:gsLst>
                    <a:gs pos="0">
                      <a:srgbClr val="FF0000"/>
                    </a:gs>
                    <a:gs pos="100000">
                      <a:schemeClr val="tx1"/>
                    </a:gs>
                  </a:gsLst>
                  <a:lin ang="5400000" scaled="1"/>
                </a:gradFill>
                <a:ea typeface="ＭＳ Ｐゴシック" charset="0"/>
              </a:rPr>
              <a:t>الجندي</a:t>
            </a:r>
            <a:br>
              <a:rPr lang="ar-SA" sz="7200" dirty="0">
                <a:gradFill>
                  <a:gsLst>
                    <a:gs pos="0">
                      <a:srgbClr val="FF0000"/>
                    </a:gs>
                    <a:gs pos="100000">
                      <a:schemeClr val="tx1"/>
                    </a:gs>
                  </a:gsLst>
                  <a:lin ang="5400000" scaled="1"/>
                </a:gradFill>
                <a:ea typeface="ＭＳ Ｐゴシック" charset="0"/>
              </a:rPr>
            </a:br>
            <a:r>
              <a:rPr lang="ar-SA" sz="7200" dirty="0">
                <a:gradFill>
                  <a:gsLst>
                    <a:gs pos="0">
                      <a:srgbClr val="FF0000"/>
                    </a:gs>
                    <a:gs pos="100000">
                      <a:schemeClr val="tx1"/>
                    </a:gs>
                  </a:gsLst>
                  <a:lin ang="5400000" scaled="1"/>
                </a:gradFill>
                <a:ea typeface="ＭＳ Ｐゴシック" charset="0"/>
              </a:rPr>
              <a:t>الروماني</a:t>
            </a:r>
          </a:p>
        </p:txBody>
      </p:sp>
    </p:spTree>
  </p:cSld>
  <p:clrMapOvr>
    <a:masterClrMapping/>
  </p:clrMapOvr>
  <p:transition>
    <p:diamond/>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ar-JO" sz="6600">
                <a:solidFill>
                  <a:srgbClr val="FFFFFF"/>
                </a:solidFill>
                <a:cs typeface="Arial" panose="020B0604020202020204" pitchFamily="34" charset="0"/>
              </a:rPr>
              <a:t>بطرس النادم</a:t>
            </a:r>
            <a:endParaRPr lang="en-US" sz="6600" dirty="0">
              <a:solidFill>
                <a:srgbClr val="FFFFFF"/>
              </a:solidFill>
              <a:cs typeface="Arial" panose="020B0604020202020204" pitchFamily="34" charset="0"/>
            </a:endParaRPr>
          </a:p>
        </p:txBody>
      </p:sp>
      <p:pic>
        <p:nvPicPr>
          <p:cNvPr id="144387" name="Picture 2" descr="Peter Regrets.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4664075" y="1700213"/>
            <a:ext cx="4371975" cy="4824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706746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888"/>
            <a:ext cx="8229600" cy="1143000"/>
          </a:xfrm>
        </p:spPr>
        <p:txBody>
          <a:bodyPr/>
          <a:lstStyle/>
          <a:p>
            <a:pPr eaLnBrk="1" hangingPunct="1">
              <a:defRPr/>
            </a:pPr>
            <a:r>
              <a:rPr lang="ar-JO" sz="6600">
                <a:solidFill>
                  <a:srgbClr val="FFFFFF"/>
                </a:solidFill>
                <a:cs typeface="Arial" panose="020B0604020202020204" pitchFamily="34" charset="0"/>
              </a:rPr>
              <a:t>مخلص قائم</a:t>
            </a:r>
            <a:endParaRPr lang="en-US" sz="6600" dirty="0">
              <a:solidFill>
                <a:srgbClr val="FFFFFF"/>
              </a:solidFill>
              <a:cs typeface="Arial" panose="020B0604020202020204" pitchFamily="34" charset="0"/>
            </a:endParaRPr>
          </a:p>
        </p:txBody>
      </p:sp>
      <p:pic>
        <p:nvPicPr>
          <p:cNvPr id="145411" name="Picture 3" descr="John 20 TheRisenChrist.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979613" y="1341438"/>
            <a:ext cx="5184775" cy="5316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98231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a:xfrm>
            <a:off x="0" y="0"/>
            <a:ext cx="9144000" cy="792163"/>
          </a:xfrm>
        </p:spPr>
        <p:txBody>
          <a:bodyPr/>
          <a:lstStyle/>
          <a:p>
            <a:pPr eaLnBrk="1" hangingPunct="1"/>
            <a:r>
              <a:rPr lang="ar-JO">
                <a:solidFill>
                  <a:srgbClr val="FFFFFF"/>
                </a:solidFill>
                <a:ea typeface="ＭＳ Ｐゴシック" charset="0"/>
                <a:cs typeface="Arial" panose="020B0604020202020204" pitchFamily="34" charset="0"/>
              </a:rPr>
              <a:t>بحر طبرية (يوحنا 21)</a:t>
            </a:r>
            <a:endParaRPr lang="en-US" dirty="0">
              <a:solidFill>
                <a:srgbClr val="FFFFFF"/>
              </a:solidFill>
              <a:ea typeface="ＭＳ Ｐゴシック" charset="0"/>
              <a:cs typeface="Arial" panose="020B0604020202020204" pitchFamily="34" charset="0"/>
            </a:endParaRPr>
          </a:p>
        </p:txBody>
      </p:sp>
      <p:pic>
        <p:nvPicPr>
          <p:cNvPr id="146435" name="Picture 3" descr="mapseagalile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930275"/>
            <a:ext cx="9144000" cy="5927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083701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ctrTitle"/>
          </p:nvPr>
        </p:nvSpPr>
        <p:spPr>
          <a:xfrm>
            <a:off x="2133600" y="0"/>
            <a:ext cx="6553200" cy="1676400"/>
          </a:xfrm>
        </p:spPr>
        <p:txBody>
          <a:bodyPr/>
          <a:lstStyle/>
          <a:p>
            <a:pPr algn="l" eaLnBrk="1" hangingPunct="1"/>
            <a:r>
              <a:rPr lang="ar-JO" sz="6000" b="1">
                <a:solidFill>
                  <a:srgbClr val="FFFFFF"/>
                </a:solidFill>
                <a:latin typeface="Arial" panose="020B0604020202020204" pitchFamily="34" charset="0"/>
                <a:ea typeface="ＭＳ Ｐゴシック" charset="0"/>
                <a:cs typeface="Arial" panose="020B0604020202020204" pitchFamily="34" charset="0"/>
              </a:rPr>
              <a:t>تحركات</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9702" name="Text Box 6"/>
          <p:cNvSpPr txBox="1">
            <a:spLocks noChangeArrowheads="1"/>
          </p:cNvSpPr>
          <p:nvPr/>
        </p:nvSpPr>
        <p:spPr bwMode="auto">
          <a:xfrm>
            <a:off x="2405063" y="2489200"/>
            <a:ext cx="6488112" cy="4154488"/>
          </a:xfrm>
          <a:prstGeom prst="rect">
            <a:avLst/>
          </a:prstGeom>
          <a:noFill/>
          <a:ln>
            <a:noFill/>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a:ln>
                  <a:noFill/>
                </a:ln>
                <a:solidFill>
                  <a:srgbClr val="FFFFFF"/>
                </a:solidFill>
                <a:effectLst>
                  <a:outerShdw blurRad="38100" dist="38100" dir="2700000" algn="tl">
                    <a:srgbClr val="868686"/>
                  </a:outerShdw>
                </a:effectLst>
                <a:uLnTx/>
                <a:uFillTx/>
                <a:latin typeface="Arial" panose="020B0604020202020204" pitchFamily="34" charset="0"/>
                <a:cs typeface="Arial" panose="020B0604020202020204" pitchFamily="34" charset="0"/>
              </a:rPr>
              <a:t>صيد معجزي</a:t>
            </a:r>
            <a:endParaRPr kumimoji="0" lang="en-US" sz="4400" b="1" u="none" strike="noStrike" kern="1200" cap="none" spc="0" normalizeH="0" baseline="0" noProof="0" dirty="0">
              <a:ln>
                <a:noFill/>
              </a:ln>
              <a:solidFill>
                <a:srgbClr val="FFFFFF"/>
              </a:solidFill>
              <a:effectLst>
                <a:outerShdw blurRad="38100" dist="38100" dir="2700000" algn="tl">
                  <a:srgbClr val="868686"/>
                </a:outerShd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a:ln>
                  <a:noFill/>
                </a:ln>
                <a:solidFill>
                  <a:srgbClr val="FFFFFF"/>
                </a:solidFill>
                <a:effectLst>
                  <a:outerShdw blurRad="38100" dist="38100" dir="2700000" algn="tl">
                    <a:srgbClr val="868686"/>
                  </a:outerShdw>
                </a:effectLst>
                <a:uLnTx/>
                <a:uFillTx/>
                <a:latin typeface="Arial" panose="020B0604020202020204" pitchFamily="34" charset="0"/>
                <a:cs typeface="Arial" panose="020B0604020202020204" pitchFamily="34" charset="0"/>
              </a:rPr>
              <a:t>إسترداد بطري</a:t>
            </a:r>
            <a:endParaRPr kumimoji="0" lang="en-US" sz="4400" b="1" u="none" strike="noStrike" kern="1200" cap="none" spc="0" normalizeH="0" baseline="0" noProof="0" dirty="0">
              <a:ln>
                <a:noFill/>
              </a:ln>
              <a:solidFill>
                <a:srgbClr val="FFFFFF"/>
              </a:solidFill>
              <a:effectLst>
                <a:outerShdw blurRad="38100" dist="38100" dir="2700000" algn="tl">
                  <a:srgbClr val="868686"/>
                </a:outerShd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a:ln>
                  <a:noFill/>
                </a:ln>
                <a:solidFill>
                  <a:srgbClr val="FFFFFF"/>
                </a:solidFill>
                <a:effectLst>
                  <a:outerShdw blurRad="38100" dist="38100" dir="2700000" algn="tl">
                    <a:srgbClr val="868686"/>
                  </a:outerShdw>
                </a:effectLst>
                <a:uLnTx/>
                <a:uFillTx/>
                <a:latin typeface="Arial" panose="020B0604020202020204" pitchFamily="34" charset="0"/>
                <a:cs typeface="Arial" panose="020B0604020202020204" pitchFamily="34" charset="0"/>
              </a:rPr>
              <a:t>موت يوحنا</a:t>
            </a:r>
            <a:endParaRPr kumimoji="0" lang="en-US" sz="4400" b="1" u="none" strike="noStrike" kern="1200" cap="none" spc="0" normalizeH="0" baseline="0" noProof="0" dirty="0">
              <a:ln>
                <a:noFill/>
              </a:ln>
              <a:solidFill>
                <a:srgbClr val="FFFFFF"/>
              </a:solidFill>
              <a:effectLst>
                <a:outerShdw blurRad="38100" dist="38100" dir="2700000" algn="tl">
                  <a:srgbClr val="868686"/>
                </a:outerShd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srgbClr val="FFFFFF"/>
              </a:solidFill>
              <a:effectLst>
                <a:outerShdw blurRad="38100" dist="38100" dir="2700000" algn="tl">
                  <a:srgbClr val="868686"/>
                </a:outerShd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srgbClr val="FFFFFF"/>
              </a:solidFill>
              <a:effectLst>
                <a:outerShdw blurRad="38100" dist="38100" dir="2700000" algn="tl">
                  <a:srgbClr val="868686"/>
                </a:outerShd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a:ln>
                  <a:noFill/>
                </a:ln>
                <a:solidFill>
                  <a:srgbClr val="FFFFFF"/>
                </a:solidFill>
                <a:effectLst>
                  <a:outerShdw blurRad="38100" dist="38100" dir="2700000" algn="tl">
                    <a:srgbClr val="868686"/>
                  </a:outerShdw>
                </a:effectLst>
                <a:uLnTx/>
                <a:uFillTx/>
                <a:latin typeface="Arial" panose="020B0604020202020204" pitchFamily="34" charset="0"/>
                <a:cs typeface="Arial" panose="020B0604020202020204" pitchFamily="34" charset="0"/>
              </a:rPr>
              <a:t>خاتمة</a:t>
            </a:r>
            <a:endParaRPr kumimoji="0" lang="en-US" sz="4400" b="1" u="none" strike="noStrike" kern="1200" cap="none" spc="0" normalizeH="0" baseline="0" noProof="0" dirty="0">
              <a:ln>
                <a:noFill/>
              </a:ln>
              <a:solidFill>
                <a:srgbClr val="FFFFFF"/>
              </a:solidFill>
              <a:effectLst>
                <a:outerShdw blurRad="38100" dist="38100" dir="2700000" algn="tl">
                  <a:srgbClr val="868686"/>
                </a:outerShdw>
              </a:effectLst>
              <a:uLnTx/>
              <a:uFillTx/>
              <a:latin typeface="Arial" panose="020B0604020202020204" pitchFamily="34" charset="0"/>
              <a:cs typeface="Arial" panose="020B0604020202020204" pitchFamily="34" charset="0"/>
            </a:endParaRPr>
          </a:p>
        </p:txBody>
      </p:sp>
      <p:sp>
        <p:nvSpPr>
          <p:cNvPr id="2" name="TextBox 1"/>
          <p:cNvSpPr txBox="1">
            <a:spLocks noChangeArrowheads="1"/>
          </p:cNvSpPr>
          <p:nvPr/>
        </p:nvSpPr>
        <p:spPr bwMode="auto">
          <a:xfrm rot="-803937">
            <a:off x="7608" y="415104"/>
            <a:ext cx="7185956" cy="1754326"/>
          </a:xfrm>
          <a:prstGeom prst="rect">
            <a:avLst/>
          </a:prstGeom>
          <a:solidFill>
            <a:srgbClr val="00007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3 طرق يستردنا بها المسيح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بعد الفشل</a:t>
            </a:r>
            <a:endParaRPr kumimoji="0" lang="en-US" sz="5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5751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702">
                                            <p:txEl>
                                              <p:pRg st="0" end="0"/>
                                            </p:txEl>
                                          </p:spTgt>
                                        </p:tgtEl>
                                        <p:attrNameLst>
                                          <p:attrName>style.visibility</p:attrName>
                                        </p:attrNameLst>
                                      </p:cBhvr>
                                      <p:to>
                                        <p:strVal val="visible"/>
                                      </p:to>
                                    </p:set>
                                    <p:animEffect transition="in" filter="fade">
                                      <p:cBhvr>
                                        <p:cTn id="7" dur="500"/>
                                        <p:tgtEl>
                                          <p:spTgt spid="2970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702">
                                            <p:txEl>
                                              <p:pRg st="1" end="1"/>
                                            </p:txEl>
                                          </p:spTgt>
                                        </p:tgtEl>
                                        <p:attrNameLst>
                                          <p:attrName>style.visibility</p:attrName>
                                        </p:attrNameLst>
                                      </p:cBhvr>
                                      <p:to>
                                        <p:strVal val="visible"/>
                                      </p:to>
                                    </p:set>
                                    <p:animEffect transition="in" filter="fade">
                                      <p:cBhvr>
                                        <p:cTn id="12" dur="500"/>
                                        <p:tgtEl>
                                          <p:spTgt spid="2970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702">
                                            <p:txEl>
                                              <p:pRg st="2" end="2"/>
                                            </p:txEl>
                                          </p:spTgt>
                                        </p:tgtEl>
                                        <p:attrNameLst>
                                          <p:attrName>style.visibility</p:attrName>
                                        </p:attrNameLst>
                                      </p:cBhvr>
                                      <p:to>
                                        <p:strVal val="visible"/>
                                      </p:to>
                                    </p:set>
                                    <p:animEffect transition="in" filter="fade">
                                      <p:cBhvr>
                                        <p:cTn id="17" dur="500"/>
                                        <p:tgtEl>
                                          <p:spTgt spid="2970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702">
                                            <p:txEl>
                                              <p:pRg st="5" end="5"/>
                                            </p:txEl>
                                          </p:spTgt>
                                        </p:tgtEl>
                                        <p:attrNameLst>
                                          <p:attrName>style.visibility</p:attrName>
                                        </p:attrNameLst>
                                      </p:cBhvr>
                                      <p:to>
                                        <p:strVal val="visible"/>
                                      </p:to>
                                    </p:set>
                                    <p:animEffect transition="in" filter="fade">
                                      <p:cBhvr>
                                        <p:cTn id="22" dur="500"/>
                                        <p:tgtEl>
                                          <p:spTgt spid="29702">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2" grpId="0" build="p" autoUpdateAnimBg="0"/>
      <p:bldP spid="2"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leave nets behi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4162474"/>
          </a:xfrm>
          <a:ln>
            <a:miter lim="800000"/>
            <a:headEnd/>
            <a:tailEnd/>
          </a:ln>
        </p:spPr>
        <p:txBody>
          <a:bodyPr/>
          <a:lstStyle/>
          <a:p>
            <a:pPr eaLnBrk="1" hangingPunct="1">
              <a:defRPr/>
            </a:pPr>
            <a:br>
              <a:rPr lang="en-US" sz="6600" dirty="0">
                <a:solidFill>
                  <a:srgbClr val="FFFFFF"/>
                </a:solidFill>
                <a:effectLst>
                  <a:glow rad="228600">
                    <a:schemeClr val="accent4">
                      <a:satMod val="175000"/>
                      <a:alpha val="40000"/>
                    </a:schemeClr>
                  </a:glow>
                </a:effectLst>
                <a:cs typeface="Arial" panose="020B0604020202020204" pitchFamily="34" charset="0"/>
              </a:rPr>
            </a:br>
            <a:r>
              <a:rPr lang="ar-JO" sz="6600">
                <a:solidFill>
                  <a:srgbClr val="FFFFFF"/>
                </a:solidFill>
                <a:effectLst>
                  <a:glow rad="228600">
                    <a:schemeClr val="accent4">
                      <a:satMod val="175000"/>
                      <a:alpha val="40000"/>
                    </a:schemeClr>
                  </a:glow>
                </a:effectLst>
                <a:cs typeface="Arial" panose="020B0604020202020204" pitchFamily="34" charset="0"/>
              </a:rPr>
              <a:t>1. اعترف بحاجتك للمسيح حتى عندما تشعر </a:t>
            </a:r>
            <a:r>
              <a:rPr lang="ar-JO" sz="6600">
                <a:solidFill>
                  <a:srgbClr val="FFFF00"/>
                </a:solidFill>
                <a:effectLst>
                  <a:glow rad="228600">
                    <a:schemeClr val="accent4">
                      <a:satMod val="175000"/>
                      <a:alpha val="40000"/>
                    </a:schemeClr>
                  </a:glow>
                </a:effectLst>
                <a:cs typeface="Arial" panose="020B0604020202020204" pitchFamily="34" charset="0"/>
              </a:rPr>
              <a:t>بالأهلية</a:t>
            </a:r>
            <a:r>
              <a:rPr lang="ar-JO" sz="6600">
                <a:solidFill>
                  <a:srgbClr val="FFFFFF"/>
                </a:solidFill>
                <a:effectLst>
                  <a:glow rad="228600">
                    <a:schemeClr val="accent4">
                      <a:satMod val="175000"/>
                      <a:alpha val="40000"/>
                    </a:schemeClr>
                  </a:glow>
                </a:effectLst>
                <a:cs typeface="Arial" panose="020B0604020202020204" pitchFamily="34" charset="0"/>
              </a:rPr>
              <a:t> (21: 1-14) </a:t>
            </a:r>
            <a:endParaRPr lang="en-US" sz="6600" dirty="0">
              <a:solidFill>
                <a:srgbClr val="FFFFFF"/>
              </a:solidFill>
              <a:effectLst>
                <a:glow rad="228600">
                  <a:schemeClr val="accent4">
                    <a:satMod val="175000"/>
                    <a:alpha val="40000"/>
                  </a:schemeClr>
                </a:glow>
              </a:effectLst>
              <a:cs typeface="Arial" panose="020B0604020202020204" pitchFamily="34" charset="0"/>
            </a:endParaRPr>
          </a:p>
        </p:txBody>
      </p:sp>
    </p:spTree>
    <p:extLst>
      <p:ext uri="{BB962C8B-B14F-4D97-AF65-F5344CB8AC3E}">
        <p14:creationId xmlns:p14="http://schemas.microsoft.com/office/powerpoint/2010/main" val="25596920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xfrm>
            <a:off x="4953000" y="1295400"/>
            <a:ext cx="3581400" cy="4724400"/>
          </a:xfrm>
        </p:spPr>
        <p:txBody>
          <a:bodyPr/>
          <a:lstStyle/>
          <a:p>
            <a:pPr eaLnBrk="1" hangingPunct="1"/>
            <a:r>
              <a:rPr lang="ar-JO" altLang="ja-JP" dirty="0">
                <a:solidFill>
                  <a:srgbClr val="FFFFFF"/>
                </a:solidFill>
                <a:ea typeface="ＭＳ Ｐゴシック" charset="0"/>
                <a:cs typeface="Arial" panose="020B0604020202020204" pitchFamily="34" charset="0"/>
              </a:rPr>
              <a:t>هل أمسكتم شيئاً؟</a:t>
            </a:r>
            <a:endParaRPr lang="en-US" dirty="0">
              <a:solidFill>
                <a:schemeClr val="bg1"/>
              </a:solidFill>
              <a:ea typeface="ＭＳ Ｐゴシック" charset="0"/>
              <a:cs typeface="Arial" panose="020B0604020202020204" pitchFamily="34" charset="0"/>
            </a:endParaRPr>
          </a:p>
        </p:txBody>
      </p:sp>
      <p:pic>
        <p:nvPicPr>
          <p:cNvPr id="151555" name="Picture 3" descr="seigneur_d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32067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250894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xfrm>
            <a:off x="304800" y="1066800"/>
            <a:ext cx="3581400" cy="4724400"/>
          </a:xfrm>
        </p:spPr>
        <p:txBody>
          <a:bodyPr/>
          <a:lstStyle/>
          <a:p>
            <a:pPr eaLnBrk="1" hangingPunct="1"/>
            <a:r>
              <a:rPr lang="ar-JO" altLang="ja-JP" dirty="0">
                <a:solidFill>
                  <a:srgbClr val="FFFFFF"/>
                </a:solidFill>
                <a:ea typeface="ＭＳ Ｐゴシック" charset="0"/>
                <a:cs typeface="Arial" panose="020B0604020202020204" pitchFamily="34" charset="0"/>
              </a:rPr>
              <a:t>لا</a:t>
            </a:r>
            <a:br>
              <a:rPr lang="en-US" altLang="ja-JP" dirty="0">
                <a:solidFill>
                  <a:srgbClr val="FFFFFF"/>
                </a:solidFill>
                <a:ea typeface="ＭＳ Ｐゴシック" charset="0"/>
                <a:cs typeface="Arial" panose="020B0604020202020204" pitchFamily="34" charset="0"/>
              </a:rPr>
            </a:br>
            <a:br>
              <a:rPr lang="en-US" altLang="ja-JP" dirty="0">
                <a:solidFill>
                  <a:srgbClr val="FFFFFF"/>
                </a:solidFill>
                <a:ea typeface="ＭＳ Ｐゴシック" charset="0"/>
                <a:cs typeface="Arial" panose="020B0604020202020204" pitchFamily="34" charset="0"/>
              </a:rPr>
            </a:br>
            <a:r>
              <a:rPr lang="ar-JO" altLang="ja-JP" dirty="0">
                <a:solidFill>
                  <a:srgbClr val="FFFFFF"/>
                </a:solidFill>
                <a:ea typeface="ＭＳ Ｐゴシック" charset="0"/>
                <a:cs typeface="Arial" panose="020B0604020202020204" pitchFamily="34" charset="0"/>
              </a:rPr>
              <a:t>ألقوا شباككم للجانب الأيمن</a:t>
            </a:r>
            <a:br>
              <a:rPr lang="ar-JO" altLang="ja-JP" dirty="0">
                <a:solidFill>
                  <a:srgbClr val="FFFFFF"/>
                </a:solidFill>
                <a:ea typeface="ＭＳ Ｐゴシック" charset="0"/>
                <a:cs typeface="Arial" panose="020B0604020202020204" pitchFamily="34" charset="0"/>
              </a:rPr>
            </a:br>
            <a:br>
              <a:rPr lang="en-US" altLang="ja-JP" dirty="0">
                <a:solidFill>
                  <a:srgbClr val="FFFFFF"/>
                </a:solidFill>
                <a:ea typeface="ＭＳ Ｐゴシック" charset="0"/>
                <a:cs typeface="Arial" panose="020B0604020202020204" pitchFamily="34" charset="0"/>
              </a:rPr>
            </a:br>
            <a:r>
              <a:rPr lang="ar-JO" altLang="ja-JP" dirty="0">
                <a:solidFill>
                  <a:srgbClr val="FFFFFF"/>
                </a:solidFill>
                <a:ea typeface="ＭＳ Ｐゴシック" charset="0"/>
                <a:cs typeface="Arial" panose="020B0604020202020204" pitchFamily="34" charset="0"/>
              </a:rPr>
              <a:t>قف</a:t>
            </a:r>
            <a:endParaRPr lang="en-US" dirty="0">
              <a:solidFill>
                <a:schemeClr val="bg1"/>
              </a:solidFill>
              <a:ea typeface="ＭＳ Ｐゴシック" charset="0"/>
              <a:cs typeface="Arial" panose="020B0604020202020204" pitchFamily="34" charset="0"/>
            </a:endParaRPr>
          </a:p>
        </p:txBody>
      </p:sp>
      <p:pic>
        <p:nvPicPr>
          <p:cNvPr id="153603" name="Picture 3" descr="seigneur_d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387850" y="0"/>
            <a:ext cx="47561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162046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4953000" y="1295400"/>
            <a:ext cx="3581400" cy="4724400"/>
          </a:xfrm>
        </p:spPr>
        <p:txBody>
          <a:bodyPr/>
          <a:lstStyle/>
          <a:p>
            <a:pPr eaLnBrk="1" hangingPunct="1"/>
            <a:r>
              <a:rPr lang="ar-JO" dirty="0">
                <a:solidFill>
                  <a:srgbClr val="FFFFFF"/>
                </a:solidFill>
                <a:ea typeface="ＭＳ Ｐゴシック" charset="0"/>
                <a:cs typeface="Arial" panose="020B0604020202020204" pitchFamily="34" charset="0"/>
              </a:rPr>
              <a:t>يوحنا: إنه الرب</a:t>
            </a:r>
            <a:br>
              <a:rPr lang="ar-JO" dirty="0">
                <a:solidFill>
                  <a:srgbClr val="FFFFFF"/>
                </a:solidFill>
                <a:ea typeface="ＭＳ Ｐゴシック" charset="0"/>
                <a:cs typeface="Arial" panose="020B0604020202020204" pitchFamily="34" charset="0"/>
              </a:rPr>
            </a:br>
            <a:br>
              <a:rPr lang="en-US" altLang="ja-JP" dirty="0">
                <a:solidFill>
                  <a:srgbClr val="FFFFFF"/>
                </a:solidFill>
                <a:ea typeface="ＭＳ Ｐゴシック" charset="0"/>
                <a:cs typeface="Arial" panose="020B0604020202020204" pitchFamily="34" charset="0"/>
              </a:rPr>
            </a:br>
            <a:r>
              <a:rPr lang="ar-JO" altLang="ja-JP" dirty="0">
                <a:solidFill>
                  <a:srgbClr val="FFFFFF"/>
                </a:solidFill>
                <a:ea typeface="ＭＳ Ｐゴシック" charset="0"/>
                <a:cs typeface="Arial" panose="020B0604020202020204" pitchFamily="34" charset="0"/>
              </a:rPr>
              <a:t>بطرس</a:t>
            </a:r>
            <a:br>
              <a:rPr lang="ar-JO" altLang="ja-JP" dirty="0">
                <a:solidFill>
                  <a:srgbClr val="FFFFFF"/>
                </a:solidFill>
                <a:ea typeface="ＭＳ Ｐゴシック" charset="0"/>
                <a:cs typeface="Arial" panose="020B0604020202020204" pitchFamily="34" charset="0"/>
              </a:rPr>
            </a:br>
            <a:r>
              <a:rPr lang="ar-JO" altLang="ja-JP" dirty="0">
                <a:solidFill>
                  <a:srgbClr val="FFFFFF"/>
                </a:solidFill>
                <a:ea typeface="ＭＳ Ｐゴシック" charset="0"/>
                <a:cs typeface="Arial" panose="020B0604020202020204" pitchFamily="34" charset="0"/>
              </a:rPr>
              <a:t>يقفز</a:t>
            </a:r>
            <a:endParaRPr lang="en-US" dirty="0">
              <a:solidFill>
                <a:schemeClr val="bg1"/>
              </a:solidFill>
              <a:ea typeface="ＭＳ Ｐゴシック" charset="0"/>
              <a:cs typeface="Arial" panose="020B0604020202020204" pitchFamily="34" charset="0"/>
            </a:endParaRPr>
          </a:p>
        </p:txBody>
      </p:sp>
      <p:pic>
        <p:nvPicPr>
          <p:cNvPr id="155651" name="Picture 3" descr="seigneur_d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914400"/>
            <a:ext cx="4719638"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597864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0" y="5715000"/>
            <a:ext cx="9144000" cy="990600"/>
          </a:xfrm>
        </p:spPr>
        <p:txBody>
          <a:bodyPr/>
          <a:lstStyle/>
          <a:p>
            <a:pPr eaLnBrk="1" hangingPunct="1"/>
            <a:r>
              <a:rPr lang="ar-JO">
                <a:solidFill>
                  <a:srgbClr val="FFFFFF"/>
                </a:solidFill>
                <a:ea typeface="ＭＳ Ｐゴシック" charset="0"/>
                <a:cs typeface="Arial" panose="020B0604020202020204" pitchFamily="34" charset="0"/>
              </a:rPr>
              <a:t>ما الفكرة في هذه المعجزة؟</a:t>
            </a:r>
            <a:endParaRPr lang="en-US">
              <a:solidFill>
                <a:schemeClr val="bg1"/>
              </a:solidFill>
              <a:ea typeface="ＭＳ Ｐゴシック" charset="0"/>
              <a:cs typeface="Arial" panose="020B0604020202020204" pitchFamily="34" charset="0"/>
            </a:endParaRPr>
          </a:p>
        </p:txBody>
      </p:sp>
      <p:pic>
        <p:nvPicPr>
          <p:cNvPr id="157699" name="Picture 4" descr="le_seigneu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5634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996969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1893393" name="Rectangle 17"/>
          <p:cNvSpPr>
            <a:spLocks noChangeArrowheads="1"/>
          </p:cNvSpPr>
          <p:nvPr/>
        </p:nvSpPr>
        <p:spPr bwMode="auto">
          <a:xfrm>
            <a:off x="76200" y="1201738"/>
            <a:ext cx="4343400" cy="4495800"/>
          </a:xfrm>
          <a:prstGeom prst="rect">
            <a:avLst/>
          </a:prstGeom>
          <a:solidFill>
            <a:schemeClr val="tx2"/>
          </a:soli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93394" name="Rectangle 18"/>
          <p:cNvSpPr>
            <a:spLocks noChangeArrowheads="1"/>
          </p:cNvSpPr>
          <p:nvPr/>
        </p:nvSpPr>
        <p:spPr bwMode="auto">
          <a:xfrm>
            <a:off x="4648200" y="1201738"/>
            <a:ext cx="4343400" cy="4495800"/>
          </a:xfrm>
          <a:prstGeom prst="rect">
            <a:avLst/>
          </a:prstGeom>
          <a:solidFill>
            <a:schemeClr val="tx2"/>
          </a:soli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93379" name="Rectangle 3"/>
          <p:cNvSpPr>
            <a:spLocks noGrp="1" noChangeArrowheads="1"/>
          </p:cNvSpPr>
          <p:nvPr>
            <p:ph type="ctrTitle"/>
          </p:nvPr>
        </p:nvSpPr>
        <p:spPr>
          <a:xfrm>
            <a:off x="0" y="0"/>
            <a:ext cx="9144000" cy="762000"/>
          </a:xfrm>
          <a:effectLst/>
        </p:spPr>
        <p:txBody>
          <a:bodyPr/>
          <a:lstStyle/>
          <a:p>
            <a:pPr eaLnBrk="1" hangingPunct="1">
              <a:defRPr/>
            </a:pPr>
            <a:r>
              <a:rPr lang="en-US">
                <a:solidFill>
                  <a:schemeClr val="accent2"/>
                </a:solidFill>
                <a:cs typeface="Arial" panose="020B0604020202020204" pitchFamily="34" charset="0"/>
              </a:rPr>
              <a:t>Fish Déjà Vu</a:t>
            </a:r>
          </a:p>
        </p:txBody>
      </p:sp>
      <p:sp>
        <p:nvSpPr>
          <p:cNvPr id="1893381" name="Rectangle 5"/>
          <p:cNvSpPr>
            <a:spLocks noGrp="1" noChangeArrowheads="1"/>
          </p:cNvSpPr>
          <p:nvPr>
            <p:ph type="subTitle" idx="1"/>
          </p:nvPr>
        </p:nvSpPr>
        <p:spPr>
          <a:xfrm>
            <a:off x="0" y="609600"/>
            <a:ext cx="9144000" cy="533400"/>
          </a:xfrm>
          <a:effectLst/>
        </p:spPr>
        <p:txBody>
          <a:bodyPr/>
          <a:lstStyle/>
          <a:p>
            <a:pPr eaLnBrk="1" hangingPunct="1">
              <a:defRPr/>
            </a:pPr>
            <a:r>
              <a:rPr lang="ar-JO">
                <a:solidFill>
                  <a:schemeClr val="accent2"/>
                </a:solidFill>
                <a:cs typeface="Arial" panose="020B0604020202020204" pitchFamily="34" charset="0"/>
              </a:rPr>
              <a:t>هل يلمح يوحنا إلى الرواية السابقة؟</a:t>
            </a:r>
            <a:endParaRPr lang="en-US">
              <a:solidFill>
                <a:schemeClr val="accent2"/>
              </a:solidFill>
              <a:cs typeface="Arial" panose="020B0604020202020204" pitchFamily="34" charset="0"/>
            </a:endParaRPr>
          </a:p>
        </p:txBody>
      </p:sp>
      <p:sp>
        <p:nvSpPr>
          <p:cNvPr id="1893382" name="Text Box 6"/>
          <p:cNvSpPr txBox="1">
            <a:spLocks noChangeArrowheads="1"/>
          </p:cNvSpPr>
          <p:nvPr/>
        </p:nvSpPr>
        <p:spPr bwMode="auto">
          <a:xfrm>
            <a:off x="0" y="1125538"/>
            <a:ext cx="44196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sng"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لوقا 5: 1-11</a:t>
            </a:r>
            <a:endParaRPr kumimoji="0" lang="en-US" sz="4000" b="1" u="sng"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93383" name="Text Box 7"/>
          <p:cNvSpPr txBox="1">
            <a:spLocks noChangeArrowheads="1"/>
          </p:cNvSpPr>
          <p:nvPr/>
        </p:nvSpPr>
        <p:spPr bwMode="auto">
          <a:xfrm>
            <a:off x="4572000" y="1125538"/>
            <a:ext cx="45720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sng"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يوحنا 21: 1-14</a:t>
            </a:r>
            <a:endParaRPr kumimoji="0" lang="en-US" sz="4000" b="1" u="sng"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93384" name="Text Box 8"/>
          <p:cNvSpPr txBox="1">
            <a:spLocks noChangeArrowheads="1"/>
          </p:cNvSpPr>
          <p:nvPr/>
        </p:nvSpPr>
        <p:spPr bwMode="auto">
          <a:xfrm>
            <a:off x="0" y="2039938"/>
            <a:ext cx="44196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الدعوة</a:t>
            </a:r>
            <a:endParaRPr kumimoji="0" lang="en-US" sz="4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93385" name="Text Box 9"/>
          <p:cNvSpPr txBox="1">
            <a:spLocks noChangeArrowheads="1"/>
          </p:cNvSpPr>
          <p:nvPr/>
        </p:nvSpPr>
        <p:spPr bwMode="auto">
          <a:xfrm>
            <a:off x="4572000" y="2039938"/>
            <a:ext cx="45720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استرداد المكانة</a:t>
            </a:r>
            <a:endParaRPr kumimoji="0" lang="en-US" sz="4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93386" name="Text Box 10"/>
          <p:cNvSpPr txBox="1">
            <a:spLocks noChangeArrowheads="1"/>
          </p:cNvSpPr>
          <p:nvPr/>
        </p:nvSpPr>
        <p:spPr bwMode="auto">
          <a:xfrm>
            <a:off x="0" y="2954338"/>
            <a:ext cx="44196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يسوع في القارب</a:t>
            </a:r>
            <a:endParaRPr kumimoji="0" lang="en-US" sz="4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93387" name="Text Box 11"/>
          <p:cNvSpPr txBox="1">
            <a:spLocks noChangeArrowheads="1"/>
          </p:cNvSpPr>
          <p:nvPr/>
        </p:nvSpPr>
        <p:spPr bwMode="auto">
          <a:xfrm>
            <a:off x="4572000" y="2954338"/>
            <a:ext cx="45720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يسوع على الشاطئ</a:t>
            </a:r>
            <a:endParaRPr kumimoji="0" lang="en-US" sz="4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93388" name="Text Box 12"/>
          <p:cNvSpPr txBox="1">
            <a:spLocks noChangeArrowheads="1"/>
          </p:cNvSpPr>
          <p:nvPr/>
        </p:nvSpPr>
        <p:spPr bwMode="auto">
          <a:xfrm>
            <a:off x="0" y="3868738"/>
            <a:ext cx="4419600" cy="701675"/>
          </a:xfrm>
          <a:prstGeom prst="rect">
            <a:avLst/>
          </a:prstGeom>
          <a:noFill/>
          <a:ln>
            <a:noFill/>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4000" b="1">
                <a:solidFill>
                  <a:srgbClr val="FFFFFF"/>
                </a:solidFill>
                <a:latin typeface="Arial" panose="020B0604020202020204" pitchFamily="34" charset="0"/>
                <a:cs typeface="Arial" panose="020B0604020202020204" pitchFamily="34" charset="0"/>
              </a:rPr>
              <a:t>اتبعني</a:t>
            </a:r>
            <a:endParaRPr kumimoji="0" lang="en-US" sz="40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893389" name="Text Box 13"/>
          <p:cNvSpPr txBox="1">
            <a:spLocks noChangeArrowheads="1"/>
          </p:cNvSpPr>
          <p:nvPr/>
        </p:nvSpPr>
        <p:spPr bwMode="auto">
          <a:xfrm>
            <a:off x="4572000" y="3868738"/>
            <a:ext cx="4572000" cy="701675"/>
          </a:xfrm>
          <a:prstGeom prst="rect">
            <a:avLst/>
          </a:prstGeom>
          <a:noFill/>
          <a:ln>
            <a:noFill/>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40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ارع خرافي</a:t>
            </a:r>
            <a:endParaRPr kumimoji="0" lang="en-US" sz="40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893390" name="Text Box 14"/>
          <p:cNvSpPr txBox="1">
            <a:spLocks noChangeArrowheads="1"/>
          </p:cNvSpPr>
          <p:nvPr/>
        </p:nvSpPr>
        <p:spPr bwMode="auto">
          <a:xfrm>
            <a:off x="0" y="4783138"/>
            <a:ext cx="44196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الكرازة</a:t>
            </a:r>
            <a:endParaRPr kumimoji="0" lang="en-US" sz="4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93391" name="Text Box 15"/>
          <p:cNvSpPr txBox="1">
            <a:spLocks noChangeArrowheads="1"/>
          </p:cNvSpPr>
          <p:nvPr/>
        </p:nvSpPr>
        <p:spPr bwMode="auto">
          <a:xfrm>
            <a:off x="4572000" y="4783138"/>
            <a:ext cx="45720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الرعاية</a:t>
            </a:r>
            <a:endParaRPr kumimoji="0" lang="en-US" sz="4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93392" name="Text Box 16"/>
          <p:cNvSpPr txBox="1">
            <a:spLocks noChangeArrowheads="1"/>
          </p:cNvSpPr>
          <p:nvPr/>
        </p:nvSpPr>
        <p:spPr bwMode="auto">
          <a:xfrm>
            <a:off x="0" y="5589588"/>
            <a:ext cx="9144000" cy="707886"/>
          </a:xfrm>
          <a:prstGeom prst="rect">
            <a:avLst/>
          </a:prstGeom>
          <a:solidFill>
            <a:srgbClr val="FFFF00"/>
          </a:solidFill>
          <a:ln>
            <a:noFill/>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algn="ctr" defTabSz="914400" eaLnBrk="0" fontAlgn="base" hangingPunct="0">
              <a:spcBef>
                <a:spcPct val="0"/>
              </a:spcBef>
              <a:spcAft>
                <a:spcPct val="0"/>
              </a:spcAft>
              <a:defRPr/>
            </a:pPr>
            <a:r>
              <a:rPr lang="ar-JO" sz="4000" b="1" dirty="0">
                <a:latin typeface="Arial" panose="020B0604020202020204" pitchFamily="34" charset="0"/>
                <a:cs typeface="Arial" panose="020B0604020202020204" pitchFamily="34" charset="0"/>
              </a:rPr>
              <a:t>تكرار رسالة يسوع: أنت تريدني لتكون مؤهلاً حقًا</a:t>
            </a:r>
          </a:p>
        </p:txBody>
      </p:sp>
    </p:spTree>
    <p:extLst>
      <p:ext uri="{BB962C8B-B14F-4D97-AF65-F5344CB8AC3E}">
        <p14:creationId xmlns:p14="http://schemas.microsoft.com/office/powerpoint/2010/main" val="301357294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93393"/>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893382">
                                            <p:txEl>
                                              <p:pRg st="0" end="0"/>
                                            </p:txEl>
                                          </p:spTgt>
                                        </p:tgtEl>
                                        <p:attrNameLst>
                                          <p:attrName>style.visibility</p:attrName>
                                        </p:attrNameLst>
                                      </p:cBhvr>
                                      <p:to>
                                        <p:strVal val="visible"/>
                                      </p:to>
                                    </p:set>
                                    <p:animEffect transition="in" filter="fade">
                                      <p:cBhvr>
                                        <p:cTn id="9" dur="500"/>
                                        <p:tgtEl>
                                          <p:spTgt spid="1893382">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499"/>
                                          </p:stCondLst>
                                        </p:cTn>
                                        <p:tgtEl>
                                          <p:spTgt spid="1893394"/>
                                        </p:tgtEl>
                                        <p:attrNameLst>
                                          <p:attrName>style.visibility</p:attrName>
                                        </p:attrNameLst>
                                      </p:cBhvr>
                                      <p:to>
                                        <p:strVal val="visible"/>
                                      </p:to>
                                    </p:set>
                                  </p:childTnLst>
                                </p:cTn>
                              </p:par>
                              <p:par>
                                <p:cTn id="14" presetID="10" presetClass="entr" presetSubtype="0" fill="hold" grpId="0" nodeType="withEffect">
                                  <p:stCondLst>
                                    <p:cond delay="0"/>
                                  </p:stCondLst>
                                  <p:childTnLst>
                                    <p:set>
                                      <p:cBhvr>
                                        <p:cTn id="15" dur="1" fill="hold">
                                          <p:stCondLst>
                                            <p:cond delay="0"/>
                                          </p:stCondLst>
                                        </p:cTn>
                                        <p:tgtEl>
                                          <p:spTgt spid="1893383">
                                            <p:txEl>
                                              <p:pRg st="0" end="0"/>
                                            </p:txEl>
                                          </p:spTgt>
                                        </p:tgtEl>
                                        <p:attrNameLst>
                                          <p:attrName>style.visibility</p:attrName>
                                        </p:attrNameLst>
                                      </p:cBhvr>
                                      <p:to>
                                        <p:strVal val="visible"/>
                                      </p:to>
                                    </p:set>
                                    <p:animEffect transition="in" filter="fade">
                                      <p:cBhvr>
                                        <p:cTn id="16" dur="500"/>
                                        <p:tgtEl>
                                          <p:spTgt spid="1893383">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893384">
                                            <p:txEl>
                                              <p:pRg st="0" end="0"/>
                                            </p:txEl>
                                          </p:spTgt>
                                        </p:tgtEl>
                                        <p:attrNameLst>
                                          <p:attrName>style.visibility</p:attrName>
                                        </p:attrNameLst>
                                      </p:cBhvr>
                                      <p:to>
                                        <p:strVal val="visible"/>
                                      </p:to>
                                    </p:set>
                                    <p:animEffect transition="in" filter="fade">
                                      <p:cBhvr>
                                        <p:cTn id="21" dur="500"/>
                                        <p:tgtEl>
                                          <p:spTgt spid="1893384">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893385">
                                            <p:txEl>
                                              <p:pRg st="0" end="0"/>
                                            </p:txEl>
                                          </p:spTgt>
                                        </p:tgtEl>
                                        <p:attrNameLst>
                                          <p:attrName>style.visibility</p:attrName>
                                        </p:attrNameLst>
                                      </p:cBhvr>
                                      <p:to>
                                        <p:strVal val="visible"/>
                                      </p:to>
                                    </p:set>
                                    <p:animEffect transition="in" filter="fade">
                                      <p:cBhvr>
                                        <p:cTn id="26" dur="500"/>
                                        <p:tgtEl>
                                          <p:spTgt spid="1893385">
                                            <p:txEl>
                                              <p:pRg st="0" end="0"/>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893386">
                                            <p:txEl>
                                              <p:pRg st="0" end="0"/>
                                            </p:txEl>
                                          </p:spTgt>
                                        </p:tgtEl>
                                        <p:attrNameLst>
                                          <p:attrName>style.visibility</p:attrName>
                                        </p:attrNameLst>
                                      </p:cBhvr>
                                      <p:to>
                                        <p:strVal val="visible"/>
                                      </p:to>
                                    </p:set>
                                    <p:animEffect transition="in" filter="fade">
                                      <p:cBhvr>
                                        <p:cTn id="31" dur="500"/>
                                        <p:tgtEl>
                                          <p:spTgt spid="1893386">
                                            <p:txEl>
                                              <p:pRg st="0" end="0"/>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893387">
                                            <p:txEl>
                                              <p:pRg st="0" end="0"/>
                                            </p:txEl>
                                          </p:spTgt>
                                        </p:tgtEl>
                                        <p:attrNameLst>
                                          <p:attrName>style.visibility</p:attrName>
                                        </p:attrNameLst>
                                      </p:cBhvr>
                                      <p:to>
                                        <p:strVal val="visible"/>
                                      </p:to>
                                    </p:set>
                                    <p:animEffect transition="in" filter="fade">
                                      <p:cBhvr>
                                        <p:cTn id="36" dur="500"/>
                                        <p:tgtEl>
                                          <p:spTgt spid="1893387">
                                            <p:txEl>
                                              <p:pRg st="0" end="0"/>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893388">
                                            <p:txEl>
                                              <p:pRg st="0" end="0"/>
                                            </p:txEl>
                                          </p:spTgt>
                                        </p:tgtEl>
                                        <p:attrNameLst>
                                          <p:attrName>style.visibility</p:attrName>
                                        </p:attrNameLst>
                                      </p:cBhvr>
                                      <p:to>
                                        <p:strVal val="visible"/>
                                      </p:to>
                                    </p:set>
                                    <p:animEffect transition="in" filter="fade">
                                      <p:cBhvr>
                                        <p:cTn id="41" dur="500"/>
                                        <p:tgtEl>
                                          <p:spTgt spid="1893388">
                                            <p:txEl>
                                              <p:pRg st="0" end="0"/>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893389">
                                            <p:txEl>
                                              <p:pRg st="0" end="0"/>
                                            </p:txEl>
                                          </p:spTgt>
                                        </p:tgtEl>
                                        <p:attrNameLst>
                                          <p:attrName>style.visibility</p:attrName>
                                        </p:attrNameLst>
                                      </p:cBhvr>
                                      <p:to>
                                        <p:strVal val="visible"/>
                                      </p:to>
                                    </p:set>
                                    <p:animEffect transition="in" filter="fade">
                                      <p:cBhvr>
                                        <p:cTn id="46" dur="500"/>
                                        <p:tgtEl>
                                          <p:spTgt spid="1893389">
                                            <p:txEl>
                                              <p:pRg st="0" end="0"/>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893390">
                                            <p:txEl>
                                              <p:pRg st="0" end="0"/>
                                            </p:txEl>
                                          </p:spTgt>
                                        </p:tgtEl>
                                        <p:attrNameLst>
                                          <p:attrName>style.visibility</p:attrName>
                                        </p:attrNameLst>
                                      </p:cBhvr>
                                      <p:to>
                                        <p:strVal val="visible"/>
                                      </p:to>
                                    </p:set>
                                    <p:animEffect transition="in" filter="fade">
                                      <p:cBhvr>
                                        <p:cTn id="51" dur="500"/>
                                        <p:tgtEl>
                                          <p:spTgt spid="1893390">
                                            <p:txEl>
                                              <p:pRg st="0" end="0"/>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893391">
                                            <p:txEl>
                                              <p:pRg st="0" end="0"/>
                                            </p:txEl>
                                          </p:spTgt>
                                        </p:tgtEl>
                                        <p:attrNameLst>
                                          <p:attrName>style.visibility</p:attrName>
                                        </p:attrNameLst>
                                      </p:cBhvr>
                                      <p:to>
                                        <p:strVal val="visible"/>
                                      </p:to>
                                    </p:set>
                                    <p:animEffect transition="in" filter="fade">
                                      <p:cBhvr>
                                        <p:cTn id="56" dur="500"/>
                                        <p:tgtEl>
                                          <p:spTgt spid="1893391">
                                            <p:txEl>
                                              <p:pRg st="0" end="0"/>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893392">
                                            <p:txEl>
                                              <p:pRg st="0" end="0"/>
                                            </p:txEl>
                                          </p:spTgt>
                                        </p:tgtEl>
                                        <p:attrNameLst>
                                          <p:attrName>style.visibility</p:attrName>
                                        </p:attrNameLst>
                                      </p:cBhvr>
                                      <p:to>
                                        <p:strVal val="visible"/>
                                      </p:to>
                                    </p:set>
                                    <p:animEffect transition="in" filter="fade">
                                      <p:cBhvr>
                                        <p:cTn id="61" dur="500"/>
                                        <p:tgtEl>
                                          <p:spTgt spid="189339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3393" grpId="0" animBg="1"/>
      <p:bldP spid="1893394" grpId="0" animBg="1"/>
      <p:bldP spid="1893382" grpId="0" build="p" autoUpdateAnimBg="0"/>
      <p:bldP spid="1893383" grpId="0" build="p" autoUpdateAnimBg="0"/>
      <p:bldP spid="1893384" grpId="0" build="p" autoUpdateAnimBg="0"/>
      <p:bldP spid="1893385" grpId="0" build="p" autoUpdateAnimBg="0"/>
      <p:bldP spid="1893386" grpId="0" build="p" autoUpdateAnimBg="0"/>
      <p:bldP spid="1893387" grpId="0" build="p" autoUpdateAnimBg="0"/>
      <p:bldP spid="1893388" grpId="0" build="p" autoUpdateAnimBg="0"/>
      <p:bldP spid="1893389" grpId="0" build="p" autoUpdateAnimBg="0"/>
      <p:bldP spid="1893390" grpId="0" build="p" autoUpdateAnimBg="0"/>
      <p:bldP spid="1893391" grpId="0" build="p" autoUpdateAnimBg="0"/>
      <p:bldP spid="1893392"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0946"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 name="Rectangle 2"/>
          <p:cNvSpPr>
            <a:spLocks noChangeArrowheads="1"/>
          </p:cNvSpPr>
          <p:nvPr/>
        </p:nvSpPr>
        <p:spPr bwMode="auto">
          <a:xfrm>
            <a:off x="0" y="5486400"/>
            <a:ext cx="9144000" cy="1143000"/>
          </a:xfrm>
          <a:prstGeom prst="rect">
            <a:avLst/>
          </a:prstGeom>
          <a:noFill/>
          <a:ln>
            <a:noFill/>
          </a:ln>
          <a:effectLst>
            <a:outerShdw blurRad="63500" dist="35921" dir="2700000" algn="ctr" rotWithShape="0">
              <a:srgbClr val="000000"/>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The Roman seal prevented tampering</a:t>
            </a:r>
            <a:endParaRPr kumimoji="0" lang="en-US" sz="4000" b="1"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4098" name="Picture 2" descr="Picture background">
            <a:extLst>
              <a:ext uri="{FF2B5EF4-FFF2-40B4-BE49-F238E27FC236}">
                <a16:creationId xmlns:a16="http://schemas.microsoft.com/office/drawing/2014/main" id="{870144C2-44CC-977B-061F-487B01502A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519"/>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10772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1" descr="nets of fishermen.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663251"/>
            <a:ext cx="9144000" cy="6091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1795" name="Rectangle 2"/>
          <p:cNvSpPr>
            <a:spLocks noGrp="1" noChangeArrowheads="1"/>
          </p:cNvSpPr>
          <p:nvPr>
            <p:ph type="title"/>
          </p:nvPr>
        </p:nvSpPr>
        <p:spPr>
          <a:xfrm>
            <a:off x="0" y="0"/>
            <a:ext cx="9144000" cy="1268413"/>
          </a:xfrm>
        </p:spPr>
        <p:txBody>
          <a:bodyPr/>
          <a:lstStyle/>
          <a:p>
            <a:pPr eaLnBrk="1" hangingPunct="1"/>
            <a:r>
              <a:rPr lang="ar-JO" sz="4000" dirty="0">
                <a:solidFill>
                  <a:schemeClr val="bg1"/>
                </a:solidFill>
                <a:cs typeface="Arial" panose="020B0604020202020204" pitchFamily="34" charset="0"/>
              </a:rPr>
              <a:t>هل تعترف أنك بحاجة إلى المسيح </a:t>
            </a:r>
            <a:br>
              <a:rPr lang="ar-JO" sz="4000" dirty="0">
                <a:solidFill>
                  <a:schemeClr val="bg1"/>
                </a:solidFill>
                <a:cs typeface="Arial" panose="020B0604020202020204" pitchFamily="34" charset="0"/>
              </a:rPr>
            </a:br>
            <a:r>
              <a:rPr lang="ar-JO" sz="4000" dirty="0">
                <a:solidFill>
                  <a:schemeClr val="tx1"/>
                </a:solidFill>
                <a:effectLst>
                  <a:glow rad="268158">
                    <a:srgbClr val="E4D1D2"/>
                  </a:glow>
                </a:effectLst>
                <a:cs typeface="Arial" panose="020B0604020202020204" pitchFamily="34" charset="0"/>
              </a:rPr>
              <a:t>حتى في مجال اختصاصك؟</a:t>
            </a:r>
            <a:endParaRPr lang="en-US" sz="4000" dirty="0">
              <a:solidFill>
                <a:schemeClr val="tx1"/>
              </a:solidFill>
              <a:effectLst>
                <a:glow rad="268158">
                  <a:srgbClr val="E4D1D2"/>
                </a:glo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207258630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a:xfrm>
            <a:off x="4953000" y="1295400"/>
            <a:ext cx="3581400" cy="4724400"/>
          </a:xfrm>
        </p:spPr>
        <p:txBody>
          <a:bodyPr/>
          <a:lstStyle/>
          <a:p>
            <a:pPr eaLnBrk="1" hangingPunct="1"/>
            <a:br>
              <a:rPr lang="en-US" altLang="ja-JP">
                <a:solidFill>
                  <a:srgbClr val="FFFFFF"/>
                </a:solidFill>
                <a:ea typeface="ＭＳ Ｐゴシック" charset="0"/>
                <a:cs typeface="Arial" panose="020B0604020202020204" pitchFamily="34" charset="0"/>
              </a:rPr>
            </a:br>
            <a:r>
              <a:rPr lang="ar-JO" altLang="ja-JP">
                <a:solidFill>
                  <a:srgbClr val="FFFFFF"/>
                </a:solidFill>
                <a:ea typeface="ＭＳ Ｐゴシック" charset="0"/>
                <a:cs typeface="Arial" panose="020B0604020202020204" pitchFamily="34" charset="0"/>
              </a:rPr>
              <a:t>هل </a:t>
            </a:r>
            <a:r>
              <a:rPr lang="ar-JO" altLang="ja-JP">
                <a:solidFill>
                  <a:srgbClr val="FFFF00"/>
                </a:solidFill>
                <a:ea typeface="ＭＳ Ｐゴシック" charset="0"/>
                <a:cs typeface="Arial" panose="020B0604020202020204" pitchFamily="34" charset="0"/>
              </a:rPr>
              <a:t>بعتم</a:t>
            </a:r>
            <a:r>
              <a:rPr lang="ar-JO" altLang="ja-JP">
                <a:solidFill>
                  <a:srgbClr val="FFFFFF"/>
                </a:solidFill>
                <a:ea typeface="ＭＳ Ｐゴシック" charset="0"/>
                <a:cs typeface="Arial" panose="020B0604020202020204" pitchFamily="34" charset="0"/>
              </a:rPr>
              <a:t> شيئاً؟</a:t>
            </a:r>
            <a:br>
              <a:rPr lang="en-US" altLang="ja-JP">
                <a:solidFill>
                  <a:srgbClr val="FFFFFF"/>
                </a:solidFill>
                <a:ea typeface="ＭＳ Ｐゴシック" charset="0"/>
                <a:cs typeface="Arial" panose="020B0604020202020204" pitchFamily="34" charset="0"/>
              </a:rPr>
            </a:br>
            <a:br>
              <a:rPr lang="en-US" altLang="ja-JP">
                <a:solidFill>
                  <a:srgbClr val="FFFFFF"/>
                </a:solidFill>
                <a:ea typeface="ＭＳ Ｐゴシック" charset="0"/>
                <a:cs typeface="Arial" panose="020B0604020202020204" pitchFamily="34" charset="0"/>
              </a:rPr>
            </a:br>
            <a:r>
              <a:rPr lang="ar-JO" altLang="ja-JP">
                <a:solidFill>
                  <a:srgbClr val="FFFFFF"/>
                </a:solidFill>
                <a:ea typeface="ＭＳ Ｐゴシック" charset="0"/>
                <a:cs typeface="Arial" panose="020B0604020202020204" pitchFamily="34" charset="0"/>
              </a:rPr>
              <a:t>لا يا رب</a:t>
            </a:r>
            <a:endParaRPr lang="en-US">
              <a:solidFill>
                <a:schemeClr val="bg1"/>
              </a:solidFill>
              <a:ea typeface="ＭＳ Ｐゴシック" charset="0"/>
              <a:cs typeface="Arial" panose="020B0604020202020204" pitchFamily="34" charset="0"/>
            </a:endParaRPr>
          </a:p>
        </p:txBody>
      </p:sp>
      <p:pic>
        <p:nvPicPr>
          <p:cNvPr id="163843" name="Picture 3" descr="seigneur_d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32067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146981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descr="masterpiece.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549275"/>
            <a:ext cx="9112250" cy="6308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6988"/>
            <a:ext cx="9144000" cy="993776"/>
          </a:xfrm>
          <a:solidFill>
            <a:schemeClr val="tx1"/>
          </a:solidFill>
        </p:spPr>
        <p:txBody>
          <a:bodyPr/>
          <a:lstStyle/>
          <a:p>
            <a:pPr eaLnBrk="1" hangingPunct="1">
              <a:defRPr/>
            </a:pPr>
            <a:r>
              <a:rPr lang="ar-JO" dirty="0">
                <a:solidFill>
                  <a:schemeClr val="bg1"/>
                </a:solidFill>
                <a:cs typeface="Arial" panose="020B0604020202020204" pitchFamily="34" charset="0"/>
              </a:rPr>
              <a:t>ما هو مجال اختصاص</a:t>
            </a:r>
            <a:r>
              <a:rPr lang="ar-JO" dirty="0">
                <a:solidFill>
                  <a:srgbClr val="FFFF00"/>
                </a:solidFill>
                <a:cs typeface="Arial" panose="020B0604020202020204" pitchFamily="34" charset="0"/>
              </a:rPr>
              <a:t>ك</a:t>
            </a:r>
            <a:r>
              <a:rPr lang="ar-JO" dirty="0">
                <a:solidFill>
                  <a:schemeClr val="bg1"/>
                </a:solidFill>
                <a:cs typeface="Arial" panose="020B0604020202020204" pitchFamily="34" charset="0"/>
              </a:rPr>
              <a:t>؟</a:t>
            </a:r>
            <a:endParaRPr lang="en-US" dirty="0">
              <a:solidFill>
                <a:schemeClr val="bg1"/>
              </a:solidFill>
              <a:cs typeface="Arial" panose="020B0604020202020204" pitchFamily="34" charset="0"/>
            </a:endParaRPr>
          </a:p>
        </p:txBody>
      </p:sp>
    </p:spTree>
    <p:extLst>
      <p:ext uri="{BB962C8B-B14F-4D97-AF65-F5344CB8AC3E}">
        <p14:creationId xmlns:p14="http://schemas.microsoft.com/office/powerpoint/2010/main" val="51949942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descr="leave nets behi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4162474"/>
          </a:xfrm>
          <a:ln>
            <a:miter lim="800000"/>
            <a:headEnd/>
            <a:tailEnd/>
          </a:ln>
        </p:spPr>
        <p:txBody>
          <a:bodyPr/>
          <a:lstStyle/>
          <a:p>
            <a:pPr eaLnBrk="1" hangingPunct="1">
              <a:defRPr/>
            </a:pPr>
            <a:br>
              <a:rPr lang="en-US" sz="6600">
                <a:solidFill>
                  <a:srgbClr val="FFFFFF"/>
                </a:solidFill>
                <a:effectLst>
                  <a:glow rad="228600">
                    <a:schemeClr val="accent4">
                      <a:satMod val="175000"/>
                      <a:alpha val="40000"/>
                    </a:schemeClr>
                  </a:glow>
                </a:effectLst>
                <a:cs typeface="Arial" panose="020B0604020202020204" pitchFamily="34" charset="0"/>
              </a:rPr>
            </a:br>
            <a:r>
              <a:rPr lang="ar-JO" sz="6600">
                <a:solidFill>
                  <a:srgbClr val="FFFFFF"/>
                </a:solidFill>
                <a:effectLst>
                  <a:glow rad="228600">
                    <a:schemeClr val="accent4">
                      <a:satMod val="175000"/>
                      <a:alpha val="40000"/>
                    </a:schemeClr>
                  </a:glow>
                </a:effectLst>
                <a:cs typeface="Arial" panose="020B0604020202020204" pitchFamily="34" charset="0"/>
              </a:rPr>
              <a:t>1. اعترف بحاجتك للمسيح حتى عندما تشعر </a:t>
            </a:r>
            <a:r>
              <a:rPr lang="ar-JO" sz="6600">
                <a:solidFill>
                  <a:srgbClr val="FFFF00"/>
                </a:solidFill>
                <a:effectLst>
                  <a:glow rad="228600">
                    <a:schemeClr val="accent4">
                      <a:satMod val="175000"/>
                      <a:alpha val="40000"/>
                    </a:schemeClr>
                  </a:glow>
                </a:effectLst>
                <a:cs typeface="Arial" panose="020B0604020202020204" pitchFamily="34" charset="0"/>
              </a:rPr>
              <a:t>بالأهلية</a:t>
            </a:r>
            <a:r>
              <a:rPr lang="ar-JO" sz="6600">
                <a:solidFill>
                  <a:srgbClr val="FFFFFF"/>
                </a:solidFill>
                <a:effectLst>
                  <a:glow rad="228600">
                    <a:schemeClr val="accent4">
                      <a:satMod val="175000"/>
                      <a:alpha val="40000"/>
                    </a:schemeClr>
                  </a:glow>
                </a:effectLst>
                <a:cs typeface="Arial" panose="020B0604020202020204" pitchFamily="34" charset="0"/>
              </a:rPr>
              <a:t> (21: 1-14) </a:t>
            </a:r>
            <a:endParaRPr lang="en-US" sz="6600">
              <a:solidFill>
                <a:srgbClr val="FFFFFF"/>
              </a:solidFill>
              <a:effectLst>
                <a:glow rad="228600">
                  <a:schemeClr val="accent4">
                    <a:satMod val="175000"/>
                    <a:alpha val="40000"/>
                  </a:schemeClr>
                </a:glow>
              </a:effectLst>
              <a:cs typeface="Arial" panose="020B0604020202020204" pitchFamily="34" charset="0"/>
            </a:endParaRPr>
          </a:p>
        </p:txBody>
      </p:sp>
    </p:spTree>
    <p:extLst>
      <p:ext uri="{BB962C8B-B14F-4D97-AF65-F5344CB8AC3E}">
        <p14:creationId xmlns:p14="http://schemas.microsoft.com/office/powerpoint/2010/main" val="190528097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helpinghands.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4288" y="149225"/>
            <a:ext cx="4341812" cy="6735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4162474"/>
          </a:xfrm>
          <a:ln>
            <a:miter lim="800000"/>
            <a:headEnd/>
            <a:tailEnd/>
          </a:ln>
        </p:spPr>
        <p:txBody>
          <a:bodyPr/>
          <a:lstStyle/>
          <a:p>
            <a:pPr eaLnBrk="1" hangingPunct="1">
              <a:defRPr/>
            </a:pPr>
            <a:br>
              <a:rPr lang="en-US" sz="6600">
                <a:solidFill>
                  <a:srgbClr val="FFFFFF"/>
                </a:solidFill>
                <a:effectLst>
                  <a:glow rad="228600">
                    <a:schemeClr val="accent4">
                      <a:satMod val="175000"/>
                      <a:alpha val="40000"/>
                    </a:schemeClr>
                  </a:glow>
                </a:effectLst>
                <a:cs typeface="Arial" panose="020B0604020202020204" pitchFamily="34" charset="0"/>
              </a:rPr>
            </a:br>
            <a:r>
              <a:rPr lang="ar-JO" sz="6600">
                <a:solidFill>
                  <a:srgbClr val="FFFFFF"/>
                </a:solidFill>
                <a:effectLst>
                  <a:glow rad="228600">
                    <a:schemeClr val="accent4">
                      <a:satMod val="175000"/>
                      <a:alpha val="40000"/>
                    </a:schemeClr>
                  </a:glow>
                </a:effectLst>
                <a:cs typeface="Arial" panose="020B0604020202020204" pitchFamily="34" charset="0"/>
              </a:rPr>
              <a:t>2. أظهر محبتك للمسيح من خلال حب </a:t>
            </a:r>
            <a:r>
              <a:rPr lang="ar-JO" sz="6600">
                <a:solidFill>
                  <a:srgbClr val="FFFF00"/>
                </a:solidFill>
                <a:effectLst>
                  <a:glow rad="228600">
                    <a:schemeClr val="accent4">
                      <a:satMod val="175000"/>
                      <a:alpha val="40000"/>
                    </a:schemeClr>
                  </a:glow>
                </a:effectLst>
                <a:cs typeface="Arial" panose="020B0604020202020204" pitchFamily="34" charset="0"/>
              </a:rPr>
              <a:t>البشر</a:t>
            </a:r>
            <a:r>
              <a:rPr lang="ar-JO" sz="6600">
                <a:solidFill>
                  <a:srgbClr val="FFFFFF"/>
                </a:solidFill>
                <a:effectLst>
                  <a:glow rad="228600">
                    <a:schemeClr val="accent4">
                      <a:satMod val="175000"/>
                      <a:alpha val="40000"/>
                    </a:schemeClr>
                  </a:glow>
                </a:effectLst>
                <a:cs typeface="Arial" panose="020B0604020202020204" pitchFamily="34" charset="0"/>
              </a:rPr>
              <a:t> </a:t>
            </a:r>
            <a:br>
              <a:rPr lang="ar-JO" sz="6600">
                <a:solidFill>
                  <a:srgbClr val="FFFFFF"/>
                </a:solidFill>
                <a:effectLst>
                  <a:glow rad="228600">
                    <a:schemeClr val="accent4">
                      <a:satMod val="175000"/>
                      <a:alpha val="40000"/>
                    </a:schemeClr>
                  </a:glow>
                </a:effectLst>
                <a:cs typeface="Arial" panose="020B0604020202020204" pitchFamily="34" charset="0"/>
              </a:rPr>
            </a:br>
            <a:r>
              <a:rPr lang="ar-JO" sz="6600">
                <a:solidFill>
                  <a:srgbClr val="FFFFFF"/>
                </a:solidFill>
                <a:effectLst>
                  <a:glow rad="228600">
                    <a:schemeClr val="accent4">
                      <a:satMod val="175000"/>
                      <a:alpha val="40000"/>
                    </a:schemeClr>
                  </a:glow>
                </a:effectLst>
                <a:cs typeface="Arial" panose="020B0604020202020204" pitchFamily="34" charset="0"/>
              </a:rPr>
              <a:t>(21: 15-17)</a:t>
            </a:r>
            <a:endParaRPr lang="en-US" sz="6600">
              <a:solidFill>
                <a:srgbClr val="FFFFFF"/>
              </a:solidFill>
              <a:effectLst>
                <a:glow rad="228600">
                  <a:schemeClr val="accent4">
                    <a:satMod val="175000"/>
                    <a:alpha val="40000"/>
                  </a:schemeClr>
                </a:glow>
              </a:effectLst>
              <a:cs typeface="Arial" panose="020B0604020202020204" pitchFamily="34" charset="0"/>
            </a:endParaRPr>
          </a:p>
        </p:txBody>
      </p:sp>
    </p:spTree>
    <p:extLst>
      <p:ext uri="{BB962C8B-B14F-4D97-AF65-F5344CB8AC3E}">
        <p14:creationId xmlns:p14="http://schemas.microsoft.com/office/powerpoint/2010/main" val="273585624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42" name="Rectangle 2"/>
          <p:cNvSpPr>
            <a:spLocks noGrp="1" noChangeArrowheads="1"/>
          </p:cNvSpPr>
          <p:nvPr>
            <p:ph type="ctrTitle"/>
          </p:nvPr>
        </p:nvSpPr>
        <p:spPr>
          <a:xfrm>
            <a:off x="5486400" y="602456"/>
            <a:ext cx="3657600" cy="5791200"/>
          </a:xfrm>
          <a:effectLst/>
        </p:spPr>
        <p:txBody>
          <a:bodyPr/>
          <a:lstStyle/>
          <a:p>
            <a:pPr algn="ctr" eaLnBrk="1" hangingPunct="1"/>
            <a:r>
              <a:rPr lang="ar-JO" altLang="ja-JP" sz="7200">
                <a:solidFill>
                  <a:schemeClr val="tx1"/>
                </a:solidFill>
                <a:effectLst>
                  <a:glow rad="228600">
                    <a:schemeClr val="bg1">
                      <a:lumMod val="95000"/>
                      <a:lumOff val="5000"/>
                      <a:alpha val="82000"/>
                    </a:schemeClr>
                  </a:glow>
                </a:effectLst>
                <a:ea typeface="ＭＳ Ｐゴシック" charset="0"/>
                <a:cs typeface="Arial" panose="020B0604020202020204" pitchFamily="34" charset="0"/>
              </a:rPr>
              <a:t>أتحبني</a:t>
            </a:r>
            <a:br>
              <a:rPr lang="ar-JO" altLang="ja-JP" sz="7200">
                <a:solidFill>
                  <a:schemeClr val="tx1"/>
                </a:solidFill>
                <a:effectLst>
                  <a:glow rad="228600">
                    <a:schemeClr val="bg1">
                      <a:lumMod val="95000"/>
                      <a:lumOff val="5000"/>
                      <a:alpha val="82000"/>
                    </a:schemeClr>
                  </a:glow>
                </a:effectLst>
                <a:ea typeface="ＭＳ Ｐゴシック" charset="0"/>
                <a:cs typeface="Arial" panose="020B0604020202020204" pitchFamily="34" charset="0"/>
              </a:rPr>
            </a:br>
            <a:r>
              <a:rPr lang="ar-JO" altLang="ja-JP" sz="7200">
                <a:solidFill>
                  <a:schemeClr val="tx1"/>
                </a:solidFill>
                <a:effectLst>
                  <a:glow rad="228600">
                    <a:schemeClr val="bg1">
                      <a:lumMod val="95000"/>
                      <a:lumOff val="5000"/>
                      <a:alpha val="82000"/>
                    </a:schemeClr>
                  </a:glow>
                </a:effectLst>
                <a:ea typeface="ＭＳ Ｐゴシック" charset="0"/>
                <a:cs typeface="Arial" panose="020B0604020202020204" pitchFamily="34" charset="0"/>
              </a:rPr>
              <a:t>أكثر</a:t>
            </a:r>
            <a:br>
              <a:rPr lang="ar-JO" altLang="ja-JP" sz="7200">
                <a:solidFill>
                  <a:schemeClr val="tx1"/>
                </a:solidFill>
                <a:effectLst>
                  <a:glow rad="228600">
                    <a:schemeClr val="bg1">
                      <a:lumMod val="95000"/>
                      <a:lumOff val="5000"/>
                      <a:alpha val="82000"/>
                    </a:schemeClr>
                  </a:glow>
                </a:effectLst>
                <a:ea typeface="ＭＳ Ｐゴシック" charset="0"/>
                <a:cs typeface="Arial" panose="020B0604020202020204" pitchFamily="34" charset="0"/>
              </a:rPr>
            </a:br>
            <a:r>
              <a:rPr lang="ar-JO" altLang="ja-JP" sz="7200">
                <a:solidFill>
                  <a:schemeClr val="tx1"/>
                </a:solidFill>
                <a:effectLst>
                  <a:glow rad="228600">
                    <a:schemeClr val="bg1">
                      <a:lumMod val="95000"/>
                      <a:lumOff val="5000"/>
                      <a:alpha val="82000"/>
                    </a:schemeClr>
                  </a:glow>
                </a:effectLst>
                <a:ea typeface="ＭＳ Ｐゴシック" charset="0"/>
                <a:cs typeface="Arial" panose="020B0604020202020204" pitchFamily="34" charset="0"/>
              </a:rPr>
              <a:t>من </a:t>
            </a:r>
            <a:br>
              <a:rPr lang="ar-JO" altLang="ja-JP" sz="7200">
                <a:solidFill>
                  <a:schemeClr val="tx1"/>
                </a:solidFill>
                <a:effectLst>
                  <a:glow rad="228600">
                    <a:schemeClr val="bg1">
                      <a:lumMod val="95000"/>
                      <a:lumOff val="5000"/>
                      <a:alpha val="82000"/>
                    </a:schemeClr>
                  </a:glow>
                </a:effectLst>
                <a:ea typeface="ＭＳ Ｐゴシック" charset="0"/>
                <a:cs typeface="Arial" panose="020B0604020202020204" pitchFamily="34" charset="0"/>
              </a:rPr>
            </a:br>
            <a:r>
              <a:rPr lang="ar-JO" altLang="ja-JP" sz="7200">
                <a:solidFill>
                  <a:schemeClr val="tx1"/>
                </a:solidFill>
                <a:effectLst>
                  <a:glow rad="228600">
                    <a:schemeClr val="bg1">
                      <a:lumMod val="95000"/>
                      <a:lumOff val="5000"/>
                      <a:alpha val="82000"/>
                    </a:schemeClr>
                  </a:glow>
                </a:effectLst>
                <a:ea typeface="ＭＳ Ｐゴシック" charset="0"/>
                <a:cs typeface="Arial" panose="020B0604020202020204" pitchFamily="34" charset="0"/>
              </a:rPr>
              <a:t>هؤلاء؟</a:t>
            </a:r>
            <a:endParaRPr lang="en-US" sz="11700">
              <a:solidFill>
                <a:schemeClr val="bg1"/>
              </a:solidFill>
              <a:effectLst>
                <a:glow rad="228600">
                  <a:schemeClr val="bg1">
                    <a:lumMod val="95000"/>
                    <a:lumOff val="5000"/>
                    <a:alpha val="82000"/>
                  </a:schemeClr>
                </a:glow>
              </a:effectLst>
              <a:ea typeface="ＭＳ Ｐゴシック" charset="0"/>
              <a:cs typeface="Arial" panose="020B0604020202020204" pitchFamily="34" charset="0"/>
            </a:endParaRPr>
          </a:p>
        </p:txBody>
      </p:sp>
      <p:sp>
        <p:nvSpPr>
          <p:cNvPr id="1751043" name="Rectangle 3"/>
          <p:cNvSpPr>
            <a:spLocks noChangeArrowheads="1"/>
          </p:cNvSpPr>
          <p:nvPr/>
        </p:nvSpPr>
        <p:spPr bwMode="auto">
          <a:xfrm>
            <a:off x="0" y="223838"/>
            <a:ext cx="4800600" cy="757237"/>
          </a:xfrm>
          <a:prstGeom prst="rect">
            <a:avLst/>
          </a:prstGeom>
          <a:noFill/>
          <a:ln>
            <a:noFill/>
          </a:ln>
          <a:effectLst/>
        </p:spPr>
        <p:txBody>
          <a:bodyPr lIns="92075" tIns="46038" rIns="92075" bIns="46038" anchor="b"/>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sng" strike="noStrike" kern="1200" cap="none" spc="0" normalizeH="0" baseline="0" noProof="0">
                <a:ln>
                  <a:noFill/>
                </a:ln>
                <a:solidFill>
                  <a:srgbClr val="F8F8F8"/>
                </a:solidFill>
                <a:effectLst>
                  <a:glow rad="228600">
                    <a:schemeClr val="bg1">
                      <a:lumMod val="95000"/>
                      <a:lumOff val="5000"/>
                      <a:alpha val="82000"/>
                    </a:schemeClr>
                  </a:glow>
                </a:effectLst>
                <a:uLnTx/>
                <a:uFillTx/>
                <a:latin typeface="Arial" panose="020B0604020202020204" pitchFamily="34" charset="0"/>
                <a:ea typeface="ＭＳ Ｐゴシック" charset="0"/>
                <a:cs typeface="Arial" panose="020B0604020202020204" pitchFamily="34" charset="0"/>
              </a:rPr>
              <a:t>ما المقصود بهؤلاء؟</a:t>
            </a:r>
            <a:endParaRPr kumimoji="0" lang="en-US" sz="6600" b="1" u="sng" strike="noStrike" kern="1200" cap="none" spc="0" normalizeH="0" baseline="0" noProof="0">
              <a:ln>
                <a:noFill/>
              </a:ln>
              <a:solidFill>
                <a:srgbClr val="000000"/>
              </a:solidFill>
              <a:effectLst>
                <a:glow rad="228600">
                  <a:schemeClr val="bg1">
                    <a:lumMod val="95000"/>
                    <a:lumOff val="5000"/>
                    <a:alpha val="82000"/>
                  </a:schemeClr>
                </a:glow>
              </a:effectLst>
              <a:uLnTx/>
              <a:uFillTx/>
              <a:latin typeface="Arial" panose="020B0604020202020204" pitchFamily="34" charset="0"/>
              <a:ea typeface="ＭＳ Ｐゴシック" charset="0"/>
              <a:cs typeface="Arial" panose="020B0604020202020204" pitchFamily="34" charset="0"/>
            </a:endParaRPr>
          </a:p>
        </p:txBody>
      </p:sp>
      <p:sp>
        <p:nvSpPr>
          <p:cNvPr id="1751044" name="Rectangle 4"/>
          <p:cNvSpPr>
            <a:spLocks noChangeArrowheads="1"/>
          </p:cNvSpPr>
          <p:nvPr/>
        </p:nvSpPr>
        <p:spPr bwMode="auto">
          <a:xfrm>
            <a:off x="0" y="1196975"/>
            <a:ext cx="5786438" cy="5105400"/>
          </a:xfrm>
          <a:prstGeom prst="rect">
            <a:avLst/>
          </a:prstGeom>
          <a:noFill/>
          <a:ln>
            <a:noFill/>
          </a:ln>
          <a:effectLst/>
        </p:spPr>
        <p:txBody>
          <a:bodyPr lIns="92075" tIns="46038" rIns="92075" bIns="46038"/>
          <a:lstStyle/>
          <a:p>
            <a:pPr marL="338138" marR="0" lvl="0" indent="-338138" algn="r" defTabSz="914400" rtl="1" eaLnBrk="1" fontAlgn="base" latinLnBrk="0" hangingPunct="1">
              <a:lnSpc>
                <a:spcPct val="100000"/>
              </a:lnSpc>
              <a:spcBef>
                <a:spcPct val="0"/>
              </a:spcBef>
              <a:spcAft>
                <a:spcPct val="0"/>
              </a:spcAft>
              <a:buClrTx/>
              <a:buSzTx/>
              <a:buFontTx/>
              <a:buChar char="•"/>
              <a:tabLst/>
              <a:defRPr/>
            </a:pPr>
            <a:r>
              <a:rPr lang="ar-JO" altLang="ja-JP" sz="3200" b="1">
                <a:solidFill>
                  <a:srgbClr val="F8F8F8"/>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rPr>
              <a:t>أتحبني أكثر من </a:t>
            </a:r>
            <a:r>
              <a:rPr lang="ar-JO" altLang="ja-JP" sz="3200" b="1">
                <a:solidFill>
                  <a:srgbClr val="FFC000"/>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rPr>
              <a:t>حبك للصيد؟</a:t>
            </a:r>
            <a:endParaRPr kumimoji="0" lang="en-US" altLang="ja-JP" sz="3200" b="1" u="none" strike="noStrike" kern="1200" cap="none" spc="0" normalizeH="0" baseline="0" noProof="0">
              <a:ln>
                <a:noFill/>
              </a:ln>
              <a:solidFill>
                <a:srgbClr val="F8F8F8"/>
              </a:solidFill>
              <a:effectLst>
                <a:glow rad="228600">
                  <a:schemeClr val="bg1">
                    <a:lumMod val="95000"/>
                    <a:lumOff val="5000"/>
                    <a:alpha val="82000"/>
                  </a:schemeClr>
                </a:glow>
              </a:effectLst>
              <a:uLnTx/>
              <a:uFillTx/>
              <a:latin typeface="Arial" panose="020B0604020202020204" pitchFamily="34" charset="0"/>
              <a:ea typeface="ＭＳ Ｐゴシック" charset="0"/>
              <a:cs typeface="Arial" panose="020B0604020202020204" pitchFamily="34" charset="0"/>
            </a:endParaRPr>
          </a:p>
          <a:p>
            <a:pPr marL="338138" marR="0" lvl="0" indent="-338138" algn="l" defTabSz="914400" rtl="0" eaLnBrk="1" fontAlgn="base" latinLnBrk="0" hangingPunct="1">
              <a:lnSpc>
                <a:spcPct val="100000"/>
              </a:lnSpc>
              <a:spcBef>
                <a:spcPct val="0"/>
              </a:spcBef>
              <a:spcAft>
                <a:spcPct val="0"/>
              </a:spcAft>
              <a:buClrTx/>
              <a:buSzTx/>
              <a:buFontTx/>
              <a:buChar char="•"/>
              <a:tabLst/>
              <a:defRPr/>
            </a:pPr>
            <a:endParaRPr kumimoji="0" lang="en-US" altLang="ja-JP" sz="3200" b="1" u="none" strike="noStrike" kern="1200" cap="none" spc="0" normalizeH="0" baseline="0" noProof="0">
              <a:ln>
                <a:noFill/>
              </a:ln>
              <a:solidFill>
                <a:srgbClr val="F8F8F8"/>
              </a:solidFill>
              <a:effectLst>
                <a:glow rad="228600">
                  <a:schemeClr val="bg1">
                    <a:lumMod val="95000"/>
                    <a:lumOff val="5000"/>
                    <a:alpha val="82000"/>
                  </a:schemeClr>
                </a:glow>
              </a:effectLst>
              <a:uLnTx/>
              <a:uFillTx/>
              <a:latin typeface="Arial" panose="020B0604020202020204" pitchFamily="34" charset="0"/>
              <a:ea typeface="ＭＳ Ｐゴシック" charset="0"/>
              <a:cs typeface="Arial" panose="020B0604020202020204" pitchFamily="34" charset="0"/>
            </a:endParaRPr>
          </a:p>
          <a:p>
            <a:pPr marL="338138" marR="0" lvl="0" indent="-338138" algn="r" defTabSz="914400" rtl="1" eaLnBrk="1" fontAlgn="base" latinLnBrk="0" hangingPunct="1">
              <a:lnSpc>
                <a:spcPct val="100000"/>
              </a:lnSpc>
              <a:spcBef>
                <a:spcPct val="0"/>
              </a:spcBef>
              <a:spcAft>
                <a:spcPct val="0"/>
              </a:spcAft>
              <a:buClrTx/>
              <a:buSzTx/>
              <a:buFontTx/>
              <a:buChar char="•"/>
              <a:tabLst/>
              <a:defRPr/>
            </a:pPr>
            <a:r>
              <a:rPr lang="ar-JO" altLang="ja-JP" sz="3200" b="1">
                <a:solidFill>
                  <a:srgbClr val="F8F8F8"/>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rPr>
              <a:t>أتحبني أكثر من </a:t>
            </a:r>
            <a:r>
              <a:rPr lang="ar-JO" altLang="ja-JP" sz="3200" b="1">
                <a:solidFill>
                  <a:srgbClr val="FFC000"/>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rPr>
              <a:t>حبك لهرلاء التلاميذ؟</a:t>
            </a:r>
            <a:endParaRPr kumimoji="0" lang="en-US" altLang="ja-JP" sz="3200" b="1" u="none" strike="noStrike" kern="1200" cap="none" spc="0" normalizeH="0" baseline="0" noProof="0">
              <a:ln>
                <a:noFill/>
              </a:ln>
              <a:solidFill>
                <a:srgbClr val="F8F8F8"/>
              </a:solidFill>
              <a:effectLst>
                <a:glow rad="228600">
                  <a:schemeClr val="bg1">
                    <a:lumMod val="95000"/>
                    <a:lumOff val="5000"/>
                    <a:alpha val="82000"/>
                  </a:schemeClr>
                </a:glow>
              </a:effectLst>
              <a:uLnTx/>
              <a:uFillTx/>
              <a:latin typeface="Arial" panose="020B0604020202020204" pitchFamily="34" charset="0"/>
              <a:ea typeface="ＭＳ Ｐゴシック" charset="0"/>
              <a:cs typeface="Arial" panose="020B0604020202020204" pitchFamily="34" charset="0"/>
            </a:endParaRPr>
          </a:p>
          <a:p>
            <a:pPr marL="338138" marR="0" lvl="0" indent="-338138" algn="l" defTabSz="914400" rtl="0" eaLnBrk="1" fontAlgn="base" latinLnBrk="0" hangingPunct="1">
              <a:lnSpc>
                <a:spcPct val="100000"/>
              </a:lnSpc>
              <a:spcBef>
                <a:spcPct val="0"/>
              </a:spcBef>
              <a:spcAft>
                <a:spcPct val="0"/>
              </a:spcAft>
              <a:buClrTx/>
              <a:buSzTx/>
              <a:buFontTx/>
              <a:buChar char="•"/>
              <a:tabLst/>
              <a:defRPr/>
            </a:pPr>
            <a:endParaRPr kumimoji="0" lang="en-US" altLang="ja-JP" sz="3200" b="1" u="none" strike="noStrike" kern="1200" cap="none" spc="0" normalizeH="0" baseline="0" noProof="0">
              <a:ln>
                <a:noFill/>
              </a:ln>
              <a:solidFill>
                <a:srgbClr val="F8F8F8"/>
              </a:solidFill>
              <a:effectLst>
                <a:glow rad="228600">
                  <a:schemeClr val="bg1">
                    <a:lumMod val="95000"/>
                    <a:lumOff val="5000"/>
                    <a:alpha val="82000"/>
                  </a:schemeClr>
                </a:glow>
              </a:effectLst>
              <a:uLnTx/>
              <a:uFillTx/>
              <a:latin typeface="Arial" panose="020B0604020202020204" pitchFamily="34" charset="0"/>
              <a:ea typeface="ＭＳ Ｐゴシック" charset="0"/>
              <a:cs typeface="Arial" panose="020B0604020202020204" pitchFamily="34" charset="0"/>
            </a:endParaRPr>
          </a:p>
          <a:p>
            <a:pPr marL="338138" marR="0" lvl="0" indent="-338138" algn="r" defTabSz="914400" rtl="1" eaLnBrk="1" fontAlgn="base" latinLnBrk="0" hangingPunct="1">
              <a:lnSpc>
                <a:spcPct val="100000"/>
              </a:lnSpc>
              <a:spcBef>
                <a:spcPct val="0"/>
              </a:spcBef>
              <a:spcAft>
                <a:spcPct val="0"/>
              </a:spcAft>
              <a:buClrTx/>
              <a:buSzTx/>
              <a:buFontTx/>
              <a:buChar char="•"/>
              <a:tabLst/>
              <a:defRPr/>
            </a:pPr>
            <a:r>
              <a:rPr lang="ar-JO" altLang="ja-JP" sz="3200" b="1">
                <a:solidFill>
                  <a:srgbClr val="F8F8F8"/>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rPr>
              <a:t>أتحبني أكثر مما </a:t>
            </a:r>
            <a:r>
              <a:rPr lang="ar-JO" altLang="ja-JP" sz="3200" b="1">
                <a:solidFill>
                  <a:srgbClr val="FFC000"/>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rPr>
              <a:t>يحبني بقية التلاميذ؟</a:t>
            </a:r>
            <a:r>
              <a:rPr kumimoji="0" lang="en-US" altLang="ja-JP" sz="3200" b="1" u="none" strike="noStrike" kern="1200" cap="none" spc="0" normalizeH="0" baseline="0" noProof="0">
                <a:ln>
                  <a:noFill/>
                </a:ln>
                <a:solidFill>
                  <a:srgbClr val="F8F8F8"/>
                </a:solidFill>
                <a:effectLst>
                  <a:glow rad="228600">
                    <a:schemeClr val="bg1">
                      <a:lumMod val="95000"/>
                      <a:lumOff val="5000"/>
                      <a:alpha val="82000"/>
                    </a:schemeClr>
                  </a:glow>
                </a:effectLst>
                <a:uLnTx/>
                <a:uFillTx/>
                <a:latin typeface="Arial" panose="020B0604020202020204" pitchFamily="34" charset="0"/>
                <a:ea typeface="ＭＳ Ｐゴシック" charset="0"/>
                <a:cs typeface="Arial" panose="020B0604020202020204" pitchFamily="34" charset="0"/>
              </a:rPr>
              <a:t> </a:t>
            </a:r>
            <a:endParaRPr kumimoji="0" lang="en-US" sz="3200" b="1" u="none" strike="noStrike" kern="1200" cap="none" spc="0" normalizeH="0" baseline="0" noProof="0">
              <a:ln>
                <a:noFill/>
              </a:ln>
              <a:solidFill>
                <a:srgbClr val="F8F8F8"/>
              </a:solidFill>
              <a:effectLst>
                <a:glow rad="228600">
                  <a:schemeClr val="bg1">
                    <a:lumMod val="95000"/>
                    <a:lumOff val="5000"/>
                    <a:alpha val="82000"/>
                  </a:scheme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317982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51043">
                                            <p:txEl>
                                              <p:pRg st="0" end="0"/>
                                            </p:txEl>
                                          </p:spTgt>
                                        </p:tgtEl>
                                        <p:attrNameLst>
                                          <p:attrName>style.visibility</p:attrName>
                                        </p:attrNameLst>
                                      </p:cBhvr>
                                      <p:to>
                                        <p:strVal val="visible"/>
                                      </p:to>
                                    </p:set>
                                    <p:animEffect transition="in" filter="fade">
                                      <p:cBhvr>
                                        <p:cTn id="7" dur="500"/>
                                        <p:tgtEl>
                                          <p:spTgt spid="17510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51044">
                                            <p:txEl>
                                              <p:pRg st="0" end="0"/>
                                            </p:txEl>
                                          </p:spTgt>
                                        </p:tgtEl>
                                        <p:attrNameLst>
                                          <p:attrName>style.visibility</p:attrName>
                                        </p:attrNameLst>
                                      </p:cBhvr>
                                      <p:to>
                                        <p:strVal val="visible"/>
                                      </p:to>
                                    </p:set>
                                    <p:animEffect transition="in" filter="fade">
                                      <p:cBhvr>
                                        <p:cTn id="12" dur="500"/>
                                        <p:tgtEl>
                                          <p:spTgt spid="175104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51044">
                                            <p:txEl>
                                              <p:pRg st="2" end="2"/>
                                            </p:txEl>
                                          </p:spTgt>
                                        </p:tgtEl>
                                        <p:attrNameLst>
                                          <p:attrName>style.visibility</p:attrName>
                                        </p:attrNameLst>
                                      </p:cBhvr>
                                      <p:to>
                                        <p:strVal val="visible"/>
                                      </p:to>
                                    </p:set>
                                    <p:animEffect transition="in" filter="fade">
                                      <p:cBhvr>
                                        <p:cTn id="17" dur="500"/>
                                        <p:tgtEl>
                                          <p:spTgt spid="175104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51044">
                                            <p:txEl>
                                              <p:pRg st="4" end="4"/>
                                            </p:txEl>
                                          </p:spTgt>
                                        </p:tgtEl>
                                        <p:attrNameLst>
                                          <p:attrName>style.visibility</p:attrName>
                                        </p:attrNameLst>
                                      </p:cBhvr>
                                      <p:to>
                                        <p:strVal val="visible"/>
                                      </p:to>
                                    </p:set>
                                    <p:animEffect transition="in" filter="fade">
                                      <p:cBhvr>
                                        <p:cTn id="22" dur="500"/>
                                        <p:tgtEl>
                                          <p:spTgt spid="175104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43" grpId="0" build="p" autoUpdateAnimBg="0"/>
      <p:bldP spid="1751044" grpId="0" build="p" autoUpdateAnimBg="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9001" name="AutoShape 9"/>
          <p:cNvSpPr>
            <a:spLocks noChangeArrowheads="1"/>
          </p:cNvSpPr>
          <p:nvPr/>
        </p:nvSpPr>
        <p:spPr bwMode="auto">
          <a:xfrm>
            <a:off x="0" y="1981200"/>
            <a:ext cx="4648200" cy="44196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gradFill rotWithShape="0">
            <a:gsLst>
              <a:gs pos="0">
                <a:srgbClr val="FF0000"/>
              </a:gs>
              <a:gs pos="100000">
                <a:srgbClr val="FF0000">
                  <a:gamma/>
                  <a:shade val="46275"/>
                  <a:invGamma/>
                </a:srgbClr>
              </a:gs>
            </a:gsLst>
            <a:path path="shape">
              <a:fillToRect l="50000" t="50000" r="50000" b="50000"/>
            </a:path>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a:ln>
                <a:noFill/>
              </a:ln>
              <a:solidFill>
                <a:srgbClr val="F8F8F8"/>
              </a:solidFill>
              <a:effectLst/>
              <a:uLnTx/>
              <a:uFillTx/>
              <a:latin typeface="Arial" panose="020B0604020202020204" pitchFamily="34" charset="0"/>
              <a:ea typeface="ＭＳ Ｐゴシック" charset="0"/>
              <a:cs typeface="Arial" panose="020B0604020202020204" pitchFamily="34" charset="0"/>
            </a:endParaRPr>
          </a:p>
        </p:txBody>
      </p:sp>
      <p:sp>
        <p:nvSpPr>
          <p:cNvPr id="171011" name="Rectangle 2"/>
          <p:cNvSpPr>
            <a:spLocks noGrp="1" noChangeArrowheads="1"/>
          </p:cNvSpPr>
          <p:nvPr>
            <p:ph type="ctrTitle"/>
          </p:nvPr>
        </p:nvSpPr>
        <p:spPr>
          <a:xfrm>
            <a:off x="495300" y="533400"/>
            <a:ext cx="8153400" cy="990600"/>
          </a:xfrm>
        </p:spPr>
        <p:txBody>
          <a:bodyPr/>
          <a:lstStyle/>
          <a:p>
            <a:pPr eaLnBrk="1" hangingPunct="1"/>
            <a:r>
              <a:rPr lang="ar-JO" sz="4800" b="1">
                <a:latin typeface="Arial" panose="020B0604020202020204" pitchFamily="34" charset="0"/>
                <a:ea typeface="ＭＳ Ｐゴシック" charset="0"/>
                <a:cs typeface="Arial" panose="020B0604020202020204" pitchFamily="34" charset="0"/>
              </a:rPr>
              <a:t>ثلاثة أسئلة</a:t>
            </a:r>
            <a:endParaRPr lang="en-US" b="1">
              <a:solidFill>
                <a:schemeClr val="bg1"/>
              </a:solidFill>
              <a:latin typeface="Arial" panose="020B0604020202020204" pitchFamily="34" charset="0"/>
              <a:ea typeface="ＭＳ Ｐゴシック" charset="0"/>
              <a:cs typeface="Arial" panose="020B0604020202020204" pitchFamily="34" charset="0"/>
            </a:endParaRPr>
          </a:p>
        </p:txBody>
      </p:sp>
      <p:sp>
        <p:nvSpPr>
          <p:cNvPr id="1748995" name="Text Box 3"/>
          <p:cNvSpPr txBox="1">
            <a:spLocks noChangeArrowheads="1"/>
          </p:cNvSpPr>
          <p:nvPr/>
        </p:nvSpPr>
        <p:spPr bwMode="auto">
          <a:xfrm>
            <a:off x="6346" y="2209800"/>
            <a:ext cx="4927600" cy="5847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defPPr>
              <a:defRPr lang="en-US"/>
            </a:defPPr>
            <a:lvl1pPr marL="338138" marR="0" lvl="0" indent="-338138" algn="r" defTabSz="914400" rtl="1" fontAlgn="base">
              <a:lnSpc>
                <a:spcPct val="100000"/>
              </a:lnSpc>
              <a:spcBef>
                <a:spcPct val="0"/>
              </a:spcBef>
              <a:spcAft>
                <a:spcPct val="0"/>
              </a:spcAft>
              <a:buClrTx/>
              <a:buSzTx/>
              <a:buFontTx/>
              <a:buChar char="•"/>
              <a:tabLst/>
              <a:defRPr sz="3200" b="1">
                <a:solidFill>
                  <a:srgbClr val="F8F8F8"/>
                </a:solidFill>
                <a:effectLst>
                  <a:glow rad="228600">
                    <a:schemeClr val="bg1">
                      <a:lumMod val="95000"/>
                      <a:lumOff val="5000"/>
                      <a:alpha val="82000"/>
                    </a:schemeClr>
                  </a:glow>
                </a:effectLst>
                <a:latin typeface="Arial" charset="0"/>
                <a:ea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indent="0">
              <a:buNone/>
            </a:pPr>
            <a:r>
              <a:rPr lang="ar-JO">
                <a:latin typeface="Arial" panose="020B0604020202020204" pitchFamily="34" charset="0"/>
                <a:cs typeface="Arial" panose="020B0604020202020204" pitchFamily="34" charset="0"/>
              </a:rPr>
              <a:t>هل تحبني محبة غير مشروطة؟</a:t>
            </a:r>
            <a:endParaRPr lang="en-US">
              <a:latin typeface="Arial" panose="020B0604020202020204" pitchFamily="34" charset="0"/>
              <a:cs typeface="Arial" panose="020B0604020202020204" pitchFamily="34" charset="0"/>
            </a:endParaRPr>
          </a:p>
        </p:txBody>
      </p:sp>
      <p:sp>
        <p:nvSpPr>
          <p:cNvPr id="1748996" name="Text Box 4"/>
          <p:cNvSpPr txBox="1">
            <a:spLocks noChangeArrowheads="1"/>
          </p:cNvSpPr>
          <p:nvPr/>
        </p:nvSpPr>
        <p:spPr bwMode="auto">
          <a:xfrm>
            <a:off x="5140325" y="2209800"/>
            <a:ext cx="3392488" cy="584775"/>
          </a:xfrm>
          <a:prstGeom prst="rect">
            <a:avLst/>
          </a:prstGeom>
          <a:noFill/>
          <a:ln>
            <a:noFill/>
          </a:ln>
          <a:effectLst>
            <a:outerShdw blurRad="63500" dist="35921"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a:ln>
                  <a:noFill/>
                </a:ln>
                <a:solidFill>
                  <a:srgbClr val="F8F8F8"/>
                </a:solidFill>
                <a:effectLst/>
                <a:uLnTx/>
                <a:uFillTx/>
                <a:latin typeface="Arial" panose="020B0604020202020204" pitchFamily="34" charset="0"/>
                <a:ea typeface="ＭＳ Ｐゴシック" charset="0"/>
                <a:cs typeface="Arial" panose="020B0604020202020204" pitchFamily="34" charset="0"/>
              </a:rPr>
              <a:t>أحبك محبة المصلحة</a:t>
            </a:r>
            <a:endParaRPr kumimoji="0" lang="en-US" sz="3200" b="1" u="none" strike="noStrike" kern="1200" cap="none" spc="0" normalizeH="0" baseline="0" noProof="0">
              <a:ln>
                <a:noFill/>
              </a:ln>
              <a:solidFill>
                <a:srgbClr val="F8F8F8"/>
              </a:solidFill>
              <a:effectLst/>
              <a:uLnTx/>
              <a:uFillTx/>
              <a:latin typeface="Arial" panose="020B0604020202020204" pitchFamily="34" charset="0"/>
              <a:ea typeface="ＭＳ Ｐゴシック" charset="0"/>
              <a:cs typeface="Arial" panose="020B0604020202020204" pitchFamily="34" charset="0"/>
            </a:endParaRPr>
          </a:p>
        </p:txBody>
      </p:sp>
      <p:sp>
        <p:nvSpPr>
          <p:cNvPr id="1748997" name="Text Box 5"/>
          <p:cNvSpPr txBox="1">
            <a:spLocks noChangeArrowheads="1"/>
          </p:cNvSpPr>
          <p:nvPr/>
        </p:nvSpPr>
        <p:spPr bwMode="auto">
          <a:xfrm>
            <a:off x="6346" y="3124200"/>
            <a:ext cx="4927600" cy="5794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defPPr>
              <a:defRPr lang="en-US"/>
            </a:defPPr>
            <a:lvl1pPr marL="338138" marR="0" lvl="0" indent="-338138" algn="r" defTabSz="914400" rtl="1" fontAlgn="base">
              <a:lnSpc>
                <a:spcPct val="100000"/>
              </a:lnSpc>
              <a:spcBef>
                <a:spcPct val="0"/>
              </a:spcBef>
              <a:spcAft>
                <a:spcPct val="0"/>
              </a:spcAft>
              <a:buClrTx/>
              <a:buSzTx/>
              <a:buFontTx/>
              <a:buChar char="•"/>
              <a:tabLst/>
              <a:defRPr sz="3200" b="1">
                <a:solidFill>
                  <a:srgbClr val="F8F8F8"/>
                </a:solidFill>
                <a:effectLst>
                  <a:glow rad="228600">
                    <a:schemeClr val="bg1">
                      <a:lumMod val="95000"/>
                      <a:lumOff val="5000"/>
                      <a:alpha val="82000"/>
                    </a:schemeClr>
                  </a:glow>
                </a:effectLst>
                <a:latin typeface="Arial" charset="0"/>
                <a:ea typeface="ＭＳ Ｐゴシック" charset="0"/>
              </a:defRPr>
            </a:lvl1pPr>
            <a:lvl2pPr marL="37931725" indent="-37474525">
              <a:defRPr sz="2400">
                <a:latin typeface="Arial" charset="0"/>
                <a:ea typeface="ＭＳ Ｐゴシック" charset="0"/>
              </a:defRPr>
            </a:lvl2pPr>
            <a:lvl3pPr>
              <a:defRPr sz="2400">
                <a:latin typeface="Arial" charset="0"/>
                <a:ea typeface="ＭＳ Ｐゴシック" charset="0"/>
              </a:defRPr>
            </a:lvl3pPr>
            <a:lvl4pPr>
              <a:defRPr sz="2400">
                <a:latin typeface="Arial" charset="0"/>
                <a:ea typeface="ＭＳ Ｐゴシック" charset="0"/>
              </a:defRPr>
            </a:lvl4pPr>
            <a:lvl5pPr>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pPr marL="0" indent="0">
              <a:buNone/>
            </a:pPr>
            <a:r>
              <a:rPr lang="ar-JO">
                <a:latin typeface="Arial" panose="020B0604020202020204" pitchFamily="34" charset="0"/>
                <a:cs typeface="Arial" panose="020B0604020202020204" pitchFamily="34" charset="0"/>
              </a:rPr>
              <a:t>هل تحبني محبة غير مشروطة؟</a:t>
            </a:r>
            <a:endParaRPr lang="en-US">
              <a:latin typeface="Arial" panose="020B0604020202020204" pitchFamily="34" charset="0"/>
              <a:cs typeface="Arial" panose="020B0604020202020204" pitchFamily="34" charset="0"/>
            </a:endParaRPr>
          </a:p>
        </p:txBody>
      </p:sp>
      <p:sp>
        <p:nvSpPr>
          <p:cNvPr id="1748998" name="Text Box 6"/>
          <p:cNvSpPr txBox="1">
            <a:spLocks noChangeArrowheads="1"/>
          </p:cNvSpPr>
          <p:nvPr/>
        </p:nvSpPr>
        <p:spPr bwMode="auto">
          <a:xfrm>
            <a:off x="5140325" y="3124200"/>
            <a:ext cx="3392488" cy="584775"/>
          </a:xfrm>
          <a:prstGeom prst="rect">
            <a:avLst/>
          </a:prstGeom>
          <a:noFill/>
          <a:ln>
            <a:noFill/>
          </a:ln>
          <a:effectLst>
            <a:outerShdw blurRad="63500" dist="35921" dir="2700000" algn="ctr" rotWithShape="0">
              <a:schemeClr val="bg1">
                <a:alpha val="74998"/>
              </a:schemeClr>
            </a:outerShdw>
          </a:effectLst>
        </p:spPr>
        <p:txBody>
          <a:bodyPr>
            <a:spAutoFit/>
          </a:bodyPr>
          <a:lstStyle/>
          <a:p>
            <a:pPr lvl="0" algn="ctr" defTabSz="914400" eaLnBrk="0" fontAlgn="base" hangingPunct="0">
              <a:spcBef>
                <a:spcPct val="0"/>
              </a:spcBef>
              <a:spcAft>
                <a:spcPct val="0"/>
              </a:spcAft>
              <a:defRPr/>
            </a:pPr>
            <a:r>
              <a:rPr lang="ar-JO" sz="3200" b="1">
                <a:solidFill>
                  <a:srgbClr val="F8F8F8"/>
                </a:solidFill>
                <a:latin typeface="Arial" panose="020B0604020202020204" pitchFamily="34" charset="0"/>
                <a:ea typeface="ＭＳ Ｐゴシック" charset="0"/>
                <a:cs typeface="Arial" panose="020B0604020202020204" pitchFamily="34" charset="0"/>
              </a:rPr>
              <a:t>أحبك محبة المصلحة</a:t>
            </a:r>
            <a:endParaRPr lang="en-US" sz="3200" b="1">
              <a:solidFill>
                <a:srgbClr val="F8F8F8"/>
              </a:solidFill>
              <a:latin typeface="Arial" panose="020B0604020202020204" pitchFamily="34" charset="0"/>
              <a:ea typeface="ＭＳ Ｐゴシック" charset="0"/>
              <a:cs typeface="Arial" panose="020B0604020202020204" pitchFamily="34" charset="0"/>
            </a:endParaRPr>
          </a:p>
        </p:txBody>
      </p:sp>
      <p:sp>
        <p:nvSpPr>
          <p:cNvPr id="1748999" name="Text Box 7"/>
          <p:cNvSpPr txBox="1">
            <a:spLocks noChangeArrowheads="1"/>
          </p:cNvSpPr>
          <p:nvPr/>
        </p:nvSpPr>
        <p:spPr bwMode="auto">
          <a:xfrm>
            <a:off x="6346" y="4038600"/>
            <a:ext cx="4927600" cy="5794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defPPr>
              <a:defRPr lang="en-US"/>
            </a:defPPr>
            <a:lvl1pPr marL="338138" marR="0" lvl="0" indent="-338138" algn="r" defTabSz="914400" rtl="1" fontAlgn="base">
              <a:lnSpc>
                <a:spcPct val="100000"/>
              </a:lnSpc>
              <a:spcBef>
                <a:spcPct val="0"/>
              </a:spcBef>
              <a:spcAft>
                <a:spcPct val="0"/>
              </a:spcAft>
              <a:buClrTx/>
              <a:buSzTx/>
              <a:buFontTx/>
              <a:buChar char="•"/>
              <a:tabLst/>
              <a:defRPr sz="3200" b="1">
                <a:solidFill>
                  <a:srgbClr val="F8F8F8"/>
                </a:solidFill>
                <a:effectLst>
                  <a:glow rad="228600">
                    <a:schemeClr val="bg1">
                      <a:lumMod val="95000"/>
                      <a:lumOff val="5000"/>
                      <a:alpha val="82000"/>
                    </a:schemeClr>
                  </a:glow>
                </a:effectLst>
                <a:latin typeface="Arial" charset="0"/>
                <a:ea typeface="ＭＳ Ｐゴシック" charset="0"/>
              </a:defRPr>
            </a:lvl1pPr>
            <a:lvl2pPr marL="37931725" indent="-37474525">
              <a:defRPr sz="2400">
                <a:latin typeface="Arial" charset="0"/>
                <a:ea typeface="ＭＳ Ｐゴシック" charset="0"/>
              </a:defRPr>
            </a:lvl2pPr>
            <a:lvl3pPr>
              <a:defRPr sz="2400">
                <a:latin typeface="Arial" charset="0"/>
                <a:ea typeface="ＭＳ Ｐゴシック" charset="0"/>
              </a:defRPr>
            </a:lvl3pPr>
            <a:lvl4pPr>
              <a:defRPr sz="2400">
                <a:latin typeface="Arial" charset="0"/>
                <a:ea typeface="ＭＳ Ｐゴシック" charset="0"/>
              </a:defRPr>
            </a:lvl4pPr>
            <a:lvl5pPr>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pPr marL="0" indent="0">
              <a:buNone/>
            </a:pPr>
            <a:r>
              <a:rPr lang="ar-JO">
                <a:latin typeface="Arial" panose="020B0604020202020204" pitchFamily="34" charset="0"/>
                <a:cs typeface="Arial" panose="020B0604020202020204" pitchFamily="34" charset="0"/>
              </a:rPr>
              <a:t>هل تحبني محبة المصلحة؟</a:t>
            </a:r>
            <a:endParaRPr lang="en-US">
              <a:latin typeface="Arial" panose="020B0604020202020204" pitchFamily="34" charset="0"/>
              <a:cs typeface="Arial" panose="020B0604020202020204" pitchFamily="34" charset="0"/>
            </a:endParaRPr>
          </a:p>
        </p:txBody>
      </p:sp>
      <p:sp>
        <p:nvSpPr>
          <p:cNvPr id="1749000" name="Text Box 8"/>
          <p:cNvSpPr txBox="1">
            <a:spLocks noChangeArrowheads="1"/>
          </p:cNvSpPr>
          <p:nvPr/>
        </p:nvSpPr>
        <p:spPr bwMode="auto">
          <a:xfrm>
            <a:off x="5140325" y="4038600"/>
            <a:ext cx="3392488" cy="584775"/>
          </a:xfrm>
          <a:prstGeom prst="rect">
            <a:avLst/>
          </a:prstGeom>
          <a:noFill/>
          <a:ln>
            <a:noFill/>
          </a:ln>
          <a:effectLst>
            <a:outerShdw blurRad="63500" dist="35921" dir="2700000" algn="ctr" rotWithShape="0">
              <a:schemeClr val="bg1">
                <a:alpha val="74998"/>
              </a:schemeClr>
            </a:outerShdw>
          </a:effectLst>
        </p:spPr>
        <p:txBody>
          <a:bodyPr>
            <a:spAutoFit/>
          </a:bodyPr>
          <a:lstStyle/>
          <a:p>
            <a:pPr lvl="0" algn="ctr" defTabSz="914400" eaLnBrk="0" fontAlgn="base" hangingPunct="0">
              <a:spcBef>
                <a:spcPct val="0"/>
              </a:spcBef>
              <a:spcAft>
                <a:spcPct val="0"/>
              </a:spcAft>
              <a:defRPr/>
            </a:pPr>
            <a:r>
              <a:rPr lang="ar-JO" sz="3200" b="1">
                <a:solidFill>
                  <a:srgbClr val="F8F8F8"/>
                </a:solidFill>
                <a:latin typeface="Arial" panose="020B0604020202020204" pitchFamily="34" charset="0"/>
                <a:ea typeface="ＭＳ Ｐゴシック" charset="0"/>
                <a:cs typeface="Arial" panose="020B0604020202020204" pitchFamily="34" charset="0"/>
              </a:rPr>
              <a:t>أحبك محبة المصلحة</a:t>
            </a:r>
            <a:endParaRPr lang="en-US" sz="3200" b="1">
              <a:solidFill>
                <a:srgbClr val="F8F8F8"/>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52720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48995">
                                            <p:txEl>
                                              <p:pRg st="0" end="0"/>
                                            </p:txEl>
                                          </p:spTgt>
                                        </p:tgtEl>
                                        <p:attrNameLst>
                                          <p:attrName>style.visibility</p:attrName>
                                        </p:attrNameLst>
                                      </p:cBhvr>
                                      <p:to>
                                        <p:strVal val="visible"/>
                                      </p:to>
                                    </p:set>
                                    <p:animEffect transition="in" filter="fade">
                                      <p:cBhvr>
                                        <p:cTn id="7" dur="500"/>
                                        <p:tgtEl>
                                          <p:spTgt spid="17489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48996">
                                            <p:txEl>
                                              <p:pRg st="0" end="0"/>
                                            </p:txEl>
                                          </p:spTgt>
                                        </p:tgtEl>
                                        <p:attrNameLst>
                                          <p:attrName>style.visibility</p:attrName>
                                        </p:attrNameLst>
                                      </p:cBhvr>
                                      <p:to>
                                        <p:strVal val="visible"/>
                                      </p:to>
                                    </p:set>
                                    <p:animEffect transition="in" filter="fade">
                                      <p:cBhvr>
                                        <p:cTn id="12" dur="500"/>
                                        <p:tgtEl>
                                          <p:spTgt spid="174899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48997">
                                            <p:txEl>
                                              <p:pRg st="0" end="0"/>
                                            </p:txEl>
                                          </p:spTgt>
                                        </p:tgtEl>
                                        <p:attrNameLst>
                                          <p:attrName>style.visibility</p:attrName>
                                        </p:attrNameLst>
                                      </p:cBhvr>
                                      <p:to>
                                        <p:strVal val="visible"/>
                                      </p:to>
                                    </p:set>
                                    <p:animEffect transition="in" filter="fade">
                                      <p:cBhvr>
                                        <p:cTn id="17" dur="500"/>
                                        <p:tgtEl>
                                          <p:spTgt spid="174899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48998">
                                            <p:txEl>
                                              <p:pRg st="0" end="0"/>
                                            </p:txEl>
                                          </p:spTgt>
                                        </p:tgtEl>
                                        <p:attrNameLst>
                                          <p:attrName>style.visibility</p:attrName>
                                        </p:attrNameLst>
                                      </p:cBhvr>
                                      <p:to>
                                        <p:strVal val="visible"/>
                                      </p:to>
                                    </p:set>
                                    <p:animEffect transition="in" filter="fade">
                                      <p:cBhvr>
                                        <p:cTn id="22" dur="500"/>
                                        <p:tgtEl>
                                          <p:spTgt spid="1748998">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48999">
                                            <p:txEl>
                                              <p:pRg st="0" end="0"/>
                                            </p:txEl>
                                          </p:spTgt>
                                        </p:tgtEl>
                                        <p:attrNameLst>
                                          <p:attrName>style.visibility</p:attrName>
                                        </p:attrNameLst>
                                      </p:cBhvr>
                                      <p:to>
                                        <p:strVal val="visible"/>
                                      </p:to>
                                    </p:set>
                                    <p:animEffect transition="in" filter="fade">
                                      <p:cBhvr>
                                        <p:cTn id="27" dur="500"/>
                                        <p:tgtEl>
                                          <p:spTgt spid="1748999">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49000">
                                            <p:txEl>
                                              <p:pRg st="0" end="0"/>
                                            </p:txEl>
                                          </p:spTgt>
                                        </p:tgtEl>
                                        <p:attrNameLst>
                                          <p:attrName>style.visibility</p:attrName>
                                        </p:attrNameLst>
                                      </p:cBhvr>
                                      <p:to>
                                        <p:strVal val="visible"/>
                                      </p:to>
                                    </p:set>
                                    <p:animEffect transition="in" filter="fade">
                                      <p:cBhvr>
                                        <p:cTn id="32" dur="500"/>
                                        <p:tgtEl>
                                          <p:spTgt spid="17490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8995" grpId="0" build="p" autoUpdateAnimBg="0"/>
      <p:bldP spid="1748996" grpId="0" build="p" autoUpdateAnimBg="0"/>
      <p:bldP spid="1748997" grpId="0" build="p" autoUpdateAnimBg="0"/>
      <p:bldP spid="1748998" grpId="0" build="p" autoUpdateAnimBg="0"/>
      <p:bldP spid="1748999" grpId="0" build="p" autoUpdateAnimBg="0"/>
      <p:bldP spid="1749000" grpId="0" build="p" autoUpdateAnimBg="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10" descr="shee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19600" y="1295400"/>
            <a:ext cx="4349750" cy="5105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9001" name="AutoShape 9"/>
          <p:cNvSpPr>
            <a:spLocks noChangeArrowheads="1"/>
          </p:cNvSpPr>
          <p:nvPr/>
        </p:nvSpPr>
        <p:spPr bwMode="auto">
          <a:xfrm>
            <a:off x="0" y="1981200"/>
            <a:ext cx="4648200" cy="44196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gradFill rotWithShape="0">
            <a:gsLst>
              <a:gs pos="0">
                <a:srgbClr val="FF0000"/>
              </a:gs>
              <a:gs pos="100000">
                <a:srgbClr val="FF0000">
                  <a:gamma/>
                  <a:shade val="46275"/>
                  <a:invGamma/>
                </a:srgbClr>
              </a:gs>
            </a:gsLst>
            <a:path path="shape">
              <a:fillToRect l="50000" t="50000" r="50000" b="50000"/>
            </a:path>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8F8F8"/>
              </a:solidFill>
              <a:effectLst/>
              <a:uLnTx/>
              <a:uFillTx/>
              <a:latin typeface="Arial" panose="020B0604020202020204" pitchFamily="34" charset="0"/>
              <a:ea typeface="ＭＳ Ｐゴシック" charset="0"/>
              <a:cs typeface="Arial" panose="020B0604020202020204" pitchFamily="34" charset="0"/>
            </a:endParaRPr>
          </a:p>
        </p:txBody>
      </p:sp>
      <p:sp>
        <p:nvSpPr>
          <p:cNvPr id="173060" name="Rectangle 2"/>
          <p:cNvSpPr>
            <a:spLocks noGrp="1" noChangeArrowheads="1"/>
          </p:cNvSpPr>
          <p:nvPr>
            <p:ph type="ctrTitle"/>
          </p:nvPr>
        </p:nvSpPr>
        <p:spPr>
          <a:xfrm>
            <a:off x="495300" y="533400"/>
            <a:ext cx="8153400" cy="990600"/>
          </a:xfrm>
        </p:spPr>
        <p:txBody>
          <a:bodyPr/>
          <a:lstStyle/>
          <a:p>
            <a:pPr eaLnBrk="1" hangingPunct="1"/>
            <a:r>
              <a:rPr lang="ar-JO" sz="4800" b="1">
                <a:latin typeface="Arial" panose="020B0604020202020204" pitchFamily="34" charset="0"/>
                <a:ea typeface="ＭＳ Ｐゴシック" charset="0"/>
                <a:cs typeface="Arial" panose="020B0604020202020204" pitchFamily="34" charset="0"/>
              </a:rPr>
              <a:t>ثلاثة استردادات</a:t>
            </a:r>
            <a:endParaRPr lang="en-US">
              <a:solidFill>
                <a:schemeClr val="bg1"/>
              </a:solidFill>
              <a:latin typeface="Arial" panose="020B0604020202020204" pitchFamily="34" charset="0"/>
              <a:ea typeface="ＭＳ Ｐゴシック" charset="0"/>
              <a:cs typeface="Arial" panose="020B0604020202020204" pitchFamily="34" charset="0"/>
            </a:endParaRPr>
          </a:p>
        </p:txBody>
      </p:sp>
      <p:sp>
        <p:nvSpPr>
          <p:cNvPr id="1748995" name="Text Box 3"/>
          <p:cNvSpPr txBox="1">
            <a:spLocks noChangeArrowheads="1"/>
          </p:cNvSpPr>
          <p:nvPr/>
        </p:nvSpPr>
        <p:spPr bwMode="auto">
          <a:xfrm>
            <a:off x="0" y="2209800"/>
            <a:ext cx="4876800" cy="5794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defPPr>
              <a:defRPr lang="en-US"/>
            </a:defPPr>
            <a:lvl1pPr marR="0" lvl="0" indent="0" algn="r" defTabSz="914400" rtl="1" fontAlgn="base">
              <a:lnSpc>
                <a:spcPct val="100000"/>
              </a:lnSpc>
              <a:spcBef>
                <a:spcPct val="0"/>
              </a:spcBef>
              <a:spcAft>
                <a:spcPct val="0"/>
              </a:spcAft>
              <a:buClrTx/>
              <a:buSzTx/>
              <a:buFontTx/>
              <a:buNone/>
              <a:tabLst/>
              <a:defRPr sz="3200" b="1">
                <a:solidFill>
                  <a:srgbClr val="F8F8F8"/>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defRPr>
            </a:lvl1pPr>
            <a:lvl2pPr marL="37931725" indent="-37474525">
              <a:defRPr sz="2400">
                <a:latin typeface="Arial" charset="0"/>
                <a:ea typeface="ＭＳ Ｐゴシック" charset="0"/>
              </a:defRPr>
            </a:lvl2pPr>
            <a:lvl3pPr>
              <a:defRPr sz="2400">
                <a:latin typeface="Arial" charset="0"/>
                <a:ea typeface="ＭＳ Ｐゴシック" charset="0"/>
              </a:defRPr>
            </a:lvl3pPr>
            <a:lvl4pPr>
              <a:defRPr sz="2400">
                <a:latin typeface="Arial" charset="0"/>
                <a:ea typeface="ＭＳ Ｐゴシック" charset="0"/>
              </a:defRPr>
            </a:lvl4pPr>
            <a:lvl5pPr>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r>
              <a:rPr lang="ar-JO"/>
              <a:t>هل تحبني محبة غير مشروطة؟</a:t>
            </a:r>
            <a:endParaRPr lang="en-US"/>
          </a:p>
        </p:txBody>
      </p:sp>
      <p:sp>
        <p:nvSpPr>
          <p:cNvPr id="1748996" name="Text Box 4"/>
          <p:cNvSpPr txBox="1">
            <a:spLocks noChangeArrowheads="1"/>
          </p:cNvSpPr>
          <p:nvPr/>
        </p:nvSpPr>
        <p:spPr bwMode="auto">
          <a:xfrm>
            <a:off x="4419600" y="2209800"/>
            <a:ext cx="4572000" cy="5794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defPPr>
              <a:defRPr lang="en-US"/>
            </a:defPPr>
            <a:lvl1pPr marR="0" lvl="0" indent="0" algn="r" defTabSz="914400" rtl="1" fontAlgn="base">
              <a:lnSpc>
                <a:spcPct val="100000"/>
              </a:lnSpc>
              <a:spcBef>
                <a:spcPct val="0"/>
              </a:spcBef>
              <a:spcAft>
                <a:spcPct val="0"/>
              </a:spcAft>
              <a:buClrTx/>
              <a:buSzTx/>
              <a:buFontTx/>
              <a:buNone/>
              <a:tabLst/>
              <a:defRPr sz="3200" b="1">
                <a:solidFill>
                  <a:srgbClr val="F8F8F8"/>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defRPr>
            </a:lvl1pPr>
            <a:lvl2pPr marL="37931725" indent="-37474525">
              <a:defRPr sz="2400">
                <a:latin typeface="Arial" charset="0"/>
                <a:ea typeface="ＭＳ Ｐゴシック" charset="0"/>
              </a:defRPr>
            </a:lvl2pPr>
            <a:lvl3pPr>
              <a:defRPr sz="2400">
                <a:latin typeface="Arial" charset="0"/>
                <a:ea typeface="ＭＳ Ｐゴシック" charset="0"/>
              </a:defRPr>
            </a:lvl3pPr>
            <a:lvl4pPr>
              <a:defRPr sz="2400">
                <a:latin typeface="Arial" charset="0"/>
                <a:ea typeface="ＭＳ Ｐゴシック" charset="0"/>
              </a:defRPr>
            </a:lvl4pPr>
            <a:lvl5pPr>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pPr algn="ctr"/>
            <a:r>
              <a:rPr lang="ar-JO"/>
              <a:t>ارع خرافي</a:t>
            </a:r>
            <a:endParaRPr lang="en-US"/>
          </a:p>
        </p:txBody>
      </p:sp>
      <p:sp>
        <p:nvSpPr>
          <p:cNvPr id="1748997" name="Text Box 5"/>
          <p:cNvSpPr txBox="1">
            <a:spLocks noChangeArrowheads="1"/>
          </p:cNvSpPr>
          <p:nvPr/>
        </p:nvSpPr>
        <p:spPr bwMode="auto">
          <a:xfrm>
            <a:off x="0" y="3124200"/>
            <a:ext cx="4876800" cy="5794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defPPr>
              <a:defRPr lang="en-US"/>
            </a:defPPr>
            <a:lvl1pPr marR="0" lvl="0" indent="0" algn="r" defTabSz="914400" rtl="1" fontAlgn="base">
              <a:lnSpc>
                <a:spcPct val="100000"/>
              </a:lnSpc>
              <a:spcBef>
                <a:spcPct val="0"/>
              </a:spcBef>
              <a:spcAft>
                <a:spcPct val="0"/>
              </a:spcAft>
              <a:buClrTx/>
              <a:buSzTx/>
              <a:buFontTx/>
              <a:buNone/>
              <a:tabLst/>
              <a:defRPr sz="3200" b="1">
                <a:solidFill>
                  <a:srgbClr val="F8F8F8"/>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defRPr>
            </a:lvl1pPr>
            <a:lvl2pPr marL="37931725" indent="-37474525">
              <a:defRPr sz="2400">
                <a:latin typeface="Arial" charset="0"/>
                <a:ea typeface="ＭＳ Ｐゴシック" charset="0"/>
              </a:defRPr>
            </a:lvl2pPr>
            <a:lvl3pPr>
              <a:defRPr sz="2400">
                <a:latin typeface="Arial" charset="0"/>
                <a:ea typeface="ＭＳ Ｐゴシック" charset="0"/>
              </a:defRPr>
            </a:lvl3pPr>
            <a:lvl4pPr>
              <a:defRPr sz="2400">
                <a:latin typeface="Arial" charset="0"/>
                <a:ea typeface="ＭＳ Ｐゴシック" charset="0"/>
              </a:defRPr>
            </a:lvl4pPr>
            <a:lvl5pPr>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r>
              <a:rPr lang="ar-JO"/>
              <a:t>هل تحبني محبة غير مشروطة؟</a:t>
            </a:r>
            <a:endParaRPr lang="en-US"/>
          </a:p>
        </p:txBody>
      </p:sp>
      <p:sp>
        <p:nvSpPr>
          <p:cNvPr id="1748998" name="Text Box 6"/>
          <p:cNvSpPr txBox="1">
            <a:spLocks noChangeArrowheads="1"/>
          </p:cNvSpPr>
          <p:nvPr/>
        </p:nvSpPr>
        <p:spPr bwMode="auto">
          <a:xfrm>
            <a:off x="4419600" y="3124200"/>
            <a:ext cx="4572000" cy="5794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defPPr>
              <a:defRPr lang="en-US"/>
            </a:defPPr>
            <a:lvl1pPr marR="0" lvl="0" indent="0" algn="ctr" defTabSz="914400" rtl="1" fontAlgn="base">
              <a:lnSpc>
                <a:spcPct val="100000"/>
              </a:lnSpc>
              <a:spcBef>
                <a:spcPct val="0"/>
              </a:spcBef>
              <a:spcAft>
                <a:spcPct val="0"/>
              </a:spcAft>
              <a:buClrTx/>
              <a:buSzTx/>
              <a:buFontTx/>
              <a:buNone/>
              <a:tabLst/>
              <a:defRPr sz="3200" b="1">
                <a:solidFill>
                  <a:srgbClr val="F8F8F8"/>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defRPr>
            </a:lvl1pPr>
            <a:lvl2pPr marL="37931725" indent="-37474525">
              <a:defRPr sz="2400">
                <a:latin typeface="Arial" charset="0"/>
                <a:ea typeface="ＭＳ Ｐゴシック" charset="0"/>
              </a:defRPr>
            </a:lvl2pPr>
            <a:lvl3pPr>
              <a:defRPr sz="2400">
                <a:latin typeface="Arial" charset="0"/>
                <a:ea typeface="ＭＳ Ｐゴシック" charset="0"/>
              </a:defRPr>
            </a:lvl3pPr>
            <a:lvl4pPr>
              <a:defRPr sz="2400">
                <a:latin typeface="Arial" charset="0"/>
                <a:ea typeface="ＭＳ Ｐゴシック" charset="0"/>
              </a:defRPr>
            </a:lvl4pPr>
            <a:lvl5pPr>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r>
              <a:rPr lang="ar-JO"/>
              <a:t>ارع غنمي</a:t>
            </a:r>
            <a:endParaRPr lang="en-US"/>
          </a:p>
        </p:txBody>
      </p:sp>
      <p:sp>
        <p:nvSpPr>
          <p:cNvPr id="1748999" name="Text Box 7"/>
          <p:cNvSpPr txBox="1">
            <a:spLocks noChangeArrowheads="1"/>
          </p:cNvSpPr>
          <p:nvPr/>
        </p:nvSpPr>
        <p:spPr bwMode="auto">
          <a:xfrm>
            <a:off x="0" y="4038600"/>
            <a:ext cx="4876800" cy="5794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defPPr>
              <a:defRPr lang="en-US"/>
            </a:defPPr>
            <a:lvl1pPr marR="0" lvl="0" indent="0" algn="r" defTabSz="914400" rtl="1" fontAlgn="base">
              <a:lnSpc>
                <a:spcPct val="100000"/>
              </a:lnSpc>
              <a:spcBef>
                <a:spcPct val="0"/>
              </a:spcBef>
              <a:spcAft>
                <a:spcPct val="0"/>
              </a:spcAft>
              <a:buClrTx/>
              <a:buSzTx/>
              <a:buFontTx/>
              <a:buNone/>
              <a:tabLst/>
              <a:defRPr sz="3200" b="1">
                <a:solidFill>
                  <a:srgbClr val="F8F8F8"/>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defRPr>
            </a:lvl1pPr>
            <a:lvl2pPr marL="37931725" indent="-37474525">
              <a:defRPr sz="2400">
                <a:latin typeface="Arial" charset="0"/>
                <a:ea typeface="ＭＳ Ｐゴシック" charset="0"/>
              </a:defRPr>
            </a:lvl2pPr>
            <a:lvl3pPr>
              <a:defRPr sz="2400">
                <a:latin typeface="Arial" charset="0"/>
                <a:ea typeface="ＭＳ Ｐゴシック" charset="0"/>
              </a:defRPr>
            </a:lvl3pPr>
            <a:lvl4pPr>
              <a:defRPr sz="2400">
                <a:latin typeface="Arial" charset="0"/>
                <a:ea typeface="ＭＳ Ｐゴシック" charset="0"/>
              </a:defRPr>
            </a:lvl4pPr>
            <a:lvl5pPr>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r>
              <a:rPr lang="ar-JO"/>
              <a:t>هل تحبني محبة المصلحة؟</a:t>
            </a:r>
            <a:endParaRPr lang="en-US"/>
          </a:p>
        </p:txBody>
      </p:sp>
      <p:sp>
        <p:nvSpPr>
          <p:cNvPr id="1749000" name="Text Box 8"/>
          <p:cNvSpPr txBox="1">
            <a:spLocks noChangeArrowheads="1"/>
          </p:cNvSpPr>
          <p:nvPr/>
        </p:nvSpPr>
        <p:spPr bwMode="auto">
          <a:xfrm>
            <a:off x="4419600" y="4038600"/>
            <a:ext cx="4572000" cy="5794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defPPr>
              <a:defRPr lang="en-US"/>
            </a:defPPr>
            <a:lvl1pPr marR="0" lvl="0" indent="0" algn="ctr" defTabSz="914400" rtl="1" fontAlgn="base">
              <a:lnSpc>
                <a:spcPct val="100000"/>
              </a:lnSpc>
              <a:spcBef>
                <a:spcPct val="0"/>
              </a:spcBef>
              <a:spcAft>
                <a:spcPct val="0"/>
              </a:spcAft>
              <a:buClrTx/>
              <a:buSzTx/>
              <a:buFontTx/>
              <a:buNone/>
              <a:tabLst/>
              <a:defRPr sz="3200" b="1">
                <a:solidFill>
                  <a:srgbClr val="F8F8F8"/>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defRPr>
            </a:lvl1pPr>
            <a:lvl2pPr marL="37931725" indent="-37474525">
              <a:defRPr sz="2400">
                <a:latin typeface="Arial" charset="0"/>
                <a:ea typeface="ＭＳ Ｐゴシック" charset="0"/>
              </a:defRPr>
            </a:lvl2pPr>
            <a:lvl3pPr>
              <a:defRPr sz="2400">
                <a:latin typeface="Arial" charset="0"/>
                <a:ea typeface="ＭＳ Ｐゴシック" charset="0"/>
              </a:defRPr>
            </a:lvl3pPr>
            <a:lvl4pPr>
              <a:defRPr sz="2400">
                <a:latin typeface="Arial" charset="0"/>
                <a:ea typeface="ＭＳ Ｐゴシック" charset="0"/>
              </a:defRPr>
            </a:lvl4pPr>
            <a:lvl5pPr>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r>
              <a:rPr lang="ar-JO"/>
              <a:t>ارع غنمي</a:t>
            </a:r>
            <a:endParaRPr lang="en-US"/>
          </a:p>
        </p:txBody>
      </p:sp>
    </p:spTree>
    <p:extLst>
      <p:ext uri="{BB962C8B-B14F-4D97-AF65-F5344CB8AC3E}">
        <p14:creationId xmlns:p14="http://schemas.microsoft.com/office/powerpoint/2010/main" val="41189675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48995">
                                            <p:txEl>
                                              <p:pRg st="0" end="0"/>
                                            </p:txEl>
                                          </p:spTgt>
                                        </p:tgtEl>
                                        <p:attrNameLst>
                                          <p:attrName>style.visibility</p:attrName>
                                        </p:attrNameLst>
                                      </p:cBhvr>
                                      <p:to>
                                        <p:strVal val="visible"/>
                                      </p:to>
                                    </p:set>
                                    <p:animEffect transition="in" filter="fade">
                                      <p:cBhvr>
                                        <p:cTn id="7" dur="500"/>
                                        <p:tgtEl>
                                          <p:spTgt spid="17489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48996">
                                            <p:txEl>
                                              <p:pRg st="0" end="0"/>
                                            </p:txEl>
                                          </p:spTgt>
                                        </p:tgtEl>
                                        <p:attrNameLst>
                                          <p:attrName>style.visibility</p:attrName>
                                        </p:attrNameLst>
                                      </p:cBhvr>
                                      <p:to>
                                        <p:strVal val="visible"/>
                                      </p:to>
                                    </p:set>
                                    <p:animEffect transition="in" filter="fade">
                                      <p:cBhvr>
                                        <p:cTn id="12" dur="500"/>
                                        <p:tgtEl>
                                          <p:spTgt spid="174899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48997">
                                            <p:txEl>
                                              <p:pRg st="0" end="0"/>
                                            </p:txEl>
                                          </p:spTgt>
                                        </p:tgtEl>
                                        <p:attrNameLst>
                                          <p:attrName>style.visibility</p:attrName>
                                        </p:attrNameLst>
                                      </p:cBhvr>
                                      <p:to>
                                        <p:strVal val="visible"/>
                                      </p:to>
                                    </p:set>
                                    <p:animEffect transition="in" filter="fade">
                                      <p:cBhvr>
                                        <p:cTn id="17" dur="500"/>
                                        <p:tgtEl>
                                          <p:spTgt spid="174899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48998">
                                            <p:txEl>
                                              <p:pRg st="0" end="0"/>
                                            </p:txEl>
                                          </p:spTgt>
                                        </p:tgtEl>
                                        <p:attrNameLst>
                                          <p:attrName>style.visibility</p:attrName>
                                        </p:attrNameLst>
                                      </p:cBhvr>
                                      <p:to>
                                        <p:strVal val="visible"/>
                                      </p:to>
                                    </p:set>
                                    <p:animEffect transition="in" filter="fade">
                                      <p:cBhvr>
                                        <p:cTn id="22" dur="500"/>
                                        <p:tgtEl>
                                          <p:spTgt spid="1748998">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48999">
                                            <p:txEl>
                                              <p:pRg st="0" end="0"/>
                                            </p:txEl>
                                          </p:spTgt>
                                        </p:tgtEl>
                                        <p:attrNameLst>
                                          <p:attrName>style.visibility</p:attrName>
                                        </p:attrNameLst>
                                      </p:cBhvr>
                                      <p:to>
                                        <p:strVal val="visible"/>
                                      </p:to>
                                    </p:set>
                                    <p:animEffect transition="in" filter="fade">
                                      <p:cBhvr>
                                        <p:cTn id="27" dur="500"/>
                                        <p:tgtEl>
                                          <p:spTgt spid="1748999">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49000">
                                            <p:txEl>
                                              <p:pRg st="0" end="0"/>
                                            </p:txEl>
                                          </p:spTgt>
                                        </p:tgtEl>
                                        <p:attrNameLst>
                                          <p:attrName>style.visibility</p:attrName>
                                        </p:attrNameLst>
                                      </p:cBhvr>
                                      <p:to>
                                        <p:strVal val="visible"/>
                                      </p:to>
                                    </p:set>
                                    <p:animEffect transition="in" filter="fade">
                                      <p:cBhvr>
                                        <p:cTn id="32" dur="500"/>
                                        <p:tgtEl>
                                          <p:spTgt spid="17490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8995" grpId="0" build="p" autoUpdateAnimBg="0"/>
      <p:bldP spid="1748996" grpId="0" build="p" autoUpdateAnimBg="0"/>
      <p:bldP spid="1748997" grpId="0" build="p" autoUpdateAnimBg="0"/>
      <p:bldP spid="1748998" grpId="0" build="p" autoUpdateAnimBg="0"/>
      <p:bldP spid="1748999" grpId="0" build="p" autoUpdateAnimBg="0"/>
      <p:bldP spid="1749000" grpId="0" build="p" autoUpdateAnimBg="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3" descr="Lamb380X260.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601663"/>
            <a:ext cx="9144000" cy="6256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88640"/>
            <a:ext cx="9144000" cy="1143000"/>
          </a:xfrm>
          <a:ln>
            <a:miter lim="800000"/>
            <a:headEnd/>
            <a:tailEnd/>
          </a:ln>
        </p:spPr>
        <p:txBody>
          <a:bodyPr/>
          <a:lstStyle/>
          <a:p>
            <a:pPr eaLnBrk="1" hangingPunct="1">
              <a:defRPr/>
            </a:pPr>
            <a:r>
              <a:rPr lang="ar-JO" sz="6600">
                <a:solidFill>
                  <a:srgbClr val="FFFFFF"/>
                </a:solidFill>
                <a:effectLst>
                  <a:glow rad="228600">
                    <a:schemeClr val="accent4">
                      <a:satMod val="175000"/>
                      <a:alpha val="40000"/>
                    </a:schemeClr>
                  </a:glow>
                </a:effectLst>
                <a:cs typeface="Arial" panose="020B0604020202020204" pitchFamily="34" charset="0"/>
              </a:rPr>
              <a:t>ارع خرافي</a:t>
            </a:r>
            <a:endParaRPr lang="en-US" sz="6600">
              <a:solidFill>
                <a:srgbClr val="FFFFFF"/>
              </a:solidFill>
              <a:effectLst>
                <a:glow rad="228600">
                  <a:schemeClr val="accent4">
                    <a:satMod val="175000"/>
                    <a:alpha val="40000"/>
                  </a:schemeClr>
                </a:glow>
              </a:effectLst>
              <a:cs typeface="Arial" panose="020B0604020202020204" pitchFamily="34" charset="0"/>
            </a:endParaRPr>
          </a:p>
        </p:txBody>
      </p:sp>
    </p:spTree>
    <p:extLst>
      <p:ext uri="{BB962C8B-B14F-4D97-AF65-F5344CB8AC3E}">
        <p14:creationId xmlns:p14="http://schemas.microsoft.com/office/powerpoint/2010/main" val="86790837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2" descr="john21-15.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2400" y="-30163"/>
            <a:ext cx="8839200" cy="688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6131" name="Title 1"/>
          <p:cNvSpPr>
            <a:spLocks noGrp="1"/>
          </p:cNvSpPr>
          <p:nvPr>
            <p:ph type="title"/>
          </p:nvPr>
        </p:nvSpPr>
        <p:spPr>
          <a:xfrm>
            <a:off x="4724400" y="274638"/>
            <a:ext cx="3962400" cy="2163762"/>
          </a:xfrm>
        </p:spPr>
        <p:txBody>
          <a:bodyPr/>
          <a:lstStyle/>
          <a:p>
            <a:r>
              <a:rPr lang="ar-JO" dirty="0">
                <a:ea typeface="ＭＳ Ｐゴシック" charset="0"/>
                <a:cs typeface="Arial" panose="020B0604020202020204" pitchFamily="34" charset="0"/>
              </a:rPr>
              <a:t>مسؤولية</a:t>
            </a:r>
            <a:br>
              <a:rPr lang="ar-JO" dirty="0">
                <a:ea typeface="ＭＳ Ｐゴシック" charset="0"/>
                <a:cs typeface="Arial" panose="020B0604020202020204" pitchFamily="34" charset="0"/>
              </a:rPr>
            </a:br>
            <a:r>
              <a:rPr lang="ar-JO" dirty="0">
                <a:ea typeface="ＭＳ Ｐゴシック" charset="0"/>
                <a:cs typeface="Arial" panose="020B0604020202020204" pitchFamily="34" charset="0"/>
              </a:rPr>
              <a:t>التعليم</a:t>
            </a:r>
            <a:endParaRPr lang="en-US" dirty="0">
              <a:ea typeface="ＭＳ Ｐゴシック" charset="0"/>
              <a:cs typeface="Arial" panose="020B0604020202020204" pitchFamily="34" charset="0"/>
            </a:endParaRPr>
          </a:p>
        </p:txBody>
      </p:sp>
    </p:spTree>
    <p:extLst>
      <p:ext uri="{BB962C8B-B14F-4D97-AF65-F5344CB8AC3E}">
        <p14:creationId xmlns:p14="http://schemas.microsoft.com/office/powerpoint/2010/main" val="23214884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2"/>
          <p:cNvSpPr>
            <a:spLocks noChangeArrowheads="1"/>
          </p:cNvSpPr>
          <p:nvPr/>
        </p:nvSpPr>
        <p:spPr bwMode="auto">
          <a:xfrm>
            <a:off x="0" y="5486400"/>
            <a:ext cx="9144000" cy="1143000"/>
          </a:xfrm>
          <a:prstGeom prst="rect">
            <a:avLst/>
          </a:prstGeom>
          <a:noFill/>
          <a:ln>
            <a:noFill/>
          </a:ln>
          <a:effectLst>
            <a:outerShdw blurRad="63500" dist="35921" dir="2700000" algn="ctr" rotWithShape="0">
              <a:srgbClr val="000000"/>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The Roman seal prevented tampering</a:t>
            </a:r>
            <a:endParaRPr kumimoji="0" lang="en-US" sz="4000" b="1"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050" name="Picture 2" descr="Picture background">
            <a:extLst>
              <a:ext uri="{FF2B5EF4-FFF2-40B4-BE49-F238E27FC236}">
                <a16:creationId xmlns:a16="http://schemas.microsoft.com/office/drawing/2014/main" id="{35D548FE-C78A-700C-0A35-72DECD6B77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91354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2" descr="feed sheep Doughnut.250w.tn.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30163"/>
            <a:ext cx="9144000" cy="688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7155" name="Title 1"/>
          <p:cNvSpPr>
            <a:spLocks noGrp="1"/>
          </p:cNvSpPr>
          <p:nvPr>
            <p:ph type="title"/>
          </p:nvPr>
        </p:nvSpPr>
        <p:spPr>
          <a:xfrm>
            <a:off x="0" y="0"/>
            <a:ext cx="9144000" cy="838200"/>
          </a:xfrm>
        </p:spPr>
        <p:txBody>
          <a:bodyPr/>
          <a:lstStyle/>
          <a:p>
            <a:r>
              <a:rPr lang="ar-JO" sz="4800">
                <a:cs typeface="Arial" panose="020B0604020202020204" pitchFamily="34" charset="0"/>
              </a:rPr>
              <a:t>لا تطعم الأغنام الوجبات السريعة</a:t>
            </a:r>
            <a:endParaRPr lang="en-US" sz="4800">
              <a:ea typeface="ＭＳ Ｐゴシック" charset="0"/>
              <a:cs typeface="Arial" panose="020B0604020202020204" pitchFamily="34" charset="0"/>
            </a:endParaRPr>
          </a:p>
        </p:txBody>
      </p:sp>
    </p:spTree>
    <p:extLst>
      <p:ext uri="{BB962C8B-B14F-4D97-AF65-F5344CB8AC3E}">
        <p14:creationId xmlns:p14="http://schemas.microsoft.com/office/powerpoint/2010/main" val="179882739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3" descr="sheep_chair1.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308100" y="0"/>
            <a:ext cx="6769100" cy="6894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8179" name="Title 1"/>
          <p:cNvSpPr>
            <a:spLocks noGrp="1"/>
          </p:cNvSpPr>
          <p:nvPr>
            <p:ph type="title"/>
          </p:nvPr>
        </p:nvSpPr>
        <p:spPr>
          <a:xfrm rot="16200000">
            <a:off x="-2781300" y="3009900"/>
            <a:ext cx="6858000" cy="838200"/>
          </a:xfrm>
        </p:spPr>
        <p:txBody>
          <a:bodyPr/>
          <a:lstStyle/>
          <a:p>
            <a:r>
              <a:rPr lang="ar-JO" sz="5400">
                <a:solidFill>
                  <a:schemeClr val="bg1"/>
                </a:solidFill>
                <a:ea typeface="ＭＳ Ｐゴシック" charset="0"/>
                <a:cs typeface="Arial" panose="020B0604020202020204" pitchFamily="34" charset="0"/>
              </a:rPr>
              <a:t>لا تستغل الأغنام</a:t>
            </a:r>
            <a:endParaRPr lang="en-US" sz="5400">
              <a:solidFill>
                <a:schemeClr val="bg1"/>
              </a:solidFill>
              <a:ea typeface="ＭＳ Ｐゴシック" charset="0"/>
              <a:cs typeface="Arial" panose="020B0604020202020204" pitchFamily="34" charset="0"/>
            </a:endParaRPr>
          </a:p>
        </p:txBody>
      </p:sp>
    </p:spTree>
    <p:extLst>
      <p:ext uri="{BB962C8B-B14F-4D97-AF65-F5344CB8AC3E}">
        <p14:creationId xmlns:p14="http://schemas.microsoft.com/office/powerpoint/2010/main" val="148132308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913"/>
            <a:ext cx="9144000" cy="1143000"/>
          </a:xfrm>
        </p:spPr>
        <p:txBody>
          <a:bodyPr/>
          <a:lstStyle/>
          <a:p>
            <a:pPr eaLnBrk="1" hangingPunct="1">
              <a:defRPr/>
            </a:pPr>
            <a:r>
              <a:rPr lang="ar-JO" sz="6600">
                <a:solidFill>
                  <a:srgbClr val="FFFFFF"/>
                </a:solidFill>
                <a:cs typeface="Arial" panose="020B0604020202020204" pitchFamily="34" charset="0"/>
              </a:rPr>
              <a:t>ارع خرافي</a:t>
            </a:r>
            <a:endParaRPr lang="en-US" sz="6600">
              <a:solidFill>
                <a:srgbClr val="FFFFFF"/>
              </a:solidFill>
              <a:cs typeface="Arial" panose="020B0604020202020204" pitchFamily="34" charset="0"/>
            </a:endParaRPr>
          </a:p>
        </p:txBody>
      </p:sp>
      <p:pic>
        <p:nvPicPr>
          <p:cNvPr id="179203" name="Picture 2" descr="feed my sheep.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331913" y="1608138"/>
            <a:ext cx="6610350" cy="527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350592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0226" name="Picture 4" descr="tunnel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7620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0227" name="Rectangle 2"/>
          <p:cNvSpPr>
            <a:spLocks noGrp="1" noChangeArrowheads="1"/>
          </p:cNvSpPr>
          <p:nvPr>
            <p:ph type="ctrTitle"/>
          </p:nvPr>
        </p:nvSpPr>
        <p:spPr>
          <a:xfrm>
            <a:off x="0" y="0"/>
            <a:ext cx="9144000" cy="1143000"/>
          </a:xfrm>
        </p:spPr>
        <p:txBody>
          <a:bodyPr/>
          <a:lstStyle/>
          <a:p>
            <a:pPr eaLnBrk="1" hangingPunct="1"/>
            <a:r>
              <a:rPr lang="ar-JO" sz="4000">
                <a:solidFill>
                  <a:schemeClr val="bg1"/>
                </a:solidFill>
                <a:ea typeface="ＭＳ Ｐゴシック" charset="0"/>
                <a:cs typeface="Arial" panose="020B0604020202020204" pitchFamily="34" charset="0"/>
              </a:rPr>
              <a:t>كيف تخرج بطرس من نفقه</a:t>
            </a:r>
            <a:endParaRPr lang="en-US" sz="5400">
              <a:solidFill>
                <a:schemeClr val="bg1"/>
              </a:solidFill>
              <a:ea typeface="ＭＳ Ｐゴシック" charset="0"/>
              <a:cs typeface="Arial" panose="020B0604020202020204" pitchFamily="34" charset="0"/>
            </a:endParaRPr>
          </a:p>
        </p:txBody>
      </p:sp>
      <p:sp>
        <p:nvSpPr>
          <p:cNvPr id="1389571" name="Rectangle 3"/>
          <p:cNvSpPr>
            <a:spLocks noGrp="1" noChangeArrowheads="1"/>
          </p:cNvSpPr>
          <p:nvPr>
            <p:ph type="subTitle" idx="1"/>
          </p:nvPr>
        </p:nvSpPr>
        <p:spPr>
          <a:xfrm>
            <a:off x="685800" y="5029200"/>
            <a:ext cx="7666630" cy="1295400"/>
          </a:xfrm>
          <a:effectLst>
            <a:outerShdw blurRad="63500" dist="107763" dir="13500000" algn="ctr" rotWithShape="0">
              <a:schemeClr val="tx2">
                <a:alpha val="74998"/>
              </a:schemeClr>
            </a:outerShdw>
          </a:effectLst>
        </p:spPr>
        <p:txBody>
          <a:bodyPr/>
          <a:lstStyle/>
          <a:p>
            <a:pPr algn="r" eaLnBrk="1" hangingPunct="1"/>
            <a:r>
              <a:rPr lang="ar-JO" sz="3600">
                <a:solidFill>
                  <a:schemeClr val="bg1"/>
                </a:solidFill>
                <a:ea typeface="ＭＳ Ｐゴシック" charset="0"/>
                <a:cs typeface="Arial" panose="020B0604020202020204" pitchFamily="34" charset="0"/>
              </a:rPr>
              <a:t>الخطوة 1 : اعمل نفس المعجزة ثانية</a:t>
            </a:r>
          </a:p>
          <a:p>
            <a:pPr algn="r" eaLnBrk="1" hangingPunct="1"/>
            <a:r>
              <a:rPr lang="ar-JO" sz="3600">
                <a:solidFill>
                  <a:schemeClr val="bg1"/>
                </a:solidFill>
                <a:ea typeface="ＭＳ Ｐゴシック" charset="0"/>
                <a:cs typeface="Arial" panose="020B0604020202020204" pitchFamily="34" charset="0"/>
              </a:rPr>
              <a:t>الخطوة 2 : استرده ثلاث مرات</a:t>
            </a:r>
            <a:endParaRPr lang="en-US">
              <a:solidFill>
                <a:schemeClr val="bg1"/>
              </a:solidFill>
              <a:ea typeface="ＭＳ Ｐゴシック" charset="0"/>
              <a:cs typeface="Arial" panose="020B0604020202020204" pitchFamily="34" charset="0"/>
            </a:endParaRPr>
          </a:p>
        </p:txBody>
      </p:sp>
    </p:spTree>
    <p:extLst>
      <p:ext uri="{BB962C8B-B14F-4D97-AF65-F5344CB8AC3E}">
        <p14:creationId xmlns:p14="http://schemas.microsoft.com/office/powerpoint/2010/main" val="14593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895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38957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9571" grpId="0" build="p" autoUpdateAnimBg="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9"/>
          <p:cNvSpPr>
            <a:spLocks noChangeArrowheads="1"/>
          </p:cNvSpPr>
          <p:nvPr/>
        </p:nvSpPr>
        <p:spPr bwMode="auto">
          <a:xfrm>
            <a:off x="3132138" y="260350"/>
            <a:ext cx="2592387" cy="2011363"/>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gradFill rotWithShape="0">
            <a:gsLst>
              <a:gs pos="0">
                <a:srgbClr val="FF0000"/>
              </a:gs>
              <a:gs pos="100000">
                <a:srgbClr val="FF0000">
                  <a:gamma/>
                  <a:shade val="46275"/>
                  <a:invGamma/>
                </a:srgbClr>
              </a:gs>
            </a:gsLst>
            <a:path path="shape">
              <a:fillToRect l="50000" t="50000" r="50000" b="50000"/>
            </a:path>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8F8F8"/>
              </a:solidFill>
              <a:effectLst/>
              <a:uLnTx/>
              <a:uFillTx/>
              <a:latin typeface="Arial" panose="020B0604020202020204" pitchFamily="34" charset="0"/>
              <a:ea typeface="ＭＳ Ｐゴシック" charset="0"/>
              <a:cs typeface="Arial" panose="020B0604020202020204" pitchFamily="34" charset="0"/>
            </a:endParaRPr>
          </a:p>
        </p:txBody>
      </p:sp>
      <p:sp>
        <p:nvSpPr>
          <p:cNvPr id="1749001" name="AutoShape 9"/>
          <p:cNvSpPr>
            <a:spLocks noChangeArrowheads="1"/>
          </p:cNvSpPr>
          <p:nvPr/>
        </p:nvSpPr>
        <p:spPr bwMode="auto">
          <a:xfrm>
            <a:off x="0" y="1981200"/>
            <a:ext cx="4648200" cy="44196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gradFill rotWithShape="0">
            <a:gsLst>
              <a:gs pos="0">
                <a:srgbClr val="FF0000"/>
              </a:gs>
              <a:gs pos="100000">
                <a:srgbClr val="FF0000">
                  <a:gamma/>
                  <a:shade val="46275"/>
                  <a:invGamma/>
                </a:srgbClr>
              </a:gs>
            </a:gsLst>
            <a:path path="shape">
              <a:fillToRect l="50000" t="50000" r="50000" b="50000"/>
            </a:path>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8F8F8"/>
              </a:solidFill>
              <a:effectLst/>
              <a:uLnTx/>
              <a:uFillTx/>
              <a:latin typeface="Arial" panose="020B0604020202020204" pitchFamily="34" charset="0"/>
              <a:ea typeface="ＭＳ Ｐゴシック" charset="0"/>
              <a:cs typeface="Arial" panose="020B0604020202020204" pitchFamily="34" charset="0"/>
            </a:endParaRPr>
          </a:p>
        </p:txBody>
      </p:sp>
      <p:sp>
        <p:nvSpPr>
          <p:cNvPr id="182276" name="Rectangle 2"/>
          <p:cNvSpPr>
            <a:spLocks noGrp="1" noChangeArrowheads="1"/>
          </p:cNvSpPr>
          <p:nvPr>
            <p:ph type="ctrTitle"/>
          </p:nvPr>
        </p:nvSpPr>
        <p:spPr>
          <a:xfrm>
            <a:off x="495300" y="533400"/>
            <a:ext cx="8153400" cy="990600"/>
          </a:xfrm>
        </p:spPr>
        <p:txBody>
          <a:bodyPr/>
          <a:lstStyle/>
          <a:p>
            <a:pPr eaLnBrk="1" hangingPunct="1"/>
            <a:r>
              <a:rPr lang="ar-JO" sz="4800" b="1">
                <a:latin typeface="Arial" panose="020B0604020202020204" pitchFamily="34" charset="0"/>
                <a:ea typeface="ＭＳ Ｐゴシック" charset="0"/>
                <a:cs typeface="Arial" panose="020B0604020202020204" pitchFamily="34" charset="0"/>
              </a:rPr>
              <a:t>هل تحب الآخرين محبة غير مشروطة؟</a:t>
            </a:r>
            <a:endParaRPr lang="en-US">
              <a:solidFill>
                <a:schemeClr val="bg1"/>
              </a:solidFill>
              <a:latin typeface="Arial" panose="020B0604020202020204" pitchFamily="34" charset="0"/>
              <a:ea typeface="ＭＳ Ｐゴシック" charset="0"/>
              <a:cs typeface="Arial" panose="020B0604020202020204" pitchFamily="34" charset="0"/>
            </a:endParaRPr>
          </a:p>
        </p:txBody>
      </p:sp>
      <p:sp>
        <p:nvSpPr>
          <p:cNvPr id="1748995" name="Text Box 3"/>
          <p:cNvSpPr txBox="1">
            <a:spLocks noChangeArrowheads="1"/>
          </p:cNvSpPr>
          <p:nvPr/>
        </p:nvSpPr>
        <p:spPr bwMode="auto">
          <a:xfrm>
            <a:off x="0" y="2209800"/>
            <a:ext cx="54356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defTabSz="914400" eaLnBrk="0" fontAlgn="base" hangingPunct="0">
              <a:spcBef>
                <a:spcPct val="0"/>
              </a:spcBef>
              <a:spcAft>
                <a:spcPct val="0"/>
              </a:spcAft>
              <a:defRPr/>
            </a:pPr>
            <a:r>
              <a:rPr lang="ar-JO" sz="3200" b="1">
                <a:latin typeface="Arial" panose="020B0604020202020204" pitchFamily="34" charset="0"/>
                <a:cs typeface="Arial" panose="020B0604020202020204" pitchFamily="34" charset="0"/>
              </a:rPr>
              <a:t>هل تحب الآخرين محبة غير مشروطة؟</a:t>
            </a:r>
            <a:endParaRPr kumimoji="0" lang="en-US" sz="3200" b="1" u="none" strike="noStrike" kern="1200" cap="none" spc="0" normalizeH="0" baseline="0" noProof="0">
              <a:ln>
                <a:noFill/>
              </a:ln>
              <a:solidFill>
                <a:srgbClr val="F8F8F8"/>
              </a:solidFill>
              <a:effectLst/>
              <a:uLnTx/>
              <a:uFillTx/>
              <a:latin typeface="Arial" panose="020B0604020202020204" pitchFamily="34" charset="0"/>
              <a:cs typeface="Arial" panose="020B0604020202020204" pitchFamily="34" charset="0"/>
            </a:endParaRPr>
          </a:p>
        </p:txBody>
      </p:sp>
      <p:sp>
        <p:nvSpPr>
          <p:cNvPr id="1748996" name="Text Box 4"/>
          <p:cNvSpPr txBox="1">
            <a:spLocks noChangeArrowheads="1"/>
          </p:cNvSpPr>
          <p:nvPr/>
        </p:nvSpPr>
        <p:spPr bwMode="auto">
          <a:xfrm>
            <a:off x="5140324" y="2209800"/>
            <a:ext cx="4003675" cy="579438"/>
          </a:xfrm>
          <a:prstGeom prst="rect">
            <a:avLst/>
          </a:prstGeom>
          <a:noFill/>
          <a:ln>
            <a:noFill/>
          </a:ln>
          <a:effectLst>
            <a:outerShdw blurRad="63500" dist="35921" dir="2700000" algn="ctr" rotWithShape="0">
              <a:schemeClr val="bg1">
                <a:alpha val="74998"/>
              </a:scheme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a:solidFill>
                  <a:srgbClr val="F8F8F8"/>
                </a:solidFill>
                <a:latin typeface="Arial" panose="020B0604020202020204" pitchFamily="34" charset="0"/>
                <a:ea typeface="ＭＳ Ｐゴシック" charset="0"/>
                <a:cs typeface="Arial" panose="020B0604020202020204" pitchFamily="34" charset="0"/>
              </a:rPr>
              <a:t>أحبهم محبة المصلحة</a:t>
            </a:r>
            <a:endParaRPr kumimoji="0" lang="en-US" sz="3200" b="1" u="none" strike="noStrike" kern="1200" cap="none" spc="0" normalizeH="0" baseline="0" noProof="0">
              <a:ln>
                <a:noFill/>
              </a:ln>
              <a:solidFill>
                <a:srgbClr val="F8F8F8"/>
              </a:solidFill>
              <a:effectLst/>
              <a:uLnTx/>
              <a:uFillTx/>
              <a:latin typeface="Arial" panose="020B0604020202020204" pitchFamily="34" charset="0"/>
              <a:ea typeface="ＭＳ Ｐゴシック" charset="0"/>
              <a:cs typeface="Arial" panose="020B0604020202020204" pitchFamily="34" charset="0"/>
            </a:endParaRPr>
          </a:p>
        </p:txBody>
      </p:sp>
      <p:sp>
        <p:nvSpPr>
          <p:cNvPr id="1748997" name="Text Box 5"/>
          <p:cNvSpPr txBox="1">
            <a:spLocks noChangeArrowheads="1"/>
          </p:cNvSpPr>
          <p:nvPr/>
        </p:nvSpPr>
        <p:spPr bwMode="auto">
          <a:xfrm>
            <a:off x="0" y="3124200"/>
            <a:ext cx="54356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defTabSz="914400" eaLnBrk="0" fontAlgn="base" hangingPunct="0">
              <a:spcBef>
                <a:spcPct val="0"/>
              </a:spcBef>
              <a:spcAft>
                <a:spcPct val="0"/>
              </a:spcAft>
              <a:defRPr/>
            </a:pPr>
            <a:r>
              <a:rPr lang="ar-JO" sz="3200" b="1">
                <a:latin typeface="Arial" panose="020B0604020202020204" pitchFamily="34" charset="0"/>
                <a:cs typeface="Arial" panose="020B0604020202020204" pitchFamily="34" charset="0"/>
              </a:rPr>
              <a:t>هل تحب الآخرين محبة غير مشروطة؟</a:t>
            </a:r>
            <a:endParaRPr kumimoji="0" lang="en-US" sz="3200" b="1" u="none" strike="noStrike" kern="1200" cap="none" spc="0" normalizeH="0" baseline="0" noProof="0">
              <a:ln>
                <a:noFill/>
              </a:ln>
              <a:solidFill>
                <a:srgbClr val="F8F8F8"/>
              </a:solidFill>
              <a:effectLst/>
              <a:uLnTx/>
              <a:uFillTx/>
              <a:latin typeface="Arial" panose="020B0604020202020204" pitchFamily="34" charset="0"/>
              <a:cs typeface="Arial" panose="020B0604020202020204" pitchFamily="34" charset="0"/>
            </a:endParaRPr>
          </a:p>
        </p:txBody>
      </p:sp>
      <p:sp>
        <p:nvSpPr>
          <p:cNvPr id="1748998" name="Text Box 6"/>
          <p:cNvSpPr txBox="1">
            <a:spLocks noChangeArrowheads="1"/>
          </p:cNvSpPr>
          <p:nvPr/>
        </p:nvSpPr>
        <p:spPr bwMode="auto">
          <a:xfrm>
            <a:off x="5140324" y="3124200"/>
            <a:ext cx="4003675" cy="579438"/>
          </a:xfrm>
          <a:prstGeom prst="rect">
            <a:avLst/>
          </a:prstGeom>
          <a:noFill/>
          <a:ln>
            <a:noFill/>
          </a:ln>
          <a:effectLst>
            <a:outerShdw blurRad="63500" dist="35921" dir="2700000" algn="ctr" rotWithShape="0">
              <a:schemeClr val="bg1">
                <a:alpha val="74998"/>
              </a:schemeClr>
            </a:outerShdw>
          </a:effectLst>
        </p:spPr>
        <p:txBody>
          <a:bodyPr wrap="square">
            <a:spAutoFit/>
          </a:bodyPr>
          <a:lstStyle/>
          <a:p>
            <a:pPr lvl="0" algn="ctr" defTabSz="914400" eaLnBrk="0" fontAlgn="base" hangingPunct="0">
              <a:spcBef>
                <a:spcPct val="0"/>
              </a:spcBef>
              <a:spcAft>
                <a:spcPct val="0"/>
              </a:spcAft>
              <a:defRPr/>
            </a:pPr>
            <a:r>
              <a:rPr lang="ar-JO" sz="3200" b="1">
                <a:solidFill>
                  <a:srgbClr val="F8F8F8"/>
                </a:solidFill>
                <a:latin typeface="Arial" panose="020B0604020202020204" pitchFamily="34" charset="0"/>
                <a:ea typeface="ＭＳ Ｐゴシック" charset="0"/>
                <a:cs typeface="Arial" panose="020B0604020202020204" pitchFamily="34" charset="0"/>
              </a:rPr>
              <a:t>أحبهم محبة المصلحة</a:t>
            </a:r>
            <a:endParaRPr lang="en-US" sz="3200" b="1">
              <a:solidFill>
                <a:srgbClr val="F8F8F8"/>
              </a:solidFill>
              <a:latin typeface="Arial" panose="020B0604020202020204" pitchFamily="34" charset="0"/>
              <a:ea typeface="ＭＳ Ｐゴシック" charset="0"/>
              <a:cs typeface="Arial" panose="020B0604020202020204" pitchFamily="34" charset="0"/>
            </a:endParaRPr>
          </a:p>
        </p:txBody>
      </p:sp>
      <p:sp>
        <p:nvSpPr>
          <p:cNvPr id="1748999" name="Text Box 7"/>
          <p:cNvSpPr txBox="1">
            <a:spLocks noChangeArrowheads="1"/>
          </p:cNvSpPr>
          <p:nvPr/>
        </p:nvSpPr>
        <p:spPr bwMode="auto">
          <a:xfrm>
            <a:off x="0" y="4038600"/>
            <a:ext cx="54356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defTabSz="914400" eaLnBrk="0" fontAlgn="base" hangingPunct="0">
              <a:spcBef>
                <a:spcPct val="0"/>
              </a:spcBef>
              <a:spcAft>
                <a:spcPct val="0"/>
              </a:spcAft>
              <a:defRPr/>
            </a:pPr>
            <a:r>
              <a:rPr lang="ar-JO" sz="3200" b="1">
                <a:latin typeface="Arial" panose="020B0604020202020204" pitchFamily="34" charset="0"/>
                <a:cs typeface="Arial" panose="020B0604020202020204" pitchFamily="34" charset="0"/>
              </a:rPr>
              <a:t>هل تحب الآخرين محبة غير مشروطة؟</a:t>
            </a:r>
            <a:endParaRPr kumimoji="0" lang="en-US" sz="3200" b="1" u="none" strike="noStrike" kern="1200" cap="none" spc="0" normalizeH="0" baseline="0" noProof="0">
              <a:ln>
                <a:noFill/>
              </a:ln>
              <a:solidFill>
                <a:srgbClr val="F8F8F8"/>
              </a:solidFill>
              <a:effectLst/>
              <a:uLnTx/>
              <a:uFillTx/>
              <a:latin typeface="Arial" panose="020B0604020202020204" pitchFamily="34" charset="0"/>
              <a:cs typeface="Arial" panose="020B0604020202020204" pitchFamily="34" charset="0"/>
            </a:endParaRPr>
          </a:p>
        </p:txBody>
      </p:sp>
      <p:sp>
        <p:nvSpPr>
          <p:cNvPr id="1749000" name="Text Box 8"/>
          <p:cNvSpPr txBox="1">
            <a:spLocks noChangeArrowheads="1"/>
          </p:cNvSpPr>
          <p:nvPr/>
        </p:nvSpPr>
        <p:spPr bwMode="auto">
          <a:xfrm>
            <a:off x="5140324" y="4038600"/>
            <a:ext cx="4003675" cy="579438"/>
          </a:xfrm>
          <a:prstGeom prst="rect">
            <a:avLst/>
          </a:prstGeom>
          <a:noFill/>
          <a:ln>
            <a:noFill/>
          </a:ln>
          <a:effectLst>
            <a:outerShdw blurRad="63500" dist="35921" dir="2700000" algn="ctr" rotWithShape="0">
              <a:schemeClr val="bg1">
                <a:alpha val="74998"/>
              </a:schemeClr>
            </a:outerShdw>
          </a:effectLst>
        </p:spPr>
        <p:txBody>
          <a:bodyPr wrap="square">
            <a:spAutoFit/>
          </a:bodyPr>
          <a:lstStyle/>
          <a:p>
            <a:pPr lvl="0" algn="ctr" defTabSz="914400" eaLnBrk="0" fontAlgn="base" hangingPunct="0">
              <a:spcBef>
                <a:spcPct val="0"/>
              </a:spcBef>
              <a:spcAft>
                <a:spcPct val="0"/>
              </a:spcAft>
              <a:defRPr/>
            </a:pPr>
            <a:r>
              <a:rPr lang="ar-JO" sz="3200" b="1">
                <a:solidFill>
                  <a:srgbClr val="F8F8F8"/>
                </a:solidFill>
                <a:latin typeface="Arial" panose="020B0604020202020204" pitchFamily="34" charset="0"/>
                <a:ea typeface="ＭＳ Ｐゴシック" charset="0"/>
                <a:cs typeface="Arial" panose="020B0604020202020204" pitchFamily="34" charset="0"/>
              </a:rPr>
              <a:t>أحبهم محبة المصلحة</a:t>
            </a:r>
            <a:endParaRPr lang="en-US" sz="3200" b="1">
              <a:solidFill>
                <a:srgbClr val="F8F8F8"/>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125513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48995">
                                            <p:txEl>
                                              <p:pRg st="0" end="0"/>
                                            </p:txEl>
                                          </p:spTgt>
                                        </p:tgtEl>
                                        <p:attrNameLst>
                                          <p:attrName>style.visibility</p:attrName>
                                        </p:attrNameLst>
                                      </p:cBhvr>
                                      <p:to>
                                        <p:strVal val="visible"/>
                                      </p:to>
                                    </p:set>
                                    <p:animEffect transition="in" filter="fade">
                                      <p:cBhvr>
                                        <p:cTn id="7" dur="500"/>
                                        <p:tgtEl>
                                          <p:spTgt spid="17489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48996">
                                            <p:txEl>
                                              <p:pRg st="0" end="0"/>
                                            </p:txEl>
                                          </p:spTgt>
                                        </p:tgtEl>
                                        <p:attrNameLst>
                                          <p:attrName>style.visibility</p:attrName>
                                        </p:attrNameLst>
                                      </p:cBhvr>
                                      <p:to>
                                        <p:strVal val="visible"/>
                                      </p:to>
                                    </p:set>
                                    <p:animEffect transition="in" filter="fade">
                                      <p:cBhvr>
                                        <p:cTn id="12" dur="500"/>
                                        <p:tgtEl>
                                          <p:spTgt spid="174899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48997">
                                            <p:txEl>
                                              <p:pRg st="0" end="0"/>
                                            </p:txEl>
                                          </p:spTgt>
                                        </p:tgtEl>
                                        <p:attrNameLst>
                                          <p:attrName>style.visibility</p:attrName>
                                        </p:attrNameLst>
                                      </p:cBhvr>
                                      <p:to>
                                        <p:strVal val="visible"/>
                                      </p:to>
                                    </p:set>
                                    <p:animEffect transition="in" filter="fade">
                                      <p:cBhvr>
                                        <p:cTn id="17" dur="500"/>
                                        <p:tgtEl>
                                          <p:spTgt spid="174899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48998">
                                            <p:txEl>
                                              <p:pRg st="0" end="0"/>
                                            </p:txEl>
                                          </p:spTgt>
                                        </p:tgtEl>
                                        <p:attrNameLst>
                                          <p:attrName>style.visibility</p:attrName>
                                        </p:attrNameLst>
                                      </p:cBhvr>
                                      <p:to>
                                        <p:strVal val="visible"/>
                                      </p:to>
                                    </p:set>
                                    <p:animEffect transition="in" filter="fade">
                                      <p:cBhvr>
                                        <p:cTn id="22" dur="500"/>
                                        <p:tgtEl>
                                          <p:spTgt spid="1748998">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48999">
                                            <p:txEl>
                                              <p:pRg st="0" end="0"/>
                                            </p:txEl>
                                          </p:spTgt>
                                        </p:tgtEl>
                                        <p:attrNameLst>
                                          <p:attrName>style.visibility</p:attrName>
                                        </p:attrNameLst>
                                      </p:cBhvr>
                                      <p:to>
                                        <p:strVal val="visible"/>
                                      </p:to>
                                    </p:set>
                                    <p:animEffect transition="in" filter="fade">
                                      <p:cBhvr>
                                        <p:cTn id="27" dur="500"/>
                                        <p:tgtEl>
                                          <p:spTgt spid="1748999">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49000">
                                            <p:txEl>
                                              <p:pRg st="0" end="0"/>
                                            </p:txEl>
                                          </p:spTgt>
                                        </p:tgtEl>
                                        <p:attrNameLst>
                                          <p:attrName>style.visibility</p:attrName>
                                        </p:attrNameLst>
                                      </p:cBhvr>
                                      <p:to>
                                        <p:strVal val="visible"/>
                                      </p:to>
                                    </p:set>
                                    <p:animEffect transition="in" filter="fade">
                                      <p:cBhvr>
                                        <p:cTn id="32" dur="500"/>
                                        <p:tgtEl>
                                          <p:spTgt spid="17490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8995" grpId="0" build="p" autoUpdateAnimBg="0"/>
      <p:bldP spid="1748996" grpId="0" build="p" autoUpdateAnimBg="0"/>
      <p:bldP spid="1748997" grpId="0" build="p" autoUpdateAnimBg="0"/>
      <p:bldP spid="1748998" grpId="0" build="p" autoUpdateAnimBg="0"/>
      <p:bldP spid="1748999" grpId="0" build="p" autoUpdateAnimBg="0"/>
      <p:bldP spid="1749000" grpId="0" build="p" autoUpdateAnimBg="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itle 1"/>
          <p:cNvSpPr>
            <a:spLocks noGrp="1"/>
          </p:cNvSpPr>
          <p:nvPr>
            <p:ph type="title"/>
          </p:nvPr>
        </p:nvSpPr>
        <p:spPr>
          <a:xfrm>
            <a:off x="-36513" y="44450"/>
            <a:ext cx="9142413" cy="1143000"/>
          </a:xfrm>
        </p:spPr>
        <p:txBody>
          <a:bodyPr/>
          <a:lstStyle/>
          <a:p>
            <a:r>
              <a:rPr lang="ar-JO" sz="4800">
                <a:cs typeface="Arial" panose="020B0604020202020204" pitchFamily="34" charset="0"/>
              </a:rPr>
              <a:t>محبة الآخرين هي محبة المسيح</a:t>
            </a:r>
            <a:endParaRPr lang="en-US" sz="4800">
              <a:cs typeface="Arial" panose="020B0604020202020204" pitchFamily="34" charset="0"/>
            </a:endParaRPr>
          </a:p>
        </p:txBody>
      </p:sp>
      <p:pic>
        <p:nvPicPr>
          <p:cNvPr id="186371" name="Picture 2" descr="chinese_downandouters_640_06.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539750" y="1268413"/>
            <a:ext cx="8128000" cy="541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091188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Group 2"/>
          <p:cNvGraphicFramePr>
            <a:graphicFrameLocks noGrp="1"/>
          </p:cNvGraphicFramePr>
          <p:nvPr/>
        </p:nvGraphicFramePr>
        <p:xfrm>
          <a:off x="539552" y="1854200"/>
          <a:ext cx="8280920" cy="4624389"/>
        </p:xfrm>
        <a:graphic>
          <a:graphicData uri="http://schemas.openxmlformats.org/drawingml/2006/table">
            <a:tbl>
              <a:tblPr>
                <a:effectLst>
                  <a:outerShdw blurRad="50800" dist="38100" dir="2700000">
                    <a:srgbClr val="000000">
                      <a:alpha val="43000"/>
                    </a:srgbClr>
                  </a:outerShdw>
                </a:effectLst>
              </a:tblPr>
              <a:tblGrid>
                <a:gridCol w="4140460">
                  <a:extLst>
                    <a:ext uri="{9D8B030D-6E8A-4147-A177-3AD203B41FA5}">
                      <a16:colId xmlns:a16="http://schemas.microsoft.com/office/drawing/2014/main" val="20000"/>
                    </a:ext>
                  </a:extLst>
                </a:gridCol>
                <a:gridCol w="4140460">
                  <a:extLst>
                    <a:ext uri="{9D8B030D-6E8A-4147-A177-3AD203B41FA5}">
                      <a16:colId xmlns:a16="http://schemas.microsoft.com/office/drawing/2014/main" val="20001"/>
                    </a:ext>
                  </a:extLst>
                </a:gridCol>
              </a:tblGrid>
              <a:tr h="914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5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التكلم</a:t>
                      </a:r>
                      <a:endParaRPr kumimoji="0" lang="en-US" sz="5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54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الخدمة</a:t>
                      </a:r>
                      <a:endParaRPr kumimoji="0" lang="en-US" sz="54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738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التعليم</a:t>
                      </a:r>
                      <a:endParaRPr kumimoji="0" lang="en-US" sz="4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الإدارة</a:t>
                      </a:r>
                      <a:endParaRPr kumimoji="0" lang="en-US" sz="4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1"/>
                  </a:ext>
                </a:extLst>
              </a:tr>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الكرازة</a:t>
                      </a:r>
                      <a:endParaRPr kumimoji="0" lang="en-US" sz="4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الإيمان</a:t>
                      </a:r>
                      <a:endParaRPr kumimoji="0" lang="en-US" sz="4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2"/>
                  </a:ext>
                </a:extLst>
              </a:tr>
              <a:tr h="7604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الرعاية-التعليم</a:t>
                      </a:r>
                      <a:endParaRPr kumimoji="0" lang="en-US" sz="4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العطاء</a:t>
                      </a:r>
                      <a:endParaRPr kumimoji="0" lang="en-US" sz="4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3"/>
                  </a:ext>
                </a:extLst>
              </a:tr>
              <a:tr h="738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التشجيع</a:t>
                      </a:r>
                      <a:endParaRPr kumimoji="0" lang="en-US" sz="4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الخدمة</a:t>
                      </a:r>
                      <a:endParaRPr kumimoji="0" lang="en-US" sz="4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4"/>
                  </a:ext>
                </a:extLst>
              </a:tr>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4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الرحمة</a:t>
                      </a:r>
                      <a:endParaRPr kumimoji="0" lang="en-US" sz="4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5"/>
                  </a:ext>
                </a:extLst>
              </a:tr>
            </a:tbl>
          </a:graphicData>
        </a:graphic>
      </p:graphicFrame>
      <p:sp>
        <p:nvSpPr>
          <p:cNvPr id="187395" name="Rectangle 27"/>
          <p:cNvSpPr>
            <a:spLocks noGrp="1" noChangeArrowheads="1"/>
          </p:cNvSpPr>
          <p:nvPr>
            <p:ph type="title" idx="4294967295"/>
          </p:nvPr>
        </p:nvSpPr>
        <p:spPr>
          <a:xfrm>
            <a:off x="1979613" y="152400"/>
            <a:ext cx="5038725" cy="1524000"/>
          </a:xfrm>
        </p:spPr>
        <p:txBody>
          <a:bodyPr/>
          <a:lstStyle/>
          <a:p>
            <a:pPr eaLnBrk="1" hangingPunct="1"/>
            <a:r>
              <a:rPr lang="ar-JO" sz="4000">
                <a:solidFill>
                  <a:schemeClr val="bg1"/>
                </a:solidFill>
                <a:ea typeface="ＭＳ Ｐゴシック" charset="0"/>
              </a:rPr>
              <a:t>تصنيفات المواهب</a:t>
            </a:r>
            <a:br>
              <a:rPr lang="ar-JO" sz="4000">
                <a:solidFill>
                  <a:schemeClr val="bg1"/>
                </a:solidFill>
                <a:ea typeface="ＭＳ Ｐゴシック" charset="0"/>
              </a:rPr>
            </a:br>
            <a:r>
              <a:rPr lang="en-US" sz="3600">
                <a:solidFill>
                  <a:schemeClr val="bg1"/>
                </a:solidFill>
                <a:ea typeface="ＭＳ Ｐゴシック" charset="0"/>
              </a:rPr>
              <a:t>(</a:t>
            </a:r>
            <a:r>
              <a:rPr lang="ar-JO" sz="3600">
                <a:solidFill>
                  <a:schemeClr val="bg1"/>
                </a:solidFill>
                <a:ea typeface="ＭＳ Ｐゴシック" charset="0"/>
              </a:rPr>
              <a:t>1 بطرس 4: 11</a:t>
            </a:r>
            <a:r>
              <a:rPr lang="en-US" sz="3600">
                <a:solidFill>
                  <a:schemeClr val="bg1"/>
                </a:solidFill>
                <a:ea typeface="ＭＳ Ｐゴシック" charset="0"/>
              </a:rPr>
              <a:t>)</a:t>
            </a:r>
            <a:endParaRPr lang="en-US" sz="4000">
              <a:ea typeface="ＭＳ Ｐゴシック" charset="0"/>
            </a:endParaRPr>
          </a:p>
        </p:txBody>
      </p:sp>
      <p:sp>
        <p:nvSpPr>
          <p:cNvPr id="187396" name="Rectangle 29"/>
          <p:cNvSpPr>
            <a:spLocks noChangeArrowheads="1"/>
          </p:cNvSpPr>
          <p:nvPr/>
        </p:nvSpPr>
        <p:spPr bwMode="auto">
          <a:xfrm>
            <a:off x="4572000" y="1600200"/>
            <a:ext cx="152400" cy="5029200"/>
          </a:xfrm>
          <a:prstGeom prst="rect">
            <a:avLst/>
          </a:prstGeom>
          <a:solidFill>
            <a:srgbClr val="0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4500604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2" descr="leave nets behi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4162474"/>
          </a:xfrm>
          <a:ln>
            <a:miter lim="800000"/>
            <a:headEnd/>
            <a:tailEnd/>
          </a:ln>
        </p:spPr>
        <p:txBody>
          <a:bodyPr/>
          <a:lstStyle/>
          <a:p>
            <a:pPr>
              <a:defRPr/>
            </a:pPr>
            <a:br>
              <a:rPr lang="en-US" sz="6600">
                <a:solidFill>
                  <a:srgbClr val="FFFFFF"/>
                </a:solidFill>
                <a:effectLst>
                  <a:glow rad="228600">
                    <a:schemeClr val="accent4">
                      <a:satMod val="175000"/>
                      <a:alpha val="40000"/>
                    </a:schemeClr>
                  </a:glow>
                </a:effectLst>
              </a:rPr>
            </a:br>
            <a:r>
              <a:rPr lang="ar-JO" sz="6600">
                <a:solidFill>
                  <a:srgbClr val="FFFFFF"/>
                </a:solidFill>
                <a:effectLst>
                  <a:glow rad="228600">
                    <a:schemeClr val="accent4">
                      <a:satMod val="175000"/>
                      <a:alpha val="40000"/>
                    </a:schemeClr>
                  </a:glow>
                </a:effectLst>
              </a:rPr>
              <a:t>1. اعترف بحاجتك للمسيح حتى عندما تشعر </a:t>
            </a:r>
            <a:r>
              <a:rPr lang="ar-JO" sz="6600">
                <a:solidFill>
                  <a:srgbClr val="FFFF00"/>
                </a:solidFill>
                <a:effectLst>
                  <a:glow rad="228600">
                    <a:schemeClr val="accent4">
                      <a:satMod val="175000"/>
                      <a:alpha val="40000"/>
                    </a:schemeClr>
                  </a:glow>
                </a:effectLst>
              </a:rPr>
              <a:t>بالأهلية</a:t>
            </a:r>
            <a:r>
              <a:rPr lang="ar-JO" sz="6600">
                <a:solidFill>
                  <a:srgbClr val="FFFFFF"/>
                </a:solidFill>
                <a:effectLst>
                  <a:glow rad="228600">
                    <a:schemeClr val="accent4">
                      <a:satMod val="175000"/>
                      <a:alpha val="40000"/>
                    </a:schemeClr>
                  </a:glow>
                </a:effectLst>
              </a:rPr>
              <a:t> (21: 1-14) </a:t>
            </a:r>
            <a:endParaRPr lang="en-US" sz="6600">
              <a:solidFill>
                <a:srgbClr val="FFFFFF"/>
              </a:solidFill>
              <a:effectLst>
                <a:glow rad="228600">
                  <a:schemeClr val="accent4">
                    <a:satMod val="175000"/>
                    <a:alpha val="40000"/>
                  </a:schemeClr>
                </a:glow>
              </a:effectLst>
            </a:endParaRPr>
          </a:p>
        </p:txBody>
      </p:sp>
    </p:spTree>
    <p:extLst>
      <p:ext uri="{BB962C8B-B14F-4D97-AF65-F5344CB8AC3E}">
        <p14:creationId xmlns:p14="http://schemas.microsoft.com/office/powerpoint/2010/main" val="397711268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2" descr="helpinghands.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4288" y="149225"/>
            <a:ext cx="4341812" cy="6735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4162474"/>
          </a:xfrm>
          <a:ln>
            <a:miter lim="800000"/>
            <a:headEnd/>
            <a:tailEnd/>
          </a:ln>
        </p:spPr>
        <p:txBody>
          <a:bodyPr/>
          <a:lstStyle/>
          <a:p>
            <a:pPr>
              <a:defRPr/>
            </a:pPr>
            <a:br>
              <a:rPr lang="en-US" sz="6600">
                <a:solidFill>
                  <a:srgbClr val="FFFFFF"/>
                </a:solidFill>
                <a:effectLst>
                  <a:glow rad="228600">
                    <a:schemeClr val="accent4">
                      <a:satMod val="175000"/>
                      <a:alpha val="40000"/>
                    </a:schemeClr>
                  </a:glow>
                </a:effectLst>
              </a:rPr>
            </a:br>
            <a:r>
              <a:rPr lang="ar-JO" sz="6600">
                <a:solidFill>
                  <a:srgbClr val="FFFFFF"/>
                </a:solidFill>
                <a:effectLst>
                  <a:glow rad="228600">
                    <a:schemeClr val="accent4">
                      <a:satMod val="175000"/>
                      <a:alpha val="40000"/>
                    </a:schemeClr>
                  </a:glow>
                </a:effectLst>
              </a:rPr>
              <a:t>2. أظهر محبتك للمسيح من خلال حب </a:t>
            </a:r>
            <a:r>
              <a:rPr lang="ar-JO" sz="6600">
                <a:solidFill>
                  <a:srgbClr val="FFFF00"/>
                </a:solidFill>
                <a:effectLst>
                  <a:glow rad="228600">
                    <a:schemeClr val="accent4">
                      <a:satMod val="175000"/>
                      <a:alpha val="40000"/>
                    </a:schemeClr>
                  </a:glow>
                </a:effectLst>
              </a:rPr>
              <a:t>البشر</a:t>
            </a:r>
            <a:r>
              <a:rPr lang="ar-JO" sz="6600">
                <a:solidFill>
                  <a:srgbClr val="FFFFFF"/>
                </a:solidFill>
                <a:effectLst>
                  <a:glow rad="228600">
                    <a:schemeClr val="accent4">
                      <a:satMod val="175000"/>
                      <a:alpha val="40000"/>
                    </a:schemeClr>
                  </a:glow>
                </a:effectLst>
              </a:rPr>
              <a:t> </a:t>
            </a:r>
            <a:br>
              <a:rPr lang="ar-JO" sz="6600">
                <a:solidFill>
                  <a:srgbClr val="FFFFFF"/>
                </a:solidFill>
                <a:effectLst>
                  <a:glow rad="228600">
                    <a:schemeClr val="accent4">
                      <a:satMod val="175000"/>
                      <a:alpha val="40000"/>
                    </a:schemeClr>
                  </a:glow>
                </a:effectLst>
              </a:rPr>
            </a:br>
            <a:r>
              <a:rPr lang="ar-JO" sz="6600">
                <a:solidFill>
                  <a:srgbClr val="FFFFFF"/>
                </a:solidFill>
                <a:effectLst>
                  <a:glow rad="228600">
                    <a:schemeClr val="accent4">
                      <a:satMod val="175000"/>
                      <a:alpha val="40000"/>
                    </a:schemeClr>
                  </a:glow>
                </a:effectLst>
              </a:rPr>
              <a:t>(21: 15-17)</a:t>
            </a:r>
            <a:endParaRPr lang="en-US" sz="6600">
              <a:solidFill>
                <a:srgbClr val="FFFFFF"/>
              </a:solidFill>
              <a:effectLst>
                <a:glow rad="228600">
                  <a:schemeClr val="accent4">
                    <a:satMod val="175000"/>
                    <a:alpha val="40000"/>
                  </a:schemeClr>
                </a:glow>
              </a:effectLst>
            </a:endParaRPr>
          </a:p>
        </p:txBody>
      </p:sp>
    </p:spTree>
    <p:extLst>
      <p:ext uri="{BB962C8B-B14F-4D97-AF65-F5344CB8AC3E}">
        <p14:creationId xmlns:p14="http://schemas.microsoft.com/office/powerpoint/2010/main" val="8517401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284984"/>
          </a:xfrm>
          <a:ln>
            <a:miter lim="800000"/>
            <a:headEnd/>
            <a:tailEnd/>
          </a:ln>
        </p:spPr>
        <p:txBody>
          <a:bodyPr/>
          <a:lstStyle/>
          <a:p>
            <a:pPr eaLnBrk="1" hangingPunct="1">
              <a:lnSpc>
                <a:spcPct val="80000"/>
              </a:lnSpc>
              <a:defRPr/>
            </a:pPr>
            <a:r>
              <a:rPr lang="ar-JO" sz="6600">
                <a:solidFill>
                  <a:srgbClr val="FFFFFF"/>
                </a:solidFill>
                <a:effectLst>
                  <a:glow rad="228600">
                    <a:schemeClr val="accent4">
                      <a:satMod val="175000"/>
                      <a:alpha val="40000"/>
                    </a:schemeClr>
                  </a:glow>
                </a:effectLst>
                <a:cs typeface="Arial" panose="020B0604020202020204" pitchFamily="34" charset="0"/>
              </a:rPr>
              <a:t>3. لا تقلق بخصوص </a:t>
            </a:r>
            <a:r>
              <a:rPr lang="ar-JO" sz="6600">
                <a:solidFill>
                  <a:srgbClr val="FFFF00"/>
                </a:solidFill>
                <a:effectLst>
                  <a:glow rad="228600">
                    <a:schemeClr val="accent4">
                      <a:satMod val="175000"/>
                      <a:alpha val="40000"/>
                    </a:schemeClr>
                  </a:glow>
                </a:effectLst>
                <a:cs typeface="Arial" panose="020B0604020202020204" pitchFamily="34" charset="0"/>
              </a:rPr>
              <a:t>خطة </a:t>
            </a:r>
            <a:r>
              <a:rPr lang="ar-JO" sz="6600">
                <a:solidFill>
                  <a:srgbClr val="FFFFFF"/>
                </a:solidFill>
                <a:effectLst>
                  <a:glow rad="228600">
                    <a:schemeClr val="accent4">
                      <a:satMod val="175000"/>
                      <a:alpha val="40000"/>
                    </a:schemeClr>
                  </a:glow>
                </a:effectLst>
                <a:cs typeface="Arial" panose="020B0604020202020204" pitchFamily="34" charset="0"/>
              </a:rPr>
              <a:t>المسيح للآخرين (21: 18-23)</a:t>
            </a:r>
            <a:endParaRPr lang="en-US" sz="6600">
              <a:solidFill>
                <a:srgbClr val="FFFFFF"/>
              </a:solidFill>
              <a:effectLst>
                <a:glow rad="228600">
                  <a:schemeClr val="accent4">
                    <a:satMod val="175000"/>
                    <a:alpha val="40000"/>
                  </a:schemeClr>
                </a:glow>
              </a:effectLst>
              <a:cs typeface="Arial" panose="020B0604020202020204" pitchFamily="34" charset="0"/>
            </a:endParaRPr>
          </a:p>
        </p:txBody>
      </p:sp>
      <p:pic>
        <p:nvPicPr>
          <p:cNvPr id="191491" name="Picture 3" descr="mind_your_Business_nosey-300x167.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47813" y="3068638"/>
            <a:ext cx="6480175" cy="3608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72275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0946"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10948" name="Picture 1028" descr="Israel---Garden-Tomb"/>
          <p:cNvPicPr>
            <a:picLocks noChangeAspect="1" noChangeArrowheads="1"/>
          </p:cNvPicPr>
          <p:nvPr/>
        </p:nvPicPr>
        <p:blipFill>
          <a:blip r:embed="rId3" cstate="print">
            <a:extLst>
              <a:ext uri="{28A0092B-C50C-407E-A947-70E740481C1C}">
                <a14:useLocalDpi xmlns:a14="http://schemas.microsoft.com/office/drawing/2010/main" val="0"/>
              </a:ext>
            </a:extLst>
          </a:blip>
          <a:srcRect b="-322"/>
          <a:stretch>
            <a:fillRect/>
          </a:stretch>
        </p:blipFill>
        <p:spPr bwMode="auto">
          <a:xfrm>
            <a:off x="2514600" y="1295400"/>
            <a:ext cx="4876800" cy="396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6485" name="Picture 1029" descr="romansea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8400" y="1295400"/>
            <a:ext cx="3894138"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2"/>
          <p:cNvSpPr>
            <a:spLocks noChangeArrowheads="1"/>
          </p:cNvSpPr>
          <p:nvPr/>
        </p:nvSpPr>
        <p:spPr bwMode="auto">
          <a:xfrm>
            <a:off x="0" y="5486400"/>
            <a:ext cx="9144000" cy="1143000"/>
          </a:xfrm>
          <a:prstGeom prst="rect">
            <a:avLst/>
          </a:prstGeom>
          <a:noFill/>
          <a:ln>
            <a:noFill/>
          </a:ln>
          <a:effectLst>
            <a:outerShdw blurRad="63500" dist="35921" dir="2700000" algn="ctr" rotWithShape="0">
              <a:srgbClr val="000000"/>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الختم الروماني يمنع العبث</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969834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76485"/>
                                        </p:tgtEl>
                                        <p:attrNameLst>
                                          <p:attrName>style.visibility</p:attrName>
                                        </p:attrNameLst>
                                      </p:cBhvr>
                                      <p:to>
                                        <p:strVal val="visible"/>
                                      </p:to>
                                    </p:set>
                                  </p:childTnLst>
                                </p:cTn>
                              </p:par>
                            </p:childTnLst>
                          </p:cTn>
                        </p:par>
                        <p:par>
                          <p:cTn id="7" fill="hold" nodeType="afterGroup">
                            <p:stCondLst>
                              <p:cond delay="500"/>
                            </p:stCondLst>
                            <p:childTnLst>
                              <p:par>
                                <p:cTn id="8" presetID="4" presetClass="entr" presetSubtype="16"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ox(i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192515" name="Picture 6"/>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27000" y="101600"/>
            <a:ext cx="9017000" cy="675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2516" name="Rectangle 10"/>
          <p:cNvSpPr>
            <a:spLocks noGrp="1" noChangeArrowheads="1"/>
          </p:cNvSpPr>
          <p:nvPr>
            <p:ph type="title" idx="4294967295"/>
          </p:nvPr>
        </p:nvSpPr>
        <p:spPr>
          <a:xfrm>
            <a:off x="3289300" y="3962400"/>
            <a:ext cx="5638800" cy="2895600"/>
          </a:xfrm>
          <a:solidFill>
            <a:schemeClr val="tx2"/>
          </a:solidFill>
        </p:spPr>
        <p:txBody>
          <a:bodyPr/>
          <a:lstStyle/>
          <a:p>
            <a:pPr eaLnBrk="1" hangingPunct="1"/>
            <a:r>
              <a:rPr lang="ar-JO" altLang="ja-JP" sz="3200" dirty="0">
                <a:solidFill>
                  <a:schemeClr val="bg1"/>
                </a:solidFill>
                <a:ea typeface="ＭＳ Ｐゴシック" charset="0"/>
                <a:cs typeface="Arial" panose="020B0604020202020204" pitchFamily="34" charset="0"/>
              </a:rPr>
              <a:t>ولكن متى شخت فإنك تمد يدك وآخر يمنطقك ويحملك حيث لا تشاء</a:t>
            </a:r>
            <a:br>
              <a:rPr lang="ar-JO" altLang="ja-JP" sz="3200" dirty="0">
                <a:solidFill>
                  <a:schemeClr val="bg1"/>
                </a:solidFill>
                <a:ea typeface="ＭＳ Ｐゴシック" charset="0"/>
                <a:cs typeface="Arial" panose="020B0604020202020204" pitchFamily="34" charset="0"/>
              </a:rPr>
            </a:br>
            <a:r>
              <a:rPr lang="ar-JO" altLang="ja-JP" sz="3200" dirty="0">
                <a:solidFill>
                  <a:schemeClr val="bg1"/>
                </a:solidFill>
                <a:ea typeface="ＭＳ Ｐゴシック" charset="0"/>
                <a:cs typeface="Arial" panose="020B0604020202020204" pitchFamily="34" charset="0"/>
              </a:rPr>
              <a:t>(يو 21: 18)</a:t>
            </a:r>
            <a:endParaRPr lang="en-US" dirty="0">
              <a:ea typeface="ＭＳ Ｐゴシック" charset="0"/>
              <a:cs typeface="Arial" panose="020B0604020202020204" pitchFamily="34" charset="0"/>
            </a:endParaRPr>
          </a:p>
        </p:txBody>
      </p:sp>
      <p:sp>
        <p:nvSpPr>
          <p:cNvPr id="192517" name="Rectangle 11"/>
          <p:cNvSpPr>
            <a:spLocks noChangeArrowheads="1"/>
          </p:cNvSpPr>
          <p:nvPr/>
        </p:nvSpPr>
        <p:spPr bwMode="auto">
          <a:xfrm>
            <a:off x="4343400" y="76200"/>
            <a:ext cx="4800600" cy="6858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صلب بطرس</a:t>
            </a:r>
            <a:endParaRPr kumimoji="0" lang="en-US" sz="4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92518" name="Rectangle 11"/>
          <p:cNvSpPr>
            <a:spLocks noChangeArrowheads="1"/>
          </p:cNvSpPr>
          <p:nvPr/>
        </p:nvSpPr>
        <p:spPr bwMode="auto">
          <a:xfrm>
            <a:off x="3203575" y="2781300"/>
            <a:ext cx="5808663" cy="1189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66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اتبعني</a:t>
            </a:r>
            <a:endParaRPr kumimoji="0" lang="en-US" sz="88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11959637"/>
      </p:ext>
    </p:extLst>
  </p:cSld>
  <p:clrMapOvr>
    <a:masterClrMapping/>
  </p:clrMapOvr>
  <p:transition spd="med">
    <p:randomBar dir="vert"/>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a:xfrm>
            <a:off x="0" y="0"/>
            <a:ext cx="9144000" cy="1773238"/>
          </a:xfrm>
        </p:spPr>
        <p:txBody>
          <a:bodyPr/>
          <a:lstStyle/>
          <a:p>
            <a:r>
              <a:rPr lang="ar-JO" sz="3600" dirty="0">
                <a:solidFill>
                  <a:schemeClr val="bg1"/>
                </a:solidFill>
                <a:ea typeface="ＭＳ Ｐゴシック" charset="0"/>
              </a:rPr>
              <a:t>قال ليسوع يا رب وهذا ما له </a:t>
            </a:r>
            <a:br>
              <a:rPr lang="ar-JO" sz="3600" dirty="0">
                <a:solidFill>
                  <a:schemeClr val="bg1"/>
                </a:solidFill>
                <a:ea typeface="ＭＳ Ｐゴシック" charset="0"/>
              </a:rPr>
            </a:br>
            <a:r>
              <a:rPr lang="ar-JO" sz="3600" dirty="0">
                <a:solidFill>
                  <a:schemeClr val="bg1"/>
                </a:solidFill>
                <a:ea typeface="ＭＳ Ｐゴシック" charset="0"/>
              </a:rPr>
              <a:t>(يوحنا 21: 21)</a:t>
            </a:r>
            <a:endParaRPr lang="en-US" sz="3600" dirty="0">
              <a:solidFill>
                <a:schemeClr val="bg1"/>
              </a:solidFill>
              <a:ea typeface="ＭＳ Ｐゴシック" charset="0"/>
            </a:endParaRPr>
          </a:p>
        </p:txBody>
      </p:sp>
      <p:pic>
        <p:nvPicPr>
          <p:cNvPr id="194563" name="Picture 2" descr="What about him? 2.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728788"/>
            <a:ext cx="9144000" cy="5129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293889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a:xfrm>
            <a:off x="0" y="0"/>
            <a:ext cx="9144000" cy="1773238"/>
          </a:xfrm>
        </p:spPr>
        <p:txBody>
          <a:bodyPr/>
          <a:lstStyle/>
          <a:p>
            <a:r>
              <a:rPr lang="ar-JO" sz="3600">
                <a:solidFill>
                  <a:schemeClr val="bg1"/>
                </a:solidFill>
                <a:ea typeface="ＭＳ Ｐゴシック" charset="0"/>
              </a:rPr>
              <a:t>قال له يسوع إن كنت أشاء أنه يبقى حتى أجيء </a:t>
            </a:r>
            <a:br>
              <a:rPr lang="ar-JO" sz="3600">
                <a:solidFill>
                  <a:schemeClr val="bg1"/>
                </a:solidFill>
                <a:ea typeface="ＭＳ Ｐゴシック" charset="0"/>
              </a:rPr>
            </a:br>
            <a:r>
              <a:rPr lang="ar-JO" sz="3600">
                <a:solidFill>
                  <a:schemeClr val="bg1"/>
                </a:solidFill>
                <a:ea typeface="ＭＳ Ｐゴシック" charset="0"/>
              </a:rPr>
              <a:t>فماذا لك </a:t>
            </a:r>
            <a:r>
              <a:rPr lang="ar-JO" sz="3600">
                <a:solidFill>
                  <a:srgbClr val="FFFF00"/>
                </a:solidFill>
                <a:ea typeface="ＭＳ Ｐゴシック" charset="0"/>
              </a:rPr>
              <a:t>اتبعني</a:t>
            </a:r>
            <a:r>
              <a:rPr lang="ar-JO" sz="3600">
                <a:solidFill>
                  <a:schemeClr val="bg1"/>
                </a:solidFill>
                <a:ea typeface="ＭＳ Ｐゴシック" charset="0"/>
              </a:rPr>
              <a:t> أنت (يوحنا 21: 22)</a:t>
            </a:r>
            <a:endParaRPr lang="en-US" sz="3600">
              <a:solidFill>
                <a:schemeClr val="bg1"/>
              </a:solidFill>
              <a:ea typeface="ＭＳ Ｐゴシック" charset="0"/>
            </a:endParaRPr>
          </a:p>
        </p:txBody>
      </p:sp>
      <p:pic>
        <p:nvPicPr>
          <p:cNvPr id="196611" name="Picture 1" descr="What about him? 1.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2225" y="1708150"/>
            <a:ext cx="9144000" cy="5124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316757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a:xfrm>
            <a:off x="76200" y="0"/>
            <a:ext cx="8991600" cy="1544638"/>
          </a:xfrm>
        </p:spPr>
        <p:txBody>
          <a:bodyPr/>
          <a:lstStyle/>
          <a:p>
            <a:r>
              <a:rPr lang="ar-JO">
                <a:solidFill>
                  <a:schemeClr val="bg1"/>
                </a:solidFill>
                <a:ea typeface="ＭＳ Ｐゴシック" charset="0"/>
              </a:rPr>
              <a:t>يأمر</a:t>
            </a:r>
            <a:r>
              <a:rPr lang="ar-JO">
                <a:solidFill>
                  <a:srgbClr val="FFFF00"/>
                </a:solidFill>
                <a:ea typeface="ＭＳ Ｐゴシック" charset="0"/>
              </a:rPr>
              <a:t>نا</a:t>
            </a:r>
            <a:r>
              <a:rPr lang="ar-JO">
                <a:solidFill>
                  <a:schemeClr val="bg1"/>
                </a:solidFill>
                <a:ea typeface="ＭＳ Ｐゴシック" charset="0"/>
              </a:rPr>
              <a:t> يسوع أيضاً  أن لا نسأل </a:t>
            </a:r>
            <a:br>
              <a:rPr lang="ar-JO">
                <a:solidFill>
                  <a:schemeClr val="bg1"/>
                </a:solidFill>
                <a:ea typeface="ＭＳ Ｐゴシック" charset="0"/>
              </a:rPr>
            </a:br>
            <a:r>
              <a:rPr lang="ar-JO">
                <a:solidFill>
                  <a:schemeClr val="bg1"/>
                </a:solidFill>
                <a:ea typeface="ＭＳ Ｐゴシック" charset="0"/>
              </a:rPr>
              <a:t>عن دعوته للآخرين</a:t>
            </a:r>
            <a:r>
              <a:rPr lang="en-US">
                <a:solidFill>
                  <a:schemeClr val="bg1"/>
                </a:solidFill>
                <a:ea typeface="ＭＳ Ｐゴシック" charset="0"/>
              </a:rPr>
              <a:t> </a:t>
            </a:r>
          </a:p>
        </p:txBody>
      </p:sp>
      <p:pic>
        <p:nvPicPr>
          <p:cNvPr id="198659" name="Picture 2" descr="What about him? 2.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728788"/>
            <a:ext cx="9144000" cy="5129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394676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2754" name="Picture 5" descr="fear-of-failure.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23813" y="765175"/>
            <a:ext cx="9167813" cy="6105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2225" y="-26988"/>
            <a:ext cx="9121775" cy="647701"/>
          </a:xfrm>
        </p:spPr>
        <p:txBody>
          <a:bodyPr/>
          <a:lstStyle/>
          <a:p>
            <a:pPr eaLnBrk="1" hangingPunct="1">
              <a:defRPr/>
            </a:pPr>
            <a:r>
              <a:rPr lang="ar-JO" sz="4800">
                <a:solidFill>
                  <a:srgbClr val="000090"/>
                </a:solidFill>
                <a:cs typeface="Arial" panose="020B0604020202020204" pitchFamily="34" charset="0"/>
              </a:rPr>
              <a:t>كيف يستردنا يسوع؟</a:t>
            </a:r>
            <a:endParaRPr lang="en-US" sz="4800">
              <a:solidFill>
                <a:srgbClr val="000090"/>
              </a:solidFill>
              <a:cs typeface="Arial" panose="020B0604020202020204" pitchFamily="34" charset="0"/>
            </a:endParaRPr>
          </a:p>
        </p:txBody>
      </p:sp>
    </p:spTree>
    <p:extLst>
      <p:ext uri="{BB962C8B-B14F-4D97-AF65-F5344CB8AC3E}">
        <p14:creationId xmlns:p14="http://schemas.microsoft.com/office/powerpoint/2010/main" val="176825926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2" descr="feed my sheep shadow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38304" y="-27384"/>
            <a:ext cx="8222128" cy="1512168"/>
          </a:xfrm>
          <a:ln>
            <a:miter lim="800000"/>
            <a:headEnd/>
            <a:tailEnd/>
          </a:ln>
        </p:spPr>
        <p:txBody>
          <a:bodyPr/>
          <a:lstStyle/>
          <a:p>
            <a:pPr eaLnBrk="1" hangingPunct="1">
              <a:lnSpc>
                <a:spcPct val="90000"/>
              </a:lnSpc>
              <a:defRPr/>
            </a:pPr>
            <a:br>
              <a:rPr lang="en-US" sz="5400">
                <a:solidFill>
                  <a:schemeClr val="bg1"/>
                </a:solidFill>
                <a:effectLst>
                  <a:glow rad="228600">
                    <a:schemeClr val="accent4">
                      <a:satMod val="175000"/>
                      <a:alpha val="40000"/>
                    </a:schemeClr>
                  </a:glow>
                </a:effectLst>
                <a:cs typeface="Arial" panose="020B0604020202020204" pitchFamily="34" charset="0"/>
              </a:rPr>
            </a:br>
            <a:r>
              <a:rPr lang="ar-JO" sz="5400">
                <a:solidFill>
                  <a:schemeClr val="bg1"/>
                </a:solidFill>
                <a:effectLst>
                  <a:glow rad="228600">
                    <a:schemeClr val="accent4">
                      <a:satMod val="175000"/>
                      <a:alpha val="40000"/>
                    </a:schemeClr>
                  </a:glow>
                </a:effectLst>
                <a:cs typeface="Arial" panose="020B0604020202020204" pitchFamily="34" charset="0"/>
              </a:rPr>
              <a:t>يستردنا يسوع إلى </a:t>
            </a:r>
            <a:r>
              <a:rPr lang="ar-JO" sz="5400">
                <a:solidFill>
                  <a:srgbClr val="FFFF00"/>
                </a:solidFill>
                <a:effectLst>
                  <a:glow rad="228600">
                    <a:schemeClr val="accent4">
                      <a:satMod val="175000"/>
                      <a:alpha val="40000"/>
                    </a:schemeClr>
                  </a:glow>
                </a:effectLst>
                <a:cs typeface="Arial" panose="020B0604020202020204" pitchFamily="34" charset="0"/>
              </a:rPr>
              <a:t>الدعوة </a:t>
            </a:r>
            <a:br>
              <a:rPr lang="ar-JO" sz="5400">
                <a:solidFill>
                  <a:srgbClr val="FFFF00"/>
                </a:solidFill>
                <a:effectLst>
                  <a:glow rad="228600">
                    <a:schemeClr val="accent4">
                      <a:satMod val="175000"/>
                      <a:alpha val="40000"/>
                    </a:schemeClr>
                  </a:glow>
                </a:effectLst>
                <a:cs typeface="Arial" panose="020B0604020202020204" pitchFamily="34" charset="0"/>
              </a:rPr>
            </a:br>
            <a:r>
              <a:rPr lang="ar-JO" sz="5400">
                <a:solidFill>
                  <a:srgbClr val="FFFF00"/>
                </a:solidFill>
                <a:effectLst>
                  <a:glow rad="228600">
                    <a:schemeClr val="accent4">
                      <a:satMod val="175000"/>
                      <a:alpha val="40000"/>
                    </a:schemeClr>
                  </a:glow>
                </a:effectLst>
                <a:cs typeface="Arial" panose="020B0604020202020204" pitchFamily="34" charset="0"/>
              </a:rPr>
              <a:t>التي لديه </a:t>
            </a:r>
            <a:r>
              <a:rPr lang="ar-JO" sz="5400">
                <a:solidFill>
                  <a:schemeClr val="bg1"/>
                </a:solidFill>
                <a:effectLst>
                  <a:glow rad="228600">
                    <a:schemeClr val="accent4">
                      <a:satMod val="175000"/>
                      <a:alpha val="40000"/>
                    </a:schemeClr>
                  </a:glow>
                </a:effectLst>
                <a:cs typeface="Arial" panose="020B0604020202020204" pitchFamily="34" charset="0"/>
              </a:rPr>
              <a:t>لنا</a:t>
            </a:r>
            <a:endParaRPr lang="en-US" sz="5400">
              <a:solidFill>
                <a:schemeClr val="bg1"/>
              </a:solidFill>
              <a:effectLst>
                <a:glow rad="228600">
                  <a:schemeClr val="accent4">
                    <a:satMod val="175000"/>
                    <a:alpha val="40000"/>
                  </a:schemeClr>
                </a:glow>
              </a:effectLst>
              <a:cs typeface="Arial" panose="020B0604020202020204" pitchFamily="34" charset="0"/>
            </a:endParaRPr>
          </a:p>
        </p:txBody>
      </p:sp>
      <p:sp>
        <p:nvSpPr>
          <p:cNvPr id="5" name="Title 1"/>
          <p:cNvSpPr txBox="1">
            <a:spLocks/>
          </p:cNvSpPr>
          <p:nvPr/>
        </p:nvSpPr>
        <p:spPr bwMode="auto">
          <a:xfrm>
            <a:off x="4355976" y="5229200"/>
            <a:ext cx="4788024" cy="1628800"/>
          </a:xfrm>
          <a:prstGeom prst="rect">
            <a:avLst/>
          </a:prstGeom>
          <a:noFill/>
          <a:ln>
            <a:noFill/>
          </a:ln>
          <a:effec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ar-JO" sz="5400" b="1" u="none" strike="noStrike" kern="1200" cap="none" spc="0" normalizeH="0" baseline="0" noProof="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a:cs typeface="Arial" panose="020B0604020202020204" pitchFamily="34" charset="0"/>
              </a:rPr>
              <a:t>الفكرة الرئيسية</a:t>
            </a:r>
            <a:endParaRPr kumimoji="0" lang="en-US" sz="5400" b="1" u="none" strike="noStrike" kern="1200" cap="none" spc="0" normalizeH="0" baseline="0" noProof="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38463575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3" descr="ASurrenderedHeart_ChipCoates.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2366963" y="0"/>
            <a:ext cx="67770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38304" y="-27384"/>
            <a:ext cx="8222128" cy="1512168"/>
          </a:xfrm>
          <a:ln>
            <a:miter lim="800000"/>
            <a:headEnd/>
            <a:tailEnd/>
          </a:ln>
        </p:spPr>
        <p:txBody>
          <a:bodyPr/>
          <a:lstStyle/>
          <a:p>
            <a:pPr eaLnBrk="1" hangingPunct="1">
              <a:lnSpc>
                <a:spcPct val="90000"/>
              </a:lnSpc>
              <a:defRPr/>
            </a:pPr>
            <a:r>
              <a:rPr lang="ar-JO" sz="5400">
                <a:solidFill>
                  <a:srgbClr val="FFFF00"/>
                </a:solidFill>
                <a:effectLst>
                  <a:glow rad="228600">
                    <a:schemeClr val="accent4">
                      <a:satMod val="175000"/>
                      <a:alpha val="40000"/>
                    </a:schemeClr>
                  </a:glow>
                </a:effectLst>
                <a:cs typeface="Arial" panose="020B0604020202020204" pitchFamily="34" charset="0"/>
              </a:rPr>
              <a:t>كيف تجد الدعوة التي لديه لحياتك؟</a:t>
            </a:r>
            <a:endParaRPr lang="en-US" sz="5400">
              <a:solidFill>
                <a:srgbClr val="FFFF00"/>
              </a:solidFill>
              <a:effectLst>
                <a:glow rad="228600">
                  <a:schemeClr val="accent4">
                    <a:satMod val="175000"/>
                    <a:alpha val="40000"/>
                  </a:schemeClr>
                </a:glow>
              </a:effectLst>
              <a:cs typeface="Arial" panose="020B0604020202020204" pitchFamily="34" charset="0"/>
            </a:endParaRPr>
          </a:p>
        </p:txBody>
      </p:sp>
    </p:spTree>
    <p:extLst>
      <p:ext uri="{BB962C8B-B14F-4D97-AF65-F5344CB8AC3E}">
        <p14:creationId xmlns:p14="http://schemas.microsoft.com/office/powerpoint/2010/main" val="313036298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2" descr="leave nets behi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4162474"/>
          </a:xfrm>
          <a:ln>
            <a:miter lim="800000"/>
            <a:headEnd/>
            <a:tailEnd/>
          </a:ln>
        </p:spPr>
        <p:txBody>
          <a:bodyPr/>
          <a:lstStyle/>
          <a:p>
            <a:pPr eaLnBrk="1" hangingPunct="1">
              <a:defRPr/>
            </a:pPr>
            <a:br>
              <a:rPr lang="en-US" sz="6600">
                <a:solidFill>
                  <a:srgbClr val="FFFFFF"/>
                </a:solidFill>
                <a:effectLst>
                  <a:glow rad="228600">
                    <a:schemeClr val="accent4">
                      <a:satMod val="175000"/>
                      <a:alpha val="40000"/>
                    </a:schemeClr>
                  </a:glow>
                </a:effectLst>
                <a:cs typeface="Arial" panose="020B0604020202020204" pitchFamily="34" charset="0"/>
              </a:rPr>
            </a:br>
            <a:r>
              <a:rPr lang="ar-JO" sz="6600">
                <a:solidFill>
                  <a:srgbClr val="FFFFFF"/>
                </a:solidFill>
                <a:effectLst>
                  <a:glow rad="228600">
                    <a:schemeClr val="accent4">
                      <a:satMod val="175000"/>
                      <a:alpha val="40000"/>
                    </a:schemeClr>
                  </a:glow>
                </a:effectLst>
                <a:cs typeface="Arial" panose="020B0604020202020204" pitchFamily="34" charset="0"/>
              </a:rPr>
              <a:t>1. اعترف بحاجتك للمسيح حتى عندما تشعر </a:t>
            </a:r>
            <a:r>
              <a:rPr lang="ar-JO" sz="6600">
                <a:solidFill>
                  <a:srgbClr val="FFFF00"/>
                </a:solidFill>
                <a:effectLst>
                  <a:glow rad="228600">
                    <a:schemeClr val="accent4">
                      <a:satMod val="175000"/>
                      <a:alpha val="40000"/>
                    </a:schemeClr>
                  </a:glow>
                </a:effectLst>
                <a:cs typeface="Arial" panose="020B0604020202020204" pitchFamily="34" charset="0"/>
              </a:rPr>
              <a:t>بالأهلية</a:t>
            </a:r>
            <a:r>
              <a:rPr lang="ar-JO" sz="6600">
                <a:solidFill>
                  <a:srgbClr val="FFFFFF"/>
                </a:solidFill>
                <a:effectLst>
                  <a:glow rad="228600">
                    <a:schemeClr val="accent4">
                      <a:satMod val="175000"/>
                      <a:alpha val="40000"/>
                    </a:schemeClr>
                  </a:glow>
                </a:effectLst>
                <a:cs typeface="Arial" panose="020B0604020202020204" pitchFamily="34" charset="0"/>
              </a:rPr>
              <a:t> (21: 1-14) </a:t>
            </a:r>
            <a:endParaRPr lang="en-US" sz="6600">
              <a:solidFill>
                <a:srgbClr val="FFFFFF"/>
              </a:solidFill>
              <a:effectLst>
                <a:glow rad="228600">
                  <a:schemeClr val="accent4">
                    <a:satMod val="175000"/>
                    <a:alpha val="40000"/>
                  </a:schemeClr>
                </a:glow>
              </a:effectLst>
              <a:cs typeface="Arial" panose="020B0604020202020204" pitchFamily="34" charset="0"/>
            </a:endParaRPr>
          </a:p>
        </p:txBody>
      </p:sp>
    </p:spTree>
    <p:extLst>
      <p:ext uri="{BB962C8B-B14F-4D97-AF65-F5344CB8AC3E}">
        <p14:creationId xmlns:p14="http://schemas.microsoft.com/office/powerpoint/2010/main" val="257742077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2" descr="helpinghands.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4288" y="149225"/>
            <a:ext cx="4341812" cy="6735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4162474"/>
          </a:xfrm>
          <a:ln>
            <a:miter lim="800000"/>
            <a:headEnd/>
            <a:tailEnd/>
          </a:ln>
        </p:spPr>
        <p:txBody>
          <a:bodyPr/>
          <a:lstStyle/>
          <a:p>
            <a:pPr eaLnBrk="1" hangingPunct="1">
              <a:defRPr/>
            </a:pPr>
            <a:br>
              <a:rPr lang="en-US" sz="6600">
                <a:solidFill>
                  <a:srgbClr val="FFFFFF"/>
                </a:solidFill>
                <a:effectLst>
                  <a:glow rad="228600">
                    <a:schemeClr val="accent4">
                      <a:satMod val="175000"/>
                      <a:alpha val="40000"/>
                    </a:schemeClr>
                  </a:glow>
                </a:effectLst>
                <a:cs typeface="Arial" panose="020B0604020202020204" pitchFamily="34" charset="0"/>
              </a:rPr>
            </a:br>
            <a:r>
              <a:rPr lang="ar-JO" sz="6600">
                <a:solidFill>
                  <a:srgbClr val="FFFFFF"/>
                </a:solidFill>
                <a:effectLst>
                  <a:glow rad="228600">
                    <a:schemeClr val="accent4">
                      <a:satMod val="175000"/>
                      <a:alpha val="40000"/>
                    </a:schemeClr>
                  </a:glow>
                </a:effectLst>
                <a:cs typeface="Arial" panose="020B0604020202020204" pitchFamily="34" charset="0"/>
              </a:rPr>
              <a:t>2. أظهر محبتك للمسيح من خلال حب </a:t>
            </a:r>
            <a:r>
              <a:rPr lang="ar-JO" sz="6600">
                <a:solidFill>
                  <a:srgbClr val="FFFF00"/>
                </a:solidFill>
                <a:effectLst>
                  <a:glow rad="228600">
                    <a:schemeClr val="accent4">
                      <a:satMod val="175000"/>
                      <a:alpha val="40000"/>
                    </a:schemeClr>
                  </a:glow>
                </a:effectLst>
                <a:cs typeface="Arial" panose="020B0604020202020204" pitchFamily="34" charset="0"/>
              </a:rPr>
              <a:t>البشر</a:t>
            </a:r>
            <a:r>
              <a:rPr lang="ar-JO" sz="6600">
                <a:solidFill>
                  <a:srgbClr val="FFFFFF"/>
                </a:solidFill>
                <a:effectLst>
                  <a:glow rad="228600">
                    <a:schemeClr val="accent4">
                      <a:satMod val="175000"/>
                      <a:alpha val="40000"/>
                    </a:schemeClr>
                  </a:glow>
                </a:effectLst>
                <a:cs typeface="Arial" panose="020B0604020202020204" pitchFamily="34" charset="0"/>
              </a:rPr>
              <a:t> </a:t>
            </a:r>
            <a:br>
              <a:rPr lang="ar-JO" sz="6600">
                <a:solidFill>
                  <a:srgbClr val="FFFFFF"/>
                </a:solidFill>
                <a:effectLst>
                  <a:glow rad="228600">
                    <a:schemeClr val="accent4">
                      <a:satMod val="175000"/>
                      <a:alpha val="40000"/>
                    </a:schemeClr>
                  </a:glow>
                </a:effectLst>
                <a:cs typeface="Arial" panose="020B0604020202020204" pitchFamily="34" charset="0"/>
              </a:rPr>
            </a:br>
            <a:r>
              <a:rPr lang="ar-JO" sz="6600">
                <a:solidFill>
                  <a:srgbClr val="FFFFFF"/>
                </a:solidFill>
                <a:effectLst>
                  <a:glow rad="228600">
                    <a:schemeClr val="accent4">
                      <a:satMod val="175000"/>
                      <a:alpha val="40000"/>
                    </a:schemeClr>
                  </a:glow>
                </a:effectLst>
                <a:cs typeface="Arial" panose="020B0604020202020204" pitchFamily="34" charset="0"/>
              </a:rPr>
              <a:t>(21: 15-17)</a:t>
            </a:r>
            <a:endParaRPr lang="en-US" sz="6600">
              <a:solidFill>
                <a:srgbClr val="FFFFFF"/>
              </a:solidFill>
              <a:effectLst>
                <a:glow rad="228600">
                  <a:schemeClr val="accent4">
                    <a:satMod val="175000"/>
                    <a:alpha val="40000"/>
                  </a:schemeClr>
                </a:glow>
              </a:effectLst>
              <a:cs typeface="Arial" panose="020B0604020202020204" pitchFamily="34" charset="0"/>
            </a:endParaRPr>
          </a:p>
        </p:txBody>
      </p:sp>
    </p:spTree>
    <p:extLst>
      <p:ext uri="{BB962C8B-B14F-4D97-AF65-F5344CB8AC3E}">
        <p14:creationId xmlns:p14="http://schemas.microsoft.com/office/powerpoint/2010/main" val="215480565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284984"/>
          </a:xfrm>
          <a:ln>
            <a:miter lim="800000"/>
            <a:headEnd/>
            <a:tailEnd/>
          </a:ln>
        </p:spPr>
        <p:txBody>
          <a:bodyPr/>
          <a:lstStyle/>
          <a:p>
            <a:pPr eaLnBrk="1" hangingPunct="1">
              <a:lnSpc>
                <a:spcPct val="80000"/>
              </a:lnSpc>
              <a:defRPr/>
            </a:pPr>
            <a:r>
              <a:rPr lang="ar-JO" sz="6600">
                <a:solidFill>
                  <a:srgbClr val="FFFFFF"/>
                </a:solidFill>
                <a:effectLst>
                  <a:glow rad="228600">
                    <a:schemeClr val="accent4">
                      <a:satMod val="175000"/>
                      <a:alpha val="40000"/>
                    </a:schemeClr>
                  </a:glow>
                </a:effectLst>
                <a:cs typeface="Arial" panose="020B0604020202020204" pitchFamily="34" charset="0"/>
              </a:rPr>
              <a:t>3. لا تقلق بخصوص </a:t>
            </a:r>
            <a:r>
              <a:rPr lang="ar-JO" sz="6600">
                <a:solidFill>
                  <a:srgbClr val="FFFF00"/>
                </a:solidFill>
                <a:effectLst>
                  <a:glow rad="228600">
                    <a:schemeClr val="accent4">
                      <a:satMod val="175000"/>
                      <a:alpha val="40000"/>
                    </a:schemeClr>
                  </a:glow>
                </a:effectLst>
                <a:cs typeface="Arial" panose="020B0604020202020204" pitchFamily="34" charset="0"/>
              </a:rPr>
              <a:t>خطة </a:t>
            </a:r>
            <a:r>
              <a:rPr lang="ar-JO" sz="6600">
                <a:solidFill>
                  <a:srgbClr val="FFFFFF"/>
                </a:solidFill>
                <a:effectLst>
                  <a:glow rad="228600">
                    <a:schemeClr val="accent4">
                      <a:satMod val="175000"/>
                      <a:alpha val="40000"/>
                    </a:schemeClr>
                  </a:glow>
                </a:effectLst>
                <a:cs typeface="Arial" panose="020B0604020202020204" pitchFamily="34" charset="0"/>
              </a:rPr>
              <a:t>المسيح للآخرين (21: 18-23)</a:t>
            </a:r>
            <a:endParaRPr lang="en-US" sz="6600">
              <a:solidFill>
                <a:srgbClr val="FFFFFF"/>
              </a:solidFill>
              <a:effectLst>
                <a:glow rad="228600">
                  <a:schemeClr val="accent4">
                    <a:satMod val="175000"/>
                    <a:alpha val="40000"/>
                  </a:schemeClr>
                </a:glow>
              </a:effectLst>
              <a:cs typeface="Arial" panose="020B0604020202020204" pitchFamily="34" charset="0"/>
            </a:endParaRPr>
          </a:p>
        </p:txBody>
      </p:sp>
      <p:pic>
        <p:nvPicPr>
          <p:cNvPr id="207875" name="Picture 3" descr="mind_your_Business_nosey-300x167.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47813" y="3068638"/>
            <a:ext cx="6480175" cy="3608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586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0946"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Rectangle 2"/>
          <p:cNvSpPr>
            <a:spLocks noChangeArrowheads="1"/>
          </p:cNvSpPr>
          <p:nvPr/>
        </p:nvSpPr>
        <p:spPr bwMode="auto">
          <a:xfrm>
            <a:off x="0" y="5486400"/>
            <a:ext cx="9144000" cy="1143000"/>
          </a:xfrm>
          <a:prstGeom prst="rect">
            <a:avLst/>
          </a:prstGeom>
          <a:noFill/>
          <a:ln>
            <a:noFill/>
          </a:ln>
          <a:effectLst>
            <a:outerShdw blurRad="63500" dist="35921" dir="2700000" algn="ctr" rotWithShape="0">
              <a:srgbClr val="000000"/>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الختم الروماني يمنع العبث</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 name="Picture 2" descr="Picture background">
            <a:extLst>
              <a:ext uri="{FF2B5EF4-FFF2-40B4-BE49-F238E27FC236}">
                <a16:creationId xmlns:a16="http://schemas.microsoft.com/office/drawing/2014/main" id="{DBF398DE-586C-3DB3-21E4-A01F87E585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20725"/>
            <a:ext cx="9144000" cy="4765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65765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1" descr="John 21.24.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80513"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75618" name="Rectangle 2"/>
          <p:cNvSpPr>
            <a:spLocks noGrp="1" noChangeArrowheads="1"/>
          </p:cNvSpPr>
          <p:nvPr>
            <p:ph type="title"/>
          </p:nvPr>
        </p:nvSpPr>
        <p:spPr>
          <a:xfrm>
            <a:off x="-1736" y="11708"/>
            <a:ext cx="8790562" cy="990600"/>
          </a:xfrm>
          <a:ln>
            <a:miter lim="800000"/>
            <a:headEnd/>
            <a:tailEnd/>
          </a:ln>
          <a:effectLst>
            <a:outerShdw blurRad="63500" dist="35921" dir="2700000" algn="ctr" rotWithShape="0">
              <a:schemeClr val="bg2">
                <a:alpha val="74998"/>
              </a:schemeClr>
            </a:outerShdw>
          </a:effectLst>
        </p:spPr>
        <p:txBody>
          <a:bodyPr/>
          <a:lstStyle/>
          <a:p>
            <a:pPr algn="ctr">
              <a:defRPr/>
            </a:pPr>
            <a:r>
              <a:rPr kumimoji="0" lang="ar-JO" u="sng">
                <a:solidFill>
                  <a:srgbClr val="FFFFFF"/>
                </a:solidFill>
                <a:effectLst>
                  <a:glow rad="228600">
                    <a:schemeClr val="accent6">
                      <a:satMod val="175000"/>
                      <a:alpha val="40000"/>
                    </a:schemeClr>
                  </a:glow>
                </a:effectLst>
                <a:cs typeface="Arial" panose="020B0604020202020204" pitchFamily="34" charset="0"/>
              </a:rPr>
              <a:t>خلاصة يوحنا (21: 24-25)</a:t>
            </a:r>
            <a:endParaRPr kumimoji="0" lang="en-US" u="sng">
              <a:solidFill>
                <a:srgbClr val="FFFFFF"/>
              </a:solidFill>
              <a:effectLst>
                <a:glow rad="228600">
                  <a:schemeClr val="accent6">
                    <a:satMod val="175000"/>
                    <a:alpha val="40000"/>
                  </a:schemeClr>
                </a:glow>
              </a:effectLst>
              <a:cs typeface="Arial" panose="020B0604020202020204" pitchFamily="34" charset="0"/>
            </a:endParaRPr>
          </a:p>
        </p:txBody>
      </p:sp>
      <p:sp>
        <p:nvSpPr>
          <p:cNvPr id="1775619" name="Rectangle 3"/>
          <p:cNvSpPr>
            <a:spLocks noGrp="1" noChangeArrowheads="1"/>
          </p:cNvSpPr>
          <p:nvPr>
            <p:ph type="body" idx="1"/>
          </p:nvPr>
        </p:nvSpPr>
        <p:spPr>
          <a:xfrm>
            <a:off x="-1737" y="1078508"/>
            <a:ext cx="6129582" cy="4429125"/>
          </a:xfrm>
          <a:ln>
            <a:miter lim="800000"/>
            <a:headEnd/>
            <a:tailEnd/>
          </a:ln>
          <a:effectLst>
            <a:outerShdw blurRad="63500" dist="35921" dir="2700000" algn="ctr" rotWithShape="0">
              <a:schemeClr val="bg2">
                <a:alpha val="74998"/>
              </a:schemeClr>
            </a:outerShdw>
          </a:effectLst>
        </p:spPr>
        <p:txBody>
          <a:bodyPr/>
          <a:lstStyle/>
          <a:p>
            <a:pPr marL="444500" indent="-444500" algn="r" rtl="1">
              <a:defRPr/>
            </a:pPr>
            <a:r>
              <a:rPr kumimoji="0" lang="ar-JO" sz="4000">
                <a:effectLst>
                  <a:glow rad="228600">
                    <a:schemeClr val="accent6">
                      <a:satMod val="175000"/>
                      <a:alpha val="40000"/>
                    </a:schemeClr>
                  </a:glow>
                </a:effectLst>
                <a:cs typeface="Arial" panose="020B0604020202020204" pitchFamily="34" charset="0"/>
              </a:rPr>
              <a:t>أنا شاهد عيان (21: 24)</a:t>
            </a:r>
            <a:endParaRPr kumimoji="0" lang="en-US" sz="4000">
              <a:effectLst>
                <a:glow rad="228600">
                  <a:schemeClr val="accent6">
                    <a:satMod val="175000"/>
                    <a:alpha val="40000"/>
                  </a:schemeClr>
                </a:glow>
              </a:effectLst>
              <a:cs typeface="Arial" panose="020B0604020202020204" pitchFamily="34" charset="0"/>
            </a:endParaRPr>
          </a:p>
          <a:p>
            <a:pPr marL="444500" indent="-444500" algn="r" rtl="1">
              <a:defRPr/>
            </a:pPr>
            <a:r>
              <a:rPr kumimoji="0" lang="ar-JO" sz="4000">
                <a:effectLst>
                  <a:glow rad="228600">
                    <a:schemeClr val="accent6">
                      <a:satMod val="175000"/>
                      <a:alpha val="40000"/>
                    </a:schemeClr>
                  </a:glow>
                </a:effectLst>
                <a:cs typeface="Arial" panose="020B0604020202020204" pitchFamily="34" charset="0"/>
              </a:rPr>
              <a:t>لم أخبر نصف القصة (21: 25)</a:t>
            </a:r>
            <a:endParaRPr kumimoji="0" lang="en-US" sz="4000">
              <a:effectLst>
                <a:glow rad="228600">
                  <a:schemeClr val="accent6">
                    <a:satMod val="175000"/>
                    <a:alpha val="40000"/>
                  </a:schemeClr>
                </a:glow>
              </a:effectLst>
              <a:cs typeface="Arial" panose="020B0604020202020204" pitchFamily="34" charset="0"/>
            </a:endParaRPr>
          </a:p>
        </p:txBody>
      </p:sp>
    </p:spTree>
    <p:extLst>
      <p:ext uri="{BB962C8B-B14F-4D97-AF65-F5344CB8AC3E}">
        <p14:creationId xmlns:p14="http://schemas.microsoft.com/office/powerpoint/2010/main" val="329336672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2" descr="lonely sheep.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1150938"/>
            <a:ext cx="9150351" cy="5707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5496" y="44624"/>
            <a:ext cx="9108504" cy="1008112"/>
          </a:xfrm>
          <a:ln>
            <a:miter lim="800000"/>
            <a:headEnd/>
            <a:tailEnd/>
          </a:ln>
        </p:spPr>
        <p:txBody>
          <a:bodyPr/>
          <a:lstStyle/>
          <a:p>
            <a:pPr eaLnBrk="1" hangingPunct="1">
              <a:lnSpc>
                <a:spcPct val="90000"/>
              </a:lnSpc>
              <a:defRPr/>
            </a:pPr>
            <a:r>
              <a:rPr lang="ar-JO" sz="5400">
                <a:solidFill>
                  <a:schemeClr val="bg1"/>
                </a:solidFill>
                <a:effectLst>
                  <a:glow rad="228600">
                    <a:schemeClr val="accent4">
                      <a:satMod val="175000"/>
                      <a:alpha val="40000"/>
                    </a:schemeClr>
                  </a:glow>
                </a:effectLst>
                <a:cs typeface="Arial" panose="020B0604020202020204" pitchFamily="34" charset="0"/>
              </a:rPr>
              <a:t>آمن بيسوع</a:t>
            </a:r>
            <a:endParaRPr lang="en-US" sz="5400">
              <a:solidFill>
                <a:schemeClr val="bg1"/>
              </a:solidFill>
              <a:effectLst>
                <a:glow rad="228600">
                  <a:schemeClr val="accent4">
                    <a:satMod val="175000"/>
                    <a:alpha val="40000"/>
                  </a:schemeClr>
                </a:glow>
              </a:effectLst>
              <a:cs typeface="Arial" panose="020B0604020202020204" pitchFamily="34" charset="0"/>
            </a:endParaRPr>
          </a:p>
        </p:txBody>
      </p:sp>
      <p:sp>
        <p:nvSpPr>
          <p:cNvPr id="7" name="Title 1"/>
          <p:cNvSpPr txBox="1">
            <a:spLocks/>
          </p:cNvSpPr>
          <p:nvPr/>
        </p:nvSpPr>
        <p:spPr bwMode="auto">
          <a:xfrm>
            <a:off x="0" y="1152128"/>
            <a:ext cx="9144000" cy="4536504"/>
          </a:xfrm>
          <a:prstGeom prst="rect">
            <a:avLst/>
          </a:prstGeom>
          <a:noFill/>
          <a:ln>
            <a:noFill/>
          </a:ln>
          <a:effec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marL="0" marR="0" lvl="0" indent="0" defTabSz="914400" rtl="0" eaLnBrk="0" fontAlgn="base" latinLnBrk="0" hangingPunct="0">
              <a:lnSpc>
                <a:spcPct val="90000"/>
              </a:lnSpc>
              <a:spcBef>
                <a:spcPct val="0"/>
              </a:spcBef>
              <a:spcAft>
                <a:spcPct val="0"/>
              </a:spcAft>
              <a:buClrTx/>
              <a:buSzTx/>
              <a:buFontTx/>
              <a:buNone/>
              <a:tabLst/>
              <a:defRPr/>
            </a:pPr>
            <a:r>
              <a:rPr lang="ar-JO" sz="4000" b="1" baseline="30000" noProof="0" dirty="0">
                <a:solidFill>
                  <a:srgbClr val="FFFFFF"/>
                </a:solidFill>
                <a:effectLst>
                  <a:glow rad="228600">
                    <a:srgbClr val="000000">
                      <a:satMod val="175000"/>
                      <a:alpha val="40000"/>
                    </a:srgbClr>
                  </a:glow>
                </a:effectLst>
                <a:latin typeface="Arial" panose="020B0604020202020204" pitchFamily="34" charset="0"/>
                <a:ea typeface="ＭＳ Ｐゴシック"/>
                <a:cs typeface="Arial" panose="020B0604020202020204" pitchFamily="34" charset="0"/>
              </a:rPr>
              <a:t>30</a:t>
            </a:r>
            <a:r>
              <a:rPr lang="ar-JO" sz="4000" b="1" noProof="0" dirty="0">
                <a:solidFill>
                  <a:srgbClr val="FFFFFF"/>
                </a:solidFill>
                <a:effectLst>
                  <a:glow rad="228600">
                    <a:srgbClr val="000000">
                      <a:satMod val="175000"/>
                      <a:alpha val="40000"/>
                    </a:srgbClr>
                  </a:glow>
                </a:effectLst>
                <a:latin typeface="Arial" panose="020B0604020202020204" pitchFamily="34" charset="0"/>
                <a:ea typeface="ＭＳ Ｐゴシック"/>
                <a:cs typeface="Arial" panose="020B0604020202020204" pitchFamily="34" charset="0"/>
              </a:rPr>
              <a:t> وآيات أخر كثيرة صنع يسوع قدام تلاميذه لم تكتب في هذا الكتاب 31 وأما هذه </a:t>
            </a:r>
            <a:r>
              <a:rPr lang="ar-JO" sz="4000" b="1" noProof="0" dirty="0">
                <a:solidFill>
                  <a:srgbClr val="FFFF00"/>
                </a:solidFill>
                <a:effectLst>
                  <a:glow rad="228600">
                    <a:srgbClr val="000000">
                      <a:satMod val="175000"/>
                      <a:alpha val="40000"/>
                    </a:srgbClr>
                  </a:glow>
                </a:effectLst>
                <a:latin typeface="Arial" panose="020B0604020202020204" pitchFamily="34" charset="0"/>
                <a:ea typeface="ＭＳ Ｐゴシック"/>
                <a:cs typeface="Arial" panose="020B0604020202020204" pitchFamily="34" charset="0"/>
              </a:rPr>
              <a:t>فقد كتبت لتؤمنوا </a:t>
            </a:r>
            <a:r>
              <a:rPr lang="ar-JO" sz="4000" b="1" noProof="0" dirty="0">
                <a:solidFill>
                  <a:srgbClr val="FFFFFF"/>
                </a:solidFill>
                <a:effectLst>
                  <a:glow rad="228600">
                    <a:srgbClr val="000000">
                      <a:satMod val="175000"/>
                      <a:alpha val="40000"/>
                    </a:srgbClr>
                  </a:glow>
                </a:effectLst>
                <a:latin typeface="Arial" panose="020B0604020202020204" pitchFamily="34" charset="0"/>
                <a:ea typeface="ＭＳ Ｐゴシック"/>
                <a:cs typeface="Arial" panose="020B0604020202020204" pitchFamily="34" charset="0"/>
              </a:rPr>
              <a:t>أن يسوع هو المسيح ابن الله ولكي تكون لكم إذا آمنتم حياة باسمه</a:t>
            </a:r>
            <a:endParaRPr kumimoji="0" lang="en-US" sz="4000" b="1"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97384827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Rectangle 5"/>
          <p:cNvSpPr>
            <a:spLocks noChangeArrowheads="1"/>
          </p:cNvSpPr>
          <p:nvPr/>
        </p:nvSpPr>
        <p:spPr bwMode="auto">
          <a:xfrm>
            <a:off x="0" y="0"/>
            <a:ext cx="9144000" cy="6858000"/>
          </a:xfrm>
          <a:prstGeom prst="rect">
            <a:avLst/>
          </a:prstGeom>
          <a:gradFill rotWithShape="1">
            <a:gsLst>
              <a:gs pos="0">
                <a:srgbClr val="660066"/>
              </a:gs>
              <a:gs pos="100000">
                <a:schemeClr val="bg2"/>
              </a:gs>
            </a:gsLst>
            <a:path path="rect">
              <a:fillToRect l="100000" t="100000"/>
            </a:path>
          </a:gra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wrap="none" lIns="90993" tIns="45499" rIns="90993" bIns="45499"/>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9462" name="Text Box 6"/>
          <p:cNvSpPr txBox="1">
            <a:spLocks noChangeArrowheads="1"/>
          </p:cNvSpPr>
          <p:nvPr/>
        </p:nvSpPr>
        <p:spPr bwMode="auto">
          <a:xfrm>
            <a:off x="152400" y="1447826"/>
            <a:ext cx="4419600" cy="2677210"/>
          </a:xfrm>
          <a:prstGeom prst="rect">
            <a:avLst/>
          </a:prstGeom>
          <a:solidFill>
            <a:schemeClr val="accent3">
              <a:lumMod val="25000"/>
            </a:schemeClr>
          </a:solidFill>
          <a:ln w="12700" cap="sq">
            <a:solidFill>
              <a:schemeClr val="tx1"/>
            </a:solidFill>
            <a:miter lim="800000"/>
            <a:headEnd type="none" w="sm" len="sm"/>
            <a:tailEnd type="none" w="sm" len="sm"/>
          </a:ln>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u="sng"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إنجيلي</a:t>
            </a:r>
            <a:endParaRPr kumimoji="0" lang="en-US" altLang="zh-CN" sz="2400" b="1"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هذه كتبت حتى </a:t>
            </a:r>
            <a:r>
              <a:rPr kumimoji="0" lang="ar-JO" altLang="zh-CN" sz="2400" b="1"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تؤمنوا</a:t>
            </a:r>
            <a:r>
              <a:rPr kumimoji="0" lang="ar-JO" altLang="zh-CN"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أن يسوع هو المسيح ابن الله ومن خلال الإيمان تكون لكم حياة في اسمه</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zh-CN"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zh-CN"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9620" name="Rectangle 1031"/>
          <p:cNvSpPr>
            <a:spLocks noGrp="1" noChangeArrowheads="1"/>
          </p:cNvSpPr>
          <p:nvPr>
            <p:ph type="title" idx="4294967295"/>
          </p:nvPr>
        </p:nvSpPr>
        <p:spPr>
          <a:xfrm>
            <a:off x="990600" y="152461"/>
            <a:ext cx="7010400" cy="645884"/>
          </a:xfrm>
          <a:solidFill>
            <a:schemeClr val="accent3">
              <a:lumMod val="10000"/>
            </a:schemeClr>
          </a:solidFill>
        </p:spPr>
        <p:txBody>
          <a:bodyPr lIns="90993" tIns="45499" rIns="90993" bIns="45499" anchor="t">
            <a:spAutoFit/>
          </a:bodyPr>
          <a:lstStyle/>
          <a:p>
            <a:pPr eaLnBrk="1" hangingPunct="1">
              <a:defRPr/>
            </a:pPr>
            <a:r>
              <a:rPr lang="ar-JO" altLang="zh-CN" sz="3600">
                <a:solidFill>
                  <a:schemeClr val="tx1"/>
                </a:solidFill>
                <a:ea typeface="ＭＳ Ｐゴシック" charset="0"/>
                <a:cs typeface="Arial" panose="020B0604020202020204" pitchFamily="34" charset="0"/>
              </a:rPr>
              <a:t>المتغيرات النصية في يوحنا 20: 31</a:t>
            </a:r>
            <a:endParaRPr lang="en-US" sz="3600">
              <a:solidFill>
                <a:schemeClr val="tx1"/>
              </a:solidFill>
              <a:ea typeface="ＭＳ Ｐゴシック" charset="0"/>
              <a:cs typeface="Arial" panose="020B0604020202020204" pitchFamily="34" charset="0"/>
            </a:endParaRPr>
          </a:p>
        </p:txBody>
      </p:sp>
      <p:sp>
        <p:nvSpPr>
          <p:cNvPr id="414724" name="Text Box 3"/>
          <p:cNvSpPr txBox="1">
            <a:spLocks noChangeArrowheads="1"/>
          </p:cNvSpPr>
          <p:nvPr/>
        </p:nvSpPr>
        <p:spPr bwMode="auto">
          <a:xfrm>
            <a:off x="8462991" y="26"/>
            <a:ext cx="703136" cy="461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110</a:t>
            </a: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Text Box 6"/>
          <p:cNvSpPr txBox="1">
            <a:spLocks noChangeArrowheads="1"/>
          </p:cNvSpPr>
          <p:nvPr/>
        </p:nvSpPr>
        <p:spPr bwMode="auto">
          <a:xfrm>
            <a:off x="4724400" y="1447823"/>
            <a:ext cx="4343400" cy="2677210"/>
          </a:xfrm>
          <a:prstGeom prst="rect">
            <a:avLst/>
          </a:prstGeom>
          <a:solidFill>
            <a:schemeClr val="accent3">
              <a:lumMod val="25000"/>
            </a:schemeClr>
          </a:solidFill>
          <a:ln w="12700" cap="sq">
            <a:solidFill>
              <a:schemeClr val="tx1"/>
            </a:solidFill>
            <a:miter lim="800000"/>
            <a:headEnd type="none" w="sm" len="sm"/>
            <a:tailEnd type="none" w="sm" len="sm"/>
          </a:ln>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u="sng"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تنويري</a:t>
            </a:r>
            <a:endParaRPr kumimoji="0" lang="en-US" altLang="zh-CN" sz="2400" b="1"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هذه كتبت حتى </a:t>
            </a:r>
            <a:r>
              <a:rPr kumimoji="0" lang="ar-JO" altLang="zh-CN" sz="2400" b="1"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تستمروا في الإيمان </a:t>
            </a:r>
            <a:r>
              <a:rPr kumimoji="0" lang="ar-JO" altLang="zh-CN"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أن يسوع هو المسيح ابن الله ومن خلال الإيمان تكون لكم حياة في اسمه</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zh-CN"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zh-CN"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11" name="Group 10">
            <a:extLst>
              <a:ext uri="{FF2B5EF4-FFF2-40B4-BE49-F238E27FC236}">
                <a16:creationId xmlns:a16="http://schemas.microsoft.com/office/drawing/2014/main" id="{BB22CE29-CFE9-B8D3-1AA7-D8FF1E59B82E}"/>
              </a:ext>
            </a:extLst>
          </p:cNvPr>
          <p:cNvGrpSpPr/>
          <p:nvPr/>
        </p:nvGrpSpPr>
        <p:grpSpPr>
          <a:xfrm>
            <a:off x="152400" y="4267261"/>
            <a:ext cx="4419600" cy="2124075"/>
            <a:chOff x="152400" y="4267261"/>
            <a:chExt cx="4419600" cy="2124075"/>
          </a:xfrm>
        </p:grpSpPr>
        <p:grpSp>
          <p:nvGrpSpPr>
            <p:cNvPr id="2" name="Group 12"/>
            <p:cNvGrpSpPr>
              <a:grpSpLocks/>
            </p:cNvGrpSpPr>
            <p:nvPr/>
          </p:nvGrpSpPr>
          <p:grpSpPr bwMode="auto">
            <a:xfrm>
              <a:off x="152400" y="4267261"/>
              <a:ext cx="4419600" cy="2124075"/>
              <a:chOff x="76200" y="4338935"/>
              <a:chExt cx="4343400" cy="2040874"/>
            </a:xfrm>
          </p:grpSpPr>
          <p:sp>
            <p:nvSpPr>
              <p:cNvPr id="8" name="Text Box 6"/>
              <p:cNvSpPr txBox="1">
                <a:spLocks noChangeArrowheads="1"/>
              </p:cNvSpPr>
              <p:nvPr/>
            </p:nvSpPr>
            <p:spPr bwMode="auto">
              <a:xfrm>
                <a:off x="76200" y="4338935"/>
                <a:ext cx="4343400" cy="2040874"/>
              </a:xfrm>
              <a:prstGeom prst="rect">
                <a:avLst/>
              </a:prstGeom>
              <a:solidFill>
                <a:schemeClr val="accent3">
                  <a:lumMod val="25000"/>
                </a:schemeClr>
              </a:solidFill>
              <a:ln w="12700" cap="sq">
                <a:solidFill>
                  <a:schemeClr val="tx1"/>
                </a:solidFill>
                <a:miter lim="800000"/>
                <a:headEnd type="none" w="sm" len="sm"/>
                <a:tailEnd type="none" w="sm" len="sm"/>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u="sng" strike="noStrike" kern="1200" cap="none" spc="0" normalizeH="0" baseline="0" noProof="0">
                    <a:ln>
                      <a:noFill/>
                    </a:ln>
                    <a:solidFill>
                      <a:srgbClr val="FFFF00"/>
                    </a:solidFill>
                    <a:effectLst/>
                    <a:uLnTx/>
                    <a:uFillTx/>
                    <a:latin typeface="Arial" panose="020B0604020202020204" pitchFamily="34" charset="0"/>
                    <a:ea typeface="Arial" charset="0"/>
                    <a:cs typeface="Arial" panose="020B0604020202020204" pitchFamily="34" charset="0"/>
                  </a:rPr>
                  <a:t>Aorist Subjunctive</a:t>
                </a:r>
                <a:endParaRPr kumimoji="0" lang="en-US" altLang="zh-CN" sz="2400" b="1"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600" b="1"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i-na pisteu,</a:t>
                </a:r>
                <a:r>
                  <a:rPr kumimoji="0" lang="en-US" altLang="zh-CN" sz="3600" b="1" u="none" strike="noStrike" kern="1200" cap="none" spc="0" normalizeH="0" baseline="0" noProof="0">
                    <a:ln>
                      <a:noFill/>
                    </a:ln>
                    <a:solidFill>
                      <a:srgbClr val="FCE20C"/>
                    </a:solidFill>
                    <a:effectLst/>
                    <a:uLnTx/>
                    <a:uFillTx/>
                    <a:latin typeface="Arial" panose="020B0604020202020204" pitchFamily="34" charset="0"/>
                    <a:ea typeface="Arial" charset="0"/>
                    <a:cs typeface="Arial" panose="020B0604020202020204" pitchFamily="34" charset="0"/>
                  </a:rPr>
                  <a:t>s</a:t>
                </a:r>
                <a:r>
                  <a:rPr kumimoji="0" lang="en-US" altLang="zh-CN" sz="3600" b="1"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hte</a:t>
                </a:r>
                <a:endParaRPr kumimoji="0" lang="en-US" altLang="zh-CN" sz="2400" b="1"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400" b="1"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37 manuscripts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Many but later manuscripts</a:t>
                </a:r>
              </a:p>
            </p:txBody>
          </p:sp>
          <p:pic>
            <p:nvPicPr>
              <p:cNvPr id="414731" name="Picture 10" descr="John 20.31 aoris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5971" y="4374664"/>
                <a:ext cx="4117427" cy="19995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4" name="Rectangle 3">
              <a:extLst>
                <a:ext uri="{FF2B5EF4-FFF2-40B4-BE49-F238E27FC236}">
                  <a16:creationId xmlns:a16="http://schemas.microsoft.com/office/drawing/2014/main" id="{2710CFFB-F6D3-16A6-8DDE-1167C39CD4D6}"/>
                </a:ext>
              </a:extLst>
            </p:cNvPr>
            <p:cNvSpPr/>
            <p:nvPr/>
          </p:nvSpPr>
          <p:spPr bwMode="auto">
            <a:xfrm>
              <a:off x="990600" y="4304448"/>
              <a:ext cx="2933328" cy="470070"/>
            </a:xfrm>
            <a:prstGeom prst="rect">
              <a:avLst/>
            </a:prstGeom>
            <a:solidFill>
              <a:srgbClr val="06197F"/>
            </a:solidFill>
            <a:ln>
              <a:noFill/>
              <a:headEnd type="none" w="sm" len="sm"/>
              <a:tailEnd type="none" w="sm" len="sm"/>
            </a:ln>
          </p:spPr>
          <p:style>
            <a:lnRef idx="3">
              <a:schemeClr val="lt1"/>
            </a:lnRef>
            <a:fillRef idx="1">
              <a:schemeClr val="accent6"/>
            </a:fillRef>
            <a:effectRef idx="1">
              <a:schemeClr val="accent6"/>
            </a:effectRef>
            <a:fontRef idx="minor">
              <a:schemeClr val="lt1"/>
            </a:fontRef>
          </p:style>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sng"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صيغة شرطية</a:t>
              </a:r>
              <a:endParaRPr kumimoji="0" lang="en-US" sz="2400" b="1" u="sng"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28A412B4-947F-BB56-A12B-380285149BFE}"/>
                </a:ext>
              </a:extLst>
            </p:cNvPr>
            <p:cNvSpPr/>
            <p:nvPr/>
          </p:nvSpPr>
          <p:spPr bwMode="auto">
            <a:xfrm>
              <a:off x="395537" y="5572862"/>
              <a:ext cx="4024064" cy="799964"/>
            </a:xfrm>
            <a:prstGeom prst="rect">
              <a:avLst/>
            </a:prstGeom>
            <a:solidFill>
              <a:srgbClr val="06197F"/>
            </a:solidFill>
            <a:ln>
              <a:noFill/>
              <a:headEnd type="none" w="sm" len="sm"/>
              <a:tailEnd type="none" w="sm" len="sm"/>
            </a:ln>
          </p:spPr>
          <p:style>
            <a:lnRef idx="2">
              <a:schemeClr val="accent6">
                <a:shade val="15000"/>
              </a:schemeClr>
            </a:lnRef>
            <a:fillRef idx="1">
              <a:schemeClr val="accent6"/>
            </a:fillRef>
            <a:effectRef idx="0">
              <a:schemeClr val="accent6"/>
            </a:effectRef>
            <a:fontRef idx="minor">
              <a:schemeClr val="lt1"/>
            </a:fontRef>
          </p:style>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37 مخطوطة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مخطوطات كثيرة ولكن متأخرة</a:t>
              </a:r>
            </a:p>
          </p:txBody>
        </p:sp>
      </p:grpSp>
      <p:grpSp>
        <p:nvGrpSpPr>
          <p:cNvPr id="12" name="Group 11">
            <a:extLst>
              <a:ext uri="{FF2B5EF4-FFF2-40B4-BE49-F238E27FC236}">
                <a16:creationId xmlns:a16="http://schemas.microsoft.com/office/drawing/2014/main" id="{83F2C205-7942-9BF0-AF56-40E15342678B}"/>
              </a:ext>
            </a:extLst>
          </p:cNvPr>
          <p:cNvGrpSpPr/>
          <p:nvPr/>
        </p:nvGrpSpPr>
        <p:grpSpPr>
          <a:xfrm>
            <a:off x="4724400" y="4272024"/>
            <a:ext cx="4343400" cy="2124075"/>
            <a:chOff x="4724400" y="4272024"/>
            <a:chExt cx="4343400" cy="2124075"/>
          </a:xfrm>
        </p:grpSpPr>
        <p:grpSp>
          <p:nvGrpSpPr>
            <p:cNvPr id="3" name="Group 13"/>
            <p:cNvGrpSpPr>
              <a:grpSpLocks/>
            </p:cNvGrpSpPr>
            <p:nvPr/>
          </p:nvGrpSpPr>
          <p:grpSpPr bwMode="auto">
            <a:xfrm>
              <a:off x="4724400" y="4272024"/>
              <a:ext cx="4343400" cy="2124075"/>
              <a:chOff x="4648200" y="4343400"/>
              <a:chExt cx="4343400" cy="2123658"/>
            </a:xfrm>
          </p:grpSpPr>
          <p:sp>
            <p:nvSpPr>
              <p:cNvPr id="10" name="Text Box 6"/>
              <p:cNvSpPr txBox="1">
                <a:spLocks noChangeArrowheads="1"/>
              </p:cNvSpPr>
              <p:nvPr/>
            </p:nvSpPr>
            <p:spPr bwMode="auto">
              <a:xfrm>
                <a:off x="4648200" y="4343400"/>
                <a:ext cx="4343400" cy="2123658"/>
              </a:xfrm>
              <a:prstGeom prst="rect">
                <a:avLst/>
              </a:prstGeom>
              <a:solidFill>
                <a:schemeClr val="accent3">
                  <a:lumMod val="25000"/>
                </a:schemeClr>
              </a:solidFill>
              <a:ln w="12700" cap="sq">
                <a:solidFill>
                  <a:schemeClr val="tx1"/>
                </a:solidFill>
                <a:miter lim="800000"/>
                <a:headEnd type="none" w="sm" len="sm"/>
                <a:tailEnd type="none" w="sm" len="sm"/>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u="sng" strike="noStrike" kern="1200" cap="none" spc="0" normalizeH="0" baseline="0" noProof="0">
                    <a:ln>
                      <a:noFill/>
                    </a:ln>
                    <a:solidFill>
                      <a:srgbClr val="FFFF00"/>
                    </a:solidFill>
                    <a:effectLst/>
                    <a:uLnTx/>
                    <a:uFillTx/>
                    <a:latin typeface="Arial" panose="020B0604020202020204" pitchFamily="34" charset="0"/>
                    <a:ea typeface="Arial" charset="0"/>
                    <a:cs typeface="Arial" panose="020B0604020202020204" pitchFamily="34" charset="0"/>
                  </a:rPr>
                  <a:t>Present Subjunctive</a:t>
                </a:r>
                <a:endParaRPr kumimoji="0" lang="en-US" altLang="zh-CN" sz="2400" b="1"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600" b="1"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i-na pisteu,hte</a:t>
                </a:r>
                <a:endParaRPr kumimoji="0" lang="en-US" altLang="zh-CN" sz="4000" b="1"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800" b="1"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p</a:t>
                </a:r>
                <a:r>
                  <a:rPr kumimoji="0" lang="en-US" altLang="zh-CN" sz="3600" b="1" u="none" strike="noStrike" kern="1200" cap="none" spc="0" normalizeH="0" baseline="30000" noProof="0">
                    <a:ln>
                      <a:noFill/>
                    </a:ln>
                    <a:solidFill>
                      <a:srgbClr val="FFFFFF"/>
                    </a:solidFill>
                    <a:effectLst/>
                    <a:uLnTx/>
                    <a:uFillTx/>
                    <a:latin typeface="Arial" panose="020B0604020202020204" pitchFamily="34" charset="0"/>
                    <a:ea typeface="Arial" charset="0"/>
                    <a:cs typeface="Arial" panose="020B0604020202020204" pitchFamily="34" charset="0"/>
                  </a:rPr>
                  <a:t>66</a:t>
                </a:r>
                <a:r>
                  <a:rPr kumimoji="0" lang="en-US" altLang="zh-CN" sz="2800" b="1"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 &amp; </a:t>
                </a:r>
                <a:r>
                  <a:rPr kumimoji="0" lang="en-US" altLang="zh-CN" sz="4800" b="1"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rPr>
                  <a:t>a</a:t>
                </a:r>
                <a:r>
                  <a:rPr kumimoji="0" lang="en-US" altLang="zh-CN" sz="2800" b="1"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a:t>
                </a:r>
                <a:br>
                  <a:rPr kumimoji="0" lang="en-US" altLang="zh-CN" sz="2800" b="1"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br>
                <a:r>
                  <a:rPr kumimoji="0" lang="en-US" altLang="zh-CN" sz="2400" b="1"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Few but early manuscripts</a:t>
                </a:r>
              </a:p>
            </p:txBody>
          </p:sp>
          <p:pic>
            <p:nvPicPr>
              <p:cNvPr id="414729" name="Picture 11" descr="John 20.31 present.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725987" y="4419601"/>
                <a:ext cx="4189413" cy="20241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 name="Rectangle 5">
              <a:extLst>
                <a:ext uri="{FF2B5EF4-FFF2-40B4-BE49-F238E27FC236}">
                  <a16:creationId xmlns:a16="http://schemas.microsoft.com/office/drawing/2014/main" id="{4700B6B1-233E-17A5-1B51-A83D3DD62972}"/>
                </a:ext>
              </a:extLst>
            </p:cNvPr>
            <p:cNvSpPr/>
            <p:nvPr/>
          </p:nvSpPr>
          <p:spPr bwMode="auto">
            <a:xfrm>
              <a:off x="5257801" y="4304448"/>
              <a:ext cx="3205189" cy="470064"/>
            </a:xfrm>
            <a:prstGeom prst="rect">
              <a:avLst/>
            </a:prstGeom>
            <a:solidFill>
              <a:srgbClr val="06197F"/>
            </a:solidFill>
            <a:ln>
              <a:noFill/>
              <a:headEnd type="none" w="sm" len="sm"/>
              <a:tailEnd type="none" w="sm" len="sm"/>
            </a:ln>
          </p:spPr>
          <p:style>
            <a:lnRef idx="2">
              <a:schemeClr val="accent6">
                <a:shade val="15000"/>
              </a:schemeClr>
            </a:lnRef>
            <a:fillRef idx="1">
              <a:schemeClr val="accent6"/>
            </a:fillRef>
            <a:effectRef idx="0">
              <a:schemeClr val="accent6"/>
            </a:effectRef>
            <a:fontRef idx="minor">
              <a:schemeClr val="lt1"/>
            </a:fontRef>
          </p:style>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sng"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صيغة شرطية حالية</a:t>
              </a:r>
              <a:endParaRPr kumimoji="0" lang="en-US" sz="2400" b="1" u="sng"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C603FF98-07DC-4669-D7D4-BF19D6BFA617}"/>
                </a:ext>
              </a:extLst>
            </p:cNvPr>
            <p:cNvSpPr/>
            <p:nvPr/>
          </p:nvSpPr>
          <p:spPr bwMode="auto">
            <a:xfrm>
              <a:off x="4932040" y="6021288"/>
              <a:ext cx="3907161" cy="351538"/>
            </a:xfrm>
            <a:prstGeom prst="rect">
              <a:avLst/>
            </a:prstGeom>
            <a:solidFill>
              <a:srgbClr val="06197F"/>
            </a:solidFill>
            <a:ln>
              <a:noFill/>
              <a:headEnd type="none" w="sm" len="sm"/>
              <a:tailEnd type="none" w="sm" len="sm"/>
            </a:ln>
          </p:spPr>
          <p:style>
            <a:lnRef idx="2">
              <a:schemeClr val="accent6">
                <a:shade val="15000"/>
              </a:schemeClr>
            </a:lnRef>
            <a:fillRef idx="1">
              <a:schemeClr val="accent6"/>
            </a:fillRef>
            <a:effectRef idx="0">
              <a:schemeClr val="accent6"/>
            </a:effectRef>
            <a:fontRef idx="minor">
              <a:schemeClr val="lt1"/>
            </a:fontRef>
          </p:style>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مخطوطات قليلة لكن مبكرة</a:t>
              </a: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additive="base">
                                        <p:cTn id="7" dur="500" fill="hold"/>
                                        <p:tgtEl>
                                          <p:spTgt spid="19462"/>
                                        </p:tgtEl>
                                        <p:attrNameLst>
                                          <p:attrName>ppt_x</p:attrName>
                                        </p:attrNameLst>
                                      </p:cBhvr>
                                      <p:tavLst>
                                        <p:tav tm="0">
                                          <p:val>
                                            <p:strVal val="#ppt_x"/>
                                          </p:val>
                                        </p:tav>
                                        <p:tav tm="100000">
                                          <p:val>
                                            <p:strVal val="#ppt_x"/>
                                          </p:val>
                                        </p:tav>
                                      </p:tavLst>
                                    </p:anim>
                                    <p:anim calcmode="lin" valueType="num">
                                      <p:cBhvr additive="base">
                                        <p:cTn id="8" dur="500" fill="hold"/>
                                        <p:tgtEl>
                                          <p:spTgt spid="1946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linds(horizont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linds(horizont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animBg="1" autoUpdateAnimBg="0"/>
      <p:bldP spid="7" grpId="0" animBg="1" autoUpdateAnimBg="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5" descr="shepherd leading sheep.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5800" y="-41275"/>
            <a:ext cx="7810500" cy="689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23528" y="-27384"/>
            <a:ext cx="8222128" cy="1008112"/>
          </a:xfrm>
          <a:ln>
            <a:miter lim="800000"/>
            <a:headEnd/>
            <a:tailEnd/>
          </a:ln>
        </p:spPr>
        <p:txBody>
          <a:bodyPr/>
          <a:lstStyle/>
          <a:p>
            <a:pPr eaLnBrk="1" hangingPunct="1">
              <a:lnSpc>
                <a:spcPct val="90000"/>
              </a:lnSpc>
              <a:defRPr/>
            </a:pPr>
            <a:r>
              <a:rPr lang="ar-JO" sz="5400" dirty="0">
                <a:solidFill>
                  <a:schemeClr val="bg1"/>
                </a:solidFill>
                <a:effectLst>
                  <a:glow rad="228600">
                    <a:schemeClr val="accent4">
                      <a:satMod val="175000"/>
                      <a:alpha val="40000"/>
                    </a:schemeClr>
                  </a:glow>
                </a:effectLst>
                <a:cs typeface="Arial" panose="020B0604020202020204" pitchFamily="34" charset="0"/>
              </a:rPr>
              <a:t>اتبعني</a:t>
            </a:r>
            <a:endParaRPr lang="en-US" sz="5400" dirty="0">
              <a:solidFill>
                <a:schemeClr val="bg1"/>
              </a:solidFill>
              <a:effectLst>
                <a:glow rad="228600">
                  <a:schemeClr val="accent4">
                    <a:satMod val="175000"/>
                    <a:alpha val="40000"/>
                  </a:schemeClr>
                </a:glow>
              </a:effectLst>
              <a:cs typeface="Arial" panose="020B0604020202020204" pitchFamily="34" charset="0"/>
            </a:endParaRPr>
          </a:p>
        </p:txBody>
      </p:sp>
      <p:sp>
        <p:nvSpPr>
          <p:cNvPr id="7" name="Title 1"/>
          <p:cNvSpPr txBox="1">
            <a:spLocks/>
          </p:cNvSpPr>
          <p:nvPr/>
        </p:nvSpPr>
        <p:spPr bwMode="auto">
          <a:xfrm>
            <a:off x="323528" y="836712"/>
            <a:ext cx="8222128" cy="1008112"/>
          </a:xfrm>
          <a:prstGeom prst="rect">
            <a:avLst/>
          </a:prstGeom>
          <a:noFill/>
          <a:ln>
            <a:noFill/>
          </a:ln>
          <a:effec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a:cs typeface="Arial" panose="020B0604020202020204" pitchFamily="34" charset="0"/>
              </a:rPr>
              <a:t>ارع خرافي</a:t>
            </a:r>
            <a:endParaRPr kumimoji="0" lang="en-US" sz="5400" b="1"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480822894"/>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F89AE20-3E25-4F04-8639-C17C4E43BE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a:solidFill>
                  <a:srgbClr val="FFFFFF"/>
                </a:solidFill>
                <a:effectLst>
                  <a:glow rad="228600">
                    <a:srgbClr val="000000"/>
                  </a:glow>
                </a:effectLst>
                <a:latin typeface="Arial" panose="020B0604020202020204" pitchFamily="34" charset="0"/>
                <a:cs typeface="Arial" panose="020B0604020202020204" pitchFamily="34" charset="0"/>
              </a:rPr>
              <a:t>ش. مأمورية التلاميذ</a:t>
            </a:r>
            <a:endParaRPr kumimoji="0" lang="en-US" sz="6000" b="1" u="none" strike="noStrike" kern="0" cap="none" spc="0" normalizeH="0" baseline="0" noProof="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196</a:t>
            </a:r>
            <a:endParaRPr lang="de-DE"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28: 16-20، مرقس 16: 15-18</a:t>
            </a:r>
            <a:endParaRPr lang="de-DE"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017806"/>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يرسل المسيح كل التلاميذ على جبل في الجليل ليصنعوا تلاميذ في كل العالم ويعد بمساعدته الشخصية بالتزامن مع مساعدة الروح القدس حتى يكون للتلاميذ سلطة وقوة ليكونوا شهوده</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8832325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21" name="Picture 6" descr="matt 28.19 gold globe.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762000"/>
            <a:ext cx="9169400"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792163"/>
          </a:xfrm>
          <a:solidFill>
            <a:schemeClr val="tx1"/>
          </a:solidFill>
        </p:spPr>
        <p:txBody>
          <a:bodyPr/>
          <a:lstStyle/>
          <a:p>
            <a:pPr>
              <a:defRPr/>
            </a:pPr>
            <a:r>
              <a:rPr lang="ar-JO">
                <a:solidFill>
                  <a:srgbClr val="FFFFFF"/>
                </a:solidFill>
                <a:ea typeface="ＭＳ Ｐゴシック" charset="0"/>
                <a:cs typeface="Arial" panose="020B0604020202020204" pitchFamily="34" charset="0"/>
              </a:rPr>
              <a:t>متى 28: 18-20</a:t>
            </a:r>
            <a:endParaRPr lang="en-US">
              <a:solidFill>
                <a:srgbClr val="FFFFFF"/>
              </a:solidFill>
              <a:ea typeface="ＭＳ Ｐゴシック" charset="0"/>
              <a:cs typeface="Arial" panose="020B0604020202020204" pitchFamily="34" charset="0"/>
            </a:endParaRPr>
          </a:p>
        </p:txBody>
      </p:sp>
      <p:sp>
        <p:nvSpPr>
          <p:cNvPr id="389123" name="Content Placeholder 2"/>
          <p:cNvSpPr txBox="1">
            <a:spLocks/>
          </p:cNvSpPr>
          <p:nvPr/>
        </p:nvSpPr>
        <p:spPr bwMode="auto">
          <a:xfrm>
            <a:off x="238125" y="990600"/>
            <a:ext cx="5486400" cy="586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فتقدم يسوع وكلمهم قائلاً دفع غلي كل سلطان في السماء وعلى الأرض فاذهبوا و</a:t>
            </a:r>
            <a:r>
              <a:rPr kumimoji="0" lang="ar-JO" sz="28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تلمذوا</a:t>
            </a: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جميع الأمم وعمدوهم باسم الاب والإبن والروح القدس وعلموهم أن يحفظوا جميع ما أوصيتكم به وها أنا معكم كل الأيام إلى انقضاء الدهر آمين</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4881267"/>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stretch>
            <a:fillRect/>
          </a:stretch>
        </p:blipFill>
        <p:spPr>
          <a:xfrm>
            <a:off x="-42608" y="-31955"/>
            <a:ext cx="9186607" cy="6889955"/>
          </a:xfrm>
          <a:prstGeom prst="rect">
            <a:avLst/>
          </a:prstGeom>
        </p:spPr>
      </p:pic>
      <p:sp>
        <p:nvSpPr>
          <p:cNvPr id="2" name="Title 1"/>
          <p:cNvSpPr>
            <a:spLocks noGrp="1"/>
          </p:cNvSpPr>
          <p:nvPr>
            <p:ph type="title"/>
          </p:nvPr>
        </p:nvSpPr>
        <p:spPr>
          <a:xfrm>
            <a:off x="0" y="15300"/>
            <a:ext cx="9144000" cy="1613499"/>
          </a:xfrm>
        </p:spPr>
        <p:txBody>
          <a:bodyPr/>
          <a:lstStyle/>
          <a:p>
            <a:r>
              <a:rPr lang="ar-JO">
                <a:effectLst>
                  <a:glow rad="165100">
                    <a:schemeClr val="tx1"/>
                  </a:glow>
                </a:effectLst>
              </a:rPr>
              <a:t>بما أن المسيح ملك </a:t>
            </a:r>
            <a:br>
              <a:rPr lang="ar-JO">
                <a:effectLst>
                  <a:glow rad="165100">
                    <a:schemeClr val="tx1"/>
                  </a:glow>
                </a:effectLst>
              </a:rPr>
            </a:br>
            <a:r>
              <a:rPr lang="ar-JO">
                <a:effectLst>
                  <a:glow rad="165100">
                    <a:schemeClr val="tx1"/>
                  </a:glow>
                </a:effectLst>
              </a:rPr>
              <a:t>فالمؤمنون سوف </a:t>
            </a:r>
            <a:r>
              <a:rPr lang="ar-JO">
                <a:solidFill>
                  <a:srgbClr val="FFFF00"/>
                </a:solidFill>
                <a:effectLst>
                  <a:glow rad="165100">
                    <a:schemeClr val="tx1"/>
                  </a:glow>
                </a:effectLst>
              </a:rPr>
              <a:t>يحكمون</a:t>
            </a:r>
            <a:r>
              <a:rPr lang="ar-JO">
                <a:effectLst>
                  <a:glow rad="165100">
                    <a:schemeClr val="tx1"/>
                  </a:glow>
                </a:effectLst>
              </a:rPr>
              <a:t> معه</a:t>
            </a:r>
            <a:endParaRPr lang="en-US">
              <a:effectLst>
                <a:glow rad="165100">
                  <a:schemeClr val="tx1"/>
                </a:glow>
              </a:effectLst>
            </a:endParaRPr>
          </a:p>
        </p:txBody>
      </p:sp>
    </p:spTree>
    <p:extLst>
      <p:ext uri="{BB962C8B-B14F-4D97-AF65-F5344CB8AC3E}">
        <p14:creationId xmlns:p14="http://schemas.microsoft.com/office/powerpoint/2010/main" val="136554107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52493" y="1008656"/>
            <a:ext cx="6942943" cy="4665323"/>
          </a:xfrm>
          <a:prstGeom prst="rect">
            <a:avLst/>
          </a:prstGeom>
        </p:spPr>
      </p:pic>
      <p:pic>
        <p:nvPicPr>
          <p:cNvPr id="4" name="Picture 3"/>
          <p:cNvPicPr>
            <a:picLocks noChangeAspect="1"/>
          </p:cNvPicPr>
          <p:nvPr/>
        </p:nvPicPr>
        <p:blipFill>
          <a:blip r:embed="rId4" cstate="print"/>
          <a:stretch>
            <a:fillRect/>
          </a:stretch>
        </p:blipFill>
        <p:spPr>
          <a:xfrm>
            <a:off x="489388" y="2022953"/>
            <a:ext cx="4173320" cy="3357626"/>
          </a:xfrm>
          <a:prstGeom prst="rect">
            <a:avLst/>
          </a:prstGeom>
        </p:spPr>
      </p:pic>
      <p:sp>
        <p:nvSpPr>
          <p:cNvPr id="841730" name="Rectangle 2"/>
          <p:cNvSpPr>
            <a:spLocks noGrp="1" noChangeArrowheads="1"/>
          </p:cNvSpPr>
          <p:nvPr>
            <p:ph type="title"/>
          </p:nvPr>
        </p:nvSpPr>
        <p:spPr>
          <a:xfrm>
            <a:off x="0" y="1"/>
            <a:ext cx="9144000" cy="2022952"/>
          </a:xfrm>
          <a:effectLst/>
        </p:spPr>
        <p:txBody>
          <a:bodyPr>
            <a:normAutofit/>
          </a:bodyPr>
          <a:lstStyle/>
          <a:p>
            <a:pPr>
              <a:defRPr/>
            </a:pPr>
            <a:r>
              <a:rPr lang="ar-JO">
                <a:effectLst>
                  <a:glow rad="165100">
                    <a:schemeClr val="tx1"/>
                  </a:glow>
                </a:effectLst>
                <a:ea typeface="ＭＳ Ｐゴシック" charset="0"/>
              </a:rPr>
              <a:t>المؤمنون سيحكمون الأرض</a:t>
            </a:r>
            <a:br>
              <a:rPr lang="en-US">
                <a:effectLst>
                  <a:glow rad="165100">
                    <a:schemeClr val="tx1"/>
                  </a:glow>
                </a:effectLst>
                <a:ea typeface="ＭＳ Ｐゴシック" charset="0"/>
              </a:rPr>
            </a:br>
            <a:r>
              <a:rPr lang="en-US">
                <a:effectLst>
                  <a:glow rad="165100">
                    <a:schemeClr val="tx1"/>
                  </a:glow>
                </a:effectLst>
                <a:ea typeface="ＭＳ Ｐゴシック" charset="0"/>
              </a:rPr>
              <a:t>(</a:t>
            </a:r>
            <a:r>
              <a:rPr lang="ar-JO">
                <a:effectLst>
                  <a:glow rad="165100">
                    <a:schemeClr val="tx1"/>
                  </a:glow>
                </a:effectLst>
                <a:ea typeface="ＭＳ Ｐゴシック" charset="0"/>
              </a:rPr>
              <a:t>رؤ 5: 10</a:t>
            </a:r>
            <a:r>
              <a:rPr lang="en-US">
                <a:effectLst>
                  <a:glow rad="165100">
                    <a:schemeClr val="tx1"/>
                  </a:glow>
                </a:effectLst>
                <a:ea typeface="ＭＳ Ｐゴシック" charset="0"/>
              </a:rPr>
              <a:t>)</a:t>
            </a:r>
          </a:p>
        </p:txBody>
      </p:sp>
      <p:sp>
        <p:nvSpPr>
          <p:cNvPr id="7" name="Rectangle 2"/>
          <p:cNvSpPr txBox="1">
            <a:spLocks noChangeArrowheads="1"/>
          </p:cNvSpPr>
          <p:nvPr/>
        </p:nvSpPr>
        <p:spPr>
          <a:xfrm>
            <a:off x="0" y="5242897"/>
            <a:ext cx="9144000" cy="1615103"/>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65100">
                    <a:prstClr val="black"/>
                  </a:glow>
                </a:effectLst>
                <a:uLnTx/>
                <a:uFillTx/>
                <a:latin typeface="Arial" panose="020B0604020202020204" pitchFamily="34" charset="0"/>
                <a:ea typeface="ＭＳ Ｐゴシック" charset="0"/>
                <a:cs typeface="Arial" panose="020B0604020202020204" pitchFamily="34" charset="0"/>
              </a:rPr>
              <a:t>وجعلتنا لإلهنا ملوكاً وكهنة</a:t>
            </a:r>
          </a:p>
          <a:p>
            <a:pPr marL="0" marR="0" lvl="0" indent="0" algn="ctr" defTabSz="914400" rtl="0" eaLnBrk="1" fontAlgn="auto" latinLnBrk="0" hangingPunct="1">
              <a:lnSpc>
                <a:spcPct val="100000"/>
              </a:lnSpc>
              <a:spcBef>
                <a:spcPct val="0"/>
              </a:spcBef>
              <a:spcAft>
                <a:spcPts val="0"/>
              </a:spcAft>
              <a:buClrTx/>
              <a:buSzTx/>
              <a:buFontTx/>
              <a:buNone/>
              <a:tabLst/>
              <a:defRPr/>
            </a:pPr>
            <a:r>
              <a:rPr lang="ar-JO" sz="3200" b="1" dirty="0">
                <a:effectLst>
                  <a:glow rad="165100">
                    <a:prstClr val="black"/>
                  </a:glow>
                </a:effectLst>
                <a:latin typeface="Arial" panose="020B0604020202020204" pitchFamily="34" charset="0"/>
                <a:ea typeface="ＭＳ Ｐゴシック" charset="0"/>
                <a:cs typeface="Arial" panose="020B0604020202020204" pitchFamily="34" charset="0"/>
              </a:rPr>
              <a:t>فسنملك على الأرض</a:t>
            </a:r>
            <a:endParaRPr kumimoji="0" lang="en-US" sz="3200" b="1" u="none" strike="noStrike" kern="1200" cap="none" spc="0" normalizeH="0" baseline="0" noProof="0" dirty="0">
              <a:ln>
                <a:noFill/>
              </a:ln>
              <a:solidFill>
                <a:srgbClr val="FFFFFF"/>
              </a:solidFill>
              <a:effectLst>
                <a:glow rad="165100">
                  <a:prstClr val="black"/>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2909383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5377" name="Picture 11" descr="Rev 20 Slide Background.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6350"/>
            <a:ext cx="9144000" cy="685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5378" name="Rectangle 16"/>
          <p:cNvSpPr>
            <a:spLocks noChangeArrowheads="1"/>
          </p:cNvSpPr>
          <p:nvPr/>
        </p:nvSpPr>
        <p:spPr bwMode="auto">
          <a:xfrm>
            <a:off x="0" y="3995738"/>
            <a:ext cx="9144000" cy="7620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125379" name="Rectangle 2"/>
          <p:cNvSpPr>
            <a:spLocks noGrp="1" noChangeArrowheads="1"/>
          </p:cNvSpPr>
          <p:nvPr>
            <p:ph type="ctrTitle"/>
          </p:nvPr>
        </p:nvSpPr>
        <p:spPr>
          <a:xfrm>
            <a:off x="0" y="404813"/>
            <a:ext cx="8639175" cy="1223962"/>
          </a:xfrm>
          <a:solidFill>
            <a:schemeClr val="tx2"/>
          </a:solidFill>
        </p:spPr>
        <p:txBody>
          <a:bodyPr/>
          <a:lstStyle/>
          <a:p>
            <a:pPr algn="ctr" eaLnBrk="1" hangingPunct="1"/>
            <a:r>
              <a:rPr lang="ar-JO" sz="4000" dirty="0">
                <a:solidFill>
                  <a:srgbClr val="FFFFFF"/>
                </a:solidFill>
                <a:latin typeface="PerryGothic Regular" charset="0"/>
                <a:ea typeface="ＭＳ Ｐゴシック" charset="0"/>
              </a:rPr>
              <a:t>رسم بياني حسب رؤيا 20: 4-6</a:t>
            </a:r>
            <a:endParaRPr lang="en-US" sz="2400" dirty="0">
              <a:solidFill>
                <a:srgbClr val="FFFFFF"/>
              </a:solidFill>
              <a:latin typeface="PerryGothic Regular" charset="0"/>
              <a:ea typeface="ＭＳ Ｐゴシック" charset="0"/>
            </a:endParaRPr>
          </a:p>
        </p:txBody>
      </p:sp>
      <p:sp>
        <p:nvSpPr>
          <p:cNvPr id="481283" name="Rectangle 3"/>
          <p:cNvSpPr>
            <a:spLocks noChangeArrowheads="1"/>
          </p:cNvSpPr>
          <p:nvPr/>
        </p:nvSpPr>
        <p:spPr bwMode="auto">
          <a:xfrm>
            <a:off x="152400" y="4648200"/>
            <a:ext cx="30480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marL="0" marR="0" lvl="0" indent="0" algn="ct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lang="ar-JO" sz="2000" b="1" dirty="0">
                <a:solidFill>
                  <a:srgbClr val="000000"/>
                </a:solidFill>
                <a:latin typeface="Arial" panose="020B0604020202020204" pitchFamily="34" charset="0"/>
                <a:ea typeface="ＭＳ Ｐゴシック" charset="0"/>
              </a:rPr>
              <a:t>5ب هذه هي </a:t>
            </a:r>
            <a:r>
              <a:rPr lang="ar-JO" sz="2000" b="1" dirty="0">
                <a:solidFill>
                  <a:srgbClr val="FF0000"/>
                </a:solidFill>
                <a:latin typeface="Arial" panose="020B0604020202020204" pitchFamily="34" charset="0"/>
                <a:ea typeface="ＭＳ Ｐゴシック" charset="0"/>
              </a:rPr>
              <a:t>القيامة الأولى </a:t>
            </a:r>
            <a:r>
              <a:rPr lang="ar-JO" sz="2000" b="1" dirty="0">
                <a:solidFill>
                  <a:srgbClr val="000000"/>
                </a:solidFill>
                <a:latin typeface="Arial" panose="020B0604020202020204" pitchFamily="34" charset="0"/>
                <a:ea typeface="ＭＳ Ｐゴシック" charset="0"/>
              </a:rPr>
              <a:t>6أ مبارك ومقدس من له نصيب في القيامة الأولى هؤلاء ليس للموت الثاني سلطان عليهم</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81284" name="Rectangle 4"/>
          <p:cNvSpPr>
            <a:spLocks noChangeArrowheads="1"/>
          </p:cNvSpPr>
          <p:nvPr/>
        </p:nvSpPr>
        <p:spPr bwMode="auto">
          <a:xfrm>
            <a:off x="6096000" y="4648200"/>
            <a:ext cx="28194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marL="0" marR="0" lvl="0" indent="0" algn="ct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lang="ar-JO" sz="2000" b="1" noProof="0" dirty="0">
                <a:solidFill>
                  <a:srgbClr val="000000"/>
                </a:solidFill>
                <a:latin typeface="Arial" panose="020B0604020202020204" pitchFamily="34" charset="0"/>
                <a:ea typeface="ＭＳ Ｐゴシック" charset="0"/>
              </a:rPr>
              <a:t>5أ وأما بقية الأموات فلم </a:t>
            </a:r>
            <a:r>
              <a:rPr lang="ar-JO" sz="2000" b="1" noProof="0" dirty="0">
                <a:solidFill>
                  <a:srgbClr val="C00000"/>
                </a:solidFill>
                <a:latin typeface="Arial" panose="020B0604020202020204" pitchFamily="34" charset="0"/>
                <a:ea typeface="ＭＳ Ｐゴシック" charset="0"/>
              </a:rPr>
              <a:t>تعش</a:t>
            </a:r>
            <a:r>
              <a:rPr lang="ar-JO" sz="2000" b="1" noProof="0" dirty="0">
                <a:solidFill>
                  <a:srgbClr val="000000"/>
                </a:solidFill>
                <a:latin typeface="Arial" panose="020B0604020202020204" pitchFamily="34" charset="0"/>
                <a:ea typeface="ＭＳ Ｐゴシック" charset="0"/>
              </a:rPr>
              <a:t> حتى تتم </a:t>
            </a:r>
            <a:r>
              <a:rPr lang="ar-JO" sz="2000" b="1" noProof="0" dirty="0">
                <a:solidFill>
                  <a:srgbClr val="002060"/>
                </a:solidFill>
                <a:latin typeface="Arial" panose="020B0604020202020204" pitchFamily="34" charset="0"/>
                <a:ea typeface="ＭＳ Ｐゴシック" charset="0"/>
              </a:rPr>
              <a:t>الألف سنة </a:t>
            </a:r>
            <a:endParaRPr kumimoji="0" lang="en-US" sz="2000" b="1" u="none" strike="noStrike" kern="1200" cap="none" spc="0" normalizeH="0" baseline="0" noProof="0" dirty="0">
              <a:ln>
                <a:noFill/>
              </a:ln>
              <a:solidFill>
                <a:srgbClr val="002060"/>
              </a:solidFill>
              <a:effectLst/>
              <a:uLnTx/>
              <a:uFillTx/>
              <a:latin typeface="Arial" panose="020B0604020202020204" pitchFamily="34" charset="0"/>
              <a:ea typeface="ＭＳ Ｐゴシック" charset="0"/>
            </a:endParaRPr>
          </a:p>
        </p:txBody>
      </p:sp>
      <p:sp>
        <p:nvSpPr>
          <p:cNvPr id="481285" name="Rectangle 5"/>
          <p:cNvSpPr>
            <a:spLocks noChangeArrowheads="1"/>
          </p:cNvSpPr>
          <p:nvPr/>
        </p:nvSpPr>
        <p:spPr bwMode="auto">
          <a:xfrm>
            <a:off x="3505200" y="4648200"/>
            <a:ext cx="23622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marL="0" marR="0" lvl="0" indent="0" algn="ct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lang="ar-JO" sz="2000" b="1" dirty="0">
                <a:solidFill>
                  <a:srgbClr val="000000"/>
                </a:solidFill>
                <a:latin typeface="Arial" panose="020B0604020202020204" pitchFamily="34" charset="0"/>
                <a:ea typeface="ＭＳ Ｐゴシック" charset="0"/>
              </a:rPr>
              <a:t>6ب بل سيكونون كهنة لله والمسيح وسيملكون معه </a:t>
            </a:r>
            <a:r>
              <a:rPr lang="ar-JO" sz="2000" b="1" dirty="0">
                <a:solidFill>
                  <a:srgbClr val="002060"/>
                </a:solidFill>
                <a:latin typeface="Arial" panose="020B0604020202020204" pitchFamily="34" charset="0"/>
                <a:ea typeface="ＭＳ Ｐゴシック" charset="0"/>
              </a:rPr>
              <a:t>ألف سنة</a:t>
            </a:r>
            <a:endParaRPr kumimoji="0" lang="en-US" sz="2400" b="0" i="0" u="none" strike="noStrike" kern="1200" cap="none" spc="0" normalizeH="0" baseline="0" noProof="0" dirty="0">
              <a:ln>
                <a:noFill/>
              </a:ln>
              <a:solidFill>
                <a:srgbClr val="002060"/>
              </a:solidFill>
              <a:effectLst/>
              <a:uLnTx/>
              <a:uFillTx/>
              <a:latin typeface="Comic Sans MS" charset="0"/>
              <a:ea typeface="ＭＳ Ｐゴシック" charset="0"/>
            </a:endParaRPr>
          </a:p>
        </p:txBody>
      </p:sp>
      <p:sp>
        <p:nvSpPr>
          <p:cNvPr id="481289" name="Rectangle 9"/>
          <p:cNvSpPr>
            <a:spLocks noChangeArrowheads="1"/>
          </p:cNvSpPr>
          <p:nvPr/>
        </p:nvSpPr>
        <p:spPr bwMode="auto">
          <a:xfrm>
            <a:off x="1981200" y="1600200"/>
            <a:ext cx="6019800"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marL="0" marR="0" lvl="0" indent="0" algn="ct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lang="ar-JO" sz="2000" b="1" noProof="0" dirty="0">
                <a:solidFill>
                  <a:srgbClr val="000000"/>
                </a:solidFill>
                <a:latin typeface="Arial" panose="020B0604020202020204" pitchFamily="34" charset="0"/>
                <a:ea typeface="ＭＳ Ｐゴシック" charset="0"/>
              </a:rPr>
              <a:t>4أ ورأيت عروشاً فجلسوا عليها وأعطوا حكماً ورأيت نفوس الذين قتلوا من أجل شهادة يسوع ومن أجل كلمة الله والذين لم يسجدوا للوحش ولا لصورته ولم يقبلوا السمة على جباههم وعلى أيديهم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81290" name="Rectangle 10"/>
          <p:cNvSpPr>
            <a:spLocks noChangeArrowheads="1"/>
          </p:cNvSpPr>
          <p:nvPr/>
        </p:nvSpPr>
        <p:spPr bwMode="auto">
          <a:xfrm>
            <a:off x="152400" y="1600200"/>
            <a:ext cx="19050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marL="0" marR="0" lvl="0" indent="0" algn="l" defTabSz="914400" rtl="0" eaLnBrk="1" fontAlgn="base" latinLnBrk="0" hangingPunct="1">
              <a:lnSpc>
                <a:spcPct val="90000"/>
              </a:lnSpc>
              <a:spcBef>
                <a:spcPct val="20000"/>
              </a:spcBef>
              <a:spcAft>
                <a:spcPct val="0"/>
              </a:spcAft>
              <a:buClr>
                <a:srgbClr val="000000"/>
              </a:buClr>
              <a:buSzPct val="80000"/>
              <a:buFont typeface="Wingdings" charset="0"/>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a:p>
            <a:pPr marL="0" marR="0" lvl="0" indent="0" algn="l"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lang="ar-JO" sz="2000" b="1" noProof="0" dirty="0">
                <a:solidFill>
                  <a:srgbClr val="000000"/>
                </a:solidFill>
                <a:latin typeface="Arial" panose="020B0604020202020204" pitchFamily="34" charset="0"/>
                <a:ea typeface="ＭＳ Ｐゴシック" charset="0"/>
              </a:rPr>
              <a:t>4ب </a:t>
            </a:r>
            <a:r>
              <a:rPr lang="ar-JO" sz="2000" b="1" noProof="0" dirty="0">
                <a:solidFill>
                  <a:srgbClr val="C00000"/>
                </a:solidFill>
                <a:latin typeface="Arial" panose="020B0604020202020204" pitchFamily="34" charset="0"/>
                <a:ea typeface="ＭＳ Ｐゴシック" charset="0"/>
              </a:rPr>
              <a:t>فعاشوا</a:t>
            </a:r>
            <a:r>
              <a:rPr lang="ar-JO" sz="2000" b="1" noProof="0" dirty="0">
                <a:solidFill>
                  <a:srgbClr val="000000"/>
                </a:solidFill>
                <a:latin typeface="Arial" panose="020B0604020202020204" pitchFamily="34" charset="0"/>
                <a:ea typeface="ＭＳ Ｐゴシック" charset="0"/>
              </a:rPr>
              <a:t> وملكوا مع المسيح </a:t>
            </a:r>
            <a:r>
              <a:rPr lang="ar-JO" sz="2000" b="1" noProof="0" dirty="0">
                <a:solidFill>
                  <a:srgbClr val="002060"/>
                </a:solidFill>
                <a:latin typeface="Arial" panose="020B0604020202020204" pitchFamily="34" charset="0"/>
                <a:ea typeface="ＭＳ Ｐゴシック" charset="0"/>
              </a:rPr>
              <a:t>ألف سنة</a:t>
            </a:r>
            <a:endParaRPr kumimoji="0" lang="en-US" sz="2000" b="1" u="none" strike="noStrike" kern="1200" cap="none" spc="0" normalizeH="0" baseline="0" noProof="0" dirty="0">
              <a:ln>
                <a:noFill/>
              </a:ln>
              <a:solidFill>
                <a:srgbClr val="002060"/>
              </a:solidFill>
              <a:effectLst/>
              <a:uLnTx/>
              <a:uFillTx/>
              <a:latin typeface="Arial" panose="020B0604020202020204" pitchFamily="34" charset="0"/>
              <a:ea typeface="ＭＳ Ｐゴシック" charset="0"/>
            </a:endParaRPr>
          </a:p>
        </p:txBody>
      </p:sp>
      <p:pic>
        <p:nvPicPr>
          <p:cNvPr id="481291" name="Picture 11" descr="ar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 y="3492500"/>
            <a:ext cx="984250" cy="1003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1292" name="Picture 12" descr="ar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67600" y="3492500"/>
            <a:ext cx="984250" cy="1003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5387" name="AutoShape 14"/>
          <p:cNvSpPr>
            <a:spLocks noChangeArrowheads="1"/>
          </p:cNvSpPr>
          <p:nvPr/>
        </p:nvSpPr>
        <p:spPr bwMode="auto">
          <a:xfrm>
            <a:off x="1371600" y="3800475"/>
            <a:ext cx="6172200" cy="466725"/>
          </a:xfrm>
          <a:prstGeom prst="rightArrow">
            <a:avLst>
              <a:gd name="adj1" fmla="val 100000"/>
              <a:gd name="adj2" fmla="val 40592"/>
            </a:avLst>
          </a:prstGeom>
          <a:solidFill>
            <a:schemeClr val="hlink"/>
          </a:solidFill>
          <a:ln w="9525">
            <a:solidFill>
              <a:schemeClr val="tx1"/>
            </a:solidFill>
            <a:miter lim="800000"/>
            <a:headEnd/>
            <a:tailEnd type="none" w="lg" len="lg"/>
          </a:ln>
        </p:spPr>
        <p:txBody>
          <a:bodyPr lIns="90000" tIns="46800" rIns="90000" bIns="4680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Comic Sans MS" charset="0"/>
                <a:ea typeface="ＭＳ Ｐゴシック" charset="0"/>
              </a:rPr>
              <a:t>1000 سنة</a:t>
            </a:r>
            <a:endParaRPr kumimoji="0" lang="en-US" sz="24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13" name="Text Box 37"/>
          <p:cNvSpPr txBox="1">
            <a:spLocks noChangeArrowheads="1"/>
          </p:cNvSpPr>
          <p:nvPr/>
        </p:nvSpPr>
        <p:spPr bwMode="auto">
          <a:xfrm>
            <a:off x="8410852" y="64606"/>
            <a:ext cx="701131"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424</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11103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128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129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129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8128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129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128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12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283" grpId="0"/>
      <p:bldP spid="481284" grpId="0"/>
      <p:bldP spid="481285" grpId="0"/>
      <p:bldP spid="481289" grpId="0"/>
      <p:bldP spid="481290" grpId="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6018" cy="6913215"/>
          </a:xfrm>
          <a:prstGeom prst="rect">
            <a:avLst/>
          </a:prstGeom>
        </p:spPr>
      </p:pic>
      <p:sp>
        <p:nvSpPr>
          <p:cNvPr id="17410" name="Rectangle 2"/>
          <p:cNvSpPr>
            <a:spLocks noGrp="1" noChangeArrowheads="1"/>
          </p:cNvSpPr>
          <p:nvPr>
            <p:ph type="title"/>
          </p:nvPr>
        </p:nvSpPr>
        <p:spPr>
          <a:xfrm>
            <a:off x="-1367" y="0"/>
            <a:ext cx="9144000" cy="2636912"/>
          </a:xfrm>
          <a:effectLst/>
        </p:spPr>
        <p:txBody>
          <a:bodyPr/>
          <a:lstStyle/>
          <a:p>
            <a:pPr eaLnBrk="1" hangingPunct="1">
              <a:defRPr/>
            </a:pPr>
            <a:br>
              <a:rPr lang="en-US" sz="4800" dirty="0">
                <a:solidFill>
                  <a:schemeClr val="bg1"/>
                </a:solidFill>
                <a:effectLst>
                  <a:glow rad="228600">
                    <a:schemeClr val="tx1"/>
                  </a:glow>
                </a:effectLst>
                <a:ea typeface="ＭＳ Ｐゴシック" charset="0"/>
                <a:cs typeface="Arial" panose="020B0604020202020204" pitchFamily="34" charset="0"/>
              </a:rPr>
            </a:br>
            <a:r>
              <a:rPr lang="ar-JO" sz="4800" dirty="0">
                <a:solidFill>
                  <a:schemeClr val="bg1"/>
                </a:solidFill>
                <a:effectLst>
                  <a:glow rad="228600">
                    <a:schemeClr val="tx1"/>
                  </a:glow>
                </a:effectLst>
                <a:ea typeface="ＭＳ Ｐゴシック" charset="0"/>
                <a:cs typeface="Arial" panose="020B0604020202020204" pitchFamily="34" charset="0"/>
              </a:rPr>
              <a:t>بما أن يسوع تمم كل المتطلبات </a:t>
            </a:r>
            <a:br>
              <a:rPr lang="ar-JO" sz="4800" dirty="0">
                <a:solidFill>
                  <a:schemeClr val="bg1"/>
                </a:solidFill>
                <a:effectLst>
                  <a:glow rad="228600">
                    <a:schemeClr val="tx1"/>
                  </a:glow>
                </a:effectLst>
                <a:ea typeface="ＭＳ Ｐゴシック" charset="0"/>
                <a:cs typeface="Arial" panose="020B0604020202020204" pitchFamily="34" charset="0"/>
              </a:rPr>
            </a:br>
            <a:r>
              <a:rPr lang="ar-JO" sz="4800" dirty="0">
                <a:solidFill>
                  <a:schemeClr val="bg1"/>
                </a:solidFill>
                <a:effectLst>
                  <a:glow rad="228600">
                    <a:schemeClr val="tx1"/>
                  </a:glow>
                </a:effectLst>
                <a:ea typeface="ＭＳ Ｐゴシック" charset="0"/>
                <a:cs typeface="Arial" panose="020B0604020202020204" pitchFamily="34" charset="0"/>
              </a:rPr>
              <a:t>ليكون ملك إسرائيل </a:t>
            </a:r>
            <a:br>
              <a:rPr lang="ar-JO" sz="4800" dirty="0">
                <a:solidFill>
                  <a:schemeClr val="bg1"/>
                </a:solidFill>
                <a:effectLst>
                  <a:glow rad="228600">
                    <a:schemeClr val="tx1"/>
                  </a:glow>
                </a:effectLst>
                <a:ea typeface="ＭＳ Ｐゴシック" charset="0"/>
                <a:cs typeface="Arial" panose="020B0604020202020204" pitchFamily="34" charset="0"/>
              </a:rPr>
            </a:br>
            <a:r>
              <a:rPr lang="ar-JO" sz="4800" dirty="0">
                <a:solidFill>
                  <a:schemeClr val="bg1"/>
                </a:solidFill>
                <a:effectLst>
                  <a:glow rad="228600">
                    <a:schemeClr val="tx1"/>
                  </a:glow>
                </a:effectLst>
                <a:ea typeface="ＭＳ Ｐゴシック" charset="0"/>
                <a:cs typeface="Arial" panose="020B0604020202020204" pitchFamily="34" charset="0"/>
              </a:rPr>
              <a:t>فسوف </a:t>
            </a:r>
            <a:r>
              <a:rPr lang="ar-JO" sz="4800" dirty="0">
                <a:solidFill>
                  <a:srgbClr val="FFFF00"/>
                </a:solidFill>
                <a:effectLst>
                  <a:glow rad="228600">
                    <a:schemeClr val="tx1"/>
                  </a:glow>
                </a:effectLst>
                <a:ea typeface="ＭＳ Ｐゴシック" charset="0"/>
                <a:cs typeface="Arial" panose="020B0604020202020204" pitchFamily="34" charset="0"/>
              </a:rPr>
              <a:t>نملك</a:t>
            </a:r>
            <a:r>
              <a:rPr lang="ar-JO" sz="4800" dirty="0">
                <a:solidFill>
                  <a:schemeClr val="bg1"/>
                </a:solidFill>
                <a:effectLst>
                  <a:glow rad="228600">
                    <a:schemeClr val="tx1"/>
                  </a:glow>
                </a:effectLst>
                <a:ea typeface="ＭＳ Ｐゴシック" charset="0"/>
                <a:cs typeface="Arial" panose="020B0604020202020204" pitchFamily="34" charset="0"/>
              </a:rPr>
              <a:t> معه</a:t>
            </a:r>
            <a:endParaRPr lang="en-US" sz="3200" dirty="0">
              <a:solidFill>
                <a:schemeClr val="bg1"/>
              </a:solidFill>
              <a:effectLst>
                <a:glow rad="228600">
                  <a:schemeClr val="tx1"/>
                </a:glow>
              </a:effectLst>
              <a:ea typeface="ＭＳ Ｐゴシック" charset="0"/>
              <a:cs typeface="Arial" panose="020B0604020202020204" pitchFamily="34" charset="0"/>
            </a:endParaRPr>
          </a:p>
        </p:txBody>
      </p:sp>
      <p:sp>
        <p:nvSpPr>
          <p:cNvPr id="5" name="Rectangle 2"/>
          <p:cNvSpPr txBox="1">
            <a:spLocks noChangeArrowheads="1"/>
          </p:cNvSpPr>
          <p:nvPr/>
        </p:nvSpPr>
        <p:spPr bwMode="auto">
          <a:xfrm>
            <a:off x="-19206" y="5661248"/>
            <a:ext cx="9144000" cy="118299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الفكرة الرئيسية</a:t>
            </a:r>
            <a:endParaRPr kumimoji="0" lang="en-US" sz="3200" b="1" u="none" strike="noStrike" kern="1200" cap="none" spc="0" normalizeH="0" baseline="0" noProof="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91378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fltVal val="0"/>
                                          </p:val>
                                        </p:tav>
                                        <p:tav tm="100000">
                                          <p:val>
                                            <p:strVal val="#ppt_w"/>
                                          </p:val>
                                        </p:tav>
                                      </p:tavLst>
                                    </p:anim>
                                    <p:anim calcmode="lin" valueType="num">
                                      <p:cBhvr>
                                        <p:cTn id="8" dur="1000" fill="hold"/>
                                        <p:tgtEl>
                                          <p:spTgt spid="17410"/>
                                        </p:tgtEl>
                                        <p:attrNameLst>
                                          <p:attrName>ppt_h</p:attrName>
                                        </p:attrNameLst>
                                      </p:cBhvr>
                                      <p:tavLst>
                                        <p:tav tm="0">
                                          <p:val>
                                            <p:fltVal val="0"/>
                                          </p:val>
                                        </p:tav>
                                        <p:tav tm="100000">
                                          <p:val>
                                            <p:strVal val="#ppt_h"/>
                                          </p:val>
                                        </p:tav>
                                      </p:tavLst>
                                    </p:anim>
                                    <p:anim calcmode="lin" valueType="num">
                                      <p:cBhvr>
                                        <p:cTn id="9" dur="1000" fill="hold"/>
                                        <p:tgtEl>
                                          <p:spTgt spid="17410"/>
                                        </p:tgtEl>
                                        <p:attrNameLst>
                                          <p:attrName>style.rotation</p:attrName>
                                        </p:attrNameLst>
                                      </p:cBhvr>
                                      <p:tavLst>
                                        <p:tav tm="0">
                                          <p:val>
                                            <p:fltVal val="90"/>
                                          </p:val>
                                        </p:tav>
                                        <p:tav tm="100000">
                                          <p:val>
                                            <p:fltVal val="0"/>
                                          </p:val>
                                        </p:tav>
                                      </p:tavLst>
                                    </p:anim>
                                    <p:animEffect transition="in" filter="fade">
                                      <p:cBhvr>
                                        <p:cTn id="10" dur="1000"/>
                                        <p:tgtEl>
                                          <p:spTgt spid="174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2"/>
          <p:cNvSpPr>
            <a:spLocks noChangeArrowheads="1"/>
          </p:cNvSpPr>
          <p:nvPr/>
        </p:nvSpPr>
        <p:spPr bwMode="auto">
          <a:xfrm>
            <a:off x="0" y="5486400"/>
            <a:ext cx="9144000" cy="1143000"/>
          </a:xfrm>
          <a:prstGeom prst="rect">
            <a:avLst/>
          </a:prstGeom>
          <a:noFill/>
          <a:ln>
            <a:noFill/>
          </a:ln>
          <a:effectLst>
            <a:outerShdw blurRad="63500" dist="35921" dir="2700000" algn="ctr" rotWithShape="0">
              <a:srgbClr val="000000"/>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The Roman seal prevented tampering</a:t>
            </a:r>
            <a:endParaRPr kumimoji="0" lang="en-US" sz="4000" b="1"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052" name="Picture 4" descr="Picture background">
            <a:extLst>
              <a:ext uri="{FF2B5EF4-FFF2-40B4-BE49-F238E27FC236}">
                <a16:creationId xmlns:a16="http://schemas.microsoft.com/office/drawing/2014/main" id="{510F4958-C01F-9E51-1FF0-9171FA4973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243845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01"/>
            <a:ext cx="9144000" cy="1132162"/>
          </a:xfrm>
        </p:spPr>
        <p:txBody>
          <a:bodyPr/>
          <a:lstStyle/>
          <a:p>
            <a:r>
              <a:rPr lang="ar-JO">
                <a:effectLst>
                  <a:glow rad="165100">
                    <a:schemeClr val="tx1"/>
                  </a:glow>
                </a:effectLst>
              </a:rPr>
              <a:t>هل تثق بالملك الآن؟</a:t>
            </a:r>
            <a:endParaRPr lang="en-US">
              <a:effectLst>
                <a:glow rad="165100">
                  <a:schemeClr val="tx1"/>
                </a:glow>
              </a:effectLst>
            </a:endParaRPr>
          </a:p>
        </p:txBody>
      </p:sp>
      <p:pic>
        <p:nvPicPr>
          <p:cNvPr id="3" name="Picture 2"/>
          <p:cNvPicPr>
            <a:picLocks noChangeAspect="1"/>
          </p:cNvPicPr>
          <p:nvPr/>
        </p:nvPicPr>
        <p:blipFill>
          <a:blip r:embed="rId2" cstate="print"/>
          <a:stretch>
            <a:fillRect/>
          </a:stretch>
        </p:blipFill>
        <p:spPr>
          <a:xfrm>
            <a:off x="0" y="1270000"/>
            <a:ext cx="9144000" cy="4303059"/>
          </a:xfrm>
          <a:prstGeom prst="rect">
            <a:avLst/>
          </a:prstGeom>
        </p:spPr>
      </p:pic>
      <p:pic>
        <p:nvPicPr>
          <p:cNvPr id="4" name="Picture 3"/>
          <p:cNvPicPr>
            <a:picLocks noChangeAspect="1"/>
          </p:cNvPicPr>
          <p:nvPr/>
        </p:nvPicPr>
        <p:blipFill>
          <a:blip r:embed="rId3" cstate="print"/>
          <a:stretch>
            <a:fillRect/>
          </a:stretch>
        </p:blipFill>
        <p:spPr>
          <a:xfrm>
            <a:off x="-36512" y="4763574"/>
            <a:ext cx="3179347" cy="2121810"/>
          </a:xfrm>
          <a:prstGeom prst="rect">
            <a:avLst/>
          </a:prstGeom>
        </p:spPr>
      </p:pic>
      <p:sp>
        <p:nvSpPr>
          <p:cNvPr id="5" name="Title 1"/>
          <p:cNvSpPr txBox="1">
            <a:spLocks/>
          </p:cNvSpPr>
          <p:nvPr/>
        </p:nvSpPr>
        <p:spPr bwMode="auto">
          <a:xfrm>
            <a:off x="179512" y="1844824"/>
            <a:ext cx="8748464" cy="2259632"/>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4000" b="1" noProof="0">
                <a:solidFill>
                  <a:srgbClr val="FFFFFF"/>
                </a:solidFill>
                <a:effectLst>
                  <a:glow rad="165100">
                    <a:srgbClr val="000000"/>
                  </a:glow>
                </a:effectLst>
                <a:latin typeface="Arial" panose="020B0604020202020204" pitchFamily="34" charset="0"/>
                <a:cs typeface="Arial" panose="020B0604020202020204" pitchFamily="34" charset="0"/>
              </a:rPr>
              <a:t>قبل أن نصلي يا رب ليأت ملوتك</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a:ln>
                  <a:noFill/>
                </a:ln>
                <a:solidFill>
                  <a:srgbClr val="FFFFFF"/>
                </a:solidFill>
                <a:effectLst>
                  <a:glow rad="165100">
                    <a:srgbClr val="000000"/>
                  </a:glow>
                </a:effectLst>
                <a:uLnTx/>
                <a:uFillTx/>
                <a:latin typeface="Arial" panose="020B0604020202020204" pitchFamily="34" charset="0"/>
                <a:ea typeface="ＭＳ Ｐゴシック" pitchFamily="-108" charset="-128"/>
                <a:cs typeface="Arial" panose="020B0604020202020204" pitchFamily="34" charset="0"/>
              </a:rPr>
              <a:t>علينا</a:t>
            </a:r>
            <a:r>
              <a:rPr kumimoji="0" lang="ar-JO" sz="4000" b="1" u="none" strike="noStrike" kern="1200" cap="none" spc="0" normalizeH="0">
                <a:ln>
                  <a:noFill/>
                </a:ln>
                <a:solidFill>
                  <a:srgbClr val="FFFFFF"/>
                </a:solidFill>
                <a:effectLst>
                  <a:glow rad="165100">
                    <a:srgbClr val="000000"/>
                  </a:glow>
                </a:effectLst>
                <a:uLnTx/>
                <a:uFillTx/>
                <a:latin typeface="Arial" panose="020B0604020202020204" pitchFamily="34" charset="0"/>
                <a:ea typeface="ＭＳ Ｐゴシック" pitchFamily="-108" charset="-128"/>
                <a:cs typeface="Arial" panose="020B0604020202020204" pitchFamily="34" charset="0"/>
              </a:rPr>
              <a:t> أن نكون قادرين على أن نصلي</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4000" b="1" baseline="0" noProof="0">
                <a:solidFill>
                  <a:srgbClr val="FFFFFF"/>
                </a:solidFill>
                <a:effectLst>
                  <a:glow rad="165100">
                    <a:srgbClr val="000000"/>
                  </a:glow>
                </a:effectLst>
                <a:latin typeface="Arial" panose="020B0604020202020204" pitchFamily="34" charset="0"/>
                <a:cs typeface="Arial" panose="020B0604020202020204" pitchFamily="34" charset="0"/>
              </a:rPr>
              <a:t>ليرحل</a:t>
            </a:r>
            <a:r>
              <a:rPr lang="ar-JO" sz="4000" b="1" noProof="0">
                <a:solidFill>
                  <a:srgbClr val="FFFFFF"/>
                </a:solidFill>
                <a:effectLst>
                  <a:glow rad="165100">
                    <a:srgbClr val="000000"/>
                  </a:glow>
                </a:effectLst>
                <a:latin typeface="Arial" panose="020B0604020202020204" pitchFamily="34" charset="0"/>
                <a:cs typeface="Arial" panose="020B0604020202020204" pitchFamily="34" charset="0"/>
              </a:rPr>
              <a:t> ملكوتي</a:t>
            </a:r>
            <a:endParaRPr kumimoji="0" lang="en-US" sz="4000" b="1" u="none" strike="noStrike" kern="1200" cap="none" spc="0" normalizeH="0" baseline="0" noProof="0">
              <a:ln>
                <a:noFill/>
              </a:ln>
              <a:solidFill>
                <a:srgbClr val="FFFFFF"/>
              </a:solidFill>
              <a:effectLst>
                <a:glow rad="165100">
                  <a:srgbClr val="000000"/>
                </a:glow>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1029005252"/>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01"/>
            <a:ext cx="9144000" cy="1132162"/>
          </a:xfrm>
        </p:spPr>
        <p:txBody>
          <a:bodyPr/>
          <a:lstStyle/>
          <a:p>
            <a:r>
              <a:rPr lang="ar-JO">
                <a:effectLst>
                  <a:glow rad="165100">
                    <a:schemeClr val="tx1"/>
                  </a:glow>
                </a:effectLst>
              </a:rPr>
              <a:t>هل تقف؟</a:t>
            </a:r>
            <a:endParaRPr lang="en-US">
              <a:effectLst>
                <a:glow rad="165100">
                  <a:schemeClr val="tx1"/>
                </a:glow>
              </a:effectLst>
            </a:endParaRPr>
          </a:p>
        </p:txBody>
      </p:sp>
      <p:pic>
        <p:nvPicPr>
          <p:cNvPr id="5" name="Picture 4"/>
          <p:cNvPicPr>
            <a:picLocks noChangeAspect="1"/>
          </p:cNvPicPr>
          <p:nvPr/>
        </p:nvPicPr>
        <p:blipFill>
          <a:blip r:embed="rId2" cstate="print"/>
          <a:stretch>
            <a:fillRect/>
          </a:stretch>
        </p:blipFill>
        <p:spPr>
          <a:xfrm>
            <a:off x="0" y="1319300"/>
            <a:ext cx="9144000" cy="5004560"/>
          </a:xfrm>
          <a:prstGeom prst="rect">
            <a:avLst/>
          </a:prstGeom>
        </p:spPr>
      </p:pic>
    </p:spTree>
    <p:extLst>
      <p:ext uri="{BB962C8B-B14F-4D97-AF65-F5344CB8AC3E}">
        <p14:creationId xmlns:p14="http://schemas.microsoft.com/office/powerpoint/2010/main" val="344987522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01"/>
            <a:ext cx="9144000" cy="1132162"/>
          </a:xfrm>
        </p:spPr>
        <p:txBody>
          <a:bodyPr/>
          <a:lstStyle/>
          <a:p>
            <a:r>
              <a:rPr lang="ar-JO" dirty="0">
                <a:effectLst>
                  <a:glow rad="165100">
                    <a:schemeClr val="tx1"/>
                  </a:glow>
                </a:effectLst>
              </a:rPr>
              <a:t>يسوع خروف وأسد معاً</a:t>
            </a:r>
            <a:endParaRPr lang="en-US" dirty="0">
              <a:effectLst>
                <a:glow rad="165100">
                  <a:schemeClr val="tx1"/>
                </a:glow>
              </a:effectLst>
            </a:endParaRPr>
          </a:p>
        </p:txBody>
      </p:sp>
      <p:pic>
        <p:nvPicPr>
          <p:cNvPr id="3" name="Picture 2"/>
          <p:cNvPicPr>
            <a:picLocks noChangeAspect="1"/>
          </p:cNvPicPr>
          <p:nvPr/>
        </p:nvPicPr>
        <p:blipFill>
          <a:blip r:embed="rId2" cstate="print"/>
          <a:stretch>
            <a:fillRect/>
          </a:stretch>
        </p:blipFill>
        <p:spPr>
          <a:xfrm>
            <a:off x="0" y="1231736"/>
            <a:ext cx="9144000" cy="4861560"/>
          </a:xfrm>
          <a:prstGeom prst="rect">
            <a:avLst/>
          </a:prstGeom>
        </p:spPr>
      </p:pic>
    </p:spTree>
    <p:extLst>
      <p:ext uri="{BB962C8B-B14F-4D97-AF65-F5344CB8AC3E}">
        <p14:creationId xmlns:p14="http://schemas.microsoft.com/office/powerpoint/2010/main" val="3083106986"/>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0" y="330200"/>
            <a:ext cx="9144000" cy="6191250"/>
          </a:xfrm>
          <a:prstGeom prst="rect">
            <a:avLst/>
          </a:prstGeom>
        </p:spPr>
      </p:pic>
      <p:sp>
        <p:nvSpPr>
          <p:cNvPr id="2" name="Title 1"/>
          <p:cNvSpPr>
            <a:spLocks noGrp="1"/>
          </p:cNvSpPr>
          <p:nvPr>
            <p:ph type="title"/>
          </p:nvPr>
        </p:nvSpPr>
        <p:spPr>
          <a:xfrm>
            <a:off x="0" y="5725838"/>
            <a:ext cx="9144000" cy="1132162"/>
          </a:xfrm>
        </p:spPr>
        <p:txBody>
          <a:bodyPr/>
          <a:lstStyle/>
          <a:p>
            <a:r>
              <a:rPr lang="ar-JO">
                <a:effectLst>
                  <a:glow rad="165100">
                    <a:schemeClr val="tx1"/>
                  </a:glow>
                </a:effectLst>
              </a:rPr>
              <a:t>أثق بموتك لأجلي</a:t>
            </a:r>
            <a:endParaRPr lang="en-US">
              <a:effectLst>
                <a:glow rad="165100">
                  <a:schemeClr val="tx1"/>
                </a:glow>
              </a:effectLst>
            </a:endParaRPr>
          </a:p>
        </p:txBody>
      </p:sp>
    </p:spTree>
    <p:extLst>
      <p:ext uri="{BB962C8B-B14F-4D97-AF65-F5344CB8AC3E}">
        <p14:creationId xmlns:p14="http://schemas.microsoft.com/office/powerpoint/2010/main" val="353909321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508000" y="381000"/>
            <a:ext cx="8128000" cy="6096000"/>
          </a:xfrm>
          <a:prstGeom prst="rect">
            <a:avLst/>
          </a:prstGeom>
        </p:spPr>
      </p:pic>
      <p:sp>
        <p:nvSpPr>
          <p:cNvPr id="2" name="Title 1"/>
          <p:cNvSpPr>
            <a:spLocks noGrp="1"/>
          </p:cNvSpPr>
          <p:nvPr>
            <p:ph type="title"/>
          </p:nvPr>
        </p:nvSpPr>
        <p:spPr>
          <a:xfrm>
            <a:off x="0" y="624889"/>
            <a:ext cx="9144000" cy="1132162"/>
          </a:xfrm>
        </p:spPr>
        <p:txBody>
          <a:bodyPr/>
          <a:lstStyle/>
          <a:p>
            <a:r>
              <a:rPr lang="ar-JO" sz="5400">
                <a:effectLst>
                  <a:glow rad="165100">
                    <a:schemeClr val="tx1"/>
                  </a:glow>
                </a:effectLst>
              </a:rPr>
              <a:t>هل أنت مستعد لتحكم؟</a:t>
            </a:r>
            <a:endParaRPr lang="en-US" sz="5400">
              <a:effectLst>
                <a:glow rad="165100">
                  <a:schemeClr val="tx1"/>
                </a:glow>
              </a:effectLst>
            </a:endParaRPr>
          </a:p>
        </p:txBody>
      </p:sp>
    </p:spTree>
    <p:extLst>
      <p:ext uri="{BB962C8B-B14F-4D97-AF65-F5344CB8AC3E}">
        <p14:creationId xmlns:p14="http://schemas.microsoft.com/office/powerpoint/2010/main" val="1880842379"/>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0" y="15301"/>
            <a:ext cx="9144000" cy="1132162"/>
          </a:xfrm>
        </p:spPr>
        <p:txBody>
          <a:bodyPr/>
          <a:lstStyle/>
          <a:p>
            <a:r>
              <a:rPr lang="ar-JO">
                <a:effectLst>
                  <a:glow rad="165100">
                    <a:schemeClr val="tx1"/>
                  </a:glow>
                </a:effectLst>
              </a:rPr>
              <a:t>كن أميناً الآن </a:t>
            </a:r>
            <a:endParaRPr lang="en-US">
              <a:effectLst>
                <a:glow rad="165100">
                  <a:schemeClr val="tx1"/>
                </a:glow>
              </a:effectLst>
            </a:endParaRPr>
          </a:p>
        </p:txBody>
      </p:sp>
    </p:spTree>
    <p:extLst>
      <p:ext uri="{BB962C8B-B14F-4D97-AF65-F5344CB8AC3E}">
        <p14:creationId xmlns:p14="http://schemas.microsoft.com/office/powerpoint/2010/main" val="164362895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Rectangle 4"/>
          <p:cNvSpPr>
            <a:spLocks noChangeArrowheads="1"/>
          </p:cNvSpPr>
          <p:nvPr/>
        </p:nvSpPr>
        <p:spPr bwMode="auto">
          <a:xfrm>
            <a:off x="1933576" y="2333663"/>
            <a:ext cx="9144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8383AD"/>
              </a:solidFill>
              <a:effectLst/>
              <a:uLnTx/>
              <a:uFillTx/>
              <a:latin typeface="Arial" panose="020B0604020202020204" pitchFamily="34" charset="0"/>
              <a:ea typeface="ＭＳ Ｐゴシック" charset="0"/>
              <a:cs typeface="Arial" panose="020B0604020202020204" pitchFamily="34" charset="0"/>
            </a:endParaRPr>
          </a:p>
        </p:txBody>
      </p:sp>
      <p:pic>
        <p:nvPicPr>
          <p:cNvPr id="384002" name="Picture 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600238" y="533400"/>
            <a:ext cx="5451475" cy="632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4003" name="Text Box 8"/>
          <p:cNvSpPr txBox="1">
            <a:spLocks noChangeArrowheads="1"/>
          </p:cNvSpPr>
          <p:nvPr/>
        </p:nvSpPr>
        <p:spPr bwMode="auto">
          <a:xfrm>
            <a:off x="8111393" y="762015"/>
            <a:ext cx="979394" cy="461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90-92</a:t>
            </a: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84004" name="Text Box 9"/>
          <p:cNvSpPr txBox="1">
            <a:spLocks noChangeArrowheads="1"/>
          </p:cNvSpPr>
          <p:nvPr/>
        </p:nvSpPr>
        <p:spPr bwMode="auto">
          <a:xfrm>
            <a:off x="8335810" y="381016"/>
            <a:ext cx="530554" cy="461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88</a:t>
            </a: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84005" name="Text Box 7"/>
          <p:cNvSpPr txBox="1">
            <a:spLocks noChangeArrowheads="1"/>
          </p:cNvSpPr>
          <p:nvPr/>
        </p:nvSpPr>
        <p:spPr bwMode="auto">
          <a:xfrm>
            <a:off x="827089" y="411165"/>
            <a:ext cx="6665912" cy="1323259"/>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3200" b="1" u="none" strike="noStrike" kern="1200" cap="none" spc="0" normalizeH="0" baseline="0" noProof="0">
              <a:ln>
                <a:noFill/>
              </a:ln>
              <a:solidFill>
                <a:srgbClr val="FEFED6"/>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lang="ar-JO" sz="3200" b="1">
                <a:solidFill>
                  <a:srgbClr val="FEFED6"/>
                </a:solidFill>
                <a:latin typeface="Arial" panose="020B0604020202020204" pitchFamily="34" charset="0"/>
                <a:cs typeface="Arial" panose="020B0604020202020204" pitchFamily="34" charset="0"/>
              </a:rPr>
              <a:t>أحد أصعب المشاكل النصية في العهد الجديد</a:t>
            </a:r>
            <a:endParaRPr kumimoji="0" lang="en-US" sz="3200" b="1" u="none" strike="noStrike" kern="1200" cap="none" spc="0" normalizeH="0" baseline="0" noProof="0">
              <a:ln>
                <a:noFill/>
              </a:ln>
              <a:solidFill>
                <a:srgbClr val="FEFED6"/>
              </a:solidFill>
              <a:effectLst/>
              <a:uLnTx/>
              <a:uFillTx/>
              <a:latin typeface="Arial" panose="020B0604020202020204" pitchFamily="34" charset="0"/>
              <a:cs typeface="Arial" panose="020B0604020202020204" pitchFamily="34" charset="0"/>
            </a:endParaRPr>
          </a:p>
        </p:txBody>
      </p:sp>
      <p:sp>
        <p:nvSpPr>
          <p:cNvPr id="3" name="Title 2"/>
          <p:cNvSpPr>
            <a:spLocks noGrp="1"/>
          </p:cNvSpPr>
          <p:nvPr>
            <p:ph type="title" idx="4294967295"/>
          </p:nvPr>
        </p:nvSpPr>
        <p:spPr>
          <a:xfrm>
            <a:off x="2198688" y="630276"/>
            <a:ext cx="3886200" cy="566737"/>
          </a:xfrm>
          <a:solidFill>
            <a:schemeClr val="accent5"/>
          </a:solidFill>
        </p:spPr>
        <p:txBody>
          <a:bodyPr/>
          <a:lstStyle/>
          <a:p>
            <a:pPr>
              <a:defRPr/>
            </a:pPr>
            <a:r>
              <a:rPr lang="ar-JO" sz="3200">
                <a:solidFill>
                  <a:srgbClr val="000000"/>
                </a:solidFill>
                <a:cs typeface="Arial" panose="020B0604020202020204" pitchFamily="34" charset="0"/>
              </a:rPr>
              <a:t>مرقس 16: 9-20</a:t>
            </a:r>
            <a:endParaRPr lang="en-US" sz="3200">
              <a:solidFill>
                <a:srgbClr val="000000"/>
              </a:solidFill>
              <a:cs typeface="Arial" panose="020B0604020202020204" pitchFamily="34" charset="0"/>
            </a:endParaRPr>
          </a:p>
        </p:txBody>
      </p:sp>
    </p:spTree>
    <p:extLst>
      <p:ext uri="{BB962C8B-B14F-4D97-AF65-F5344CB8AC3E}">
        <p14:creationId xmlns:p14="http://schemas.microsoft.com/office/powerpoint/2010/main" val="336281600"/>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3E45440-901C-7BCD-0C58-FF331053FA0C}"/>
              </a:ext>
            </a:extLst>
          </p:cNvPr>
          <p:cNvGrpSpPr/>
          <p:nvPr/>
        </p:nvGrpSpPr>
        <p:grpSpPr>
          <a:xfrm>
            <a:off x="0" y="-14288"/>
            <a:ext cx="9145588" cy="6872288"/>
            <a:chOff x="0" y="-14288"/>
            <a:chExt cx="9145588" cy="6872288"/>
          </a:xfrm>
        </p:grpSpPr>
        <p:pic>
          <p:nvPicPr>
            <p:cNvPr id="7" name="Picture 2">
              <a:extLst>
                <a:ext uri="{FF2B5EF4-FFF2-40B4-BE49-F238E27FC236}">
                  <a16:creationId xmlns:a16="http://schemas.microsoft.com/office/drawing/2014/main" id="{89F4C9E8-1848-ED46-5E8A-D390716CFB5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4288"/>
              <a:ext cx="9145588" cy="687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8" name="Rectangle 3">
              <a:extLst>
                <a:ext uri="{FF2B5EF4-FFF2-40B4-BE49-F238E27FC236}">
                  <a16:creationId xmlns:a16="http://schemas.microsoft.com/office/drawing/2014/main" id="{2596140D-136A-E641-F535-6090F0176959}"/>
                </a:ext>
              </a:extLst>
            </p:cNvPr>
            <p:cNvSpPr>
              <a:spLocks noChangeArrowheads="1"/>
            </p:cNvSpPr>
            <p:nvPr/>
          </p:nvSpPr>
          <p:spPr bwMode="auto">
            <a:xfrm>
              <a:off x="609638" y="2895638"/>
              <a:ext cx="263525" cy="322263"/>
            </a:xfrm>
            <a:prstGeom prst="rect">
              <a:avLst/>
            </a:prstGeom>
            <a:solidFill>
              <a:srgbClr val="376FC9"/>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261" tIns="45631" rIns="91261" bIns="45631"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3"/>
          <p:cNvGrpSpPr>
            <a:grpSpLocks/>
          </p:cNvGrpSpPr>
          <p:nvPr/>
        </p:nvGrpSpPr>
        <p:grpSpPr bwMode="auto">
          <a:xfrm>
            <a:off x="5715001" y="4800561"/>
            <a:ext cx="2889249" cy="492443"/>
            <a:chOff x="5715001" y="4800600"/>
            <a:chExt cx="2889447" cy="492443"/>
          </a:xfrm>
        </p:grpSpPr>
        <p:sp>
          <p:nvSpPr>
            <p:cNvPr id="70689" name="Oval 33"/>
            <p:cNvSpPr>
              <a:spLocks noChangeArrowheads="1"/>
            </p:cNvSpPr>
            <p:nvPr/>
          </p:nvSpPr>
          <p:spPr bwMode="auto">
            <a:xfrm>
              <a:off x="5715001" y="5029200"/>
              <a:ext cx="244383" cy="263843"/>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49546" name="Text Box 34"/>
            <p:cNvSpPr txBox="1">
              <a:spLocks noChangeArrowheads="1"/>
            </p:cNvSpPr>
            <p:nvPr/>
          </p:nvSpPr>
          <p:spPr bwMode="auto">
            <a:xfrm>
              <a:off x="6049131" y="4800600"/>
              <a:ext cx="2555317" cy="492443"/>
            </a:xfrm>
            <a:prstGeom prst="rect">
              <a:avLst/>
            </a:prstGeom>
            <a:noFill/>
            <a:ln w="9525">
              <a:noFill/>
              <a:round/>
              <a:headEnd/>
              <a:tailEnd/>
            </a:ln>
          </p:spPr>
          <p:txBody>
            <a:bodyPr wrap="square">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marL="0" marR="0" lvl="0" indent="0" defTabSz="914400" rtl="0" eaLnBrk="1" fontAlgn="base" latinLnBrk="0" hangingPunct="1">
                <a:lnSpc>
                  <a:spcPct val="100000"/>
                </a:lnSpc>
                <a:spcBef>
                  <a:spcPts val="1625"/>
                </a:spcBef>
                <a:spcAft>
                  <a:spcPct val="0"/>
                </a:spcAft>
                <a:buClr>
                  <a:srgbClr val="76F774"/>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ar-JO" sz="2600" b="1" u="none" strike="noStrike" kern="1200" cap="none" spc="0" normalizeH="0" baseline="0" noProof="0" dirty="0">
                  <a:ln>
                    <a:noFill/>
                  </a:ln>
                  <a:solidFill>
                    <a:srgbClr val="76F774"/>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اسكندرية</a:t>
              </a:r>
              <a:endParaRPr kumimoji="0" lang="en-GB" sz="2600" b="1" u="none" strike="noStrike" kern="1200" cap="none" spc="0" normalizeH="0" baseline="0" noProof="0" dirty="0">
                <a:ln>
                  <a:noFill/>
                </a:ln>
                <a:solidFill>
                  <a:srgbClr val="76F774"/>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2" name="Group 35"/>
          <p:cNvGrpSpPr>
            <a:grpSpLocks/>
          </p:cNvGrpSpPr>
          <p:nvPr/>
        </p:nvGrpSpPr>
        <p:grpSpPr bwMode="auto">
          <a:xfrm>
            <a:off x="0" y="1"/>
            <a:ext cx="2063750" cy="689162"/>
            <a:chOff x="0" y="0"/>
            <a:chExt cx="1430" cy="492"/>
          </a:xfrm>
          <a:effectLst>
            <a:outerShdw blurRad="50800" dist="38100" dir="2700000">
              <a:srgbClr val="000000">
                <a:alpha val="43000"/>
              </a:srgbClr>
            </a:outerShdw>
          </a:effectLst>
        </p:grpSpPr>
        <p:sp>
          <p:nvSpPr>
            <p:cNvPr id="70692" name="Oval 36"/>
            <p:cNvSpPr>
              <a:spLocks noChangeArrowheads="1"/>
            </p:cNvSpPr>
            <p:nvPr/>
          </p:nvSpPr>
          <p:spPr bwMode="auto">
            <a:xfrm>
              <a:off x="826" y="32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49544" name="Text Box 37"/>
            <p:cNvSpPr txBox="1">
              <a:spLocks noChangeArrowheads="1"/>
            </p:cNvSpPr>
            <p:nvPr/>
          </p:nvSpPr>
          <p:spPr bwMode="auto">
            <a:xfrm>
              <a:off x="0" y="0"/>
              <a:ext cx="1430" cy="352"/>
            </a:xfrm>
            <a:prstGeom prst="rect">
              <a:avLst/>
            </a:prstGeom>
            <a:noFill/>
            <a:ln w="9525">
              <a:noFill/>
              <a:round/>
              <a:headEnd/>
              <a:tailEnd/>
            </a:ln>
          </p:spPr>
          <p:txBody>
            <a:bodyPr>
              <a:spAutoFit/>
            </a:bodyPr>
            <a:lstStyle/>
            <a:p>
              <a:pPr marL="0" marR="0" lvl="0" indent="0" algn="ctr" defTabSz="914400" rtl="0" eaLnBrk="1" fontAlgn="base" latinLnBrk="0" hangingPunct="1">
                <a:lnSpc>
                  <a:spcPct val="100000"/>
                </a:lnSpc>
                <a:spcBef>
                  <a:spcPts val="1627"/>
                </a:spcBef>
                <a:spcAft>
                  <a:spcPct val="0"/>
                </a:spcAft>
                <a:buClr>
                  <a:srgbClr val="76F774"/>
                </a:buClr>
                <a:buSzTx/>
                <a:buFontTx/>
                <a:buNone/>
                <a:tabLst>
                  <a:tab pos="0" algn="l"/>
                  <a:tab pos="819044" algn="l"/>
                  <a:tab pos="1638075" algn="l"/>
                  <a:tab pos="2457112" algn="l"/>
                  <a:tab pos="3276148" algn="l"/>
                  <a:tab pos="4095183" algn="l"/>
                  <a:tab pos="4914223" algn="l"/>
                  <a:tab pos="5733263" algn="l"/>
                  <a:tab pos="6552304" algn="l"/>
                  <a:tab pos="7371340" algn="l"/>
                  <a:tab pos="8190372" algn="l"/>
                  <a:tab pos="9009405" algn="l"/>
                </a:tabLst>
                <a:defRPr/>
              </a:pPr>
              <a:r>
                <a:rPr kumimoji="0" lang="ar-JO" sz="2600" b="1" u="none" strike="noStrike" kern="1200" cap="none" spc="0" normalizeH="0" baseline="0" noProof="0" dirty="0">
                  <a:ln>
                    <a:noFill/>
                  </a:ln>
                  <a:solidFill>
                    <a:srgbClr val="76F774"/>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غربية</a:t>
              </a:r>
              <a:endParaRPr kumimoji="0" lang="en-GB" sz="2600" b="1" u="none" strike="noStrike" kern="1200" cap="none" spc="0" normalizeH="0" baseline="0" noProof="0" dirty="0">
                <a:ln>
                  <a:noFill/>
                </a:ln>
                <a:solidFill>
                  <a:srgbClr val="76F774"/>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2"/>
          <p:cNvGrpSpPr>
            <a:grpSpLocks/>
          </p:cNvGrpSpPr>
          <p:nvPr/>
        </p:nvGrpSpPr>
        <p:grpSpPr bwMode="auto">
          <a:xfrm>
            <a:off x="4800600" y="381000"/>
            <a:ext cx="2292350" cy="609600"/>
            <a:chOff x="4800600" y="381000"/>
            <a:chExt cx="2292350" cy="609600"/>
          </a:xfrm>
        </p:grpSpPr>
        <p:sp>
          <p:nvSpPr>
            <p:cNvPr id="70701" name="Oval 45"/>
            <p:cNvSpPr>
              <a:spLocks noChangeArrowheads="1"/>
            </p:cNvSpPr>
            <p:nvPr/>
          </p:nvSpPr>
          <p:spPr bwMode="auto">
            <a:xfrm>
              <a:off x="5257800" y="762000"/>
              <a:ext cx="260350" cy="228600"/>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49542" name="Text Box 46"/>
            <p:cNvSpPr txBox="1">
              <a:spLocks noChangeArrowheads="1"/>
            </p:cNvSpPr>
            <p:nvPr/>
          </p:nvSpPr>
          <p:spPr bwMode="auto">
            <a:xfrm>
              <a:off x="4800600" y="381000"/>
              <a:ext cx="2292350" cy="383823"/>
            </a:xfrm>
            <a:prstGeom prst="rect">
              <a:avLst/>
            </a:prstGeom>
            <a:noFill/>
            <a:ln w="9525">
              <a:noFill/>
              <a:round/>
              <a:headEnd/>
              <a:tailEnd/>
            </a:ln>
          </p:spPr>
          <p:txBody>
            <a:bodyP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70000"/>
                </a:lnSpc>
                <a:spcBef>
                  <a:spcPts val="1625"/>
                </a:spcBef>
                <a:spcAft>
                  <a:spcPct val="0"/>
                </a:spcAft>
                <a:buClr>
                  <a:srgbClr val="76F774"/>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lang="ar-JO" sz="2600" b="1" dirty="0">
                  <a:solidFill>
                    <a:srgbClr val="76F774"/>
                  </a:solidFill>
                  <a:effectLst>
                    <a:outerShdw blurRad="38100" dist="38100" dir="2700000" algn="tl">
                      <a:srgbClr val="000000"/>
                    </a:outerShdw>
                  </a:effectLst>
                  <a:latin typeface="Arial" panose="020B0604020202020204" pitchFamily="34" charset="0"/>
                  <a:cs typeface="Arial" panose="020B0604020202020204" pitchFamily="34" charset="0"/>
                </a:rPr>
                <a:t>بيزنطية</a:t>
              </a:r>
              <a:endParaRPr kumimoji="0" lang="en-GB" sz="2600" b="1" u="none" strike="noStrike" kern="1200" cap="none" spc="0" normalizeH="0" baseline="0" noProof="0" dirty="0">
                <a:ln>
                  <a:noFill/>
                </a:ln>
                <a:solidFill>
                  <a:srgbClr val="76F774"/>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sp>
        <p:nvSpPr>
          <p:cNvPr id="386054" name="Text Box 3"/>
          <p:cNvSpPr txBox="1">
            <a:spLocks noChangeArrowheads="1"/>
          </p:cNvSpPr>
          <p:nvPr/>
        </p:nvSpPr>
        <p:spPr bwMode="auto">
          <a:xfrm>
            <a:off x="8524875" y="25400"/>
            <a:ext cx="588261" cy="52304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a:ln>
                  <a:noFill/>
                </a:ln>
                <a:solidFill>
                  <a:srgbClr val="FEFEE8"/>
                </a:solidFill>
                <a:effectLst/>
                <a:uLnTx/>
                <a:uFillTx/>
                <a:latin typeface="Arial" panose="020B0604020202020204" pitchFamily="34" charset="0"/>
                <a:cs typeface="Arial" panose="020B0604020202020204" pitchFamily="34" charset="0"/>
              </a:rPr>
              <a:t>90</a:t>
            </a:r>
            <a:endParaRPr kumimoji="0" lang="en-US" sz="2800" b="1" u="none" strike="noStrike" kern="1200" cap="none" spc="0" normalizeH="0" baseline="0" noProof="0">
              <a:ln>
                <a:noFill/>
              </a:ln>
              <a:solidFill>
                <a:srgbClr val="FEFEE8"/>
              </a:solidFill>
              <a:effectLst/>
              <a:uLnTx/>
              <a:uFillTx/>
              <a:latin typeface="Arial" panose="020B0604020202020204" pitchFamily="34" charset="0"/>
              <a:cs typeface="Arial" panose="020B0604020202020204" pitchFamily="34" charset="0"/>
            </a:endParaRPr>
          </a:p>
        </p:txBody>
      </p:sp>
      <p:sp>
        <p:nvSpPr>
          <p:cNvPr id="5" name="Title 4"/>
          <p:cNvSpPr>
            <a:spLocks noGrp="1"/>
          </p:cNvSpPr>
          <p:nvPr>
            <p:ph type="title" idx="4294967295"/>
          </p:nvPr>
        </p:nvSpPr>
        <p:spPr>
          <a:xfrm>
            <a:off x="0" y="2852738"/>
            <a:ext cx="9144000" cy="1143000"/>
          </a:xfrm>
          <a:noFill/>
        </p:spPr>
        <p:txBody>
          <a:bodyPr/>
          <a:lstStyle/>
          <a:p>
            <a:pPr eaLnBrk="1" hangingPunct="1">
              <a:defRPr/>
            </a:pPr>
            <a:r>
              <a:rPr lang="ar-JO" sz="4800" kern="1200">
                <a:solidFill>
                  <a:srgbClr val="FFFF00"/>
                </a:solidFill>
                <a:effectLst>
                  <a:outerShdw blurRad="38100" dist="38100" dir="2700000" algn="tl" rotWithShape="0">
                    <a:srgbClr val="000000"/>
                  </a:outerShdw>
                </a:effectLst>
                <a:ea typeface="ＭＳ Ｐゴシック"/>
                <a:cs typeface="Arial" panose="020B0604020202020204" pitchFamily="34" charset="0"/>
              </a:rPr>
              <a:t>3 أنواع من نصوص المخطوطات</a:t>
            </a:r>
            <a:endParaRPr lang="en-US">
              <a:cs typeface="Arial" panose="020B0604020202020204" pitchFamily="34" charset="0"/>
            </a:endParaRPr>
          </a:p>
        </p:txBody>
      </p:sp>
    </p:spTree>
    <p:extLst>
      <p:ext uri="{BB962C8B-B14F-4D97-AF65-F5344CB8AC3E}">
        <p14:creationId xmlns:p14="http://schemas.microsoft.com/office/powerpoint/2010/main" val="72626561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B334B52-80F0-F875-A3E4-95D708870706}"/>
              </a:ext>
            </a:extLst>
          </p:cNvPr>
          <p:cNvGrpSpPr/>
          <p:nvPr/>
        </p:nvGrpSpPr>
        <p:grpSpPr>
          <a:xfrm>
            <a:off x="0" y="-14288"/>
            <a:ext cx="9145588" cy="6872288"/>
            <a:chOff x="0" y="-14288"/>
            <a:chExt cx="9145588" cy="6872288"/>
          </a:xfrm>
        </p:grpSpPr>
        <p:pic>
          <p:nvPicPr>
            <p:cNvPr id="4" name="Picture 2">
              <a:extLst>
                <a:ext uri="{FF2B5EF4-FFF2-40B4-BE49-F238E27FC236}">
                  <a16:creationId xmlns:a16="http://schemas.microsoft.com/office/drawing/2014/main" id="{AC8CFE61-86A3-B837-9AB6-CDF065DCC11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4288"/>
              <a:ext cx="9145588" cy="687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6" name="Rectangle 3">
              <a:extLst>
                <a:ext uri="{FF2B5EF4-FFF2-40B4-BE49-F238E27FC236}">
                  <a16:creationId xmlns:a16="http://schemas.microsoft.com/office/drawing/2014/main" id="{97688AF0-FB68-627C-AEF8-6765EE3C9B0E}"/>
                </a:ext>
              </a:extLst>
            </p:cNvPr>
            <p:cNvSpPr>
              <a:spLocks noChangeArrowheads="1"/>
            </p:cNvSpPr>
            <p:nvPr/>
          </p:nvSpPr>
          <p:spPr bwMode="auto">
            <a:xfrm>
              <a:off x="609638" y="2895638"/>
              <a:ext cx="263525" cy="322263"/>
            </a:xfrm>
            <a:prstGeom prst="rect">
              <a:avLst/>
            </a:prstGeom>
            <a:solidFill>
              <a:srgbClr val="376FC9"/>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261" tIns="45631" rIns="91261" bIns="45631"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88099" name="Group 3"/>
          <p:cNvGrpSpPr>
            <a:grpSpLocks/>
          </p:cNvGrpSpPr>
          <p:nvPr/>
        </p:nvGrpSpPr>
        <p:grpSpPr bwMode="auto">
          <a:xfrm>
            <a:off x="5715001" y="4800561"/>
            <a:ext cx="2889248" cy="492443"/>
            <a:chOff x="5715001" y="4800600"/>
            <a:chExt cx="2889446" cy="492443"/>
          </a:xfrm>
        </p:grpSpPr>
        <p:sp>
          <p:nvSpPr>
            <p:cNvPr id="70689" name="Oval 33"/>
            <p:cNvSpPr>
              <a:spLocks noChangeArrowheads="1"/>
            </p:cNvSpPr>
            <p:nvPr/>
          </p:nvSpPr>
          <p:spPr bwMode="auto">
            <a:xfrm>
              <a:off x="5715001" y="5029200"/>
              <a:ext cx="254893" cy="263843"/>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8383AD"/>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49546" name="Text Box 34"/>
            <p:cNvSpPr txBox="1">
              <a:spLocks noChangeArrowheads="1"/>
            </p:cNvSpPr>
            <p:nvPr/>
          </p:nvSpPr>
          <p:spPr bwMode="auto">
            <a:xfrm>
              <a:off x="6063366" y="4800600"/>
              <a:ext cx="2541081" cy="492443"/>
            </a:xfrm>
            <a:prstGeom prst="rect">
              <a:avLst/>
            </a:prstGeom>
            <a:noFill/>
            <a:ln w="9525">
              <a:noFill/>
              <a:round/>
              <a:headEnd/>
              <a:tailEnd/>
            </a:ln>
          </p:spPr>
          <p:txBody>
            <a:bodyPr wrap="square">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marL="0" marR="0" lvl="0" indent="0" defTabSz="914400" rtl="0" eaLnBrk="1" fontAlgn="base" latinLnBrk="0" hangingPunct="1">
                <a:lnSpc>
                  <a:spcPct val="100000"/>
                </a:lnSpc>
                <a:spcBef>
                  <a:spcPts val="1625"/>
                </a:spcBef>
                <a:spcAft>
                  <a:spcPct val="0"/>
                </a:spcAft>
                <a:buClr>
                  <a:srgbClr val="76F774"/>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lang="ar-JO" sz="2600" b="1" dirty="0">
                  <a:solidFill>
                    <a:srgbClr val="76F774"/>
                  </a:solidFill>
                  <a:effectLst>
                    <a:outerShdw blurRad="38100" dist="38100" dir="2700000" algn="tl">
                      <a:srgbClr val="000000"/>
                    </a:outerShdw>
                  </a:effectLst>
                  <a:latin typeface="Arial" panose="020B0604020202020204" pitchFamily="34" charset="0"/>
                  <a:cs typeface="Arial" panose="020B0604020202020204" pitchFamily="34" charset="0"/>
                </a:rPr>
                <a:t>اسكندرية</a:t>
              </a:r>
              <a:endParaRPr kumimoji="0" lang="en-GB" sz="2600" b="1" u="none" strike="noStrike" kern="1200" cap="none" spc="0" normalizeH="0" baseline="0" noProof="0" dirty="0">
                <a:ln>
                  <a:noFill/>
                </a:ln>
                <a:solidFill>
                  <a:srgbClr val="76F774"/>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2" name="Group 35"/>
          <p:cNvGrpSpPr>
            <a:grpSpLocks/>
          </p:cNvGrpSpPr>
          <p:nvPr/>
        </p:nvGrpSpPr>
        <p:grpSpPr bwMode="auto">
          <a:xfrm>
            <a:off x="0" y="1"/>
            <a:ext cx="2063750" cy="689162"/>
            <a:chOff x="0" y="0"/>
            <a:chExt cx="1430" cy="492"/>
          </a:xfrm>
          <a:effectLst>
            <a:outerShdw blurRad="50800" dist="38100" dir="2700000">
              <a:srgbClr val="000000">
                <a:alpha val="43000"/>
              </a:srgbClr>
            </a:outerShdw>
          </a:effectLst>
        </p:grpSpPr>
        <p:sp>
          <p:nvSpPr>
            <p:cNvPr id="70692" name="Oval 36"/>
            <p:cNvSpPr>
              <a:spLocks noChangeArrowheads="1"/>
            </p:cNvSpPr>
            <p:nvPr/>
          </p:nvSpPr>
          <p:spPr bwMode="auto">
            <a:xfrm>
              <a:off x="826" y="32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8383AD"/>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49544" name="Text Box 37"/>
            <p:cNvSpPr txBox="1">
              <a:spLocks noChangeArrowheads="1"/>
            </p:cNvSpPr>
            <p:nvPr/>
          </p:nvSpPr>
          <p:spPr bwMode="auto">
            <a:xfrm>
              <a:off x="0" y="0"/>
              <a:ext cx="1430" cy="352"/>
            </a:xfrm>
            <a:prstGeom prst="rect">
              <a:avLst/>
            </a:prstGeom>
            <a:noFill/>
            <a:ln w="9525">
              <a:noFill/>
              <a:round/>
              <a:headEnd/>
              <a:tailEnd/>
            </a:ln>
          </p:spPr>
          <p:txBody>
            <a:bodyPr>
              <a:spAutoFit/>
            </a:bodyPr>
            <a:lstStyle/>
            <a:p>
              <a:pPr marL="0" marR="0" lvl="0" indent="0" algn="ctr" defTabSz="914400" rtl="0" eaLnBrk="1" fontAlgn="base" latinLnBrk="0" hangingPunct="1">
                <a:lnSpc>
                  <a:spcPct val="100000"/>
                </a:lnSpc>
                <a:spcBef>
                  <a:spcPts val="1627"/>
                </a:spcBef>
                <a:spcAft>
                  <a:spcPct val="0"/>
                </a:spcAft>
                <a:buClr>
                  <a:srgbClr val="76F774"/>
                </a:buClr>
                <a:buSzTx/>
                <a:buFontTx/>
                <a:buNone/>
                <a:tabLst>
                  <a:tab pos="0" algn="l"/>
                  <a:tab pos="819044" algn="l"/>
                  <a:tab pos="1638075" algn="l"/>
                  <a:tab pos="2457112" algn="l"/>
                  <a:tab pos="3276148" algn="l"/>
                  <a:tab pos="4095183" algn="l"/>
                  <a:tab pos="4914223" algn="l"/>
                  <a:tab pos="5733263" algn="l"/>
                  <a:tab pos="6552304" algn="l"/>
                  <a:tab pos="7371340" algn="l"/>
                  <a:tab pos="8190372" algn="l"/>
                  <a:tab pos="9009405" algn="l"/>
                </a:tabLst>
                <a:defRPr/>
              </a:pPr>
              <a:r>
                <a:rPr lang="ar-JO" sz="2600" b="1" dirty="0">
                  <a:solidFill>
                    <a:srgbClr val="76F774"/>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غربية</a:t>
              </a:r>
              <a:endParaRPr kumimoji="0" lang="en-GB" sz="2600" b="1" u="none" strike="noStrike" kern="1200" cap="none" spc="0" normalizeH="0" baseline="0" noProof="0" dirty="0">
                <a:ln>
                  <a:noFill/>
                </a:ln>
                <a:solidFill>
                  <a:srgbClr val="76F774"/>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388101" name="Group 2"/>
          <p:cNvGrpSpPr>
            <a:grpSpLocks/>
          </p:cNvGrpSpPr>
          <p:nvPr/>
        </p:nvGrpSpPr>
        <p:grpSpPr bwMode="auto">
          <a:xfrm>
            <a:off x="4800600" y="381000"/>
            <a:ext cx="2292350" cy="609600"/>
            <a:chOff x="4800600" y="381000"/>
            <a:chExt cx="2292350" cy="609600"/>
          </a:xfrm>
        </p:grpSpPr>
        <p:sp>
          <p:nvSpPr>
            <p:cNvPr id="70701" name="Oval 45"/>
            <p:cNvSpPr>
              <a:spLocks noChangeArrowheads="1"/>
            </p:cNvSpPr>
            <p:nvPr/>
          </p:nvSpPr>
          <p:spPr bwMode="auto">
            <a:xfrm>
              <a:off x="5257800" y="762000"/>
              <a:ext cx="260350" cy="228600"/>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8383AD"/>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49542" name="Text Box 46"/>
            <p:cNvSpPr txBox="1">
              <a:spLocks noChangeArrowheads="1"/>
            </p:cNvSpPr>
            <p:nvPr/>
          </p:nvSpPr>
          <p:spPr bwMode="auto">
            <a:xfrm>
              <a:off x="4800600" y="381000"/>
              <a:ext cx="2292350" cy="392415"/>
            </a:xfrm>
            <a:prstGeom prst="rect">
              <a:avLst/>
            </a:prstGeom>
            <a:noFill/>
            <a:ln w="9525">
              <a:noFill/>
              <a:round/>
              <a:headEnd/>
              <a:tailEnd/>
            </a:ln>
          </p:spPr>
          <p:txBody>
            <a:bodyP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70000"/>
                </a:lnSpc>
                <a:spcBef>
                  <a:spcPts val="1625"/>
                </a:spcBef>
                <a:spcAft>
                  <a:spcPct val="0"/>
                </a:spcAft>
                <a:buClr>
                  <a:srgbClr val="76F774"/>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ar-JO" sz="2600" b="1" u="none" strike="noStrike" kern="1200" cap="none" spc="0" normalizeH="0" baseline="0" noProof="0" dirty="0">
                  <a:ln>
                    <a:noFill/>
                  </a:ln>
                  <a:solidFill>
                    <a:srgbClr val="76F774"/>
                  </a:solidFill>
                  <a:effectLst>
                    <a:outerShdw blurRad="38100" dist="38100" dir="2700000" algn="tl">
                      <a:srgbClr val="000000"/>
                    </a:outerShdw>
                  </a:effectLst>
                  <a:uLnTx/>
                  <a:uFillTx/>
                  <a:latin typeface="Arial" panose="020B0604020202020204" pitchFamily="34" charset="0"/>
                  <a:cs typeface="Arial" panose="020B0604020202020204" pitchFamily="34" charset="0"/>
                </a:rPr>
                <a:t>بيزنطية</a:t>
              </a:r>
              <a:endParaRPr kumimoji="0" lang="en-GB" sz="2600" b="1" u="none" strike="noStrike" kern="1200" cap="none" spc="0" normalizeH="0" baseline="0" noProof="0" dirty="0">
                <a:ln>
                  <a:noFill/>
                </a:ln>
                <a:solidFill>
                  <a:srgbClr val="76F774"/>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sp>
        <p:nvSpPr>
          <p:cNvPr id="14" name="Text Box 2"/>
          <p:cNvSpPr txBox="1">
            <a:spLocks noChangeArrowheads="1"/>
          </p:cNvSpPr>
          <p:nvPr/>
        </p:nvSpPr>
        <p:spPr bwMode="auto">
          <a:xfrm>
            <a:off x="33337" y="1066800"/>
            <a:ext cx="4456775" cy="156948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الكل </a:t>
            </a:r>
            <a:r>
              <a:rPr kumimoji="0" lang="ar-JO" altLang="zh-CN" sz="3200" b="1"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يحتوي</a:t>
            </a:r>
            <a:r>
              <a:rPr kumimoji="0" lang="ar-JO" altLang="zh-CN" sz="3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على مر 16: 9-20</a:t>
            </a:r>
            <a:endParaRPr kumimoji="0" lang="en-US" altLang="zh-CN" sz="3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مخطوطات كثيرة</a:t>
            </a:r>
            <a:endParaRPr kumimoji="0" lang="en-US" altLang="zh-CN" sz="3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ما عدا القرن </a:t>
            </a:r>
            <a:r>
              <a:rPr kumimoji="0" lang="en-US" sz="3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7-5</a:t>
            </a:r>
          </a:p>
        </p:txBody>
      </p:sp>
      <p:sp>
        <p:nvSpPr>
          <p:cNvPr id="15" name="Text Box 2"/>
          <p:cNvSpPr txBox="1">
            <a:spLocks noChangeArrowheads="1"/>
          </p:cNvSpPr>
          <p:nvPr/>
        </p:nvSpPr>
        <p:spPr bwMode="auto">
          <a:xfrm>
            <a:off x="4667534" y="1066800"/>
            <a:ext cx="4470116" cy="156948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defTabSz="914400" rtl="1" eaLnBrk="1" fontAlgn="base" hangingPunct="1">
              <a:spcBef>
                <a:spcPct val="0"/>
              </a:spcBef>
              <a:spcAft>
                <a:spcPct val="0"/>
              </a:spcAft>
              <a:defRPr/>
            </a:pPr>
            <a:r>
              <a:rPr lang="ar-JO" altLang="zh-CN" sz="3200" b="1">
                <a:solidFill>
                  <a:srgbClr val="FFFFFF"/>
                </a:solidFill>
                <a:latin typeface="Arial" panose="020B0604020202020204" pitchFamily="34" charset="0"/>
                <a:cs typeface="Arial" panose="020B0604020202020204" pitchFamily="34" charset="0"/>
              </a:rPr>
              <a:t>الكل </a:t>
            </a:r>
            <a:r>
              <a:rPr lang="ar-JO" altLang="zh-CN" sz="3200" b="1">
                <a:solidFill>
                  <a:srgbClr val="FFFF00"/>
                </a:solidFill>
                <a:latin typeface="Arial" panose="020B0604020202020204" pitchFamily="34" charset="0"/>
                <a:cs typeface="Arial" panose="020B0604020202020204" pitchFamily="34" charset="0"/>
              </a:rPr>
              <a:t>يحتوي</a:t>
            </a:r>
            <a:r>
              <a:rPr lang="ar-JO" altLang="zh-CN" sz="3200" b="1">
                <a:solidFill>
                  <a:srgbClr val="FFFFFF"/>
                </a:solidFill>
                <a:latin typeface="Arial" panose="020B0604020202020204" pitchFamily="34" charset="0"/>
                <a:cs typeface="Arial" panose="020B0604020202020204" pitchFamily="34" charset="0"/>
              </a:rPr>
              <a:t> على مر 16: 9-20</a:t>
            </a:r>
            <a:endParaRPr lang="en-US" altLang="zh-CN" sz="3200" b="1">
              <a:solidFill>
                <a:srgbClr val="FFFFFF"/>
              </a:solidFill>
              <a:latin typeface="Arial" panose="020B0604020202020204" pitchFamily="34" charset="0"/>
              <a:cs typeface="Arial" panose="020B0604020202020204" pitchFamily="34" charset="0"/>
            </a:endParaRPr>
          </a:p>
          <a:p>
            <a:pPr lvl="0" algn="ctr" defTabSz="914400" rtl="1" eaLnBrk="1" fontAlgn="base" hangingPunct="1">
              <a:spcBef>
                <a:spcPct val="0"/>
              </a:spcBef>
              <a:spcAft>
                <a:spcPct val="0"/>
              </a:spcAft>
              <a:defRPr/>
            </a:pPr>
            <a:r>
              <a:rPr lang="ar-JO" altLang="zh-CN" sz="3200" b="1">
                <a:solidFill>
                  <a:srgbClr val="FFFFFF"/>
                </a:solidFill>
                <a:latin typeface="Arial" panose="020B0604020202020204" pitchFamily="34" charset="0"/>
                <a:cs typeface="Arial" panose="020B0604020202020204" pitchFamily="34" charset="0"/>
              </a:rPr>
              <a:t>مخطوطات كثيرة</a:t>
            </a:r>
          </a:p>
          <a:p>
            <a:pPr lvl="0" algn="ctr" defTabSz="914400" rtl="1" eaLnBrk="1" fontAlgn="base" hangingPunct="1">
              <a:spcBef>
                <a:spcPct val="0"/>
              </a:spcBef>
              <a:spcAft>
                <a:spcPct val="0"/>
              </a:spcAft>
              <a:defRPr/>
            </a:pPr>
            <a:r>
              <a:rPr lang="ar-JO" altLang="zh-CN" sz="3200" b="1">
                <a:solidFill>
                  <a:srgbClr val="FFFFFF"/>
                </a:solidFill>
                <a:latin typeface="Arial" panose="020B0604020202020204" pitchFamily="34" charset="0"/>
                <a:cs typeface="Arial" panose="020B0604020202020204" pitchFamily="34" charset="0"/>
              </a:rPr>
              <a:t> </a:t>
            </a:r>
            <a:r>
              <a:rPr kumimoji="0" lang="ar-JO" sz="3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ما عدا القرن 9-15</a:t>
            </a:r>
            <a:endParaRPr kumimoji="0" lang="en-US" sz="3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6" name="Text Box 2"/>
          <p:cNvSpPr txBox="1">
            <a:spLocks noChangeArrowheads="1"/>
          </p:cNvSpPr>
          <p:nvPr/>
        </p:nvSpPr>
        <p:spPr bwMode="auto">
          <a:xfrm>
            <a:off x="320675" y="4508500"/>
            <a:ext cx="5114925" cy="2083587"/>
          </a:xfrm>
          <a:prstGeom prst="rect">
            <a:avLst/>
          </a:prstGeom>
          <a:solidFill>
            <a:srgbClr val="000090"/>
          </a:solidFill>
          <a:ln w="38100">
            <a:solidFill>
              <a:srgbClr val="FFFFFF"/>
            </a:solidFill>
            <a:miter lim="800000"/>
            <a:headEnd/>
            <a:tailEnd/>
          </a:ln>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البعض </a:t>
            </a:r>
            <a:r>
              <a:rPr kumimoji="0" lang="ar-JO" altLang="zh-CN" sz="3200" b="1"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ألغى</a:t>
            </a:r>
            <a:r>
              <a:rPr kumimoji="0" lang="ar-JO" altLang="zh-CN" sz="3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16: 9-20</a:t>
            </a:r>
            <a:endParaRPr kumimoji="0" lang="en-US" altLang="zh-CN" sz="3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فقط </a:t>
            </a:r>
            <a:r>
              <a:rPr kumimoji="0" lang="ar-JO" altLang="zh-CN" sz="3200" b="1"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5</a:t>
            </a:r>
            <a:r>
              <a:rPr kumimoji="0" lang="ar-JO" altLang="zh-CN" sz="3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مخطوطات</a:t>
            </a:r>
            <a:endParaRPr kumimoji="0" lang="en-US" altLang="zh-CN" sz="3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القرن الرابع احتواها</a:t>
            </a:r>
            <a:endParaRPr kumimoji="0" lang="en-US" sz="3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القرن 5-9 استثناها</a:t>
            </a:r>
            <a:endParaRPr kumimoji="0" lang="en-US" sz="3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88105" name="Text Box 3"/>
          <p:cNvSpPr txBox="1">
            <a:spLocks noChangeArrowheads="1"/>
          </p:cNvSpPr>
          <p:nvPr/>
        </p:nvSpPr>
        <p:spPr bwMode="auto">
          <a:xfrm>
            <a:off x="8524875" y="25400"/>
            <a:ext cx="588261" cy="52304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a:ln>
                  <a:noFill/>
                </a:ln>
                <a:solidFill>
                  <a:srgbClr val="FEFEE8"/>
                </a:solidFill>
                <a:effectLst/>
                <a:uLnTx/>
                <a:uFillTx/>
                <a:latin typeface="Arial" panose="020B0604020202020204" pitchFamily="34" charset="0"/>
                <a:cs typeface="Arial" panose="020B0604020202020204" pitchFamily="34" charset="0"/>
              </a:rPr>
              <a:t>90</a:t>
            </a:r>
            <a:endParaRPr kumimoji="0" lang="en-US" sz="2800" b="1" u="none" strike="noStrike" kern="1200" cap="none" spc="0" normalizeH="0" baseline="0" noProof="0">
              <a:ln>
                <a:noFill/>
              </a:ln>
              <a:solidFill>
                <a:srgbClr val="FEFEE8"/>
              </a:solidFill>
              <a:effectLst/>
              <a:uLnTx/>
              <a:uFillTx/>
              <a:latin typeface="Arial" panose="020B0604020202020204" pitchFamily="34" charset="0"/>
              <a:cs typeface="Arial" panose="020B0604020202020204" pitchFamily="34" charset="0"/>
            </a:endParaRPr>
          </a:p>
        </p:txBody>
      </p:sp>
      <p:sp>
        <p:nvSpPr>
          <p:cNvPr id="5" name="Title 4"/>
          <p:cNvSpPr>
            <a:spLocks noGrp="1"/>
          </p:cNvSpPr>
          <p:nvPr>
            <p:ph type="title" idx="4294967295"/>
          </p:nvPr>
        </p:nvSpPr>
        <p:spPr>
          <a:xfrm>
            <a:off x="0" y="3006725"/>
            <a:ext cx="9144000" cy="1143000"/>
          </a:xfrm>
          <a:noFill/>
        </p:spPr>
        <p:txBody>
          <a:bodyPr/>
          <a:lstStyle/>
          <a:p>
            <a:pPr eaLnBrk="1" hangingPunct="1">
              <a:defRPr/>
            </a:pPr>
            <a:r>
              <a:rPr lang="ar-JO" sz="4800" kern="1200" dirty="0">
                <a:solidFill>
                  <a:srgbClr val="FFFF00"/>
                </a:solidFill>
                <a:effectLst>
                  <a:outerShdw blurRad="38100" dist="38100" dir="2700000" algn="tl" rotWithShape="0">
                    <a:srgbClr val="000000"/>
                  </a:outerShdw>
                </a:effectLst>
                <a:ea typeface="ＭＳ Ｐゴシック"/>
                <a:cs typeface="Arial" panose="020B0604020202020204" pitchFamily="34" charset="0"/>
              </a:rPr>
              <a:t>ماذا عن مرقس 16: 9-20؟</a:t>
            </a:r>
            <a:endParaRPr lang="en-US" dirty="0">
              <a:cs typeface="Arial" panose="020B0604020202020204" pitchFamily="34" charset="0"/>
            </a:endParaRPr>
          </a:p>
        </p:txBody>
      </p:sp>
    </p:spTree>
    <p:extLst>
      <p:ext uri="{BB962C8B-B14F-4D97-AF65-F5344CB8AC3E}">
        <p14:creationId xmlns:p14="http://schemas.microsoft.com/office/powerpoint/2010/main" val="219835672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ox(in)">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ox(in)">
                                      <p:cBhvr>
                                        <p:cTn id="12" dur="500"/>
                                        <p:tgtEl>
                                          <p:spTgt spid="1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ox(i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autoUpdateAnimBg="0"/>
      <p:bldP spid="15" grpId="0" animBg="1" autoUpdateAnimBg="0"/>
      <p:bldP spid="16" grpId="0" animBg="1" autoUpdateAnimBg="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876300" y="2339975"/>
            <a:ext cx="7391400" cy="1569481"/>
          </a:xfrm>
          <a:prstGeom prst="rect">
            <a:avLst/>
          </a:prstGeom>
          <a:solidFill>
            <a:schemeClr val="accent6">
              <a:lumMod val="50000"/>
            </a:schemeClr>
          </a:solidFill>
          <a:ln w="9525">
            <a:noFill/>
            <a:miter lim="800000"/>
            <a:headEnd/>
            <a:tailEnd/>
          </a:ln>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lang="en-US" altLang="zh-CN" sz="3200" b="1" dirty="0">
              <a:solidFill>
                <a:srgbClr val="FFFFFF"/>
              </a:solidFill>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sz="3200" b="1" dirty="0">
                <a:solidFill>
                  <a:srgbClr val="FFFFFF"/>
                </a:solidFill>
                <a:latin typeface="Arial" panose="020B0604020202020204" pitchFamily="34" charset="0"/>
                <a:cs typeface="Arial" panose="020B0604020202020204" pitchFamily="34" charset="0"/>
              </a:rPr>
              <a:t>هل أنت تلميذ يتألم اختيارياً على مثال يسوع؟</a:t>
            </a:r>
            <a:endParaRPr lang="en-US" altLang="zh-CN" sz="3200" b="1" dirty="0">
              <a:solidFill>
                <a:srgbClr val="FFFFFF"/>
              </a:solidFill>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390146" name="Text Box 3"/>
          <p:cNvSpPr txBox="1">
            <a:spLocks noChangeArrowheads="1"/>
          </p:cNvSpPr>
          <p:nvPr/>
        </p:nvSpPr>
        <p:spPr bwMode="auto">
          <a:xfrm>
            <a:off x="8388350" y="381038"/>
            <a:ext cx="588261" cy="5230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82</a:t>
            </a:r>
            <a:endParaRPr kumimoji="0" lang="en-US" sz="2800" b="1" u="none" strike="noStrike" kern="1200" cap="none" spc="0" normalizeH="0" baseline="0" noProof="0">
              <a:ln>
                <a:noFill/>
              </a:ln>
              <a:solidFill>
                <a:srgbClr val="8383AD"/>
              </a:solidFill>
              <a:effectLst/>
              <a:uLnTx/>
              <a:uFillTx/>
              <a:latin typeface="Arial" panose="020B0604020202020204" pitchFamily="34" charset="0"/>
              <a:ea typeface="ＭＳ Ｐゴシック" charset="0"/>
              <a:cs typeface="Arial" panose="020B0604020202020204" pitchFamily="34" charset="0"/>
            </a:endParaRPr>
          </a:p>
        </p:txBody>
      </p:sp>
      <p:sp>
        <p:nvSpPr>
          <p:cNvPr id="390147" name="Text Box 4"/>
          <p:cNvSpPr txBox="1">
            <a:spLocks noChangeArrowheads="1"/>
          </p:cNvSpPr>
          <p:nvPr/>
        </p:nvSpPr>
        <p:spPr bwMode="auto">
          <a:xfrm>
            <a:off x="3733838" y="482600"/>
            <a:ext cx="1516063" cy="590147"/>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مرقس</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390148"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4514850"/>
            <a:ext cx="5276850" cy="2190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0149" name="Title 1"/>
          <p:cNvSpPr>
            <a:spLocks noGrp="1"/>
          </p:cNvSpPr>
          <p:nvPr>
            <p:ph type="title" idx="4294967295"/>
          </p:nvPr>
        </p:nvSpPr>
        <p:spPr>
          <a:xfrm>
            <a:off x="685800" y="1196975"/>
            <a:ext cx="7772400" cy="1143000"/>
          </a:xfrm>
        </p:spPr>
        <p:txBody>
          <a:bodyPr/>
          <a:lstStyle/>
          <a:p>
            <a:r>
              <a:rPr lang="ar-JO" sz="4400" dirty="0">
                <a:ea typeface="ＭＳ Ｐゴシック" charset="0"/>
                <a:cs typeface="Arial" panose="020B0604020202020204" pitchFamily="34" charset="0"/>
              </a:rPr>
              <a:t>التطبيق</a:t>
            </a:r>
            <a:endParaRPr lang="en-US" sz="3600" dirty="0">
              <a:ea typeface="ＭＳ Ｐゴシック" charset="0"/>
              <a:cs typeface="Arial" panose="020B0604020202020204" pitchFamily="34" charset="0"/>
            </a:endParaRPr>
          </a:p>
        </p:txBody>
      </p:sp>
    </p:spTree>
    <p:extLst>
      <p:ext uri="{BB962C8B-B14F-4D97-AF65-F5344CB8AC3E}">
        <p14:creationId xmlns:p14="http://schemas.microsoft.com/office/powerpoint/2010/main" val="2903706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51202"/>
                                        </p:tgtEl>
                                        <p:attrNameLst>
                                          <p:attrName>style.visibility</p:attrName>
                                        </p:attrNameLst>
                                      </p:cBhvr>
                                      <p:to>
                                        <p:strVal val="visible"/>
                                      </p:to>
                                    </p:set>
                                    <p:animEffect transition="in" filter="box(in)">
                                      <p:cBhvr>
                                        <p:cTn id="7" dur="500"/>
                                        <p:tgtEl>
                                          <p:spTgt spid="51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animBg="1"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D8F357-6215-4C2B-B68C-032A74B68A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ب. فتح القبر</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ar-JO"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185</a:t>
            </a:r>
            <a:endParaRPr lang="en-US"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pPr>
            <a:r>
              <a:rPr lang="ar-JO"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28: 2-4</a:t>
            </a:r>
            <a:endParaRPr lang="en-US"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قام المسيح من الموت عندما قام ملاك بصنع زلزال عنيف إذ</a:t>
            </a:r>
            <a:r>
              <a:rPr kumimoji="0" lang="ar-JO" sz="32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دحرج الحجر وجلس عليه بحيث يرى الشهود أن جسد المسيح قد قام أرعب مجد الملاك الحرس الروماني حيث صدموا في البداية وصاروا كموتى ثم تركوا المكان </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45986259"/>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C46B46-358E-4DFF-B030-B8CC06EA34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a:solidFill>
                  <a:srgbClr val="FFFFFF"/>
                </a:solidFill>
                <a:effectLst>
                  <a:glow rad="228600">
                    <a:srgbClr val="000000"/>
                  </a:glow>
                </a:effectLst>
                <a:latin typeface="Arial" panose="020B0604020202020204" pitchFamily="34" charset="0"/>
                <a:cs typeface="Arial" panose="020B0604020202020204" pitchFamily="34" charset="0"/>
              </a:rPr>
              <a:t>ص. المأمورية النهائية</a:t>
            </a:r>
            <a:endParaRPr kumimoji="0" lang="en-US" sz="6000" b="1" u="none" strike="noStrike" kern="0" cap="none" spc="0" normalizeH="0" baseline="0" noProof="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197</a:t>
            </a:r>
            <a:endParaRPr lang="en-US"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لوقا 24: 44-49</a:t>
            </a:r>
            <a:endParaRPr lang="en-US"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996268"/>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بعض قضاء بعض الوقت مع الرسل في الجليل عاد يسوع إلى أورشليم معهم ليفتح ذهنهم حتى يميزوا النصوص وليشجعهم حتى يبقوا في المدينةحتى يستقبلوا معمودية الروح لتقويتهم في الخدمة</a:t>
            </a:r>
            <a:endParaRPr kumimoji="0" lang="en-US"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0453600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57B0F7C-54D4-415F-8404-54A050E339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a:solidFill>
                  <a:srgbClr val="FFFFFF"/>
                </a:solidFill>
                <a:effectLst>
                  <a:glow rad="228600">
                    <a:srgbClr val="000000"/>
                  </a:glow>
                </a:effectLst>
                <a:latin typeface="Arial" panose="020B0604020202020204" pitchFamily="34" charset="0"/>
                <a:cs typeface="Arial" panose="020B0604020202020204" pitchFamily="34" charset="0"/>
              </a:rPr>
              <a:t>ض. صعود المسيح</a:t>
            </a:r>
            <a:endParaRPr kumimoji="0" lang="en-US" sz="6000" b="1" u="none" strike="noStrike" kern="0" cap="none" spc="0" normalizeH="0" baseline="0" noProof="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198</a:t>
            </a:r>
            <a:endParaRPr lang="de-DE"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مرقس 16: 19-20، لوقا 24 : 50-53</a:t>
            </a:r>
            <a:endParaRPr lang="de-DE"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07707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يبارك يسوع تلاميذه على جبل الزيتون واستقبل في السماء على مرأى منهم ليجلس عن يمين الله حتى يستلم خدمته الحالية لقديسيه</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05507891"/>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165531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3984200" y="29468"/>
            <a:ext cx="5159799" cy="5947261"/>
          </a:xfrm>
          <a:effectLst>
            <a:outerShdw blurRad="63500" dist="35921" dir="2700000" algn="ctr" rotWithShape="0">
              <a:schemeClr val="tx2">
                <a:alpha val="74998"/>
              </a:schemeClr>
            </a:outerShdw>
          </a:effectLst>
        </p:spPr>
        <p:txBody>
          <a:bodyPr anchor="t"/>
          <a:lstStyle/>
          <a:p>
            <a:pPr>
              <a:defRPr/>
            </a:pPr>
            <a:r>
              <a:rPr lang="ar-SA" sz="4000">
                <a:effectLst>
                  <a:glow rad="127000">
                    <a:schemeClr val="tx1"/>
                  </a:glow>
                </a:effectLst>
                <a:ea typeface="ＭＳ Ｐゴシック" charset="0"/>
              </a:rPr>
              <a:t>اعمال ١ : ١-٢</a:t>
            </a:r>
            <a:br>
              <a:rPr lang="ar-SA" sz="4000">
                <a:effectLst>
                  <a:glow rad="127000">
                    <a:schemeClr val="tx1"/>
                  </a:glow>
                </a:effectLst>
                <a:ea typeface="ＭＳ Ｐゴシック" charset="0"/>
              </a:rPr>
            </a:br>
            <a:br>
              <a:rPr lang="en-US" sz="4000">
                <a:effectLst>
                  <a:glow rad="127000">
                    <a:schemeClr val="tx1"/>
                  </a:glow>
                </a:effectLst>
                <a:ea typeface="ＭＳ Ｐゴシック" charset="0"/>
              </a:rPr>
            </a:br>
            <a:r>
              <a:rPr lang="ar-SA" sz="4000">
                <a:effectLst>
                  <a:glow rad="127000">
                    <a:schemeClr val="tx1"/>
                  </a:glow>
                </a:effectLst>
                <a:ea typeface="ＭＳ Ｐゴシック" charset="0"/>
              </a:rPr>
              <a:t>اَلْكَلاَمُ الأَوَّلُ أَنْشَأْتُهُ يَا </a:t>
            </a:r>
            <a:r>
              <a:rPr lang="ar-SA" sz="4000" err="1">
                <a:effectLst>
                  <a:glow rad="127000">
                    <a:schemeClr val="tx1"/>
                  </a:glow>
                </a:effectLst>
                <a:ea typeface="ＭＳ Ｐゴシック" charset="0"/>
              </a:rPr>
              <a:t>ثَاوُفِيلُسُ</a:t>
            </a:r>
            <a:r>
              <a:rPr lang="ar-SA" sz="4000">
                <a:effectLst>
                  <a:glow rad="127000">
                    <a:schemeClr val="tx1"/>
                  </a:glow>
                </a:effectLst>
                <a:ea typeface="ＭＳ Ｐゴシック" charset="0"/>
              </a:rPr>
              <a:t> عَنْ جَمِيعِ مَا ابْتَدَأَ يَسُوعُ يَفْعَلُهُ وَيُعَلِّمُ بِهِ ٢ إِلَى الْيَوْمِ الَّذِي ارْتَفَعَ فِيهِ بَعْدَ مَا أَوْصَى بِالرُّوحِ الْقُدُسِ الرُّسُلَ الَّذِينَ اخْتَارَهُمْ. </a:t>
            </a:r>
          </a:p>
        </p:txBody>
      </p:sp>
      <p:pic>
        <p:nvPicPr>
          <p:cNvPr id="4098" name="Picture 2" descr="ICON">
            <a:extLst>
              <a:ext uri="{FF2B5EF4-FFF2-40B4-BE49-F238E27FC236}">
                <a16:creationId xmlns:a16="http://schemas.microsoft.com/office/drawing/2014/main" id="{3A243D84-ED06-2248-8502-57B1193343B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984200" cy="5947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973348"/>
      </p:ext>
    </p:extLst>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23860847-7948-1548-BB95-023A3F5D6E4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 y="0"/>
            <a:ext cx="4680488" cy="5947261"/>
          </a:xfrm>
          <a:effectLst>
            <a:outerShdw blurRad="63500" dist="35921" dir="2700000" algn="ctr" rotWithShape="0">
              <a:schemeClr val="tx2">
                <a:alpha val="74998"/>
              </a:schemeClr>
            </a:outerShdw>
          </a:effectLst>
        </p:spPr>
        <p:txBody>
          <a:bodyPr anchor="t"/>
          <a:lstStyle/>
          <a:p>
            <a:pPr rtl="1">
              <a:defRPr/>
            </a:pPr>
            <a:r>
              <a:rPr lang="ar-SA" sz="4000">
                <a:effectLst>
                  <a:glow rad="127000">
                    <a:schemeClr val="tx1"/>
                  </a:glow>
                </a:effectLst>
                <a:ea typeface="ＭＳ Ｐゴシック" charset="0"/>
              </a:rPr>
              <a:t>اعمال ١ : ٣ا</a:t>
            </a:r>
            <a:br>
              <a:rPr lang="ar-SA" sz="4000">
                <a:effectLst>
                  <a:glow rad="127000">
                    <a:schemeClr val="tx1"/>
                  </a:glow>
                </a:effectLst>
                <a:ea typeface="ＭＳ Ｐゴシック" charset="0"/>
              </a:rPr>
            </a:br>
            <a:br>
              <a:rPr lang="ar-SA" sz="4000">
                <a:effectLst>
                  <a:glow rad="127000">
                    <a:schemeClr val="tx1"/>
                  </a:glow>
                </a:effectLst>
                <a:ea typeface="ＭＳ Ｐゴシック" charset="0"/>
              </a:rPr>
            </a:br>
            <a:r>
              <a:rPr lang="ar-SA" sz="4000">
                <a:effectLst>
                  <a:glow rad="127000">
                    <a:schemeClr val="tx1"/>
                  </a:glow>
                </a:effectLst>
                <a:ea typeface="ＭＳ Ｐゴシック" charset="0"/>
              </a:rPr>
              <a:t>اَلَّذِينَ أَرَاهُمْ أَيْضاً نَفْسَهُ حَيّاً بِبَرَاهِينَ كَثِيرَةٍ بَعْدَ مَا تَأَلَّمَ وَهُوَ يَظْهَرُ لَهُمْ أَرْبَعِينَ يَوْماً</a:t>
            </a:r>
            <a:endParaRPr lang="en-US" sz="4000">
              <a:effectLst>
                <a:glow rad="127000">
                  <a:schemeClr val="tx1"/>
                </a:glow>
              </a:effectLst>
              <a:ea typeface="ＭＳ Ｐゴシック" charset="0"/>
            </a:endParaRPr>
          </a:p>
        </p:txBody>
      </p:sp>
    </p:spTree>
    <p:extLst>
      <p:ext uri="{BB962C8B-B14F-4D97-AF65-F5344CB8AC3E}">
        <p14:creationId xmlns:p14="http://schemas.microsoft.com/office/powerpoint/2010/main" val="3132169731"/>
      </p:ext>
    </p:extLst>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140493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393586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073453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728357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457053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685800" y="260648"/>
            <a:ext cx="7772400" cy="792088"/>
          </a:xfrm>
          <a:solidFill>
            <a:schemeClr val="bg2"/>
          </a:solidFill>
        </p:spPr>
        <p:txBody>
          <a:bodyPr/>
          <a:lstStyle/>
          <a:p>
            <a:r>
              <a:rPr lang="ar-JO" b="1" dirty="0">
                <a:solidFill>
                  <a:srgbClr val="FFFFFF"/>
                </a:solidFill>
                <a:latin typeface="Arial" panose="020B0604020202020204" pitchFamily="34" charset="0"/>
                <a:cs typeface="Arial" panose="020B0604020202020204" pitchFamily="34" charset="0"/>
              </a:rPr>
              <a:t>ملخص كتاب بنتيكوست</a:t>
            </a:r>
            <a:endParaRPr lang="en-US" b="1" dirty="0">
              <a:solidFill>
                <a:srgbClr val="FFFFFF"/>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530D53BD-0E57-200E-9A81-C252499903F0}"/>
              </a:ext>
            </a:extLst>
          </p:cNvPr>
          <p:cNvSpPr txBox="1">
            <a:spLocks/>
          </p:cNvSpPr>
          <p:nvPr/>
        </p:nvSpPr>
        <p:spPr bwMode="auto">
          <a:xfrm>
            <a:off x="179512" y="1382866"/>
            <a:ext cx="8568952" cy="547513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تقديم الملك</a:t>
            </a:r>
            <a:endParaRPr kumimoji="0" lang="en-US" sz="32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أصالة الملك</a:t>
            </a:r>
            <a:endParaRPr kumimoji="0" lang="en-US" sz="32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جدل حول الملك</a:t>
            </a:r>
            <a:endParaRPr kumimoji="0" lang="en-US" sz="32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إعداد الإثني عشر من قبل الملك</a:t>
            </a:r>
            <a:endParaRPr kumimoji="0" lang="en-US" sz="32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مقاومة الملك</a:t>
            </a:r>
            <a:endParaRPr kumimoji="0" lang="en-US" sz="32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تحضير التلاميذ من قبل الملك</a:t>
            </a:r>
            <a:endParaRPr kumimoji="0" lang="en-US" sz="32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التقديم الرسمي للملك</a:t>
            </a:r>
            <a:endParaRPr kumimoji="0" lang="en-US" sz="32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التحضير لموت الملك</a:t>
            </a:r>
            <a:endParaRPr kumimoji="0" lang="en-US" sz="32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رفض الملك</a:t>
            </a:r>
            <a:endParaRPr kumimoji="0" lang="en-US" sz="32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قيامة الملك</a:t>
            </a:r>
            <a:endParaRPr kumimoji="0" lang="en-US" sz="32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251873" y="170016"/>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79177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2"/>
          <p:cNvSpPr>
            <a:spLocks noChangeArrowheads="1"/>
          </p:cNvSpPr>
          <p:nvPr/>
        </p:nvSpPr>
        <p:spPr bwMode="auto">
          <a:xfrm>
            <a:off x="0" y="5486400"/>
            <a:ext cx="9144000" cy="1143000"/>
          </a:xfrm>
          <a:prstGeom prst="rect">
            <a:avLst/>
          </a:prstGeom>
          <a:noFill/>
          <a:ln>
            <a:noFill/>
          </a:ln>
          <a:effectLst>
            <a:outerShdw blurRad="63500" dist="35921" dir="2700000" algn="ctr" rotWithShape="0">
              <a:srgbClr val="000000"/>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The Roman seal prevented tampering</a:t>
            </a:r>
            <a:endParaRPr kumimoji="0" lang="en-US" sz="4000" b="1"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1026" name="Picture 2" descr="Picture background">
            <a:extLst>
              <a:ext uri="{FF2B5EF4-FFF2-40B4-BE49-F238E27FC236}">
                <a16:creationId xmlns:a16="http://schemas.microsoft.com/office/drawing/2014/main" id="{D9875A4D-2D48-B8BE-7A6E-4047D9F6AA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268851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F1CD7B78-0A81-E347-A130-919A50B6572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0"/>
            <a:ext cx="4680488" cy="5947261"/>
          </a:xfrm>
          <a:effectLst>
            <a:outerShdw blurRad="63500" dist="35921" dir="2700000" algn="ctr" rotWithShape="0">
              <a:schemeClr val="tx2">
                <a:alpha val="74998"/>
              </a:schemeClr>
            </a:outerShdw>
          </a:effectLst>
        </p:spPr>
        <p:txBody>
          <a:bodyPr anchor="t"/>
          <a:lstStyle/>
          <a:p>
            <a:pPr rtl="1">
              <a:defRPr/>
            </a:pPr>
            <a:r>
              <a:rPr lang="ar-SA" sz="4000" dirty="0">
                <a:effectLst>
                  <a:glow rad="127000">
                    <a:schemeClr val="tx1"/>
                  </a:glow>
                </a:effectLst>
                <a:ea typeface="ＭＳ Ｐゴシック" charset="0"/>
              </a:rPr>
              <a:t>اعمال ١ : ٣</a:t>
            </a:r>
            <a:br>
              <a:rPr lang="ar-SA" sz="4000" dirty="0">
                <a:effectLst>
                  <a:glow rad="127000">
                    <a:schemeClr val="tx1"/>
                  </a:glow>
                </a:effectLst>
                <a:ea typeface="ＭＳ Ｐゴシック" charset="0"/>
              </a:rPr>
            </a:br>
            <a:br>
              <a:rPr lang="en-US" sz="4000" dirty="0">
                <a:effectLst>
                  <a:glow rad="127000">
                    <a:schemeClr val="tx1"/>
                  </a:glow>
                </a:effectLst>
                <a:ea typeface="ＭＳ Ｐゴシック" charset="0"/>
              </a:rPr>
            </a:br>
            <a:r>
              <a:rPr lang="ar-SA" sz="4000" dirty="0">
                <a:effectLst>
                  <a:glow rad="127000">
                    <a:schemeClr val="tx1"/>
                  </a:glow>
                </a:effectLst>
                <a:ea typeface="ＭＳ Ｐゴシック" charset="0"/>
              </a:rPr>
              <a:t>اَلَّذِينَ أَرَاهُمْ أَيْضاً نَفْسَهُ حَيّاً بِبَرَاهِينَ كَثِيرَةٍ بَعْدَ مَا تَأَلَّمَ وَهُوَ يَظْهَرُ لَهُمْ أَرْبَعِينَ يَوْماً وَيَتَكَلَّمُ عَنِ الْأُمُورِ الْمُخْتَصَّةِ </a:t>
            </a:r>
            <a:r>
              <a:rPr lang="ar-SA" sz="4000" dirty="0">
                <a:solidFill>
                  <a:srgbClr val="FFFF00"/>
                </a:solidFill>
                <a:effectLst>
                  <a:glow rad="127000">
                    <a:schemeClr val="tx1"/>
                  </a:glow>
                </a:effectLst>
                <a:ea typeface="ＭＳ Ｐゴシック" charset="0"/>
              </a:rPr>
              <a:t>بِمَلَكُوتِ اللهِ</a:t>
            </a:r>
            <a:r>
              <a:rPr lang="ar-SA" sz="4000" dirty="0">
                <a:effectLst>
                  <a:glow rad="127000">
                    <a:schemeClr val="tx1"/>
                  </a:glow>
                </a:effectLst>
                <a:ea typeface="ＭＳ Ｐゴシック" charset="0"/>
              </a:rPr>
              <a:t>. </a:t>
            </a:r>
          </a:p>
        </p:txBody>
      </p:sp>
    </p:spTree>
    <p:extLst>
      <p:ext uri="{BB962C8B-B14F-4D97-AF65-F5344CB8AC3E}">
        <p14:creationId xmlns:p14="http://schemas.microsoft.com/office/powerpoint/2010/main" val="4122275855"/>
      </p:ext>
    </p:extLst>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sp>
        <p:nvSpPr>
          <p:cNvPr id="32774" name="Text Box 6"/>
          <p:cNvSpPr txBox="1">
            <a:spLocks noChangeArrowheads="1"/>
          </p:cNvSpPr>
          <p:nvPr/>
        </p:nvSpPr>
        <p:spPr bwMode="auto">
          <a:xfrm>
            <a:off x="2484438" y="3524250"/>
            <a:ext cx="2725737" cy="956288"/>
          </a:xfrm>
          <a:prstGeom prst="rect">
            <a:avLst/>
          </a:prstGeom>
          <a:solidFill>
            <a:srgbClr val="CCFF66"/>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الضيقة</a:t>
            </a:r>
            <a:endParaRPr kumimoji="0" lang="en-GB"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زكريَّا ١٤: ١-٢)</a:t>
            </a:r>
            <a:endParaRPr kumimoji="0" lang="en-GB"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23" name="AutoShape 2">
            <a:extLst>
              <a:ext uri="{FF2B5EF4-FFF2-40B4-BE49-F238E27FC236}">
                <a16:creationId xmlns:a16="http://schemas.microsoft.com/office/drawing/2014/main" id="{AB16F651-853E-F849-BF88-3E5199D87072}"/>
              </a:ext>
            </a:extLst>
          </p:cNvPr>
          <p:cNvSpPr>
            <a:spLocks noChangeArrowheads="1"/>
          </p:cNvSpPr>
          <p:nvPr/>
        </p:nvSpPr>
        <p:spPr bwMode="auto">
          <a:xfrm>
            <a:off x="-31750" y="4403211"/>
            <a:ext cx="8185150" cy="2467489"/>
          </a:xfrm>
          <a:prstGeom prst="upArrowCallout">
            <a:avLst>
              <a:gd name="adj1" fmla="val 63690"/>
              <a:gd name="adj2" fmla="val 63690"/>
              <a:gd name="adj3" fmla="val 11259"/>
              <a:gd name="adj4" fmla="val 57822"/>
            </a:avLst>
          </a:prstGeom>
          <a:solidFill>
            <a:srgbClr val="FF0000"/>
          </a:solidFill>
          <a:ln w="9525">
            <a:solidFill>
              <a:schemeClr val="tx1"/>
            </a:solidFill>
            <a:miter lim="800000"/>
            <a:headEnd/>
            <a:tailEnd/>
          </a:ln>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4" name="Text Box 22">
            <a:extLst>
              <a:ext uri="{FF2B5EF4-FFF2-40B4-BE49-F238E27FC236}">
                <a16:creationId xmlns:a16="http://schemas.microsoft.com/office/drawing/2014/main" id="{446F8ACF-B9C2-414D-8EB2-2C68E58F39D1}"/>
              </a:ext>
            </a:extLst>
          </p:cNvPr>
          <p:cNvSpPr txBox="1">
            <a:spLocks noChangeArrowheads="1"/>
          </p:cNvSpPr>
          <p:nvPr/>
        </p:nvSpPr>
        <p:spPr bwMode="auto">
          <a:xfrm>
            <a:off x="0" y="5412371"/>
            <a:ext cx="8101013"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0"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إرميا ٣٠ : 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0"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آهِ! لأَنَّ ذَلِكَ الْيَوْمَ عَظِيمٌ وَلَيْسَ مِثْلُهُ. وَهُوَ وَقْتُ ضِيقٍ عَلَى يَعْقُوبَ وَلَكِنَّهُ سَيُخَلَّصُ مِنْهُ.</a:t>
            </a:r>
            <a:r>
              <a:rPr kumimoji="0" lang="ar-SA" altLang="ja-JP" sz="2400" b="0"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 </a:t>
            </a:r>
          </a:p>
        </p:txBody>
      </p:sp>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grpSp>
      <p:sp>
        <p:nvSpPr>
          <p:cNvPr id="32772" name="Text Box 4"/>
          <p:cNvSpPr txBox="1">
            <a:spLocks noChangeArrowheads="1"/>
          </p:cNvSpPr>
          <p:nvPr/>
        </p:nvSpPr>
        <p:spPr bwMode="auto">
          <a:xfrm>
            <a:off x="509588" y="3524250"/>
            <a:ext cx="1765300" cy="525463"/>
          </a:xfrm>
          <a:prstGeom prst="rect">
            <a:avLst/>
          </a:prstGeom>
          <a:solidFill>
            <a:schemeClr val="accent6">
              <a:lumMod val="75000"/>
            </a:schemeClr>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عصْرُ الكنيسة</a:t>
            </a:r>
            <a:endParaRPr kumimoji="0" lang="en-GB" sz="28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endParaRPr>
          </a:p>
        </p:txBody>
      </p:sp>
      <p:sp>
        <p:nvSpPr>
          <p:cNvPr id="32775" name="Text Box 7"/>
          <p:cNvSpPr txBox="1">
            <a:spLocks noChangeArrowheads="1"/>
          </p:cNvSpPr>
          <p:nvPr/>
        </p:nvSpPr>
        <p:spPr bwMode="auto">
          <a:xfrm>
            <a:off x="5284940" y="3524250"/>
            <a:ext cx="2203145" cy="894733"/>
          </a:xfrm>
          <a:prstGeom prst="rect">
            <a:avLst/>
          </a:prstGeom>
          <a:solidFill>
            <a:srgbClr val="99FFCC"/>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المُلْك الألفيّ</a:t>
            </a:r>
            <a:endParaRPr kumimoji="0" lang="en-GB"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زكريَّا ١٤: ٦-٢١)</a:t>
            </a:r>
            <a:endParaRPr kumimoji="0" lang="en-GB"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ln>
            <a:headEnd/>
            <a:tailEnd type="triangle" w="med" len="med"/>
          </a:ln>
        </p:spPr>
        <p:style>
          <a:lnRef idx="3">
            <a:schemeClr val="dk1"/>
          </a:lnRef>
          <a:fillRef idx="0">
            <a:schemeClr val="dk1"/>
          </a:fillRef>
          <a:effectRef idx="2">
            <a:schemeClr val="dk1"/>
          </a:effectRef>
          <a:fontRef idx="minor">
            <a:schemeClr val="tx1"/>
          </a:fontRef>
        </p:style>
      </p:cxnSp>
      <p:sp>
        <p:nvSpPr>
          <p:cNvPr id="32777" name="Text Box 9"/>
          <p:cNvSpPr txBox="1">
            <a:spLocks noChangeArrowheads="1"/>
          </p:cNvSpPr>
          <p:nvPr/>
        </p:nvSpPr>
        <p:spPr bwMode="auto">
          <a:xfrm>
            <a:off x="1258888" y="1759782"/>
            <a:ext cx="2808287" cy="833438"/>
          </a:xfrm>
          <a:prstGeom prst="rect">
            <a:avLst/>
          </a:prstGeom>
          <a:solidFill>
            <a:srgbClr val="FFFF99"/>
          </a:solidFill>
          <a:ln w="9525">
            <a:noFill/>
            <a:miter lim="800000"/>
            <a:headEnd/>
            <a:tailEnd/>
          </a:ln>
        </p:spPr>
        <p:txBody>
          <a:bodyPr lIns="90000" tIns="46800" rIns="90000" bIns="46800">
            <a:spAutoFit/>
          </a:bodyPr>
          <a:lstStyle/>
          <a:p>
            <a:pPr marL="0" marR="0" lvl="0" indent="0" algn="ctr" defTabSz="449263" rtl="1"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الاختطاف</a:t>
            </a:r>
            <a:b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br>
            <a:r>
              <a:rPr kumimoji="0" lang="ar-SA"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(١</a:t>
            </a: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تسالونيكي ٤: ١٣-١٨)</a:t>
            </a:r>
            <a:endPar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32778" name="Line 10"/>
          <p:cNvSpPr>
            <a:spLocks noChangeShapeType="1"/>
          </p:cNvSpPr>
          <p:nvPr/>
        </p:nvSpPr>
        <p:spPr bwMode="auto">
          <a:xfrm>
            <a:off x="5173663" y="2276475"/>
            <a:ext cx="1587" cy="1162050"/>
          </a:xfrm>
          <a:prstGeom prst="line">
            <a:avLst/>
          </a:prstGeom>
          <a:noFill/>
          <a:ln w="38100">
            <a:solidFill>
              <a:srgbClr val="000000"/>
            </a:solidFill>
            <a:miter lim="800000"/>
            <a:headEnd/>
            <a:tailEnd type="triangle" w="med" len="med"/>
          </a:ln>
        </p:spPr>
        <p:txBody>
          <a:body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79" name="Text Box 11"/>
          <p:cNvSpPr txBox="1">
            <a:spLocks noChangeArrowheads="1"/>
          </p:cNvSpPr>
          <p:nvPr/>
        </p:nvSpPr>
        <p:spPr bwMode="auto">
          <a:xfrm>
            <a:off x="4185056" y="1698487"/>
            <a:ext cx="1986739" cy="894733"/>
          </a:xfrm>
          <a:prstGeom prst="rect">
            <a:avLst/>
          </a:prstGeom>
          <a:solidFill>
            <a:srgbClr val="FF99CC"/>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المجيء الثاني</a:t>
            </a:r>
            <a:endParaRPr kumimoji="0" lang="en-GB"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زكريَّا ١٤: ٣-٥)</a:t>
            </a:r>
            <a:endPar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32780" name="Text Box 12"/>
          <p:cNvSpPr txBox="1">
            <a:spLocks noChangeArrowheads="1"/>
          </p:cNvSpPr>
          <p:nvPr/>
        </p:nvSpPr>
        <p:spPr bwMode="auto">
          <a:xfrm>
            <a:off x="3497264" y="4725144"/>
            <a:ext cx="2989262" cy="833178"/>
          </a:xfrm>
          <a:prstGeom prst="rect">
            <a:avLst/>
          </a:prstGeom>
          <a:solidFill>
            <a:srgbClr val="FFCC66"/>
          </a:solidFill>
          <a:ln w="9525">
            <a:noFill/>
            <a:miter lim="800000"/>
            <a:headEnd/>
            <a:tailEnd/>
          </a:ln>
        </p:spPr>
        <p:txBody>
          <a:bodyPr wrap="square" lIns="90000" tIns="46800" rIns="90000" bIns="46800">
            <a:spAutoFit/>
          </a:bodyPr>
          <a:lstStyle/>
          <a:p>
            <a:pPr marL="0" marR="0" lvl="0" indent="0" algn="ctr" defTabSz="449263" rtl="1"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جوج وماجوج</a:t>
            </a:r>
            <a:r>
              <a:rPr kumimoji="0" lang="en-US"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 </a:t>
            </a: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(هرمجدون)</a:t>
            </a:r>
            <a:b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br>
            <a:r>
              <a:rPr kumimoji="0" lang="ar-SA"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حزقيال ٣٨-٣٩)</a:t>
            </a:r>
            <a:endPar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32781" name="Text Box 13"/>
          <p:cNvSpPr txBox="1">
            <a:spLocks noChangeArrowheads="1"/>
          </p:cNvSpPr>
          <p:nvPr/>
        </p:nvSpPr>
        <p:spPr bwMode="auto">
          <a:xfrm>
            <a:off x="6313401" y="4726748"/>
            <a:ext cx="2680840" cy="833178"/>
          </a:xfrm>
          <a:prstGeom prst="rect">
            <a:avLst/>
          </a:prstGeom>
          <a:solidFill>
            <a:srgbClr val="99CCF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العودة إلى جوج وماجوج</a:t>
            </a:r>
            <a:endParaRPr kumimoji="0" lang="ar-SA"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رؤيا يوحنَّا ٢٠: ٧-١٠</a:t>
            </a:r>
            <a: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endParaRPr kumimoji="0" lang="en-US"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32783" name="Line 15"/>
          <p:cNvSpPr>
            <a:spLocks noChangeShapeType="1"/>
          </p:cNvSpPr>
          <p:nvPr/>
        </p:nvSpPr>
        <p:spPr bwMode="auto">
          <a:xfrm flipV="1">
            <a:off x="5189538" y="3864719"/>
            <a:ext cx="1587"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84" name="Line 16"/>
          <p:cNvSpPr>
            <a:spLocks noChangeShapeType="1"/>
          </p:cNvSpPr>
          <p:nvPr/>
        </p:nvSpPr>
        <p:spPr bwMode="auto">
          <a:xfrm flipV="1">
            <a:off x="7566025" y="3883769"/>
            <a:ext cx="1588"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275471" name="Title 18"/>
          <p:cNvSpPr>
            <a:spLocks noGrp="1"/>
          </p:cNvSpPr>
          <p:nvPr>
            <p:ph type="title" idx="4294967295"/>
          </p:nvPr>
        </p:nvSpPr>
        <p:spPr>
          <a:xfrm>
            <a:off x="0" y="0"/>
            <a:ext cx="9144000" cy="789502"/>
          </a:xfrm>
          <a:solidFill>
            <a:srgbClr val="000000"/>
          </a:solidFill>
        </p:spPr>
        <p:txBody>
          <a:bodyPr/>
          <a:lstStyle/>
          <a:p>
            <a:r>
              <a:rPr lang="ar-JO" sz="3600" b="1" dirty="0">
                <a:solidFill>
                  <a:schemeClr val="bg1"/>
                </a:solidFill>
                <a:latin typeface="Arial" pitchFamily="34" charset="0"/>
                <a:cs typeface="Arial" pitchFamily="34" charset="0"/>
              </a:rPr>
              <a:t>نظرةٌ عامَّةٌ إلى المستقبَل</a:t>
            </a:r>
            <a:endParaRPr lang="en-US" sz="5400" b="1" dirty="0">
              <a:latin typeface="Arial" pitchFamily="34" charset="0"/>
              <a:cs typeface="Arial" pitchFamily="34" charset="0"/>
            </a:endParaRPr>
          </a:p>
        </p:txBody>
      </p:sp>
      <p:sp>
        <p:nvSpPr>
          <p:cNvPr id="19" name="Line 10"/>
          <p:cNvSpPr>
            <a:spLocks noChangeShapeType="1"/>
          </p:cNvSpPr>
          <p:nvPr/>
        </p:nvSpPr>
        <p:spPr bwMode="auto">
          <a:xfrm>
            <a:off x="7796213" y="2276475"/>
            <a:ext cx="1587" cy="116205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82" name="Text Box 14"/>
          <p:cNvSpPr txBox="1">
            <a:spLocks noChangeArrowheads="1"/>
          </p:cNvSpPr>
          <p:nvPr/>
        </p:nvSpPr>
        <p:spPr bwMode="auto">
          <a:xfrm>
            <a:off x="6364416" y="836712"/>
            <a:ext cx="2865186" cy="1756508"/>
          </a:xfrm>
          <a:prstGeom prst="rect">
            <a:avLst/>
          </a:prstGeom>
          <a:solidFill>
            <a:srgbClr val="FFFFF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العرش</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العظيم </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الأبيض</a:t>
            </a:r>
            <a:endParaRPr kumimoji="0" lang="en-GB"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رؤيا يوحنَّا ٢٠: ١١-١٤</a:t>
            </a:r>
            <a: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p>
        </p:txBody>
      </p:sp>
      <p:sp>
        <p:nvSpPr>
          <p:cNvPr id="20" name="Line 15"/>
          <p:cNvSpPr>
            <a:spLocks noChangeShapeType="1"/>
          </p:cNvSpPr>
          <p:nvPr/>
        </p:nvSpPr>
        <p:spPr bwMode="auto">
          <a:xfrm flipV="1">
            <a:off x="2484438" y="2708275"/>
            <a:ext cx="1587"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275475" name="Text Box 4"/>
          <p:cNvSpPr txBox="1">
            <a:spLocks noChangeArrowheads="1"/>
          </p:cNvSpPr>
          <p:nvPr/>
        </p:nvSpPr>
        <p:spPr bwMode="auto">
          <a:xfrm>
            <a:off x="8101013" y="158155"/>
            <a:ext cx="1042987" cy="390525"/>
          </a:xfrm>
          <a:prstGeom prst="rect">
            <a:avLst/>
          </a:prstGeom>
          <a:noFill/>
          <a:ln w="9525">
            <a:noFill/>
            <a:miter lim="800000"/>
            <a:headEnd/>
            <a:tailEnd/>
          </a:ln>
        </p:spPr>
        <p:txBody>
          <a:bodyPr lIns="81639" tIns="40820" rIns="81639" bIns="40820"/>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pitchFamily="34"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437</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2" name="Text Box 14">
            <a:extLst>
              <a:ext uri="{FF2B5EF4-FFF2-40B4-BE49-F238E27FC236}">
                <a16:creationId xmlns:a16="http://schemas.microsoft.com/office/drawing/2014/main" id="{2088235D-4B19-134B-A398-BAC98555A0FD}"/>
              </a:ext>
            </a:extLst>
          </p:cNvPr>
          <p:cNvSpPr txBox="1">
            <a:spLocks noChangeArrowheads="1"/>
          </p:cNvSpPr>
          <p:nvPr/>
        </p:nvSpPr>
        <p:spPr bwMode="auto">
          <a:xfrm>
            <a:off x="2589311" y="2681692"/>
            <a:ext cx="5168703" cy="648512"/>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يوم الرب</a:t>
            </a:r>
            <a:r>
              <a:rPr kumimoji="0" lang="ar-JO"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a:t>
            </a:r>
            <a:r>
              <a:rPr kumimoji="0" lang="ar-SA"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 </a:t>
            </a:r>
            <a:endParaRPr kumimoji="0" lang="en-GB"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03351361"/>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p:stCondLst>
                              <p:cond delay="8000"/>
                            </p:stCondLst>
                            <p:childTnLst>
                              <p:par>
                                <p:cTn id="24" presetID="42" presetClass="entr" fill="hold" nodeType="afterEffect">
                                  <p:stCondLst>
                                    <p:cond delay="0"/>
                                  </p:stCondLst>
                                  <p:childTnLst>
                                    <p:set>
                                      <p:cBhvr additive="repl">
                                        <p:cTn id="25" dur="1" fill="hold">
                                          <p:stCondLst>
                                            <p:cond delay="0"/>
                                          </p:stCondLst>
                                        </p:cTn>
                                        <p:tgtEl>
                                          <p:spTgt spid="20"/>
                                        </p:tgtEl>
                                        <p:attrNameLst>
                                          <p:attrName>style.visibility</p:attrName>
                                        </p:attrNameLst>
                                      </p:cBhvr>
                                      <p:to>
                                        <p:strVal val="visible"/>
                                      </p:to>
                                    </p:set>
                                    <p:animEffect transition="in" filter="fade">
                                      <p:cBhvr additive="repl">
                                        <p:cTn id="26" dur="2000"/>
                                        <p:tgtEl>
                                          <p:spTgt spid="20"/>
                                        </p:tgtEl>
                                      </p:cBhvr>
                                    </p:animEffect>
                                    <p:anim calcmode="lin" valueType="num">
                                      <p:cBhvr additive="repl">
                                        <p:cTn id="27" dur="2000" fill="hold"/>
                                        <p:tgtEl>
                                          <p:spTgt spid="20"/>
                                        </p:tgtEl>
                                        <p:attrNameLst>
                                          <p:attrName>ppt_x</p:attrName>
                                        </p:attrNameLst>
                                      </p:cBhvr>
                                      <p:tavLst>
                                        <p:tav tm="100000">
                                          <p:val>
                                            <p:strVal val="#ppt_x"/>
                                          </p:val>
                                        </p:tav>
                                        <p:tav>
                                          <p:val>
                                            <p:strVal val="#ppt_x"/>
                                          </p:val>
                                        </p:tav>
                                      </p:tavLst>
                                    </p:anim>
                                    <p:anim calcmode="lin" valueType="num">
                                      <p:cBhvr additive="repl">
                                        <p:cTn id="28" dur="2000" fill="hold"/>
                                        <p:tgtEl>
                                          <p:spTgt spid="20"/>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42" presetClass="entr" fill="hold" nodeType="afterEffect">
                                  <p:stCondLst>
                                    <p:cond delay="0"/>
                                  </p:stCondLst>
                                  <p:childTnLst>
                                    <p:set>
                                      <p:cBhvr additive="repl">
                                        <p:cTn id="31" dur="1" fill="hold">
                                          <p:stCondLst>
                                            <p:cond delay="0"/>
                                          </p:stCondLst>
                                        </p:cTn>
                                        <p:tgtEl>
                                          <p:spTgt spid="32776"/>
                                        </p:tgtEl>
                                        <p:attrNameLst>
                                          <p:attrName>style.visibility</p:attrName>
                                        </p:attrNameLst>
                                      </p:cBhvr>
                                      <p:to>
                                        <p:strVal val="visible"/>
                                      </p:to>
                                    </p:set>
                                    <p:animEffect transition="in" filter="fade">
                                      <p:cBhvr additive="repl">
                                        <p:cTn id="32" dur="2000"/>
                                        <p:tgtEl>
                                          <p:spTgt spid="32776"/>
                                        </p:tgtEl>
                                      </p:cBhvr>
                                    </p:animEffect>
                                    <p:anim calcmode="lin" valueType="num">
                                      <p:cBhvr additive="repl">
                                        <p:cTn id="33" dur="2000" fill="hold"/>
                                        <p:tgtEl>
                                          <p:spTgt spid="32776"/>
                                        </p:tgtEl>
                                        <p:attrNameLst>
                                          <p:attrName>ppt_x</p:attrName>
                                        </p:attrNameLst>
                                      </p:cBhvr>
                                      <p:tavLst>
                                        <p:tav tm="100000">
                                          <p:val>
                                            <p:strVal val="#ppt_x"/>
                                          </p:val>
                                        </p:tav>
                                        <p:tav>
                                          <p:val>
                                            <p:strVal val="#ppt_x"/>
                                          </p:val>
                                        </p:tav>
                                      </p:tavLst>
                                    </p:anim>
                                    <p:anim calcmode="lin" valueType="num">
                                      <p:cBhvr additive="repl">
                                        <p:cTn id="34" dur="2000" fill="hold"/>
                                        <p:tgtEl>
                                          <p:spTgt spid="32776"/>
                                        </p:tgtEl>
                                        <p:attrNameLst>
                                          <p:attrName>ppt_y</p:attrName>
                                        </p:attrNameLst>
                                      </p:cBhvr>
                                      <p:tavLst>
                                        <p:tav tm="100000">
                                          <p:val>
                                            <p:strVal val="#ppt_y+.1"/>
                                          </p:val>
                                        </p:tav>
                                        <p:tav>
                                          <p:val>
                                            <p:strVal val="#ppt_y"/>
                                          </p:val>
                                        </p:tav>
                                      </p:tavLst>
                                    </p:anim>
                                  </p:childTnLst>
                                </p:cTn>
                              </p:par>
                            </p:childTnLst>
                          </p:cTn>
                        </p:par>
                        <p:par>
                          <p:cTn id="35" fill="hold" nodeType="afterGroup">
                            <p:stCondLst>
                              <p:cond delay="12000"/>
                            </p:stCondLst>
                            <p:childTnLst>
                              <p:par>
                                <p:cTn id="36" presetID="9" presetClass="entr" fill="hold" nodeType="afterEffect">
                                  <p:stCondLst>
                                    <p:cond delay="0"/>
                                  </p:stCondLst>
                                  <p:childTnLst>
                                    <p:set>
                                      <p:cBhvr additive="repl">
                                        <p:cTn id="37" dur="1" fill="hold">
                                          <p:stCondLst>
                                            <p:cond delay="0"/>
                                          </p:stCondLst>
                                        </p:cTn>
                                        <p:tgtEl>
                                          <p:spTgt spid="32774"/>
                                        </p:tgtEl>
                                        <p:attrNameLst>
                                          <p:attrName>style.visibility</p:attrName>
                                        </p:attrNameLst>
                                      </p:cBhvr>
                                      <p:to>
                                        <p:strVal val="visible"/>
                                      </p:to>
                                    </p:set>
                                    <p:animEffect transition="in" filter="dissolve">
                                      <p:cBhvr additive="repl">
                                        <p:cTn id="38" dur="2000"/>
                                        <p:tgtEl>
                                          <p:spTgt spid="32774"/>
                                        </p:tgtEl>
                                      </p:cBhvr>
                                    </p:animEffect>
                                  </p:childTnLst>
                                </p:cTn>
                              </p:par>
                            </p:childTnLst>
                          </p:cTn>
                        </p:par>
                        <p:par>
                          <p:cTn id="39" fill="hold" nodeType="afterGroup">
                            <p:stCondLst>
                              <p:cond delay="14000"/>
                            </p:stCondLst>
                            <p:childTnLst>
                              <p:par>
                                <p:cTn id="40" presetID="22" presetClass="entr" presetSubtype="4"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par>
                          <p:cTn id="43" fill="hold">
                            <p:stCondLst>
                              <p:cond delay="14500"/>
                            </p:stCondLst>
                            <p:childTnLst>
                              <p:par>
                                <p:cTn id="44" presetID="22" presetClass="entr" presetSubtype="4" fill="hold" grpId="0" nodeType="after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down)">
                                      <p:cBhvr>
                                        <p:cTn id="46" dur="500"/>
                                        <p:tgtEl>
                                          <p:spTgt spid="24"/>
                                        </p:tgtEl>
                                      </p:cBhvr>
                                    </p:animEffect>
                                  </p:childTnLst>
                                </p:cTn>
                              </p:par>
                            </p:childTnLst>
                          </p:cTn>
                        </p:par>
                        <p:par>
                          <p:cTn id="47" fill="hold">
                            <p:stCondLst>
                              <p:cond delay="15000"/>
                            </p:stCondLst>
                            <p:childTnLst>
                              <p:par>
                                <p:cTn id="48" presetID="9" presetClass="entr" fill="hold" nodeType="afterEffect">
                                  <p:stCondLst>
                                    <p:cond delay="0"/>
                                  </p:stCondLst>
                                  <p:childTnLst>
                                    <p:set>
                                      <p:cBhvr additive="repl">
                                        <p:cTn id="49" dur="1" fill="hold">
                                          <p:stCondLst>
                                            <p:cond delay="0"/>
                                          </p:stCondLst>
                                        </p:cTn>
                                        <p:tgtEl>
                                          <p:spTgt spid="32779"/>
                                        </p:tgtEl>
                                        <p:attrNameLst>
                                          <p:attrName>style.visibility</p:attrName>
                                        </p:attrNameLst>
                                      </p:cBhvr>
                                      <p:to>
                                        <p:strVal val="visible"/>
                                      </p:to>
                                    </p:set>
                                    <p:animEffect transition="in" filter="dissolve">
                                      <p:cBhvr additive="repl">
                                        <p:cTn id="50" dur="2000"/>
                                        <p:tgtEl>
                                          <p:spTgt spid="32779"/>
                                        </p:tgtEl>
                                      </p:cBhvr>
                                    </p:animEffect>
                                  </p:childTnLst>
                                </p:cTn>
                              </p:par>
                            </p:childTnLst>
                          </p:cTn>
                        </p:par>
                        <p:par>
                          <p:cTn id="51" fill="hold">
                            <p:stCondLst>
                              <p:cond delay="17000"/>
                            </p:stCondLst>
                            <p:childTnLst>
                              <p:par>
                                <p:cTn id="52" presetID="47" presetClass="entr" fill="hold" nodeType="afterEffect">
                                  <p:stCondLst>
                                    <p:cond delay="0"/>
                                  </p:stCondLst>
                                  <p:childTnLst>
                                    <p:set>
                                      <p:cBhvr additive="repl">
                                        <p:cTn id="53" dur="1" fill="hold">
                                          <p:stCondLst>
                                            <p:cond delay="0"/>
                                          </p:stCondLst>
                                        </p:cTn>
                                        <p:tgtEl>
                                          <p:spTgt spid="32778"/>
                                        </p:tgtEl>
                                        <p:attrNameLst>
                                          <p:attrName>style.visibility</p:attrName>
                                        </p:attrNameLst>
                                      </p:cBhvr>
                                      <p:to>
                                        <p:strVal val="visible"/>
                                      </p:to>
                                    </p:set>
                                    <p:animEffect transition="in" filter="fade">
                                      <p:cBhvr additive="repl">
                                        <p:cTn id="54" dur="2000"/>
                                        <p:tgtEl>
                                          <p:spTgt spid="32778"/>
                                        </p:tgtEl>
                                      </p:cBhvr>
                                    </p:animEffect>
                                    <p:anim calcmode="lin" valueType="num">
                                      <p:cBhvr additive="repl">
                                        <p:cTn id="55" dur="2000" fill="hold"/>
                                        <p:tgtEl>
                                          <p:spTgt spid="32778"/>
                                        </p:tgtEl>
                                        <p:attrNameLst>
                                          <p:attrName>ppt_x</p:attrName>
                                        </p:attrNameLst>
                                      </p:cBhvr>
                                      <p:tavLst>
                                        <p:tav tm="100000">
                                          <p:val>
                                            <p:strVal val="#ppt_x"/>
                                          </p:val>
                                        </p:tav>
                                        <p:tav>
                                          <p:val>
                                            <p:strVal val="#ppt_x"/>
                                          </p:val>
                                        </p:tav>
                                      </p:tavLst>
                                    </p:anim>
                                    <p:anim calcmode="lin" valueType="num">
                                      <p:cBhvr additive="repl">
                                        <p:cTn id="56" dur="2000" fill="hold"/>
                                        <p:tgtEl>
                                          <p:spTgt spid="32778"/>
                                        </p:tgtEl>
                                        <p:attrNameLst>
                                          <p:attrName>ppt_y</p:attrName>
                                        </p:attrNameLst>
                                      </p:cBhvr>
                                      <p:tavLst>
                                        <p:tav tm="100000">
                                          <p:val>
                                            <p:strVal val="#ppt_y-.1"/>
                                          </p:val>
                                        </p:tav>
                                        <p:tav>
                                          <p:val>
                                            <p:strVal val="#ppt_y"/>
                                          </p:val>
                                        </p:tav>
                                      </p:tavLst>
                                    </p:anim>
                                  </p:childTnLst>
                                </p:cTn>
                              </p:par>
                            </p:childTnLst>
                          </p:cTn>
                        </p:par>
                        <p:par>
                          <p:cTn id="57" fill="hold">
                            <p:stCondLst>
                              <p:cond delay="19000"/>
                            </p:stCondLst>
                            <p:childTnLst>
                              <p:par>
                                <p:cTn id="58" presetID="9" presetClass="entr" fill="hold" nodeType="afterEffect">
                                  <p:stCondLst>
                                    <p:cond delay="0"/>
                                  </p:stCondLst>
                                  <p:childTnLst>
                                    <p:set>
                                      <p:cBhvr additive="repl">
                                        <p:cTn id="59" dur="1" fill="hold">
                                          <p:stCondLst>
                                            <p:cond delay="0"/>
                                          </p:stCondLst>
                                        </p:cTn>
                                        <p:tgtEl>
                                          <p:spTgt spid="32780"/>
                                        </p:tgtEl>
                                        <p:attrNameLst>
                                          <p:attrName>style.visibility</p:attrName>
                                        </p:attrNameLst>
                                      </p:cBhvr>
                                      <p:to>
                                        <p:strVal val="visible"/>
                                      </p:to>
                                    </p:set>
                                    <p:animEffect transition="in" filter="dissolve">
                                      <p:cBhvr additive="repl">
                                        <p:cTn id="60" dur="2000"/>
                                        <p:tgtEl>
                                          <p:spTgt spid="32780"/>
                                        </p:tgtEl>
                                      </p:cBhvr>
                                    </p:animEffect>
                                  </p:childTnLst>
                                </p:cTn>
                              </p:par>
                            </p:childTnLst>
                          </p:cTn>
                        </p:par>
                        <p:par>
                          <p:cTn id="61" fill="hold">
                            <p:stCondLst>
                              <p:cond delay="21000"/>
                            </p:stCondLst>
                            <p:childTnLst>
                              <p:par>
                                <p:cTn id="62" presetID="9" presetClass="entr" fill="hold" nodeType="afterEffect">
                                  <p:stCondLst>
                                    <p:cond delay="0"/>
                                  </p:stCondLst>
                                  <p:iterate type="lt">
                                    <p:tmPct val="0"/>
                                  </p:iterate>
                                  <p:childTnLst>
                                    <p:set>
                                      <p:cBhvr additive="repl">
                                        <p:cTn id="63"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64" dur="2000"/>
                                        <p:tgtEl>
                                          <p:spTgt spid="32780">
                                            <p:txEl>
                                              <p:pRg st="0" end="0"/>
                                            </p:txEl>
                                          </p:spTgt>
                                        </p:tgtEl>
                                      </p:cBhvr>
                                    </p:animEffect>
                                  </p:childTnLst>
                                </p:cTn>
                              </p:par>
                            </p:childTnLst>
                          </p:cTn>
                        </p:par>
                        <p:par>
                          <p:cTn id="65" fill="hold">
                            <p:stCondLst>
                              <p:cond delay="23000"/>
                            </p:stCondLst>
                            <p:childTnLst>
                              <p:par>
                                <p:cTn id="66" presetID="42" presetClass="entr" fill="hold" nodeType="afterEffect">
                                  <p:stCondLst>
                                    <p:cond delay="0"/>
                                  </p:stCondLst>
                                  <p:childTnLst>
                                    <p:set>
                                      <p:cBhvr additive="repl">
                                        <p:cTn id="67" dur="1" fill="hold">
                                          <p:stCondLst>
                                            <p:cond delay="0"/>
                                          </p:stCondLst>
                                        </p:cTn>
                                        <p:tgtEl>
                                          <p:spTgt spid="32783"/>
                                        </p:tgtEl>
                                        <p:attrNameLst>
                                          <p:attrName>style.visibility</p:attrName>
                                        </p:attrNameLst>
                                      </p:cBhvr>
                                      <p:to>
                                        <p:strVal val="visible"/>
                                      </p:to>
                                    </p:set>
                                    <p:animEffect transition="in" filter="fade">
                                      <p:cBhvr additive="repl">
                                        <p:cTn id="68" dur="2000"/>
                                        <p:tgtEl>
                                          <p:spTgt spid="32783"/>
                                        </p:tgtEl>
                                      </p:cBhvr>
                                    </p:animEffect>
                                    <p:anim calcmode="lin" valueType="num">
                                      <p:cBhvr additive="repl">
                                        <p:cTn id="69" dur="2000" fill="hold"/>
                                        <p:tgtEl>
                                          <p:spTgt spid="32783"/>
                                        </p:tgtEl>
                                        <p:attrNameLst>
                                          <p:attrName>ppt_x</p:attrName>
                                        </p:attrNameLst>
                                      </p:cBhvr>
                                      <p:tavLst>
                                        <p:tav tm="100000">
                                          <p:val>
                                            <p:strVal val="#ppt_x"/>
                                          </p:val>
                                        </p:tav>
                                        <p:tav>
                                          <p:val>
                                            <p:strVal val="#ppt_x"/>
                                          </p:val>
                                        </p:tav>
                                      </p:tavLst>
                                    </p:anim>
                                    <p:anim calcmode="lin" valueType="num">
                                      <p:cBhvr additive="repl">
                                        <p:cTn id="70" dur="2000" fill="hold"/>
                                        <p:tgtEl>
                                          <p:spTgt spid="32783"/>
                                        </p:tgtEl>
                                        <p:attrNameLst>
                                          <p:attrName>ppt_y</p:attrName>
                                        </p:attrNameLst>
                                      </p:cBhvr>
                                      <p:tavLst>
                                        <p:tav tm="100000">
                                          <p:val>
                                            <p:strVal val="#ppt_y+.1"/>
                                          </p:val>
                                        </p:tav>
                                        <p:tav>
                                          <p:val>
                                            <p:strVal val="#ppt_y"/>
                                          </p:val>
                                        </p:tav>
                                      </p:tavLst>
                                    </p:anim>
                                  </p:childTnLst>
                                </p:cTn>
                              </p:par>
                            </p:childTnLst>
                          </p:cTn>
                        </p:par>
                        <p:par>
                          <p:cTn id="71" fill="hold" nodeType="afterGroup">
                            <p:stCondLst>
                              <p:cond delay="25000"/>
                            </p:stCondLst>
                            <p:childTnLst>
                              <p:par>
                                <p:cTn id="72" presetID="9" presetClass="entr" fill="hold" nodeType="afterEffect">
                                  <p:stCondLst>
                                    <p:cond delay="0"/>
                                  </p:stCondLst>
                                  <p:childTnLst>
                                    <p:set>
                                      <p:cBhvr additive="repl">
                                        <p:cTn id="73" dur="1" fill="hold">
                                          <p:stCondLst>
                                            <p:cond delay="0"/>
                                          </p:stCondLst>
                                        </p:cTn>
                                        <p:tgtEl>
                                          <p:spTgt spid="32775"/>
                                        </p:tgtEl>
                                        <p:attrNameLst>
                                          <p:attrName>style.visibility</p:attrName>
                                        </p:attrNameLst>
                                      </p:cBhvr>
                                      <p:to>
                                        <p:strVal val="visible"/>
                                      </p:to>
                                    </p:set>
                                    <p:animEffect transition="in" filter="dissolve">
                                      <p:cBhvr additive="repl">
                                        <p:cTn id="74" dur="2000"/>
                                        <p:tgtEl>
                                          <p:spTgt spid="32775"/>
                                        </p:tgtEl>
                                      </p:cBhvr>
                                    </p:animEffect>
                                  </p:childTnLst>
                                </p:cTn>
                              </p:par>
                            </p:childTnLst>
                          </p:cTn>
                        </p:par>
                        <p:par>
                          <p:cTn id="75" fill="hold" nodeType="afterGroup">
                            <p:stCondLst>
                              <p:cond delay="27000"/>
                            </p:stCondLst>
                            <p:childTnLst>
                              <p:par>
                                <p:cTn id="76" presetID="9" presetClass="entr" fill="hold" nodeType="afterEffect">
                                  <p:stCondLst>
                                    <p:cond delay="0"/>
                                  </p:stCondLst>
                                  <p:childTnLst>
                                    <p:set>
                                      <p:cBhvr additive="repl">
                                        <p:cTn id="77" dur="1" fill="hold">
                                          <p:stCondLst>
                                            <p:cond delay="0"/>
                                          </p:stCondLst>
                                        </p:cTn>
                                        <p:tgtEl>
                                          <p:spTgt spid="32781"/>
                                        </p:tgtEl>
                                        <p:attrNameLst>
                                          <p:attrName>style.visibility</p:attrName>
                                        </p:attrNameLst>
                                      </p:cBhvr>
                                      <p:to>
                                        <p:strVal val="visible"/>
                                      </p:to>
                                    </p:set>
                                    <p:animEffect transition="in" filter="dissolve">
                                      <p:cBhvr additive="repl">
                                        <p:cTn id="78" dur="2000"/>
                                        <p:tgtEl>
                                          <p:spTgt spid="32781"/>
                                        </p:tgtEl>
                                      </p:cBhvr>
                                    </p:animEffect>
                                  </p:childTnLst>
                                </p:cTn>
                              </p:par>
                            </p:childTnLst>
                          </p:cTn>
                        </p:par>
                        <p:par>
                          <p:cTn id="79" fill="hold" nodeType="afterGroup">
                            <p:stCondLst>
                              <p:cond delay="29000"/>
                            </p:stCondLst>
                            <p:childTnLst>
                              <p:par>
                                <p:cTn id="80" presetID="9" presetClass="entr" fill="hold" nodeType="afterEffect">
                                  <p:stCondLst>
                                    <p:cond delay="0"/>
                                  </p:stCondLst>
                                  <p:iterate type="lt">
                                    <p:tmPct val="0"/>
                                  </p:iterate>
                                  <p:childTnLst>
                                    <p:set>
                                      <p:cBhvr additive="repl">
                                        <p:cTn id="81"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82" dur="2000"/>
                                        <p:tgtEl>
                                          <p:spTgt spid="32781">
                                            <p:txEl>
                                              <p:pRg st="0" end="0"/>
                                            </p:txEl>
                                          </p:spTgt>
                                        </p:tgtEl>
                                      </p:cBhvr>
                                    </p:animEffect>
                                  </p:childTnLst>
                                </p:cTn>
                              </p:par>
                              <p:par>
                                <p:cTn id="83" presetID="9" presetClass="entr" fill="hold" nodeType="withEffect">
                                  <p:stCondLst>
                                    <p:cond delay="0"/>
                                  </p:stCondLst>
                                  <p:iterate type="lt">
                                    <p:tmPct val="0"/>
                                  </p:iterate>
                                  <p:childTnLst>
                                    <p:set>
                                      <p:cBhvr additive="repl">
                                        <p:cTn id="84"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85" dur="2000"/>
                                        <p:tgtEl>
                                          <p:spTgt spid="32781">
                                            <p:txEl>
                                              <p:pRg st="1" end="1"/>
                                            </p:txEl>
                                          </p:spTgt>
                                        </p:tgtEl>
                                      </p:cBhvr>
                                    </p:animEffect>
                                  </p:childTnLst>
                                </p:cTn>
                              </p:par>
                            </p:childTnLst>
                          </p:cTn>
                        </p:par>
                        <p:par>
                          <p:cTn id="86" fill="hold" nodeType="afterGroup">
                            <p:stCondLst>
                              <p:cond delay="31000"/>
                            </p:stCondLst>
                            <p:childTnLst>
                              <p:par>
                                <p:cTn id="87" presetID="42" presetClass="entr" fill="hold" nodeType="afterEffect">
                                  <p:stCondLst>
                                    <p:cond delay="0"/>
                                  </p:stCondLst>
                                  <p:childTnLst>
                                    <p:set>
                                      <p:cBhvr additive="repl">
                                        <p:cTn id="88" dur="1" fill="hold">
                                          <p:stCondLst>
                                            <p:cond delay="0"/>
                                          </p:stCondLst>
                                        </p:cTn>
                                        <p:tgtEl>
                                          <p:spTgt spid="32784"/>
                                        </p:tgtEl>
                                        <p:attrNameLst>
                                          <p:attrName>style.visibility</p:attrName>
                                        </p:attrNameLst>
                                      </p:cBhvr>
                                      <p:to>
                                        <p:strVal val="visible"/>
                                      </p:to>
                                    </p:set>
                                    <p:animEffect transition="in" filter="fade">
                                      <p:cBhvr additive="repl">
                                        <p:cTn id="89" dur="2000"/>
                                        <p:tgtEl>
                                          <p:spTgt spid="32784"/>
                                        </p:tgtEl>
                                      </p:cBhvr>
                                    </p:animEffect>
                                    <p:anim calcmode="lin" valueType="num">
                                      <p:cBhvr additive="repl">
                                        <p:cTn id="90" dur="2000" fill="hold"/>
                                        <p:tgtEl>
                                          <p:spTgt spid="32784"/>
                                        </p:tgtEl>
                                        <p:attrNameLst>
                                          <p:attrName>ppt_x</p:attrName>
                                        </p:attrNameLst>
                                      </p:cBhvr>
                                      <p:tavLst>
                                        <p:tav tm="100000">
                                          <p:val>
                                            <p:strVal val="#ppt_x"/>
                                          </p:val>
                                        </p:tav>
                                        <p:tav>
                                          <p:val>
                                            <p:strVal val="#ppt_x"/>
                                          </p:val>
                                        </p:tav>
                                      </p:tavLst>
                                    </p:anim>
                                    <p:anim calcmode="lin" valueType="num">
                                      <p:cBhvr additive="repl">
                                        <p:cTn id="91" dur="2000" fill="hold"/>
                                        <p:tgtEl>
                                          <p:spTgt spid="32784"/>
                                        </p:tgtEl>
                                        <p:attrNameLst>
                                          <p:attrName>ppt_y</p:attrName>
                                        </p:attrNameLst>
                                      </p:cBhvr>
                                      <p:tavLst>
                                        <p:tav tm="100000">
                                          <p:val>
                                            <p:strVal val="#ppt_y+.1"/>
                                          </p:val>
                                        </p:tav>
                                        <p:tav>
                                          <p:val>
                                            <p:strVal val="#ppt_y"/>
                                          </p:val>
                                        </p:tav>
                                      </p:tavLst>
                                    </p:anim>
                                  </p:childTnLst>
                                </p:cTn>
                              </p:par>
                            </p:childTnLst>
                          </p:cTn>
                        </p:par>
                        <p:par>
                          <p:cTn id="92" fill="hold" nodeType="afterGroup">
                            <p:stCondLst>
                              <p:cond delay="33000"/>
                            </p:stCondLst>
                            <p:childTnLst>
                              <p:par>
                                <p:cTn id="93" presetID="9" presetClass="entr" fill="hold" nodeType="afterEffect">
                                  <p:stCondLst>
                                    <p:cond delay="0"/>
                                  </p:stCondLst>
                                  <p:childTnLst>
                                    <p:set>
                                      <p:cBhvr additive="repl">
                                        <p:cTn id="94" dur="1" fill="hold">
                                          <p:stCondLst>
                                            <p:cond delay="0"/>
                                          </p:stCondLst>
                                        </p:cTn>
                                        <p:tgtEl>
                                          <p:spTgt spid="32782"/>
                                        </p:tgtEl>
                                        <p:attrNameLst>
                                          <p:attrName>style.visibility</p:attrName>
                                        </p:attrNameLst>
                                      </p:cBhvr>
                                      <p:to>
                                        <p:strVal val="visible"/>
                                      </p:to>
                                    </p:set>
                                    <p:animEffect transition="in" filter="dissolve">
                                      <p:cBhvr additive="repl">
                                        <p:cTn id="95" dur="2000"/>
                                        <p:tgtEl>
                                          <p:spTgt spid="32782"/>
                                        </p:tgtEl>
                                      </p:cBhvr>
                                    </p:animEffect>
                                  </p:childTnLst>
                                </p:cTn>
                              </p:par>
                            </p:childTnLst>
                          </p:cTn>
                        </p:par>
                        <p:par>
                          <p:cTn id="96" fill="hold" nodeType="afterGroup">
                            <p:stCondLst>
                              <p:cond delay="35000"/>
                            </p:stCondLst>
                            <p:childTnLst>
                              <p:par>
                                <p:cTn id="97" presetID="47" presetClass="entr" fill="hold" nodeType="afterEffect">
                                  <p:stCondLst>
                                    <p:cond delay="0"/>
                                  </p:stCondLst>
                                  <p:childTnLst>
                                    <p:set>
                                      <p:cBhvr additive="repl">
                                        <p:cTn id="98" dur="1" fill="hold">
                                          <p:stCondLst>
                                            <p:cond delay="0"/>
                                          </p:stCondLst>
                                        </p:cTn>
                                        <p:tgtEl>
                                          <p:spTgt spid="19"/>
                                        </p:tgtEl>
                                        <p:attrNameLst>
                                          <p:attrName>style.visibility</p:attrName>
                                        </p:attrNameLst>
                                      </p:cBhvr>
                                      <p:to>
                                        <p:strVal val="visible"/>
                                      </p:to>
                                    </p:set>
                                    <p:animEffect transition="in" filter="fade">
                                      <p:cBhvr additive="repl">
                                        <p:cTn id="99" dur="2000"/>
                                        <p:tgtEl>
                                          <p:spTgt spid="19"/>
                                        </p:tgtEl>
                                      </p:cBhvr>
                                    </p:animEffect>
                                    <p:anim calcmode="lin" valueType="num">
                                      <p:cBhvr additive="repl">
                                        <p:cTn id="100" dur="2000" fill="hold"/>
                                        <p:tgtEl>
                                          <p:spTgt spid="19"/>
                                        </p:tgtEl>
                                        <p:attrNameLst>
                                          <p:attrName>ppt_x</p:attrName>
                                        </p:attrNameLst>
                                      </p:cBhvr>
                                      <p:tavLst>
                                        <p:tav tm="100000">
                                          <p:val>
                                            <p:strVal val="#ppt_x"/>
                                          </p:val>
                                        </p:tav>
                                        <p:tav>
                                          <p:val>
                                            <p:strVal val="#ppt_x"/>
                                          </p:val>
                                        </p:tav>
                                      </p:tavLst>
                                    </p:anim>
                                    <p:anim calcmode="lin" valueType="num">
                                      <p:cBhvr additive="repl">
                                        <p:cTn id="101" dur="2000" fill="hold"/>
                                        <p:tgtEl>
                                          <p:spTgt spid="19"/>
                                        </p:tgtEl>
                                        <p:attrNameLst>
                                          <p:attrName>ppt_y</p:attrName>
                                        </p:attrNameLst>
                                      </p:cBhvr>
                                      <p:tavLst>
                                        <p:tav tm="100000">
                                          <p:val>
                                            <p:strVal val="#ppt_y-.1"/>
                                          </p:val>
                                        </p:tav>
                                        <p:tav>
                                          <p:val>
                                            <p:strVal val="#ppt_y"/>
                                          </p:val>
                                        </p:tav>
                                      </p:tavLst>
                                    </p:anim>
                                  </p:childTnLst>
                                </p:cTn>
                              </p:par>
                            </p:childTnLst>
                          </p:cTn>
                        </p:par>
                        <p:par>
                          <p:cTn id="102" fill="hold">
                            <p:stCondLst>
                              <p:cond delay="37000"/>
                            </p:stCondLst>
                            <p:childTnLst>
                              <p:par>
                                <p:cTn id="103" presetID="22" presetClass="entr" presetSubtype="8" fill="hold" grpId="0" nodeType="afterEffect">
                                  <p:stCondLst>
                                    <p:cond delay="0"/>
                                  </p:stCondLst>
                                  <p:childTnLst>
                                    <p:set>
                                      <p:cBhvr>
                                        <p:cTn id="104" dur="1" fill="hold">
                                          <p:stCondLst>
                                            <p:cond delay="0"/>
                                          </p:stCondLst>
                                        </p:cTn>
                                        <p:tgtEl>
                                          <p:spTgt spid="22"/>
                                        </p:tgtEl>
                                        <p:attrNameLst>
                                          <p:attrName>style.visibility</p:attrName>
                                        </p:attrNameLst>
                                      </p:cBhvr>
                                      <p:to>
                                        <p:strVal val="visible"/>
                                      </p:to>
                                    </p:set>
                                    <p:animEffect transition="in" filter="wipe(left)">
                                      <p:cBhvr>
                                        <p:cTn id="10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2" grpId="0" animBg="1"/>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2" descr="king-of-kings"/>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79" name="Rectangle 3"/>
          <p:cNvSpPr>
            <a:spLocks noGrp="1" noChangeArrowheads="1"/>
          </p:cNvSpPr>
          <p:nvPr>
            <p:ph type="title"/>
          </p:nvPr>
        </p:nvSpPr>
        <p:spPr>
          <a:xfrm>
            <a:off x="4140200" y="20638"/>
            <a:ext cx="3816350" cy="1895475"/>
          </a:xfrm>
        </p:spPr>
        <p:txBody>
          <a:bodyPr/>
          <a:lstStyle/>
          <a:p>
            <a:pPr algn="l" eaLnBrk="1" hangingPunct="1">
              <a:defRPr/>
            </a:pPr>
            <a:r>
              <a:rPr lang="ar-SA" sz="6000" dirty="0">
                <a:effectLst>
                  <a:outerShdw blurRad="38100" dist="38100" dir="2700000" algn="tl">
                    <a:srgbClr val="FFFFFF"/>
                  </a:outerShdw>
                </a:effectLst>
                <a:cs typeface="Arial" panose="020B0604020202020204" pitchFamily="34" charset="0"/>
              </a:rPr>
              <a:t>مملكة سياسية حرفية</a:t>
            </a:r>
            <a:endParaRPr lang="en-US" sz="4000" dirty="0">
              <a:effectLst>
                <a:outerShdw blurRad="38100" dist="38100" dir="2700000" algn="tl">
                  <a:srgbClr val="FFFFFF"/>
                </a:outerShdw>
              </a:effectLst>
              <a:cs typeface="Arial" panose="020B0604020202020204" pitchFamily="34" charset="0"/>
            </a:endParaRPr>
          </a:p>
        </p:txBody>
      </p:sp>
      <p:sp>
        <p:nvSpPr>
          <p:cNvPr id="24580" name="Rectangle 4"/>
          <p:cNvSpPr>
            <a:spLocks noGrp="1" noChangeArrowheads="1"/>
          </p:cNvSpPr>
          <p:nvPr>
            <p:ph type="body" idx="1"/>
          </p:nvPr>
        </p:nvSpPr>
        <p:spPr>
          <a:xfrm>
            <a:off x="22225" y="0"/>
            <a:ext cx="3973513" cy="6858000"/>
          </a:xfrm>
        </p:spPr>
        <p:txBody>
          <a:bodyPr anchor="ctr"/>
          <a:lstStyle/>
          <a:p>
            <a:pPr marL="14288" indent="-14288" algn="ctr" eaLnBrk="1" hangingPunct="1">
              <a:buFontTx/>
              <a:buNone/>
              <a:defRPr/>
            </a:pPr>
            <a:r>
              <a:rPr lang="ar-SA" dirty="0">
                <a:solidFill>
                  <a:srgbClr val="FFFFFF"/>
                </a:solidFill>
                <a:effectLst>
                  <a:glow rad="101600">
                    <a:schemeClr val="tx1">
                      <a:alpha val="75000"/>
                    </a:schemeClr>
                  </a:glow>
                  <a:outerShdw blurRad="50800" dist="88900" dir="2700000" algn="tl" rotWithShape="0">
                    <a:srgbClr val="000000"/>
                  </a:outerShdw>
                </a:effectLst>
                <a:cs typeface="Arial" panose="020B0604020202020204" pitchFamily="34" charset="0"/>
              </a:rPr>
              <a:t>متى ١٩ : ٢٨</a:t>
            </a:r>
            <a:endParaRPr lang="en-US" dirty="0">
              <a:solidFill>
                <a:srgbClr val="FFFFFF"/>
              </a:solidFill>
              <a:effectLst>
                <a:glow rad="101600">
                  <a:schemeClr val="tx1">
                    <a:alpha val="75000"/>
                  </a:schemeClr>
                </a:glow>
                <a:outerShdw blurRad="50800" dist="88900" dir="2700000" algn="tl" rotWithShape="0">
                  <a:srgbClr val="000000"/>
                </a:outerShdw>
              </a:effectLst>
              <a:cs typeface="Arial" panose="020B0604020202020204" pitchFamily="34" charset="0"/>
            </a:endParaRPr>
          </a:p>
          <a:p>
            <a:pPr marL="14288" indent="-14288" algn="ctr" eaLnBrk="1" hangingPunct="1">
              <a:buFontTx/>
              <a:buNone/>
              <a:defRPr/>
            </a:pPr>
            <a:endParaRPr lang="ar-SA" dirty="0">
              <a:solidFill>
                <a:srgbClr val="FFFFFF"/>
              </a:solidFill>
              <a:effectLst>
                <a:glow rad="101600">
                  <a:schemeClr val="tx1">
                    <a:alpha val="75000"/>
                  </a:schemeClr>
                </a:glow>
                <a:outerShdw blurRad="50800" dist="88900" dir="2700000" algn="tl" rotWithShape="0">
                  <a:srgbClr val="000000"/>
                </a:outerShdw>
              </a:effectLst>
              <a:cs typeface="Arial" panose="020B0604020202020204" pitchFamily="34" charset="0"/>
            </a:endParaRPr>
          </a:p>
          <a:p>
            <a:pPr marL="14288" indent="-14288" algn="ctr" eaLnBrk="1" hangingPunct="1">
              <a:buFontTx/>
              <a:buNone/>
              <a:defRPr/>
            </a:pPr>
            <a:r>
              <a:rPr lang="ar-SA" dirty="0">
                <a:solidFill>
                  <a:srgbClr val="FFFFFF"/>
                </a:solidFill>
                <a:effectLst>
                  <a:glow rad="101600">
                    <a:schemeClr val="tx1">
                      <a:alpha val="75000"/>
                    </a:schemeClr>
                  </a:glow>
                  <a:outerShdw blurRad="50800" dist="88900" dir="2700000" algn="tl" rotWithShape="0">
                    <a:srgbClr val="000000"/>
                  </a:outerShdw>
                </a:effectLst>
                <a:cs typeface="Arial" panose="020B0604020202020204" pitchFamily="34" charset="0"/>
              </a:rPr>
              <a:t>فَقَالَ لَهُمْ يَسُوعُ:</a:t>
            </a:r>
            <a:br>
              <a:rPr lang="en-US" dirty="0">
                <a:solidFill>
                  <a:srgbClr val="FFFFFF"/>
                </a:solidFill>
                <a:effectLst>
                  <a:glow rad="101600">
                    <a:schemeClr val="tx1">
                      <a:alpha val="75000"/>
                    </a:schemeClr>
                  </a:glow>
                  <a:outerShdw blurRad="50800" dist="88900" dir="2700000" algn="tl" rotWithShape="0">
                    <a:srgbClr val="000000"/>
                  </a:outerShdw>
                </a:effectLst>
                <a:cs typeface="Arial" panose="020B0604020202020204" pitchFamily="34" charset="0"/>
              </a:rPr>
            </a:br>
            <a:br>
              <a:rPr lang="en-US" dirty="0">
                <a:solidFill>
                  <a:srgbClr val="FFFFFF"/>
                </a:solidFill>
                <a:effectLst>
                  <a:glow rad="101600">
                    <a:schemeClr val="tx1">
                      <a:alpha val="75000"/>
                    </a:schemeClr>
                  </a:glow>
                  <a:outerShdw blurRad="50800" dist="88900" dir="2700000" algn="tl" rotWithShape="0">
                    <a:srgbClr val="000000"/>
                  </a:outerShdw>
                </a:effectLst>
                <a:cs typeface="Arial" panose="020B0604020202020204" pitchFamily="34" charset="0"/>
              </a:rPr>
            </a:br>
            <a:r>
              <a:rPr lang="ar-SA" dirty="0">
                <a:solidFill>
                  <a:srgbClr val="FFFFFF"/>
                </a:solidFill>
                <a:effectLst>
                  <a:glow rad="101600">
                    <a:schemeClr val="tx1">
                      <a:alpha val="75000"/>
                    </a:schemeClr>
                  </a:glow>
                  <a:outerShdw blurRad="50800" dist="88900" dir="2700000" algn="tl" rotWithShape="0">
                    <a:srgbClr val="000000"/>
                  </a:outerShdw>
                </a:effectLst>
                <a:cs typeface="Arial" panose="020B0604020202020204" pitchFamily="34" charset="0"/>
              </a:rPr>
              <a:t>الْحَقَّ أَقُولُ لَكُمْ: إِنَّكُمْ أَنْتُمُ الَّذِينَ تَبِعْتُمُونِي فِي التَّجْدِيدِ مَتَى جَلَسَ ابْنُ الإِنْسَانِ عَلَى كُرْسِيِّ مَجْدِهِ تَجْلِسُونَ أَنْتُمْ أَيْضاً عَلَى اثْنَيْ عَشَرَ كُرْسِيّاً تَدِينُونَ أَسْبَاطَ إِسْرَائِيلَ الاِثْنَيْ عَشَرَ. </a:t>
            </a:r>
          </a:p>
        </p:txBody>
      </p:sp>
    </p:spTree>
    <p:extLst>
      <p:ext uri="{BB962C8B-B14F-4D97-AF65-F5344CB8AC3E}">
        <p14:creationId xmlns:p14="http://schemas.microsoft.com/office/powerpoint/2010/main" val="34162710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animEffect transition="in" filter="circle(in)">
                                      <p:cBhvr>
                                        <p:cTn id="7" dur="2000"/>
                                        <p:tgtEl>
                                          <p:spTgt spid="2458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4580">
                                            <p:txEl>
                                              <p:pRg st="2" end="2"/>
                                            </p:txEl>
                                          </p:spTgt>
                                        </p:tgtEl>
                                        <p:attrNameLst>
                                          <p:attrName>style.visibility</p:attrName>
                                        </p:attrNameLst>
                                      </p:cBhvr>
                                      <p:to>
                                        <p:strVal val="visible"/>
                                      </p:to>
                                    </p:set>
                                    <p:animEffect transition="in" filter="circle(in)">
                                      <p:cBhvr>
                                        <p:cTn id="12" dur="2000"/>
                                        <p:tgtEl>
                                          <p:spTgt spid="2458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build="p"/>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effectLst>
                  <a:glow rad="228600">
                    <a:schemeClr val="tx1"/>
                  </a:glow>
                  <a:outerShdw blurRad="38100" dist="38100" dir="2700000" algn="tl">
                    <a:srgbClr val="000000">
                      <a:alpha val="43137"/>
                    </a:srgbClr>
                  </a:outerShdw>
                </a:effectLst>
              </a:rPr>
              <a:t>United Nations Building, New York</a:t>
            </a:r>
          </a:p>
        </p:txBody>
      </p:sp>
      <p:pic>
        <p:nvPicPr>
          <p:cNvPr id="240642"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288" y="0"/>
            <a:ext cx="9144000" cy="568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284663" y="4552950"/>
            <a:ext cx="3289300" cy="247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160015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ppt_x"/>
                                          </p:val>
                                        </p:tav>
                                        <p:tav tm="100000">
                                          <p:val>
                                            <p:strVal val="#ppt_x"/>
                                          </p:val>
                                        </p:tav>
                                      </p:tavLst>
                                    </p:anim>
                                    <p:anim calcmode="lin" valueType="num">
                                      <p:cBhvr additive="base">
                                        <p:cTn id="8" dur="2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ChangeArrowheads="1"/>
          </p:cNvSpPr>
          <p:nvPr/>
        </p:nvSpPr>
        <p:spPr bwMode="auto">
          <a:xfrm>
            <a:off x="3340100" y="1790700"/>
            <a:ext cx="5651500" cy="4724400"/>
          </a:xfrm>
          <a:prstGeom prst="rect">
            <a:avLst/>
          </a:prstGeom>
          <a:noFill/>
          <a:ln w="9525">
            <a:noFill/>
            <a:miter lim="800000"/>
            <a:headEnd/>
            <a:tailEnd/>
          </a:ln>
        </p:spPr>
        <p:txBody>
          <a:bodyPr lIns="90000" tIns="46800" rIns="90000" bIns="46800" anchor="ctr"/>
          <a:lstStyle/>
          <a:p>
            <a:pPr marL="0" marR="0" lvl="0" indent="0" algn="ctr" defTabSz="449263" rtl="0" eaLnBrk="1" fontAlgn="base" latinLnBrk="0" hangingPunct="1">
              <a:lnSpc>
                <a:spcPct val="100000"/>
              </a:lnSpc>
              <a:spcBef>
                <a:spcPts val="800"/>
              </a:spcBef>
              <a:spcAft>
                <a:spcPct val="0"/>
              </a:spcAft>
              <a:buClr>
                <a:srgbClr val="000000"/>
              </a:buClr>
              <a:buSzPct val="100000"/>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4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أش 65 : 20 ” لا يكون بعد هناك طفل أيام ولا شيخ لم يكمل أيامه لأن الصبي يموت ابن مئة سنة والخاطئ يلعن ابن مئة سنة </a:t>
            </a:r>
            <a:endParaRPr kumimoji="0" lang="en-GB" sz="4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2" name="Title 1"/>
          <p:cNvSpPr>
            <a:spLocks noGrp="1"/>
          </p:cNvSpPr>
          <p:nvPr>
            <p:ph type="title" idx="4294967295"/>
          </p:nvPr>
        </p:nvSpPr>
        <p:spPr>
          <a:xfrm>
            <a:off x="2700338" y="379413"/>
            <a:ext cx="6246812" cy="720725"/>
          </a:xfrm>
        </p:spPr>
        <p:txBody>
          <a:bodyPr/>
          <a:lstStyle/>
          <a:p>
            <a:pPr algn="ctr" eaLnBrk="1" hangingPunct="1">
              <a:buFont typeface="Times New Roman" charset="0"/>
              <a:buNone/>
              <a:defRPr/>
            </a:pPr>
            <a:r>
              <a:rPr lang="ar-JO" sz="4000" b="1" i="0" kern="1200" dirty="0">
                <a:latin typeface="Arial" panose="020B0604020202020204" pitchFamily="34" charset="0"/>
                <a:ea typeface="ＭＳ Ｐゴシック"/>
                <a:cs typeface="Arial" panose="020B0604020202020204" pitchFamily="34" charset="0"/>
              </a:rPr>
              <a:t>حياة طويلة بشكل لا يصدق</a:t>
            </a:r>
            <a:endParaRPr lang="en-US" sz="3600" dirty="0">
              <a:ea typeface="+mj-ea"/>
            </a:endParaRPr>
          </a:p>
        </p:txBody>
      </p:sp>
      <p:sp>
        <p:nvSpPr>
          <p:cNvPr id="283652" name="Text Box 37"/>
          <p:cNvSpPr txBox="1">
            <a:spLocks noChangeArrowheads="1"/>
          </p:cNvSpPr>
          <p:nvPr/>
        </p:nvSpPr>
        <p:spPr bwMode="auto">
          <a:xfrm>
            <a:off x="9150350" y="0"/>
            <a:ext cx="1600200" cy="463550"/>
          </a:xfrm>
          <a:prstGeom prst="rect">
            <a:avLst/>
          </a:prstGeom>
          <a:solidFill>
            <a:schemeClr val="tx1"/>
          </a:solidFill>
          <a:ln w="9525">
            <a:noFill/>
            <a:miter lim="800000"/>
            <a:headEnd/>
            <a:tailEnd/>
          </a:ln>
        </p:spPr>
        <p:txBody>
          <a:bodyPr wrap="none"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ن ت س 424</a:t>
            </a: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41434069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35537041-488D-D044-B4EE-56712A5DA180}"/>
              </a:ext>
            </a:extLst>
          </p:cNvPr>
          <p:cNvSpPr txBox="1">
            <a:spLocks noChangeArrowheads="1"/>
          </p:cNvSpPr>
          <p:nvPr/>
        </p:nvSpPr>
        <p:spPr>
          <a:xfrm>
            <a:off x="2" y="2"/>
            <a:ext cx="9144688" cy="764704"/>
          </a:xfrm>
          <a:prstGeom prst="rect">
            <a:avLst/>
          </a:prstGeom>
          <a:noFill/>
          <a:ln w="9525">
            <a:noFill/>
            <a:miter lim="800000"/>
            <a:headEnd/>
            <a:tailEnd/>
          </a:ln>
          <a:effectLst/>
        </p:spPr>
        <p:txBody>
          <a:bodyPr lIns="91967" tIns="45986" rIns="91967" bIns="45986" anchor="ctr"/>
          <a:lstStyle>
            <a:defPPr>
              <a:defRPr lang="en-US"/>
            </a:defPPr>
            <a:lvl1pPr>
              <a:defRPr sz="2800" b="1">
                <a:solidFill>
                  <a:srgbClr val="FFFFFF"/>
                </a:solidFill>
                <a:effectLst>
                  <a:glow rad="228600">
                    <a:schemeClr val="tx1"/>
                  </a:glow>
                </a:effectLst>
                <a:latin typeface="Arial"/>
                <a:cs typeface="Arial"/>
              </a:defRPr>
            </a:lvl1pPr>
            <a:lvl2pPr marL="522260" indent="-200869"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478"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870"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262"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654"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043"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437"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829"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40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سؤال رائع</a:t>
            </a:r>
            <a:r>
              <a:rPr kumimoji="0" lang="en-US" sz="40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 )  </a:t>
            </a:r>
            <a:r>
              <a:rPr kumimoji="0" lang="ar-SA" sz="40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اعمال ١ : ٦</a:t>
            </a:r>
            <a:r>
              <a:rPr kumimoji="0" lang="en-US" sz="40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a:t>
            </a:r>
            <a:endParaRPr kumimoji="0" lang="ar-SA" sz="40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77463DDD-7597-C444-9DC4-DBDB1A0FF2B5}"/>
              </a:ext>
            </a:extLst>
          </p:cNvPr>
          <p:cNvSpPr>
            <a:spLocks noChangeArrowheads="1"/>
          </p:cNvSpPr>
          <p:nvPr/>
        </p:nvSpPr>
        <p:spPr bwMode="auto">
          <a:xfrm>
            <a:off x="0" y="4149080"/>
            <a:ext cx="9144000" cy="2448272"/>
          </a:xfrm>
          <a:prstGeom prst="rect">
            <a:avLst/>
          </a:prstGeom>
          <a:noFill/>
          <a:ln w="9525">
            <a:noFill/>
            <a:miter lim="800000"/>
            <a:headEnd/>
            <a:tailEnd/>
          </a:ln>
          <a:effectLst/>
        </p:spPr>
        <p:txBody>
          <a:bodyPr lIns="91967" tIns="45986" rIns="91967" bIns="45986"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أَمَّا هُمُ الْمُجْتَمِعُونَ فَسَأَلُوهُ: «يَا رَبُّ هَلْ فِي هَذَا الْوَقْتِ تَرُدُّ الْمُلْكَ إِلَى إِسْرَائِيلَ؟» </a:t>
            </a:r>
          </a:p>
        </p:txBody>
      </p:sp>
    </p:spTree>
    <p:extLst>
      <p:ext uri="{BB962C8B-B14F-4D97-AF65-F5344CB8AC3E}">
        <p14:creationId xmlns:p14="http://schemas.microsoft.com/office/powerpoint/2010/main" val="9635064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0401" name="Picture 2" descr="C:\Users\Jeremy.J4-PC\Pictures\Europe tour\CIMG2774.JPG"/>
          <p:cNvPicPr>
            <a:picLocks noChangeAspect="1" noChangeArrowheads="1"/>
          </p:cNvPicPr>
          <p:nvPr/>
        </p:nvPicPr>
        <p:blipFill>
          <a:blip r:embed="rId3" cstate="screen">
            <a:lum bright="28000" contrast="-52000"/>
            <a:graysc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0402" name="Rectangle 3"/>
          <p:cNvSpPr>
            <a:spLocks noChangeArrowheads="1"/>
          </p:cNvSpPr>
          <p:nvPr/>
        </p:nvSpPr>
        <p:spPr bwMode="auto">
          <a:xfrm>
            <a:off x="0" y="0"/>
            <a:ext cx="9144000" cy="6858000"/>
          </a:xfrm>
          <a:prstGeom prst="rect">
            <a:avLst/>
          </a:prstGeom>
          <a:solidFill>
            <a:srgbClr val="E5DFB3">
              <a:alpha val="50195"/>
            </a:srgbClr>
          </a:solidFill>
          <a:ln w="9525">
            <a:solidFill>
              <a:schemeClr val="tx1"/>
            </a:solidFill>
            <a:miter lim="800000"/>
            <a:headEnd/>
            <a:tailEnd/>
          </a:ln>
        </p:spPr>
        <p:txBody>
          <a:bodyPr wrap="none" lIns="91334" tIns="45667" rIns="91334" bIns="45667"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8" name="Text Box 4"/>
          <p:cNvSpPr txBox="1">
            <a:spLocks noChangeArrowheads="1"/>
          </p:cNvSpPr>
          <p:nvPr/>
        </p:nvSpPr>
        <p:spPr bwMode="auto">
          <a:xfrm>
            <a:off x="4804632" y="2648961"/>
            <a:ext cx="4243355" cy="3723989"/>
          </a:xfrm>
          <a:prstGeom prst="rect">
            <a:avLst/>
          </a:prstGeom>
          <a:solidFill>
            <a:srgbClr val="99FFCC"/>
          </a:solidFill>
          <a:ln w="12700" cap="sq">
            <a:solidFill>
              <a:schemeClr val="tx1"/>
            </a:solidFill>
            <a:miter lim="800000"/>
            <a:headEnd type="none" w="sm" len="sm"/>
            <a:tailEnd type="none" w="sm" len="sm"/>
          </a:ln>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altLang="zh-CN" sz="2800" b="1" i="0" u="sng" strike="noStrike" kern="1200" cap="none" spc="0" normalizeH="0" baseline="0" noProof="0" dirty="0">
                <a:ln>
                  <a:noFill/>
                </a:ln>
                <a:solidFill>
                  <a:srgbClr val="000000"/>
                </a:solidFill>
                <a:effectLst/>
                <a:uLnTx/>
                <a:uFillTx/>
                <a:latin typeface="Arail" charset="0"/>
                <a:ea typeface="ＭＳ Ｐゴシック" charset="0"/>
                <a:cs typeface="Arail" charset="0"/>
              </a:rPr>
              <a:t>البداية</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أمّا هُمُ المُجتَمِعونَ فسألوهُ قائلينَ: «</a:t>
            </a:r>
            <a:r>
              <a:rPr kumimoji="0" lang="ar-SA" sz="2800" b="1" u="none" strike="noStrike" kern="1200" cap="none" spc="0" normalizeH="0" baseline="0" noProof="0" dirty="0" err="1">
                <a:ln>
                  <a:noFill/>
                </a:ln>
                <a:solidFill>
                  <a:srgbClr val="000000"/>
                </a:solidFill>
                <a:effectLst/>
                <a:uLnTx/>
                <a:uFillTx/>
                <a:latin typeface="Arial" panose="020B0604020202020204" pitchFamily="34" charset="0"/>
                <a:ea typeface="Arial" charset="0"/>
                <a:cs typeface="Arial" panose="020B0604020202020204" pitchFamily="34" charset="0"/>
              </a:rPr>
              <a:t>يارَبُّ</a:t>
            </a: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هل في هذا الوقتِ ترُدُّ المُلكَ إلَى إسرائيلَ؟».</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أعمال ١: ٦</a:t>
            </a: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ar-SA"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ar-SA"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ar-SA"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SA"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endParaRPr>
          </a:p>
        </p:txBody>
      </p:sp>
      <p:sp>
        <p:nvSpPr>
          <p:cNvPr id="9" name="Text Box 5"/>
          <p:cNvSpPr txBox="1">
            <a:spLocks noChangeArrowheads="1"/>
          </p:cNvSpPr>
          <p:nvPr/>
        </p:nvSpPr>
        <p:spPr bwMode="auto">
          <a:xfrm>
            <a:off x="153383" y="2650641"/>
            <a:ext cx="4497866" cy="3723989"/>
          </a:xfrm>
          <a:prstGeom prst="rect">
            <a:avLst/>
          </a:prstGeom>
          <a:solidFill>
            <a:srgbClr val="CDF4FF"/>
          </a:solidFill>
          <a:ln w="12700" cap="sq">
            <a:solidFill>
              <a:schemeClr val="tx1"/>
            </a:solidFill>
            <a:miter lim="800000"/>
            <a:headEnd type="none" w="sm" len="sm"/>
            <a:tailEnd type="none" w="sm" len="sm"/>
          </a:ln>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 </a:t>
            </a:r>
            <a:r>
              <a:rPr kumimoji="0" lang="ar-SA" altLang="zh-CN" sz="2800" b="1" i="0" u="sng" strike="noStrike" kern="1200" cap="none" spc="0" normalizeH="0" baseline="0" noProof="0" dirty="0">
                <a:ln>
                  <a:noFill/>
                </a:ln>
                <a:solidFill>
                  <a:srgbClr val="000000"/>
                </a:solidFill>
                <a:effectLst/>
                <a:uLnTx/>
                <a:uFillTx/>
                <a:latin typeface="Arail" charset="0"/>
                <a:ea typeface="ＭＳ Ｐゴシック" charset="0"/>
                <a:cs typeface="Arail" charset="0"/>
              </a:rPr>
              <a:t>النهاية</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000000"/>
                </a:solidFill>
                <a:effectLst/>
                <a:uLnTx/>
                <a:uFillTx/>
                <a:latin typeface="Times New Roman" charset="0"/>
                <a:ea typeface="ＭＳ Ｐゴシック" charset="0"/>
              </a:rPr>
              <a:t> </a:t>
            </a: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وأقامَ بولُسُ سنَتَينِ كامِلَتَينِ في بَيتٍ استأجَرَهُ لنَفسِهِ. وكانَ يَقبَلُ جميعَ الّذينَ يَدخُلونَ إليهِ، كارِزًا بملكوتِ اللهِ، ومُعَلِّمًا بأمرِ الرَّبِّ يَسوعَ المَسيحِ بكُلِّ مُجاهَرَةٍ، بلا مانِعٍ</a:t>
            </a:r>
            <a:r>
              <a:rPr kumimoji="0" lang="ar-SA"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a:t>
            </a:r>
            <a:r>
              <a:rPr kumimoji="0" lang="ar-SA"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أعمال ٢٨: ٣٠ -٣١</a:t>
            </a: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a:t>
            </a: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ar-SA" altLang="zh-CN" sz="28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ar-SA" altLang="zh-CN" sz="28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54276" name="Text Box 4"/>
          <p:cNvSpPr txBox="1">
            <a:spLocks noChangeArrowheads="1"/>
          </p:cNvSpPr>
          <p:nvPr/>
        </p:nvSpPr>
        <p:spPr bwMode="auto">
          <a:xfrm>
            <a:off x="3419872" y="965380"/>
            <a:ext cx="3384376" cy="879445"/>
          </a:xfrm>
          <a:prstGeom prst="rect">
            <a:avLst/>
          </a:prstGeom>
          <a:noFill/>
          <a:ln w="28575" cap="sq">
            <a:noFill/>
            <a:miter lim="800000"/>
            <a:headEnd type="none" w="sm" len="sm"/>
            <a:tailEnd type="none" w="sm" len="sm"/>
          </a:ln>
          <a:effectLst/>
        </p:spPr>
        <p:txBody>
          <a:bodyPr lIns="91334" tIns="45667" rIns="91334" bIns="45667" numCol="2"/>
          <a:lstStyle/>
          <a:p>
            <a:pPr marL="621596" marR="0" lvl="1" indent="-621596" algn="ctr" defTabSz="914400" rtl="1" eaLnBrk="1" fontAlgn="auto" latinLnBrk="0" hangingPunct="1">
              <a:lnSpc>
                <a:spcPct val="100000"/>
              </a:lnSpc>
              <a:spcBef>
                <a:spcPts val="0"/>
              </a:spcBef>
              <a:spcAft>
                <a:spcPts val="0"/>
              </a:spcAft>
              <a:buClrTx/>
              <a:buSzTx/>
              <a:buFont typeface="+mj-lt"/>
              <a:buNone/>
              <a:tabLst/>
              <a:defRPr/>
            </a:pPr>
            <a:r>
              <a:rPr kumimoji="0" lang="ar-SA" altLang="zh-CN" sz="4800" b="1" u="sng" strike="noStrike" kern="1200" cap="none" spc="0" normalizeH="0" baseline="0" noProof="0" dirty="0">
                <a:ln>
                  <a:noFill/>
                </a:ln>
                <a:solidFill>
                  <a:srgbClr val="000000"/>
                </a:solidFill>
                <a:effectLst/>
                <a:uLnTx/>
                <a:uFillTx/>
                <a:latin typeface="Arial" panose="020B0604020202020204" pitchFamily="34" charset="0"/>
                <a:ea typeface="SimSun" pitchFamily="2" charset="-122"/>
                <a:cs typeface="Arial" panose="020B0604020202020204" pitchFamily="34" charset="0"/>
              </a:rPr>
              <a:t>المملكة  </a:t>
            </a:r>
            <a:endParaRPr kumimoji="0" lang="en-US" altLang="zh-CN" sz="4800" b="1" u="sng" strike="noStrike" kern="1200" cap="none" spc="0" normalizeH="0" baseline="0" noProof="0" dirty="0">
              <a:ln>
                <a:noFill/>
              </a:ln>
              <a:solidFill>
                <a:srgbClr val="000000"/>
              </a:solidFill>
              <a:effectLst/>
              <a:uLnTx/>
              <a:uFillTx/>
              <a:latin typeface="Arial" panose="020B0604020202020204" pitchFamily="34" charset="0"/>
              <a:ea typeface="SimSun" pitchFamily="2" charset="-122"/>
              <a:cs typeface="Arial" panose="020B0604020202020204" pitchFamily="34" charset="0"/>
            </a:endParaRPr>
          </a:p>
        </p:txBody>
      </p:sp>
      <p:sp>
        <p:nvSpPr>
          <p:cNvPr id="230404" name="TextBox 5"/>
          <p:cNvSpPr txBox="1">
            <a:spLocks noChangeArrowheads="1"/>
          </p:cNvSpPr>
          <p:nvPr/>
        </p:nvSpPr>
        <p:spPr bwMode="auto">
          <a:xfrm>
            <a:off x="8290449" y="71445"/>
            <a:ext cx="703825"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١٢٢</a:t>
            </a: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0405" name="Title 6"/>
          <p:cNvSpPr>
            <a:spLocks noGrp="1"/>
          </p:cNvSpPr>
          <p:nvPr>
            <p:ph type="title" idx="4294967295"/>
          </p:nvPr>
        </p:nvSpPr>
        <p:spPr>
          <a:xfrm>
            <a:off x="611559" y="196046"/>
            <a:ext cx="7678889" cy="769334"/>
          </a:xfrm>
          <a:effectLst>
            <a:outerShdw dist="35921" dir="2700000" algn="ctr" rotWithShape="0">
              <a:schemeClr val="bg1"/>
            </a:outerShdw>
          </a:effectLst>
        </p:spPr>
        <p:txBody>
          <a:bodyPr wrap="square">
            <a:spAutoFit/>
          </a:bodyPr>
          <a:lstStyle/>
          <a:p>
            <a:pPr rtl="1">
              <a:spcBef>
                <a:spcPct val="50000"/>
              </a:spcBef>
            </a:pPr>
            <a:r>
              <a:rPr lang="ar-SA" b="1" u="sng" dirty="0">
                <a:solidFill>
                  <a:srgbClr val="663300"/>
                </a:solidFill>
                <a:latin typeface="Arial" panose="020B0604020202020204" pitchFamily="34" charset="0"/>
                <a:cs typeface="Arial" panose="020B0604020202020204" pitchFamily="34" charset="0"/>
              </a:rPr>
              <a:t>الخصائص الرئيسية لسفر أعمال الرسل</a:t>
            </a:r>
            <a:endParaRPr lang="en-US" b="1" u="sng" dirty="0">
              <a:solidFill>
                <a:srgbClr val="663300"/>
              </a:solidFill>
              <a:latin typeface="Arial" panose="020B0604020202020204" pitchFamily="34" charset="0"/>
              <a:cs typeface="Arial" panose="020B0604020202020204" pitchFamily="34" charset="0"/>
            </a:endParaRPr>
          </a:p>
        </p:txBody>
      </p:sp>
      <p:pic>
        <p:nvPicPr>
          <p:cNvPr id="230406" name="Picture 80" descr="j023305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3383" y="1497313"/>
            <a:ext cx="1466289" cy="162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80" descr="j023305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548175" y="1481417"/>
            <a:ext cx="1484546" cy="1559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4276">
                                            <p:txEl>
                                              <p:pRg st="0" end="0"/>
                                            </p:txEl>
                                          </p:spTgt>
                                        </p:tgtEl>
                                        <p:attrNameLst>
                                          <p:attrName>style.visibility</p:attrName>
                                        </p:attrNameLst>
                                      </p:cBhvr>
                                      <p:to>
                                        <p:strVal val="visible"/>
                                      </p:to>
                                    </p:set>
                                    <p:anim calcmode="lin" valueType="num">
                                      <p:cBhvr additive="base">
                                        <p:cTn id="7" dur="500" fill="hold"/>
                                        <p:tgtEl>
                                          <p:spTgt spid="5427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427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230406"/>
                                        </p:tgtEl>
                                        <p:attrNameLst>
                                          <p:attrName>style.visibility</p:attrName>
                                        </p:attrNameLst>
                                      </p:cBhvr>
                                      <p:to>
                                        <p:strVal val="visible"/>
                                      </p:to>
                                    </p:set>
                                    <p:anim calcmode="lin" valueType="num">
                                      <p:cBhvr additive="base">
                                        <p:cTn id="27" dur="500" fill="hold"/>
                                        <p:tgtEl>
                                          <p:spTgt spid="230406"/>
                                        </p:tgtEl>
                                        <p:attrNameLst>
                                          <p:attrName>ppt_x</p:attrName>
                                        </p:attrNameLst>
                                      </p:cBhvr>
                                      <p:tavLst>
                                        <p:tav tm="0">
                                          <p:val>
                                            <p:strVal val="#ppt_x"/>
                                          </p:val>
                                        </p:tav>
                                        <p:tav tm="100000">
                                          <p:val>
                                            <p:strVal val="#ppt_x"/>
                                          </p:val>
                                        </p:tav>
                                      </p:tavLst>
                                    </p:anim>
                                    <p:anim calcmode="lin" valueType="num">
                                      <p:cBhvr additive="base">
                                        <p:cTn id="28" dur="500" fill="hold"/>
                                        <p:tgtEl>
                                          <p:spTgt spid="23040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utoUpdateAnimBg="0"/>
      <p:bldP spid="9" grpId="0" animBg="1" autoUpdateAnimBg="0"/>
      <p:bldP spid="54276" grpId="0" build="p" bldLvl="2" autoUpdateAnimBg="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a:extLst>
              <a:ext uri="{FF2B5EF4-FFF2-40B4-BE49-F238E27FC236}">
                <a16:creationId xmlns:a16="http://schemas.microsoft.com/office/drawing/2014/main" id="{1F161A56-4C8D-1EC3-3CF6-176A5FF5BCEC}"/>
              </a:ext>
            </a:extLst>
          </p:cNvPr>
          <p:cNvSpPr/>
          <p:nvPr/>
        </p:nvSpPr>
        <p:spPr bwMode="auto">
          <a:xfrm>
            <a:off x="395536" y="1340768"/>
            <a:ext cx="8568952" cy="3168352"/>
          </a:xfrm>
          <a:prstGeom prst="wedgeRoundRectCallout">
            <a:avLst>
              <a:gd name="adj1" fmla="val 40986"/>
              <a:gd name="adj2" fmla="val 110269"/>
              <a:gd name="adj3" fmla="val 16667"/>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693682" y="1196752"/>
            <a:ext cx="7898525" cy="3312368"/>
          </a:xfrm>
          <a:effectLst/>
        </p:spPr>
        <p:txBody>
          <a:bodyPr anchor="ctr"/>
          <a:lstStyle/>
          <a:p>
            <a:pPr>
              <a:defRPr/>
            </a:pPr>
            <a:r>
              <a:rPr lang="ar-SA" sz="6000" dirty="0">
                <a:solidFill>
                  <a:srgbClr val="000099"/>
                </a:solidFill>
                <a:effectLst/>
                <a:ea typeface="ＭＳ Ｐゴシック" charset="0"/>
              </a:rPr>
              <a:t>يَا رَبُّ هَلْ فِي هَذَا الْوَقْتِ تَرُدُّ الْمُلْكَ إِلَى إِسْرَائِيلَ؟</a:t>
            </a:r>
            <a:endParaRPr lang="en-US" sz="6000" dirty="0">
              <a:solidFill>
                <a:srgbClr val="000099"/>
              </a:solidFill>
              <a:effectLst/>
              <a:ea typeface="ＭＳ Ｐゴシック" charset="0"/>
            </a:endParaRPr>
          </a:p>
        </p:txBody>
      </p:sp>
      <p:sp>
        <p:nvSpPr>
          <p:cNvPr id="3" name="Rectangle 2">
            <a:extLst>
              <a:ext uri="{FF2B5EF4-FFF2-40B4-BE49-F238E27FC236}">
                <a16:creationId xmlns:a16="http://schemas.microsoft.com/office/drawing/2014/main" id="{A54734E6-9D2D-9188-485A-BE6373187979}"/>
              </a:ext>
            </a:extLst>
          </p:cNvPr>
          <p:cNvSpPr txBox="1">
            <a:spLocks noChangeArrowheads="1"/>
          </p:cNvSpPr>
          <p:nvPr/>
        </p:nvSpPr>
        <p:spPr bwMode="auto">
          <a:xfrm>
            <a:off x="-63063" y="5661248"/>
            <a:ext cx="4776953" cy="1196934"/>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rtl="1"/>
            <a:r>
              <a:rPr lang="ar-SA" sz="6000" b="1">
                <a:latin typeface="Arial" panose="020B0604020202020204" pitchFamily="34" charset="0"/>
                <a:cs typeface="Arial" panose="020B0604020202020204" pitchFamily="34" charset="0"/>
              </a:rPr>
              <a:t>اعمال ١ : ٦</a:t>
            </a:r>
          </a:p>
        </p:txBody>
      </p:sp>
    </p:spTree>
    <p:extLst>
      <p:ext uri="{BB962C8B-B14F-4D97-AF65-F5344CB8AC3E}">
        <p14:creationId xmlns:p14="http://schemas.microsoft.com/office/powerpoint/2010/main" val="4220320376"/>
      </p:ext>
    </p:extLst>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DCC09675-643D-0B44-AE77-378E335525D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35537041-488D-D044-B4EE-56712A5DA180}"/>
              </a:ext>
            </a:extLst>
          </p:cNvPr>
          <p:cNvSpPr txBox="1">
            <a:spLocks noChangeArrowheads="1"/>
          </p:cNvSpPr>
          <p:nvPr/>
        </p:nvSpPr>
        <p:spPr>
          <a:xfrm>
            <a:off x="2" y="2"/>
            <a:ext cx="9144688" cy="764704"/>
          </a:xfrm>
          <a:prstGeom prst="rect">
            <a:avLst/>
          </a:prstGeom>
          <a:noFill/>
          <a:ln w="9525">
            <a:noFill/>
            <a:miter lim="800000"/>
            <a:headEnd/>
            <a:tailEnd/>
          </a:ln>
          <a:effectLst/>
        </p:spPr>
        <p:txBody>
          <a:bodyPr lIns="91967" tIns="45986" rIns="91967" bIns="45986" anchor="ctr"/>
          <a:lstStyle>
            <a:defPPr>
              <a:defRPr lang="en-US"/>
            </a:defPPr>
            <a:lvl1pPr>
              <a:defRPr sz="2800" b="1">
                <a:solidFill>
                  <a:srgbClr val="FFFFFF"/>
                </a:solidFill>
                <a:effectLst>
                  <a:glow rad="228600">
                    <a:schemeClr val="tx1"/>
                  </a:glow>
                </a:effectLst>
                <a:latin typeface="Arial"/>
                <a:cs typeface="Arial"/>
              </a:defRPr>
            </a:lvl1pPr>
            <a:lvl2pPr marL="522260" indent="-200869"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478"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870"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262"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654"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043"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437"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829"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4000" u="none" strike="noStrike" kern="1200" cap="none" spc="0" normalizeH="0" baseline="0" noProof="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إجابة رائعة</a:t>
            </a:r>
            <a:r>
              <a:rPr kumimoji="0" lang="en-US" sz="4000" u="none" strike="noStrike" kern="1200" cap="none" spc="0" normalizeH="0" baseline="0" noProof="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 )  </a:t>
            </a:r>
            <a:r>
              <a:rPr kumimoji="0" lang="ar-SA" sz="4000" u="none" strike="noStrike" kern="1200" cap="none" spc="0" normalizeH="0" baseline="0" noProof="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اعمال ١ : ٧</a:t>
            </a:r>
            <a:r>
              <a:rPr kumimoji="0" lang="en-US" sz="4000" u="none" strike="noStrike" kern="1200" cap="none" spc="0" normalizeH="0" baseline="0" noProof="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a:t>
            </a:r>
            <a:endParaRPr kumimoji="0" lang="ar-SA" sz="4000" u="none" strike="noStrike" kern="1200" cap="none" spc="0" normalizeH="0" baseline="0" noProof="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77463DDD-7597-C444-9DC4-DBDB1A0FF2B5}"/>
              </a:ext>
            </a:extLst>
          </p:cNvPr>
          <p:cNvSpPr>
            <a:spLocks noChangeArrowheads="1"/>
          </p:cNvSpPr>
          <p:nvPr/>
        </p:nvSpPr>
        <p:spPr bwMode="auto">
          <a:xfrm>
            <a:off x="0" y="4149080"/>
            <a:ext cx="9144000" cy="2448272"/>
          </a:xfrm>
          <a:prstGeom prst="rect">
            <a:avLst/>
          </a:prstGeom>
          <a:noFill/>
          <a:ln w="9525">
            <a:noFill/>
            <a:miter lim="800000"/>
            <a:headEnd/>
            <a:tailEnd/>
          </a:ln>
          <a:effectLst/>
        </p:spPr>
        <p:txBody>
          <a:bodyPr lIns="91967" tIns="45986" rIns="91967" bIns="45986"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فَقَالَ لَهُمْ:</a:t>
            </a:r>
            <a:br>
              <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br>
            <a:endParaRPr kumimoji="0" lang="ar-SA"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لَيْسَ لَكُمْ أَنْ تَعْرِفُوا الأَزْمِنَةَ وَالأَوْقَاتَ الَّتِي جَعَلَهَا الآبُ فِي سُلْطَانِهِ</a:t>
            </a:r>
            <a:endParaRPr kumimoji="0" lang="en-SG"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17164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9785"/>
            <a:ext cx="9144000" cy="1086599"/>
          </a:xfrm>
          <a:effectLst>
            <a:outerShdw blurRad="63500" dist="35921" dir="2700000" algn="ctr" rotWithShape="0">
              <a:schemeClr val="tx2">
                <a:alpha val="74998"/>
              </a:schemeClr>
            </a:outerShdw>
          </a:effectLst>
        </p:spPr>
        <p:txBody>
          <a:bodyPr anchor="ctr"/>
          <a:lstStyle/>
          <a:p>
            <a:pPr>
              <a:defRPr/>
            </a:pPr>
            <a:r>
              <a:rPr lang="ar-SA" sz="5400">
                <a:effectLst>
                  <a:glow rad="127000">
                    <a:schemeClr val="tx1"/>
                  </a:glow>
                </a:effectLst>
                <a:ea typeface="ＭＳ Ｐゴシック" charset="0"/>
              </a:rPr>
              <a:t>تكونون لي شهوداً في</a:t>
            </a:r>
            <a:endParaRPr lang="en-US" sz="5400">
              <a:effectLst>
                <a:glow rad="127000">
                  <a:schemeClr val="tx1"/>
                </a:glow>
              </a:effectLst>
              <a:ea typeface="ＭＳ Ｐゴシック" charset="0"/>
            </a:endParaRPr>
          </a:p>
        </p:txBody>
      </p:sp>
      <p:pic>
        <p:nvPicPr>
          <p:cNvPr id="12292" name="Picture 4" descr="Image">
            <a:extLst>
              <a:ext uri="{FF2B5EF4-FFF2-40B4-BE49-F238E27FC236}">
                <a16:creationId xmlns:a16="http://schemas.microsoft.com/office/drawing/2014/main" id="{B3BD6CD7-2FD5-954C-835D-D2C11870BD7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36384"/>
            <a:ext cx="9144000" cy="47466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63F968AB-C521-C71C-4EDE-EB65040B5226}"/>
              </a:ext>
            </a:extLst>
          </p:cNvPr>
          <p:cNvSpPr txBox="1">
            <a:spLocks noChangeArrowheads="1"/>
          </p:cNvSpPr>
          <p:nvPr/>
        </p:nvSpPr>
        <p:spPr bwMode="auto">
          <a:xfrm>
            <a:off x="1" y="974991"/>
            <a:ext cx="3491880" cy="1445897"/>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40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أعمال </a:t>
            </a:r>
            <a:r>
              <a:rPr kumimoji="0" lang="ar-JO" altLang="zh-CN" sz="4000" b="1" u="none" strike="noStrike" kern="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٨:١</a:t>
            </a:r>
            <a:endParaRPr kumimoji="0" lang="en-US" sz="1600" b="1" u="none" strike="noStrike" kern="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 name="Text Box 4">
            <a:extLst>
              <a:ext uri="{FF2B5EF4-FFF2-40B4-BE49-F238E27FC236}">
                <a16:creationId xmlns:a16="http://schemas.microsoft.com/office/drawing/2014/main" id="{2D6EFA2E-D1D0-220B-FB87-6E122CF5C847}"/>
              </a:ext>
            </a:extLst>
          </p:cNvPr>
          <p:cNvSpPr txBox="1">
            <a:spLocks noChangeArrowheads="1"/>
          </p:cNvSpPr>
          <p:nvPr/>
        </p:nvSpPr>
        <p:spPr bwMode="auto">
          <a:xfrm>
            <a:off x="1" y="2337006"/>
            <a:ext cx="3491880" cy="3970211"/>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34" tIns="45667" rIns="91334" bIns="45667"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altLang="ja-JP"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لكنكم ستنالون قوة متى حل الروح القدس عليكم وتكونون لي شهوداً في </a:t>
            </a:r>
            <a:r>
              <a:rPr kumimoji="0" lang="ar-SA" altLang="ja-JP" sz="3600" b="1" u="none" strike="noStrike" kern="1200" cap="none" spc="0" normalizeH="0" baseline="0" noProof="0" dirty="0">
                <a:ln>
                  <a:noFill/>
                </a:ln>
                <a:solidFill>
                  <a:srgbClr val="FF8000"/>
                </a:solidFill>
                <a:effectLst/>
                <a:uLnTx/>
                <a:uFillTx/>
                <a:latin typeface="Arial" panose="020B0604020202020204" pitchFamily="34" charset="0"/>
                <a:cs typeface="Arial" panose="020B0604020202020204" pitchFamily="34" charset="0"/>
              </a:rPr>
              <a:t>أورشليم</a:t>
            </a:r>
            <a:r>
              <a:rPr kumimoji="0" lang="ar-SA" altLang="ja-JP"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وفي كل </a:t>
            </a:r>
            <a:r>
              <a:rPr kumimoji="0" lang="ar-SA" altLang="ja-JP" sz="3600" b="1" u="none" strike="noStrike" kern="1200" cap="none" spc="0" normalizeH="0" baseline="0" noProof="0" dirty="0">
                <a:ln>
                  <a:noFill/>
                </a:ln>
                <a:solidFill>
                  <a:srgbClr val="A3A3E0"/>
                </a:solidFill>
                <a:effectLst/>
                <a:uLnTx/>
                <a:uFillTx/>
                <a:latin typeface="Arial" panose="020B0604020202020204" pitchFamily="34" charset="0"/>
                <a:cs typeface="Arial" panose="020B0604020202020204" pitchFamily="34" charset="0"/>
              </a:rPr>
              <a:t>اليهودية</a:t>
            </a:r>
            <a:r>
              <a:rPr kumimoji="0" lang="ar-SA" altLang="ja-JP"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a:t>
            </a:r>
            <a:r>
              <a:rPr kumimoji="0" lang="ar-SA" altLang="ja-JP" sz="3600" b="1" u="none" strike="noStrike" kern="1200" cap="none" spc="0" normalizeH="0" baseline="0" noProof="0" dirty="0">
                <a:ln>
                  <a:noFill/>
                </a:ln>
                <a:solidFill>
                  <a:srgbClr val="3333CC">
                    <a:lumMod val="60000"/>
                    <a:lumOff val="40000"/>
                  </a:srgbClr>
                </a:solidFill>
                <a:effectLst/>
                <a:uLnTx/>
                <a:uFillTx/>
                <a:latin typeface="Arial" panose="020B0604020202020204" pitchFamily="34" charset="0"/>
                <a:cs typeface="Arial" panose="020B0604020202020204" pitchFamily="34" charset="0"/>
              </a:rPr>
              <a:t>السامرة</a:t>
            </a:r>
            <a:r>
              <a:rPr kumimoji="0" lang="ar-SA" altLang="ja-JP"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وإلى </a:t>
            </a:r>
            <a:r>
              <a:rPr kumimoji="0" lang="ar-SA" altLang="ja-JP"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أقصى الأرض</a:t>
            </a:r>
            <a:endParaRPr kumimoji="0" lang="en-US"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2681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4" descr="21492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2386" name="Rectangle 2"/>
          <p:cNvSpPr>
            <a:spLocks noGrp="1" noChangeArrowheads="1"/>
          </p:cNvSpPr>
          <p:nvPr>
            <p:ph type="ctrTitle"/>
          </p:nvPr>
        </p:nvSpPr>
        <p:spPr>
          <a:xfrm>
            <a:off x="400050" y="3048000"/>
            <a:ext cx="8132763" cy="3549650"/>
          </a:xfrm>
        </p:spPr>
        <p:txBody>
          <a:bodyPr anchor="ctr"/>
          <a:lstStyle/>
          <a:p>
            <a:pPr eaLnBrk="1" hangingPunct="1"/>
            <a:br>
              <a:rPr lang="en-US" sz="4800"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br>
            <a:r>
              <a:rPr lang="ar-JO" sz="4800"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1. القبر </a:t>
            </a:r>
            <a:r>
              <a:rPr lang="ar-JO" sz="4800" b="1" dirty="0">
                <a:solidFill>
                  <a:srgbClr val="7030A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الفارغ</a:t>
            </a:r>
            <a:r>
              <a:rPr lang="ar-JO" sz="4800"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 يرينا أن المسيح حي اليوم (يوحنا 20: 1-9)</a:t>
            </a:r>
            <a:endParaRPr lang="en-US" sz="4800"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40315643"/>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108760"/>
          </a:xfrm>
          <a:effectLst>
            <a:outerShdw blurRad="63500" dist="35921" dir="2700000" algn="ctr" rotWithShape="0">
              <a:schemeClr val="tx2">
                <a:alpha val="74998"/>
              </a:schemeClr>
            </a:outerShdw>
          </a:effectLst>
        </p:spPr>
        <p:txBody>
          <a:bodyPr/>
          <a:lstStyle/>
          <a:p>
            <a:pPr>
              <a:defRPr/>
            </a:pPr>
            <a:r>
              <a:rPr lang="ar-SA" sz="5400" dirty="0">
                <a:effectLst>
                  <a:glow rad="127000">
                    <a:schemeClr val="tx1"/>
                  </a:glow>
                </a:effectLst>
                <a:ea typeface="Arial" charset="0"/>
              </a:rPr>
              <a:t>وقفة ( دور )الشاهد</a:t>
            </a:r>
            <a:endParaRPr lang="en-US" sz="5400" dirty="0">
              <a:effectLst>
                <a:glow rad="127000">
                  <a:schemeClr val="tx1"/>
                </a:glow>
              </a:effectLst>
              <a:ea typeface="ＭＳ Ｐゴシック" charset="0"/>
              <a:cs typeface="ＭＳ Ｐゴシック" charset="0"/>
            </a:endParaRPr>
          </a:p>
        </p:txBody>
      </p:sp>
      <p:pic>
        <p:nvPicPr>
          <p:cNvPr id="14338" name="Picture 2" descr="What Can You Argue to a Jury About a Witness' Credibility? North Carolina  Supreme Court Provides Some Guidance | North Carolina Appellate Practice  Blog">
            <a:extLst>
              <a:ext uri="{FF2B5EF4-FFF2-40B4-BE49-F238E27FC236}">
                <a16:creationId xmlns:a16="http://schemas.microsoft.com/office/drawing/2014/main" id="{8CD8FE63-69BB-8842-9A3D-9114E656458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658641"/>
            <a:ext cx="9217200" cy="4323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9986062"/>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p:cNvSpPr>
            <a:spLocks noGrp="1" noChangeArrowheads="1"/>
          </p:cNvSpPr>
          <p:nvPr>
            <p:ph type="title" idx="4294967295"/>
          </p:nvPr>
        </p:nvSpPr>
        <p:spPr>
          <a:xfrm>
            <a:off x="76199" y="304800"/>
            <a:ext cx="4495801" cy="990600"/>
          </a:xfrm>
          <a:effectLst>
            <a:outerShdw blurRad="63500" dist="35921" dir="2700000" algn="ctr" rotWithShape="0">
              <a:schemeClr val="tx2">
                <a:alpha val="74998"/>
              </a:schemeClr>
            </a:outerShdw>
          </a:effectLst>
        </p:spPr>
        <p:txBody>
          <a:bodyPr/>
          <a:lstStyle/>
          <a:p>
            <a:pPr eaLnBrk="1" hangingPunct="1">
              <a:defRPr/>
            </a:pPr>
            <a:r>
              <a:rPr lang="ar-JO" altLang="zh-CN" kern="1200">
                <a:solidFill>
                  <a:srgbClr val="FFFFFF"/>
                </a:solidFill>
                <a:effectLst>
                  <a:outerShdw blurRad="38100" dist="38100" dir="2700000" algn="tl">
                    <a:srgbClr val="000000"/>
                  </a:outerShdw>
                </a:effectLst>
              </a:rPr>
              <a:t>أعمال </a:t>
            </a:r>
            <a:r>
              <a:rPr lang="ar-JO" altLang="zh-CN">
                <a:solidFill>
                  <a:srgbClr val="FFFFFF"/>
                </a:solidFill>
                <a:effectLst>
                  <a:outerShdw blurRad="38100" dist="38100" dir="2700000" algn="tl">
                    <a:srgbClr val="000000"/>
                  </a:outerShdw>
                </a:effectLst>
              </a:rPr>
              <a:t>٨:١</a:t>
            </a:r>
            <a:endParaRPr lang="en-US" sz="1800">
              <a:ea typeface="ＭＳ Ｐゴシック" charset="0"/>
            </a:endParaRPr>
          </a:p>
        </p:txBody>
      </p:sp>
      <p:pic>
        <p:nvPicPr>
          <p:cNvPr id="241667" name="Picture 3" descr="Maps and Charts of Israe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8200" y="0"/>
            <a:ext cx="449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1668" name="Text Box 4"/>
          <p:cNvSpPr txBox="1">
            <a:spLocks noChangeArrowheads="1"/>
          </p:cNvSpPr>
          <p:nvPr/>
        </p:nvSpPr>
        <p:spPr bwMode="auto">
          <a:xfrm>
            <a:off x="179388" y="1591846"/>
            <a:ext cx="4316413" cy="3785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34" tIns="45667" rIns="91334" bIns="45667"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لكنكم ستنالون قوة متى حل الروح القدس عليكم وتكونون لي شهوداً في </a:t>
            </a:r>
            <a:r>
              <a:rPr kumimoji="0" lang="ar-SA" altLang="ja-JP" sz="4000" b="1" u="none" strike="noStrike" kern="1200" cap="none" spc="0" normalizeH="0" baseline="0" noProof="0" dirty="0">
                <a:ln>
                  <a:noFill/>
                </a:ln>
                <a:solidFill>
                  <a:srgbClr val="FF8000"/>
                </a:solidFill>
                <a:effectLst/>
                <a:uLnTx/>
                <a:uFillTx/>
                <a:latin typeface="Arial" panose="020B0604020202020204" pitchFamily="34" charset="0"/>
                <a:ea typeface="ＭＳ Ｐゴシック" charset="0"/>
                <a:cs typeface="Arial" panose="020B0604020202020204" pitchFamily="34" charset="0"/>
              </a:rPr>
              <a:t>أورشليم</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وفي كل </a:t>
            </a:r>
            <a:r>
              <a:rPr kumimoji="0" lang="ar-SA" altLang="ja-JP" sz="4000" b="1" u="none" strike="noStrike" kern="1200" cap="none" spc="0" normalizeH="0" baseline="0" noProof="0" dirty="0">
                <a:ln>
                  <a:noFill/>
                </a:ln>
                <a:solidFill>
                  <a:srgbClr val="A3A3E0"/>
                </a:solidFill>
                <a:effectLst/>
                <a:uLnTx/>
                <a:uFillTx/>
                <a:latin typeface="Arial" panose="020B0604020202020204" pitchFamily="34" charset="0"/>
                <a:ea typeface="ＭＳ Ｐゴシック" charset="0"/>
                <a:cs typeface="Arial" panose="020B0604020202020204" pitchFamily="34" charset="0"/>
              </a:rPr>
              <a:t>اليهودية</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a:t>
            </a:r>
            <a:r>
              <a:rPr kumimoji="0" lang="ar-SA" altLang="ja-JP" sz="4000" b="1" u="none" strike="noStrike" kern="1200" cap="none" spc="0" normalizeH="0" baseline="0" noProof="0" dirty="0">
                <a:ln>
                  <a:noFill/>
                </a:ln>
                <a:solidFill>
                  <a:srgbClr val="3333CC">
                    <a:lumMod val="60000"/>
                    <a:lumOff val="40000"/>
                  </a:srgbClr>
                </a:solidFill>
                <a:effectLst/>
                <a:uLnTx/>
                <a:uFillTx/>
                <a:latin typeface="Arial" panose="020B0604020202020204" pitchFamily="34" charset="0"/>
                <a:ea typeface="ＭＳ Ｐゴシック" charset="0"/>
                <a:cs typeface="Arial" panose="020B0604020202020204" pitchFamily="34" charset="0"/>
              </a:rPr>
              <a:t>السامرة</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وإلى </a:t>
            </a:r>
            <a:r>
              <a:rPr kumimoji="0" lang="ar-SA" altLang="ja-JP"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أقصى الأرض</a:t>
            </a:r>
            <a:endParaRPr kumimoji="0" lang="en-US"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81957" name="Freeform 5"/>
          <p:cNvSpPr>
            <a:spLocks/>
          </p:cNvSpPr>
          <p:nvPr/>
        </p:nvSpPr>
        <p:spPr bwMode="auto">
          <a:xfrm>
            <a:off x="6384927" y="2635252"/>
            <a:ext cx="2020888" cy="1936750"/>
          </a:xfrm>
          <a:custGeom>
            <a:avLst/>
            <a:gdLst>
              <a:gd name="T0" fmla="*/ 2147483647 w 1273"/>
              <a:gd name="T1" fmla="*/ 2147483647 h 1220"/>
              <a:gd name="T2" fmla="*/ 2147483647 w 1273"/>
              <a:gd name="T3" fmla="*/ 2147483647 h 1220"/>
              <a:gd name="T4" fmla="*/ 2147483647 w 1273"/>
              <a:gd name="T5" fmla="*/ 2147483647 h 1220"/>
              <a:gd name="T6" fmla="*/ 2147483647 w 1273"/>
              <a:gd name="T7" fmla="*/ 2147483647 h 1220"/>
              <a:gd name="T8" fmla="*/ 2147483647 w 1273"/>
              <a:gd name="T9" fmla="*/ 2147483647 h 1220"/>
              <a:gd name="T10" fmla="*/ 2147483647 w 1273"/>
              <a:gd name="T11" fmla="*/ 2147483647 h 1220"/>
              <a:gd name="T12" fmla="*/ 2147483647 w 1273"/>
              <a:gd name="T13" fmla="*/ 2147483647 h 1220"/>
              <a:gd name="T14" fmla="*/ 2147483647 w 1273"/>
              <a:gd name="T15" fmla="*/ 2147483647 h 1220"/>
              <a:gd name="T16" fmla="*/ 2147483647 w 1273"/>
              <a:gd name="T17" fmla="*/ 2147483647 h 1220"/>
              <a:gd name="T18" fmla="*/ 2147483647 w 1273"/>
              <a:gd name="T19" fmla="*/ 2147483647 h 1220"/>
              <a:gd name="T20" fmla="*/ 2147483647 w 1273"/>
              <a:gd name="T21" fmla="*/ 2147483647 h 1220"/>
              <a:gd name="T22" fmla="*/ 2147483647 w 1273"/>
              <a:gd name="T23" fmla="*/ 2147483647 h 1220"/>
              <a:gd name="T24" fmla="*/ 2147483647 w 1273"/>
              <a:gd name="T25" fmla="*/ 2147483647 h 1220"/>
              <a:gd name="T26" fmla="*/ 2147483647 w 1273"/>
              <a:gd name="T27" fmla="*/ 2147483647 h 1220"/>
              <a:gd name="T28" fmla="*/ 2147483647 w 1273"/>
              <a:gd name="T29" fmla="*/ 2147483647 h 1220"/>
              <a:gd name="T30" fmla="*/ 2147483647 w 1273"/>
              <a:gd name="T31" fmla="*/ 2147483647 h 1220"/>
              <a:gd name="T32" fmla="*/ 0 w 1273"/>
              <a:gd name="T33" fmla="*/ 2147483647 h 1220"/>
              <a:gd name="T34" fmla="*/ 2147483647 w 1273"/>
              <a:gd name="T35" fmla="*/ 2147483647 h 1220"/>
              <a:gd name="T36" fmla="*/ 2147483647 w 1273"/>
              <a:gd name="T37" fmla="*/ 2147483647 h 1220"/>
              <a:gd name="T38" fmla="*/ 2147483647 w 1273"/>
              <a:gd name="T39" fmla="*/ 2147483647 h 1220"/>
              <a:gd name="T40" fmla="*/ 2147483647 w 1273"/>
              <a:gd name="T41" fmla="*/ 2147483647 h 1220"/>
              <a:gd name="T42" fmla="*/ 2147483647 w 1273"/>
              <a:gd name="T43" fmla="*/ 2147483647 h 1220"/>
              <a:gd name="T44" fmla="*/ 2147483647 w 1273"/>
              <a:gd name="T45" fmla="*/ 2147483647 h 1220"/>
              <a:gd name="T46" fmla="*/ 2147483647 w 1273"/>
              <a:gd name="T47" fmla="*/ 2147483647 h 1220"/>
              <a:gd name="T48" fmla="*/ 2147483647 w 1273"/>
              <a:gd name="T49" fmla="*/ 2147483647 h 1220"/>
              <a:gd name="T50" fmla="*/ 2147483647 w 1273"/>
              <a:gd name="T51" fmla="*/ 2147483647 h 1220"/>
              <a:gd name="T52" fmla="*/ 2147483647 w 1273"/>
              <a:gd name="T53" fmla="*/ 2147483647 h 1220"/>
              <a:gd name="T54" fmla="*/ 2147483647 w 1273"/>
              <a:gd name="T55" fmla="*/ 2147483647 h 1220"/>
              <a:gd name="T56" fmla="*/ 2147483647 w 1273"/>
              <a:gd name="T57" fmla="*/ 2147483647 h 1220"/>
              <a:gd name="T58" fmla="*/ 2147483647 w 1273"/>
              <a:gd name="T59" fmla="*/ 2147483647 h 1220"/>
              <a:gd name="T60" fmla="*/ 2147483647 w 1273"/>
              <a:gd name="T61" fmla="*/ 2147483647 h 1220"/>
              <a:gd name="T62" fmla="*/ 2147483647 w 1273"/>
              <a:gd name="T63" fmla="*/ 2147483647 h 1220"/>
              <a:gd name="T64" fmla="*/ 2147483647 w 1273"/>
              <a:gd name="T65" fmla="*/ 2147483647 h 12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3"/>
              <a:gd name="T100" fmla="*/ 0 h 1220"/>
              <a:gd name="T101" fmla="*/ 1273 w 1273"/>
              <a:gd name="T102" fmla="*/ 1220 h 12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3" h="1220">
                <a:moveTo>
                  <a:pt x="1178" y="28"/>
                </a:moveTo>
                <a:cubicBezTo>
                  <a:pt x="1123" y="47"/>
                  <a:pt x="1187" y="26"/>
                  <a:pt x="1074" y="43"/>
                </a:cubicBezTo>
                <a:cubicBezTo>
                  <a:pt x="1058" y="45"/>
                  <a:pt x="1045" y="55"/>
                  <a:pt x="1030" y="58"/>
                </a:cubicBezTo>
                <a:cubicBezTo>
                  <a:pt x="961" y="68"/>
                  <a:pt x="821" y="71"/>
                  <a:pt x="778" y="73"/>
                </a:cubicBezTo>
                <a:cubicBezTo>
                  <a:pt x="753" y="76"/>
                  <a:pt x="729" y="88"/>
                  <a:pt x="704" y="88"/>
                </a:cubicBezTo>
                <a:cubicBezTo>
                  <a:pt x="644" y="88"/>
                  <a:pt x="597" y="58"/>
                  <a:pt x="541" y="51"/>
                </a:cubicBezTo>
                <a:cubicBezTo>
                  <a:pt x="511" y="47"/>
                  <a:pt x="481" y="45"/>
                  <a:pt x="452" y="43"/>
                </a:cubicBezTo>
                <a:cubicBezTo>
                  <a:pt x="448" y="32"/>
                  <a:pt x="443" y="0"/>
                  <a:pt x="422" y="6"/>
                </a:cubicBezTo>
                <a:cubicBezTo>
                  <a:pt x="414" y="7"/>
                  <a:pt x="417" y="20"/>
                  <a:pt x="415" y="28"/>
                </a:cubicBezTo>
                <a:cubicBezTo>
                  <a:pt x="406" y="138"/>
                  <a:pt x="392" y="328"/>
                  <a:pt x="311" y="414"/>
                </a:cubicBezTo>
                <a:cubicBezTo>
                  <a:pt x="289" y="481"/>
                  <a:pt x="286" y="577"/>
                  <a:pt x="252" y="636"/>
                </a:cubicBezTo>
                <a:cubicBezTo>
                  <a:pt x="233" y="667"/>
                  <a:pt x="238" y="683"/>
                  <a:pt x="207" y="702"/>
                </a:cubicBezTo>
                <a:cubicBezTo>
                  <a:pt x="190" y="754"/>
                  <a:pt x="216" y="694"/>
                  <a:pt x="163" y="739"/>
                </a:cubicBezTo>
                <a:cubicBezTo>
                  <a:pt x="147" y="751"/>
                  <a:pt x="144" y="774"/>
                  <a:pt x="133" y="791"/>
                </a:cubicBezTo>
                <a:cubicBezTo>
                  <a:pt x="123" y="891"/>
                  <a:pt x="104" y="913"/>
                  <a:pt x="67" y="999"/>
                </a:cubicBezTo>
                <a:cubicBezTo>
                  <a:pt x="55" y="1025"/>
                  <a:pt x="53" y="1048"/>
                  <a:pt x="37" y="1073"/>
                </a:cubicBezTo>
                <a:cubicBezTo>
                  <a:pt x="27" y="1101"/>
                  <a:pt x="10" y="1104"/>
                  <a:pt x="0" y="1132"/>
                </a:cubicBezTo>
                <a:cubicBezTo>
                  <a:pt x="19" y="1220"/>
                  <a:pt x="25" y="1190"/>
                  <a:pt x="141" y="1184"/>
                </a:cubicBezTo>
                <a:cubicBezTo>
                  <a:pt x="310" y="1147"/>
                  <a:pt x="470" y="1165"/>
                  <a:pt x="652" y="1162"/>
                </a:cubicBezTo>
                <a:cubicBezTo>
                  <a:pt x="688" y="1148"/>
                  <a:pt x="724" y="1139"/>
                  <a:pt x="763" y="1132"/>
                </a:cubicBezTo>
                <a:cubicBezTo>
                  <a:pt x="828" y="1137"/>
                  <a:pt x="890" y="1146"/>
                  <a:pt x="956" y="1154"/>
                </a:cubicBezTo>
                <a:cubicBezTo>
                  <a:pt x="1041" y="1177"/>
                  <a:pt x="1128" y="1167"/>
                  <a:pt x="1215" y="1162"/>
                </a:cubicBezTo>
                <a:cubicBezTo>
                  <a:pt x="1235" y="1130"/>
                  <a:pt x="1223" y="1114"/>
                  <a:pt x="1259" y="1102"/>
                </a:cubicBezTo>
                <a:cubicBezTo>
                  <a:pt x="1273" y="1062"/>
                  <a:pt x="1259" y="1024"/>
                  <a:pt x="1237" y="991"/>
                </a:cubicBezTo>
                <a:cubicBezTo>
                  <a:pt x="1228" y="963"/>
                  <a:pt x="1220" y="938"/>
                  <a:pt x="1215" y="910"/>
                </a:cubicBezTo>
                <a:cubicBezTo>
                  <a:pt x="1238" y="852"/>
                  <a:pt x="1254" y="739"/>
                  <a:pt x="1200" y="702"/>
                </a:cubicBezTo>
                <a:cubicBezTo>
                  <a:pt x="1182" y="675"/>
                  <a:pt x="1175" y="666"/>
                  <a:pt x="1185" y="636"/>
                </a:cubicBezTo>
                <a:cubicBezTo>
                  <a:pt x="1178" y="554"/>
                  <a:pt x="1129" y="392"/>
                  <a:pt x="1207" y="339"/>
                </a:cubicBezTo>
                <a:cubicBezTo>
                  <a:pt x="1212" y="323"/>
                  <a:pt x="1227" y="260"/>
                  <a:pt x="1237" y="251"/>
                </a:cubicBezTo>
                <a:cubicBezTo>
                  <a:pt x="1242" y="245"/>
                  <a:pt x="1251" y="245"/>
                  <a:pt x="1259" y="243"/>
                </a:cubicBezTo>
                <a:cubicBezTo>
                  <a:pt x="1256" y="203"/>
                  <a:pt x="1260" y="163"/>
                  <a:pt x="1252" y="125"/>
                </a:cubicBezTo>
                <a:cubicBezTo>
                  <a:pt x="1250" y="117"/>
                  <a:pt x="1236" y="121"/>
                  <a:pt x="1230" y="117"/>
                </a:cubicBezTo>
                <a:cubicBezTo>
                  <a:pt x="1196" y="89"/>
                  <a:pt x="1218" y="55"/>
                  <a:pt x="1178" y="28"/>
                </a:cubicBezTo>
                <a:close/>
              </a:path>
            </a:pathLst>
          </a:custGeom>
          <a:solidFill>
            <a:srgbClr val="004131"/>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81958" name="Text Box 6"/>
          <p:cNvSpPr txBox="1">
            <a:spLocks noChangeArrowheads="1"/>
          </p:cNvSpPr>
          <p:nvPr/>
        </p:nvSpPr>
        <p:spPr bwMode="auto">
          <a:xfrm>
            <a:off x="6858000" y="3276600"/>
            <a:ext cx="1676400" cy="584668"/>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اليهودية</a:t>
            </a:r>
            <a:endParaRPr kumimoji="0" lang="en-US" sz="3200" b="1" u="none" strike="noStrike" kern="1200" cap="none" spc="0" normalizeH="0" baseline="0" noProof="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381959" name="Text Box 7"/>
          <p:cNvSpPr txBox="1">
            <a:spLocks noChangeArrowheads="1"/>
          </p:cNvSpPr>
          <p:nvPr/>
        </p:nvSpPr>
        <p:spPr bwMode="auto">
          <a:xfrm>
            <a:off x="4800600" y="228610"/>
            <a:ext cx="2286000" cy="584668"/>
          </a:xfrm>
          <a:prstGeom prst="rect">
            <a:avLst/>
          </a:prstGeom>
          <a:noFill/>
          <a:ln w="9525">
            <a:noFill/>
            <a:miter lim="800000"/>
            <a:headEnd/>
            <a:tailEnd/>
          </a:ln>
          <a:effec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1" u="none" strike="noStrike" kern="1200" cap="none" spc="0" normalizeH="0" baseline="0" noProof="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أقصى الأرض</a:t>
            </a:r>
            <a:endParaRPr kumimoji="0" lang="en-US" sz="3200" b="1" u="none" strike="noStrike" kern="1200" cap="none" spc="0" normalizeH="0" baseline="0" noProof="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81960" name="Freeform 8"/>
          <p:cNvSpPr>
            <a:spLocks/>
          </p:cNvSpPr>
          <p:nvPr/>
        </p:nvSpPr>
        <p:spPr bwMode="auto">
          <a:xfrm>
            <a:off x="7856550" y="2998791"/>
            <a:ext cx="238125" cy="187325"/>
          </a:xfrm>
          <a:custGeom>
            <a:avLst/>
            <a:gdLst>
              <a:gd name="T0" fmla="*/ 2147483647 w 150"/>
              <a:gd name="T1" fmla="*/ 0 h 118"/>
              <a:gd name="T2" fmla="*/ 2147483647 w 150"/>
              <a:gd name="T3" fmla="*/ 2147483647 h 118"/>
              <a:gd name="T4" fmla="*/ 2147483647 w 150"/>
              <a:gd name="T5" fmla="*/ 2147483647 h 118"/>
              <a:gd name="T6" fmla="*/ 2147483647 w 150"/>
              <a:gd name="T7" fmla="*/ 2147483647 h 118"/>
              <a:gd name="T8" fmla="*/ 2147483647 w 150"/>
              <a:gd name="T9" fmla="*/ 2147483647 h 118"/>
              <a:gd name="T10" fmla="*/ 2147483647 w 150"/>
              <a:gd name="T11" fmla="*/ 2147483647 h 118"/>
              <a:gd name="T12" fmla="*/ 2147483647 w 150"/>
              <a:gd name="T13" fmla="*/ 0 h 118"/>
              <a:gd name="T14" fmla="*/ 0 60000 65536"/>
              <a:gd name="T15" fmla="*/ 0 60000 65536"/>
              <a:gd name="T16" fmla="*/ 0 60000 65536"/>
              <a:gd name="T17" fmla="*/ 0 60000 65536"/>
              <a:gd name="T18" fmla="*/ 0 60000 65536"/>
              <a:gd name="T19" fmla="*/ 0 60000 65536"/>
              <a:gd name="T20" fmla="*/ 0 60000 65536"/>
              <a:gd name="T21" fmla="*/ 0 w 150"/>
              <a:gd name="T22" fmla="*/ 0 h 118"/>
              <a:gd name="T23" fmla="*/ 150 w 150"/>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 h="118">
                <a:moveTo>
                  <a:pt x="110" y="0"/>
                </a:moveTo>
                <a:cubicBezTo>
                  <a:pt x="72" y="5"/>
                  <a:pt x="48" y="11"/>
                  <a:pt x="14" y="22"/>
                </a:cubicBezTo>
                <a:cubicBezTo>
                  <a:pt x="1" y="89"/>
                  <a:pt x="0" y="97"/>
                  <a:pt x="66" y="118"/>
                </a:cubicBezTo>
                <a:cubicBezTo>
                  <a:pt x="88" y="110"/>
                  <a:pt x="109" y="103"/>
                  <a:pt x="132" y="96"/>
                </a:cubicBezTo>
                <a:cubicBezTo>
                  <a:pt x="150" y="68"/>
                  <a:pt x="149" y="50"/>
                  <a:pt x="118" y="29"/>
                </a:cubicBezTo>
                <a:cubicBezTo>
                  <a:pt x="111" y="24"/>
                  <a:pt x="97" y="29"/>
                  <a:pt x="95" y="22"/>
                </a:cubicBezTo>
                <a:cubicBezTo>
                  <a:pt x="92" y="13"/>
                  <a:pt x="105" y="7"/>
                  <a:pt x="110" y="0"/>
                </a:cubicBezTo>
                <a:close/>
              </a:path>
            </a:pathLst>
          </a:custGeom>
          <a:solidFill>
            <a:srgbClr val="FF8000"/>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81961" name="Freeform 9"/>
          <p:cNvSpPr>
            <a:spLocks/>
          </p:cNvSpPr>
          <p:nvPr/>
        </p:nvSpPr>
        <p:spPr bwMode="auto">
          <a:xfrm>
            <a:off x="7015179" y="1171576"/>
            <a:ext cx="1482725" cy="1644650"/>
          </a:xfrm>
          <a:custGeom>
            <a:avLst/>
            <a:gdLst>
              <a:gd name="T0" fmla="*/ 2147483647 w 934"/>
              <a:gd name="T1" fmla="*/ 2147483647 h 1036"/>
              <a:gd name="T2" fmla="*/ 2147483647 w 934"/>
              <a:gd name="T3" fmla="*/ 2147483647 h 1036"/>
              <a:gd name="T4" fmla="*/ 2147483647 w 934"/>
              <a:gd name="T5" fmla="*/ 2147483647 h 1036"/>
              <a:gd name="T6" fmla="*/ 2147483647 w 934"/>
              <a:gd name="T7" fmla="*/ 2147483647 h 1036"/>
              <a:gd name="T8" fmla="*/ 2147483647 w 934"/>
              <a:gd name="T9" fmla="*/ 2147483647 h 1036"/>
              <a:gd name="T10" fmla="*/ 2147483647 w 934"/>
              <a:gd name="T11" fmla="*/ 2147483647 h 1036"/>
              <a:gd name="T12" fmla="*/ 2147483647 w 934"/>
              <a:gd name="T13" fmla="*/ 2147483647 h 1036"/>
              <a:gd name="T14" fmla="*/ 2147483647 w 934"/>
              <a:gd name="T15" fmla="*/ 2147483647 h 1036"/>
              <a:gd name="T16" fmla="*/ 2147483647 w 934"/>
              <a:gd name="T17" fmla="*/ 2147483647 h 1036"/>
              <a:gd name="T18" fmla="*/ 2147483647 w 934"/>
              <a:gd name="T19" fmla="*/ 2147483647 h 1036"/>
              <a:gd name="T20" fmla="*/ 2147483647 w 934"/>
              <a:gd name="T21" fmla="*/ 2147483647 h 1036"/>
              <a:gd name="T22" fmla="*/ 2147483647 w 934"/>
              <a:gd name="T23" fmla="*/ 2147483647 h 1036"/>
              <a:gd name="T24" fmla="*/ 2147483647 w 934"/>
              <a:gd name="T25" fmla="*/ 2147483647 h 1036"/>
              <a:gd name="T26" fmla="*/ 2147483647 w 934"/>
              <a:gd name="T27" fmla="*/ 2147483647 h 1036"/>
              <a:gd name="T28" fmla="*/ 2147483647 w 934"/>
              <a:gd name="T29" fmla="*/ 2147483647 h 1036"/>
              <a:gd name="T30" fmla="*/ 2147483647 w 934"/>
              <a:gd name="T31" fmla="*/ 2147483647 h 1036"/>
              <a:gd name="T32" fmla="*/ 2147483647 w 934"/>
              <a:gd name="T33" fmla="*/ 2147483647 h 1036"/>
              <a:gd name="T34" fmla="*/ 2147483647 w 934"/>
              <a:gd name="T35" fmla="*/ 2147483647 h 1036"/>
              <a:gd name="T36" fmla="*/ 2147483647 w 934"/>
              <a:gd name="T37" fmla="*/ 2147483647 h 1036"/>
              <a:gd name="T38" fmla="*/ 2147483647 w 934"/>
              <a:gd name="T39" fmla="*/ 2147483647 h 1036"/>
              <a:gd name="T40" fmla="*/ 2147483647 w 934"/>
              <a:gd name="T41" fmla="*/ 2147483647 h 1036"/>
              <a:gd name="T42" fmla="*/ 2147483647 w 934"/>
              <a:gd name="T43" fmla="*/ 2147483647 h 10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34"/>
              <a:gd name="T67" fmla="*/ 0 h 1036"/>
              <a:gd name="T68" fmla="*/ 934 w 934"/>
              <a:gd name="T69" fmla="*/ 1036 h 10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34" h="1036">
                <a:moveTo>
                  <a:pt x="759" y="180"/>
                </a:moveTo>
                <a:cubicBezTo>
                  <a:pt x="694" y="244"/>
                  <a:pt x="575" y="205"/>
                  <a:pt x="499" y="203"/>
                </a:cubicBezTo>
                <a:cubicBezTo>
                  <a:pt x="459" y="171"/>
                  <a:pt x="424" y="140"/>
                  <a:pt x="381" y="114"/>
                </a:cubicBezTo>
                <a:cubicBezTo>
                  <a:pt x="365" y="104"/>
                  <a:pt x="336" y="84"/>
                  <a:pt x="336" y="84"/>
                </a:cubicBezTo>
                <a:cubicBezTo>
                  <a:pt x="282" y="0"/>
                  <a:pt x="160" y="103"/>
                  <a:pt x="92" y="32"/>
                </a:cubicBezTo>
                <a:cubicBezTo>
                  <a:pt x="82" y="34"/>
                  <a:pt x="68" y="31"/>
                  <a:pt x="62" y="40"/>
                </a:cubicBezTo>
                <a:cubicBezTo>
                  <a:pt x="57" y="46"/>
                  <a:pt x="69" y="54"/>
                  <a:pt x="70" y="62"/>
                </a:cubicBezTo>
                <a:cubicBezTo>
                  <a:pt x="74" y="116"/>
                  <a:pt x="74" y="170"/>
                  <a:pt x="77" y="225"/>
                </a:cubicBezTo>
                <a:cubicBezTo>
                  <a:pt x="72" y="295"/>
                  <a:pt x="73" y="329"/>
                  <a:pt x="55" y="388"/>
                </a:cubicBezTo>
                <a:cubicBezTo>
                  <a:pt x="52" y="412"/>
                  <a:pt x="49" y="437"/>
                  <a:pt x="48" y="462"/>
                </a:cubicBezTo>
                <a:cubicBezTo>
                  <a:pt x="44" y="540"/>
                  <a:pt x="46" y="620"/>
                  <a:pt x="40" y="699"/>
                </a:cubicBezTo>
                <a:cubicBezTo>
                  <a:pt x="37" y="723"/>
                  <a:pt x="10" y="787"/>
                  <a:pt x="3" y="817"/>
                </a:cubicBezTo>
                <a:cubicBezTo>
                  <a:pt x="5" y="851"/>
                  <a:pt x="0" y="887"/>
                  <a:pt x="10" y="921"/>
                </a:cubicBezTo>
                <a:cubicBezTo>
                  <a:pt x="13" y="932"/>
                  <a:pt x="33" y="932"/>
                  <a:pt x="40" y="943"/>
                </a:cubicBezTo>
                <a:cubicBezTo>
                  <a:pt x="48" y="956"/>
                  <a:pt x="39" y="987"/>
                  <a:pt x="55" y="988"/>
                </a:cubicBezTo>
                <a:cubicBezTo>
                  <a:pt x="151" y="993"/>
                  <a:pt x="247" y="998"/>
                  <a:pt x="344" y="1003"/>
                </a:cubicBezTo>
                <a:cubicBezTo>
                  <a:pt x="934" y="991"/>
                  <a:pt x="624" y="1036"/>
                  <a:pt x="825" y="973"/>
                </a:cubicBezTo>
                <a:cubicBezTo>
                  <a:pt x="851" y="899"/>
                  <a:pt x="854" y="752"/>
                  <a:pt x="833" y="669"/>
                </a:cubicBezTo>
                <a:cubicBezTo>
                  <a:pt x="830" y="660"/>
                  <a:pt x="817" y="659"/>
                  <a:pt x="810" y="654"/>
                </a:cubicBezTo>
                <a:cubicBezTo>
                  <a:pt x="756" y="563"/>
                  <a:pt x="839" y="412"/>
                  <a:pt x="751" y="380"/>
                </a:cubicBezTo>
                <a:cubicBezTo>
                  <a:pt x="723" y="339"/>
                  <a:pt x="727" y="308"/>
                  <a:pt x="744" y="262"/>
                </a:cubicBezTo>
                <a:cubicBezTo>
                  <a:pt x="731" y="213"/>
                  <a:pt x="731" y="241"/>
                  <a:pt x="759" y="180"/>
                </a:cubicBezTo>
                <a:close/>
              </a:path>
            </a:pathLst>
          </a:custGeom>
          <a:solidFill>
            <a:schemeClr val="hlink"/>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81962" name="Text Box 10"/>
          <p:cNvSpPr txBox="1">
            <a:spLocks noChangeArrowheads="1"/>
          </p:cNvSpPr>
          <p:nvPr/>
        </p:nvSpPr>
        <p:spPr bwMode="auto">
          <a:xfrm>
            <a:off x="6629400" y="1981200"/>
            <a:ext cx="1828800" cy="584668"/>
          </a:xfrm>
          <a:prstGeom prst="rect">
            <a:avLst/>
          </a:prstGeom>
          <a:noFill/>
          <a:ln w="9525">
            <a:noFill/>
            <a:miter lim="800000"/>
            <a:headEnd/>
            <a:tailEnd/>
          </a:ln>
          <a:effectLst/>
        </p:spPr>
        <p:txBody>
          <a:bodyPr lIns="91334" tIns="45667" rIns="91334" bIns="45667">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السامرة</a:t>
            </a:r>
            <a:endParaRPr kumimoji="0" lang="en-US" sz="3200" b="1" u="none" strike="noStrike" kern="1200" cap="none" spc="0" normalizeH="0" baseline="0" noProof="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381963" name="Text Box 11"/>
          <p:cNvSpPr txBox="1">
            <a:spLocks noChangeArrowheads="1"/>
          </p:cNvSpPr>
          <p:nvPr/>
        </p:nvSpPr>
        <p:spPr bwMode="auto">
          <a:xfrm>
            <a:off x="5148064" y="2628900"/>
            <a:ext cx="2667000" cy="584668"/>
          </a:xfrm>
          <a:prstGeom prst="rect">
            <a:avLst/>
          </a:prstGeom>
          <a:noFill/>
          <a:ln w="9525">
            <a:noFill/>
            <a:miter lim="800000"/>
            <a:headEnd/>
            <a:tailEnd/>
          </a:ln>
          <a:effectLst/>
        </p:spPr>
        <p:txBody>
          <a:bodyPr lIns="91334" tIns="45667" rIns="91334" bIns="45667">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a:ln>
                  <a:noFill/>
                </a:ln>
                <a:solidFill>
                  <a:srgbClr val="FF8000"/>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أورشليم</a:t>
            </a:r>
            <a:endParaRPr kumimoji="0" lang="en-US" sz="3200" b="1" u="none" strike="noStrike" kern="1200" cap="none" spc="0" normalizeH="0" baseline="0" noProof="0">
              <a:ln>
                <a:noFill/>
              </a:ln>
              <a:solidFill>
                <a:srgbClr val="FF8000"/>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381964" name="AutoShape 12"/>
          <p:cNvSpPr>
            <a:spLocks noChangeArrowheads="1"/>
          </p:cNvSpPr>
          <p:nvPr/>
        </p:nvSpPr>
        <p:spPr bwMode="auto">
          <a:xfrm rot="-2232108">
            <a:off x="6369050" y="898525"/>
            <a:ext cx="1143000" cy="914400"/>
          </a:xfrm>
          <a:prstGeom prst="upArrow">
            <a:avLst>
              <a:gd name="adj1" fmla="val 50000"/>
              <a:gd name="adj2" fmla="val 25000"/>
            </a:avLst>
          </a:prstGeom>
          <a:solidFill>
            <a:schemeClr val="accent1"/>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4256590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8196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196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381958">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1957"/>
                                        </p:tgtEl>
                                        <p:attrNameLst>
                                          <p:attrName>style.visibility</p:attrName>
                                        </p:attrNameLst>
                                      </p:cBhvr>
                                      <p:to>
                                        <p:strVal val="visible"/>
                                      </p:to>
                                    </p:set>
                                  </p:childTnLst>
                                </p:cTn>
                              </p:par>
                            </p:childTnLst>
                          </p:cTn>
                        </p:par>
                        <p:par>
                          <p:cTn id="15" fill="hold" nodeType="afterGroup">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381962">
                                            <p:txEl>
                                              <p:pRg st="0" end="0"/>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81961"/>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81964"/>
                                        </p:tgtEl>
                                        <p:attrNameLst>
                                          <p:attrName>style.visibility</p:attrName>
                                        </p:attrNameLst>
                                      </p:cBhvr>
                                      <p:to>
                                        <p:strVal val="visible"/>
                                      </p:to>
                                    </p:set>
                                    <p:animEffect transition="in" filter="wipe(down)">
                                      <p:cBhvr>
                                        <p:cTn id="24" dur="500"/>
                                        <p:tgtEl>
                                          <p:spTgt spid="381964"/>
                                        </p:tgtEl>
                                      </p:cBhvr>
                                    </p:animEffect>
                                  </p:childTnLst>
                                </p:cTn>
                              </p:par>
                            </p:childTnLst>
                          </p:cTn>
                        </p:par>
                        <p:par>
                          <p:cTn id="25" fill="hold" nodeType="afterGroup">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38195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957" grpId="0" animBg="1"/>
      <p:bldP spid="381958" grpId="0" build="p" autoUpdateAnimBg="0"/>
      <p:bldP spid="381959" grpId="0" build="allAtOnce"/>
      <p:bldP spid="381960" grpId="0" animBg="1"/>
      <p:bldP spid="381961" grpId="0" animBg="1"/>
      <p:bldP spid="381962" grpId="0" build="p" autoUpdateAnimBg="0"/>
      <p:bldP spid="381963" grpId="0" build="p" autoUpdateAnimBg="0"/>
      <p:bldP spid="381964" grpId="0" animBg="1"/>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ages-wixmp-ed30a86b8c4ca887773594c2.wixmp.com/f/e9c52b82-3632-47bb-8fa1-3ca352a0333a/dblg1ce-5c6f4407-ad1c-4d58-98a9-6a6713e4122a.png?token=eyJ0eXAiOiJKV1QiLCJhbGciOiJIUzI1NiJ9.eyJzdWIiOiJ1cm46YXBwOjdlMGQxODg5ODIyNjQzNzNhNWYwZDQxNWVhMGQyNmUwIiwiaXNzIjoidXJuOmFwcDo3ZTBkMTg4OTgyMjY0MzczYTVmMGQ0MTVlYTBkMjZlMCIsIm9iaiI6W1t7InBhdGgiOiJcL2ZcL2U5YzUyYjgyLTM2MzItNDdiYi04ZmExLTNjYTM1MmEwMzMzYVwvZGJsZzFjZS01YzZmNDQwNy1hZDFjLTRkNTgtOThhOS02YTY3MTNlNDEyMmEucG5nIn1dXSwiYXVkIjpbInVybjpzZXJ2aWNlOmZpbGUuZG93bmxvYWQiXX0.x340QwCljNO6aA8_BJOk8qTZ2qbidxeUDmgBBYKDmb8">
            <a:extLst>
              <a:ext uri="{FF2B5EF4-FFF2-40B4-BE49-F238E27FC236}">
                <a16:creationId xmlns:a16="http://schemas.microsoft.com/office/drawing/2014/main" id="{06C61C9D-CD95-CB4B-8276-BEB1558D145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3825"/>
            <a:ext cx="9263300" cy="6734175"/>
          </a:xfrm>
          <a:prstGeom prst="rect">
            <a:avLst/>
          </a:prstGeom>
          <a:noFill/>
          <a:extLst>
            <a:ext uri="{909E8E84-426E-40DD-AFC4-6F175D3DCCD1}">
              <a14:hiddenFill xmlns:a14="http://schemas.microsoft.com/office/drawing/2010/main">
                <a:solidFill>
                  <a:srgbClr val="FFFFFF"/>
                </a:solidFill>
              </a14:hiddenFill>
            </a:ext>
          </a:extLst>
        </p:spPr>
      </p:pic>
      <p:sp>
        <p:nvSpPr>
          <p:cNvPr id="47106" name="Rectangle 2"/>
          <p:cNvSpPr>
            <a:spLocks noChangeArrowheads="1"/>
          </p:cNvSpPr>
          <p:nvPr/>
        </p:nvSpPr>
        <p:spPr bwMode="auto">
          <a:xfrm>
            <a:off x="0" y="23809"/>
            <a:ext cx="9263300" cy="582211"/>
          </a:xfrm>
          <a:prstGeom prst="rect">
            <a:avLst/>
          </a:prstGeom>
          <a:solidFill>
            <a:schemeClr val="tx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sz="32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الإمبراطورية الرومانية</a:t>
            </a:r>
            <a:endParaRPr kumimoji="0" lang="en-US" sz="32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7119" name="Rectangle 15"/>
          <p:cNvSpPr>
            <a:spLocks noChangeArrowheads="1"/>
          </p:cNvSpPr>
          <p:nvPr/>
        </p:nvSpPr>
        <p:spPr bwMode="auto">
          <a:xfrm>
            <a:off x="0" y="6575146"/>
            <a:ext cx="6181724" cy="2590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Narrow" charset="0"/>
                <a:ea typeface="ＭＳ Ｐゴシック" charset="0"/>
                <a:cs typeface="+mn-cs"/>
              </a:rPr>
              <a:t>©  https://</a:t>
            </a:r>
            <a:r>
              <a:rPr kumimoji="0" lang="en-US" sz="1100" b="0" i="0" u="none" strike="noStrike" kern="1200" cap="none" spc="0" normalizeH="0" baseline="0" noProof="0" err="1">
                <a:ln>
                  <a:noFill/>
                </a:ln>
                <a:solidFill>
                  <a:srgbClr val="000000"/>
                </a:solidFill>
                <a:effectLst/>
                <a:uLnTx/>
                <a:uFillTx/>
                <a:latin typeface="Arial Narrow" charset="0"/>
                <a:ea typeface="ＭＳ Ｐゴシック" charset="0"/>
                <a:cs typeface="+mn-cs"/>
              </a:rPr>
              <a:t>www.deviantart.com</a:t>
            </a:r>
            <a:r>
              <a:rPr kumimoji="0" lang="en-US" sz="1100" b="0" i="0" u="none" strike="noStrike" kern="1200" cap="none" spc="0" normalizeH="0" baseline="0" noProof="0">
                <a:ln>
                  <a:noFill/>
                </a:ln>
                <a:solidFill>
                  <a:srgbClr val="000000"/>
                </a:solidFill>
                <a:effectLst/>
                <a:uLnTx/>
                <a:uFillTx/>
                <a:latin typeface="Arial Narrow" charset="0"/>
                <a:ea typeface="ＭＳ Ｐゴシック" charset="0"/>
                <a:cs typeface="+mn-cs"/>
              </a:rPr>
              <a:t>/sharklord1/art/Alt-Roman-Empire-Provinces-701148110</a:t>
            </a:r>
          </a:p>
        </p:txBody>
      </p:sp>
      <p:sp>
        <p:nvSpPr>
          <p:cNvPr id="47121" name="Rectangle 17"/>
          <p:cNvSpPr>
            <a:spLocks noGrp="1" noChangeArrowheads="1"/>
          </p:cNvSpPr>
          <p:nvPr>
            <p:ph type="title" idx="4294967295"/>
          </p:nvPr>
        </p:nvSpPr>
        <p:spPr>
          <a:xfrm>
            <a:off x="7639050" y="609600"/>
            <a:ext cx="1257300" cy="400050"/>
          </a:xfrm>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r>
              <a:rPr lang="en-US" sz="100" u="none">
                <a:solidFill>
                  <a:srgbClr val="000066"/>
                </a:solidFill>
                <a:effectLst/>
                <a:latin typeface="Arial Narrow" charset="0"/>
              </a:rPr>
              <a:t>Bible Lands Blank Map</a:t>
            </a:r>
            <a:endParaRPr lang="en-US" sz="100">
              <a:solidFill>
                <a:srgbClr val="000066"/>
              </a:solidFill>
            </a:endParaRPr>
          </a:p>
        </p:txBody>
      </p:sp>
      <p:sp>
        <p:nvSpPr>
          <p:cNvPr id="13" name="Text Box 4">
            <a:extLst>
              <a:ext uri="{FF2B5EF4-FFF2-40B4-BE49-F238E27FC236}">
                <a16:creationId xmlns:a16="http://schemas.microsoft.com/office/drawing/2014/main" id="{548677E2-AC75-8244-8BCA-E558A684474A}"/>
              </a:ext>
            </a:extLst>
          </p:cNvPr>
          <p:cNvSpPr txBox="1">
            <a:spLocks noChangeArrowheads="1"/>
          </p:cNvSpPr>
          <p:nvPr/>
        </p:nvSpPr>
        <p:spPr bwMode="auto">
          <a:xfrm>
            <a:off x="1913175" y="586350"/>
            <a:ext cx="7350125" cy="1569553"/>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altLang="ja-JP"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لكنكم ستنالون قوة متى حل الروح القدس عليكم وتكونون لي شهوداً في </a:t>
            </a:r>
            <a:r>
              <a:rPr kumimoji="0" lang="ar-SA" altLang="ja-JP" sz="3200" b="1" u="none" strike="noStrike" kern="1200" cap="none" spc="0" normalizeH="0" baseline="0" noProof="0" dirty="0">
                <a:ln>
                  <a:noFill/>
                </a:ln>
                <a:solidFill>
                  <a:srgbClr val="FF8000"/>
                </a:solidFill>
                <a:effectLst/>
                <a:uLnTx/>
                <a:uFillTx/>
                <a:latin typeface="Arial" panose="020B0604020202020204" pitchFamily="34" charset="0"/>
                <a:cs typeface="Arial" panose="020B0604020202020204" pitchFamily="34" charset="0"/>
              </a:rPr>
              <a:t>أورشليم</a:t>
            </a:r>
            <a:r>
              <a:rPr kumimoji="0" lang="ar-SA" altLang="ja-JP"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وفي كل </a:t>
            </a:r>
            <a:r>
              <a:rPr kumimoji="0" lang="ar-SA" sz="3200" b="1" u="none" strike="noStrike" kern="1200" cap="none" spc="0" normalizeH="0" baseline="0" noProof="0" dirty="0">
                <a:ln>
                  <a:noFill/>
                </a:ln>
                <a:solidFill>
                  <a:srgbClr val="AAE2CA"/>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اليهودية</a:t>
            </a:r>
            <a:r>
              <a:rPr kumimoji="0" lang="ar-SA" altLang="ja-JP"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a:t>
            </a:r>
            <a:r>
              <a:rPr kumimoji="0" lang="ar-SA" sz="3200" b="1" u="none" strike="noStrike" kern="1200" cap="none" spc="0" normalizeH="0" baseline="0" noProof="0" dirty="0">
                <a:ln>
                  <a:noFill/>
                </a:ln>
                <a:solidFill>
                  <a:srgbClr val="AAE2CA"/>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السامرة</a:t>
            </a:r>
            <a:r>
              <a:rPr kumimoji="0" lang="ar-SA" altLang="ja-JP"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وإلى </a:t>
            </a:r>
            <a:r>
              <a:rPr kumimoji="0" lang="ar-SA" altLang="ja-JP"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أقصى الأرض</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14" name="Text Box 6">
            <a:extLst>
              <a:ext uri="{FF2B5EF4-FFF2-40B4-BE49-F238E27FC236}">
                <a16:creationId xmlns:a16="http://schemas.microsoft.com/office/drawing/2014/main" id="{13DF1BAD-E5CE-5444-9E73-862BCD0F8186}"/>
              </a:ext>
            </a:extLst>
          </p:cNvPr>
          <p:cNvSpPr txBox="1">
            <a:spLocks noChangeArrowheads="1"/>
          </p:cNvSpPr>
          <p:nvPr/>
        </p:nvSpPr>
        <p:spPr bwMode="auto">
          <a:xfrm>
            <a:off x="6591300" y="5363893"/>
            <a:ext cx="1676400" cy="590092"/>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a:ln>
                  <a:noFill/>
                </a:ln>
                <a:solidFill>
                  <a:srgbClr val="AAE2CA"/>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اليهودية</a:t>
            </a:r>
            <a:endParaRPr kumimoji="0" lang="en-US" sz="3200" b="1" u="none" strike="noStrike" kern="1200" cap="none" spc="0" normalizeH="0" baseline="0" noProof="0">
              <a:ln>
                <a:noFill/>
              </a:ln>
              <a:solidFill>
                <a:srgbClr val="AAE2CA"/>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5" name="Text Box 7">
            <a:extLst>
              <a:ext uri="{FF2B5EF4-FFF2-40B4-BE49-F238E27FC236}">
                <a16:creationId xmlns:a16="http://schemas.microsoft.com/office/drawing/2014/main" id="{A6E7F6B4-DE62-DB46-8E6A-0B598EC249F7}"/>
              </a:ext>
            </a:extLst>
          </p:cNvPr>
          <p:cNvSpPr txBox="1">
            <a:spLocks noChangeArrowheads="1"/>
          </p:cNvSpPr>
          <p:nvPr/>
        </p:nvSpPr>
        <p:spPr bwMode="auto">
          <a:xfrm>
            <a:off x="971600" y="2393005"/>
            <a:ext cx="2286000" cy="584668"/>
          </a:xfrm>
          <a:prstGeom prst="rect">
            <a:avLst/>
          </a:prstGeom>
          <a:noFill/>
          <a:ln w="9525">
            <a:noFill/>
            <a:miter lim="800000"/>
            <a:headEnd/>
            <a:tailEnd/>
          </a:ln>
          <a:effec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rPr>
              <a:t>أقصى الأرض</a:t>
            </a:r>
            <a:endParaRPr kumimoji="0" lang="en-US"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16" name="Text Box 10">
            <a:extLst>
              <a:ext uri="{FF2B5EF4-FFF2-40B4-BE49-F238E27FC236}">
                <a16:creationId xmlns:a16="http://schemas.microsoft.com/office/drawing/2014/main" id="{2370EB0D-EFFD-A145-A27E-A2E78132CB86}"/>
              </a:ext>
            </a:extLst>
          </p:cNvPr>
          <p:cNvSpPr txBox="1">
            <a:spLocks noChangeArrowheads="1"/>
          </p:cNvSpPr>
          <p:nvPr/>
        </p:nvSpPr>
        <p:spPr bwMode="auto">
          <a:xfrm>
            <a:off x="6591300" y="4525704"/>
            <a:ext cx="1828800" cy="590092"/>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a:ln>
                  <a:noFill/>
                </a:ln>
                <a:solidFill>
                  <a:srgbClr val="AAE2CA"/>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السامرة</a:t>
            </a:r>
            <a:endParaRPr kumimoji="0" lang="en-US" sz="3200" b="1" u="none" strike="noStrike" kern="1200" cap="none" spc="0" normalizeH="0" baseline="0" noProof="0">
              <a:ln>
                <a:noFill/>
              </a:ln>
              <a:solidFill>
                <a:srgbClr val="AAE2CA"/>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7" name="Text Box 11">
            <a:extLst>
              <a:ext uri="{FF2B5EF4-FFF2-40B4-BE49-F238E27FC236}">
                <a16:creationId xmlns:a16="http://schemas.microsoft.com/office/drawing/2014/main" id="{EB052782-75C9-F141-A263-47207B4B195A}"/>
              </a:ext>
            </a:extLst>
          </p:cNvPr>
          <p:cNvSpPr txBox="1">
            <a:spLocks noChangeArrowheads="1"/>
          </p:cNvSpPr>
          <p:nvPr/>
        </p:nvSpPr>
        <p:spPr bwMode="auto">
          <a:xfrm>
            <a:off x="5810250" y="4968831"/>
            <a:ext cx="2667000" cy="590092"/>
          </a:xfrm>
          <a:prstGeom prst="rect">
            <a:avLst/>
          </a:prstGeom>
          <a:noFill/>
          <a:ln w="9525">
            <a:noFill/>
            <a:miter lim="800000"/>
            <a:headEnd/>
            <a:tailEnd/>
          </a:ln>
          <a:effectLst/>
        </p:spPr>
        <p:txBody>
          <a:bodyPr lIns="91334" tIns="45667" rIns="91334" bIns="45667">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a:ln>
                  <a:noFill/>
                </a:ln>
                <a:solidFill>
                  <a:srgbClr val="FF8000"/>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أورشليم</a:t>
            </a:r>
            <a:endParaRPr kumimoji="0" lang="en-US" sz="3200" b="1" u="none" strike="noStrike" kern="1200" cap="none" spc="0" normalizeH="0" baseline="0" noProof="0">
              <a:ln>
                <a:noFill/>
              </a:ln>
              <a:solidFill>
                <a:srgbClr val="FF8000"/>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2" name="Oval 1">
            <a:extLst>
              <a:ext uri="{FF2B5EF4-FFF2-40B4-BE49-F238E27FC236}">
                <a16:creationId xmlns:a16="http://schemas.microsoft.com/office/drawing/2014/main" id="{306BFEBD-0FC1-104C-86CF-F3A1CE0C74F6}"/>
              </a:ext>
            </a:extLst>
          </p:cNvPr>
          <p:cNvSpPr/>
          <p:nvPr/>
        </p:nvSpPr>
        <p:spPr bwMode="auto">
          <a:xfrm rot="1036643">
            <a:off x="3429594" y="2705476"/>
            <a:ext cx="5499767" cy="3146146"/>
          </a:xfrm>
          <a:prstGeom prst="ellipse">
            <a:avLst/>
          </a:prstGeom>
          <a:noFill/>
          <a:ln w="92075" cap="flat" cmpd="sng" algn="ctr">
            <a:gradFill>
              <a:gsLst>
                <a:gs pos="0">
                  <a:srgbClr val="FFFF00"/>
                </a:gs>
                <a:gs pos="100000">
                  <a:schemeClr val="accent1">
                    <a:lumMod val="30000"/>
                    <a:lumOff val="70000"/>
                  </a:schemeClr>
                </a:gs>
              </a:gsLst>
              <a:lin ang="5400000" scaled="1"/>
            </a:gra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Tree>
    <p:extLst>
      <p:ext uri="{BB962C8B-B14F-4D97-AF65-F5344CB8AC3E}">
        <p14:creationId xmlns:p14="http://schemas.microsoft.com/office/powerpoint/2010/main" val="30896170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
                                            <p:txEl>
                                              <p:pRg st="0" end="0"/>
                                            </p:txEl>
                                          </p:spTgt>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499"/>
                                          </p:stCondLst>
                                        </p:cTn>
                                        <p:tgtEl>
                                          <p:spTgt spid="16">
                                            <p:txEl>
                                              <p:pRg st="0" end="0"/>
                                            </p:txEl>
                                          </p:spTgt>
                                        </p:tgtEl>
                                        <p:attrNameLst>
                                          <p:attrName>style.visibility</p:attrName>
                                        </p:attrNameLst>
                                      </p:cBhvr>
                                      <p:to>
                                        <p:strVal val="visible"/>
                                      </p:to>
                                    </p:set>
                                  </p:childTnLst>
                                </p:cTn>
                              </p:par>
                            </p:childTnLst>
                          </p:cTn>
                        </p:par>
                        <p:par>
                          <p:cTn id="14" fill="hold">
                            <p:stCondLst>
                              <p:cond delay="1000"/>
                            </p:stCondLst>
                            <p:childTnLst>
                              <p:par>
                                <p:cTn id="15" presetID="1" presetClass="entr" presetSubtype="0" fill="hold" grpId="0" nodeType="after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autoUpdateAnimBg="0"/>
      <p:bldP spid="15" grpId="0" build="allAtOnce"/>
      <p:bldP spid="16" grpId="0" build="p" autoUpdateAnimBg="0"/>
      <p:bldP spid="17" grpId="0" build="p" autoUpdateAnimBg="0"/>
    </p:bldLst>
  </p:timing>
</p:sld>
</file>

<file path=ppt/slides/slide2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481033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354181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950605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165554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171548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397647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498163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7874" name="Rectangle 2"/>
          <p:cNvSpPr>
            <a:spLocks noGrp="1" noChangeArrowheads="1"/>
          </p:cNvSpPr>
          <p:nvPr>
            <p:ph type="ctrTitle" idx="4294967295"/>
          </p:nvPr>
        </p:nvSpPr>
        <p:spPr>
          <a:xfrm>
            <a:off x="609600" y="990600"/>
            <a:ext cx="7772400" cy="1143000"/>
          </a:xfrm>
        </p:spPr>
        <p:txBody>
          <a:bodyPr/>
          <a:lstStyle/>
          <a:p>
            <a:pPr eaLnBrk="1" hangingPunct="1"/>
            <a:r>
              <a:rPr lang="ar-JO" altLang="ja-JP" dirty="0">
                <a:solidFill>
                  <a:schemeClr val="bg1"/>
                </a:solidFill>
                <a:ea typeface="ＭＳ Ｐゴシック" charset="0"/>
                <a:cs typeface="Arial" panose="020B0604020202020204" pitchFamily="34" charset="0"/>
              </a:rPr>
              <a:t>فيلم إنجيل يوحنا</a:t>
            </a:r>
            <a:endParaRPr lang="en-US" sz="4800" dirty="0">
              <a:solidFill>
                <a:schemeClr val="bg1"/>
              </a:solidFill>
              <a:ea typeface="ＭＳ Ｐゴシック" charset="0"/>
              <a:cs typeface="Arial" panose="020B0604020202020204" pitchFamily="34" charset="0"/>
            </a:endParaRPr>
          </a:p>
        </p:txBody>
      </p:sp>
      <p:sp>
        <p:nvSpPr>
          <p:cNvPr id="207875" name="Rectangle 2"/>
          <p:cNvSpPr>
            <a:spLocks noChangeArrowheads="1"/>
          </p:cNvSpPr>
          <p:nvPr/>
        </p:nvSpPr>
        <p:spPr bwMode="auto">
          <a:xfrm>
            <a:off x="609600" y="2895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يوحنا 20: 1-9</a:t>
            </a:r>
            <a:endParaRPr kumimoji="0" 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03707815"/>
      </p:ext>
    </p:extLst>
  </p:cSld>
  <p:clrMapOvr>
    <a:masterClrMapping/>
  </p:clrMapOvr>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a:latin typeface="Arial" panose="020B0604020202020204" pitchFamily="34" charset="0"/>
                <a:cs typeface="Arial" panose="020B0604020202020204" pitchFamily="34" charset="0"/>
              </a:rPr>
              <a:t>استخدمت بإذن رسمي</a:t>
            </a:r>
            <a:endParaRPr sz="240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a:ln>
                  <a:noFill/>
                </a:ln>
                <a:solidFill>
                  <a:srgbClr val="000000"/>
                </a:solidFill>
                <a:effectLst/>
                <a:uLnTx/>
                <a:uFillTx/>
                <a:latin typeface="Times New Roman"/>
                <a:cs typeface="Times New Roman"/>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a:ln>
                  <a:noFill/>
                </a:ln>
                <a:solidFill>
                  <a:srgbClr val="000000"/>
                </a:solidFill>
                <a:effectLst/>
                <a:uLnTx/>
                <a:uFillTx/>
                <a:latin typeface="Times New Roman"/>
                <a:cs typeface="Times New Roman"/>
                <a:sym typeface="Times New Roman"/>
              </a:rPr>
              <a:t>freebibleimages.org</a:t>
            </a:r>
            <a:endParaRPr kumimoji="0" sz="13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a:ln>
                  <a:noFill/>
                </a:ln>
                <a:solidFill>
                  <a:srgbClr val="000000"/>
                </a:solidFill>
                <a:effectLst/>
                <a:uLnTx/>
                <a:uFillTx/>
                <a:latin typeface="Times New Roman" charset="0"/>
                <a:ea typeface="ＭＳ Ｐゴシック"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a:ln>
                  <a:noFill/>
                </a:ln>
                <a:solidFill>
                  <a:srgbClr val="000000"/>
                </a:solidFill>
                <a:effectLst/>
                <a:uLnTx/>
                <a:uFillTx/>
                <a:latin typeface="Times New Roman"/>
                <a:cs typeface="Times New Roman"/>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a:ln>
                  <a:noFill/>
                </a:ln>
                <a:solidFill>
                  <a:srgbClr val="000000"/>
                </a:solidFill>
                <a:effectLst/>
                <a:uLnTx/>
                <a:uFillTx/>
                <a:latin typeface="Times New Roman"/>
                <a:cs typeface="Times New Roman"/>
                <a:sym typeface="Times New Roman"/>
              </a:rPr>
              <a:t>www.LumoProject.com.</a:t>
            </a:r>
            <a:endParaRPr kumimoji="0" sz="1300" b="1" u="sng" strike="noStrike" kern="0" cap="none" spc="0" normalizeH="0" baseline="0" noProof="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endPar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u="none" strike="noStrike" kern="0" cap="none" spc="0" normalizeH="0" baseline="0" noProof="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u="none" strike="noStrike" kern="0" cap="none" spc="0" normalizeH="0" baseline="0" noProof="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u="none" strike="noStrike" kern="0" cap="none" spc="0" normalizeH="0" baseline="0" noProof="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3938128208"/>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07488" cy="6619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091" name="Picture 3" descr="Ascensi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92713" y="0"/>
            <a:ext cx="3951287"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2819" name="Rectangle 4"/>
          <p:cNvSpPr>
            <a:spLocks noChangeArrowheads="1"/>
          </p:cNvSpPr>
          <p:nvPr/>
        </p:nvSpPr>
        <p:spPr bwMode="auto">
          <a:xfrm>
            <a:off x="0" y="3886200"/>
            <a:ext cx="5105400" cy="2819400"/>
          </a:xfrm>
          <a:prstGeom prst="rect">
            <a:avLst/>
          </a:prstGeom>
          <a:solidFill>
            <a:srgbClr val="0033CC"/>
          </a:solidFill>
          <a:ln w="76200" cap="sq">
            <a:solidFill>
              <a:srgbClr val="99FFCC"/>
            </a:solidFill>
            <a:miter lim="800000"/>
            <a:headEnd type="none" w="sm" len="sm"/>
            <a:tailEnd type="none" w="sm" len="sm"/>
          </a:ln>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62820" name="Text Box 5"/>
          <p:cNvSpPr txBox="1">
            <a:spLocks noChangeArrowheads="1"/>
          </p:cNvSpPr>
          <p:nvPr/>
        </p:nvSpPr>
        <p:spPr bwMode="auto">
          <a:xfrm>
            <a:off x="8382000" y="76200"/>
            <a:ext cx="64633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66"/>
                </a:solidFill>
                <a:effectLst/>
                <a:uLnTx/>
                <a:uFillTx/>
                <a:latin typeface="Traditional Arabic" panose="02020603050405020304" pitchFamily="18" charset="-78"/>
                <a:ea typeface="ＭＳ Ｐゴシック" charset="0"/>
                <a:cs typeface="Traditional Arabic" panose="02020603050405020304" pitchFamily="18" charset="-78"/>
              </a:rPr>
              <a:t>656</a:t>
            </a:r>
            <a:endParaRPr kumimoji="0" lang="en-US" sz="2400" b="0" i="0" u="none" strike="noStrike" kern="1200" cap="none" spc="0" normalizeH="0" baseline="0" noProof="0" dirty="0">
              <a:ln>
                <a:noFill/>
              </a:ln>
              <a:solidFill>
                <a:srgbClr val="000066"/>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217094" name="AutoShape 6"/>
          <p:cNvSpPr>
            <a:spLocks noChangeArrowheads="1"/>
          </p:cNvSpPr>
          <p:nvPr/>
        </p:nvSpPr>
        <p:spPr bwMode="auto">
          <a:xfrm rot="-6964770">
            <a:off x="6629400" y="5105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217095" name="AutoShape 7"/>
          <p:cNvSpPr>
            <a:spLocks noChangeArrowheads="1"/>
          </p:cNvSpPr>
          <p:nvPr/>
        </p:nvSpPr>
        <p:spPr bwMode="auto">
          <a:xfrm rot="-6964770">
            <a:off x="6324600" y="42672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217096" name="AutoShape 8"/>
          <p:cNvSpPr>
            <a:spLocks noChangeArrowheads="1"/>
          </p:cNvSpPr>
          <p:nvPr/>
        </p:nvSpPr>
        <p:spPr bwMode="auto">
          <a:xfrm rot="-8570306">
            <a:off x="4114800" y="25908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pic>
        <p:nvPicPr>
          <p:cNvPr id="217097" name="Picture 9" descr="j023794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10200" y="3200400"/>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098" name="AutoShape 10"/>
          <p:cNvSpPr>
            <a:spLocks noChangeArrowheads="1"/>
          </p:cNvSpPr>
          <p:nvPr/>
        </p:nvSpPr>
        <p:spPr bwMode="auto">
          <a:xfrm rot="1822741">
            <a:off x="4191000" y="2438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pic>
        <p:nvPicPr>
          <p:cNvPr id="217099" name="Picture 11" descr="j017846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953000" y="2133600"/>
            <a:ext cx="31242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100" name="Picture 12" descr="j020209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334000" y="152400"/>
            <a:ext cx="1855788"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3"/>
          <p:cNvGrpSpPr>
            <a:grpSpLocks/>
          </p:cNvGrpSpPr>
          <p:nvPr/>
        </p:nvGrpSpPr>
        <p:grpSpPr bwMode="auto">
          <a:xfrm>
            <a:off x="2057400" y="0"/>
            <a:ext cx="1835150" cy="4038600"/>
            <a:chOff x="2302" y="1440"/>
            <a:chExt cx="1156" cy="2544"/>
          </a:xfrm>
        </p:grpSpPr>
        <p:pic>
          <p:nvPicPr>
            <p:cNvPr id="162846" name="Picture 14" descr="j0182550"/>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302" y="1440"/>
              <a:ext cx="1156" cy="17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2847" name="Picture 15" descr="j0285300"/>
            <p:cNvPicPr>
              <a:picLocks noChangeAspect="1" noChangeArrowheads="1" noCrop="1"/>
            </p:cNvPicPr>
            <p:nvPr/>
          </p:nvPicPr>
          <p:blipFill>
            <a:blip r:embed="rId9">
              <a:extLst>
                <a:ext uri="{28A0092B-C50C-407E-A947-70E740481C1C}">
                  <a14:useLocalDpi xmlns:a14="http://schemas.microsoft.com/office/drawing/2010/main"/>
                </a:ext>
              </a:extLst>
            </a:blip>
            <a:srcRect/>
            <a:stretch>
              <a:fillRect/>
            </a:stretch>
          </p:blipFill>
          <p:spPr bwMode="auto">
            <a:xfrm>
              <a:off x="2304" y="2832"/>
              <a:ext cx="1152" cy="1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17104" name="AutoShape 16"/>
          <p:cNvSpPr>
            <a:spLocks noChangeArrowheads="1"/>
          </p:cNvSpPr>
          <p:nvPr/>
        </p:nvSpPr>
        <p:spPr bwMode="auto">
          <a:xfrm rot="-5400000">
            <a:off x="5867400" y="2895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217105" name="AutoShape 17"/>
          <p:cNvSpPr>
            <a:spLocks noChangeArrowheads="1"/>
          </p:cNvSpPr>
          <p:nvPr/>
        </p:nvSpPr>
        <p:spPr bwMode="auto">
          <a:xfrm rot="1101064">
            <a:off x="5029200" y="3657600"/>
            <a:ext cx="1905000" cy="685800"/>
          </a:xfrm>
          <a:prstGeom prst="leftRightArrow">
            <a:avLst>
              <a:gd name="adj1" fmla="val 50000"/>
              <a:gd name="adj2" fmla="val 55556"/>
            </a:avLst>
          </a:prstGeom>
          <a:solidFill>
            <a:srgbClr val="FF66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3" name="Group 18"/>
          <p:cNvGrpSpPr>
            <a:grpSpLocks/>
          </p:cNvGrpSpPr>
          <p:nvPr/>
        </p:nvGrpSpPr>
        <p:grpSpPr bwMode="auto">
          <a:xfrm>
            <a:off x="76200" y="4038600"/>
            <a:ext cx="4683133" cy="838200"/>
            <a:chOff x="48" y="2544"/>
            <a:chExt cx="2950" cy="528"/>
          </a:xfrm>
        </p:grpSpPr>
        <p:sp>
          <p:nvSpPr>
            <p:cNvPr id="140316" name="AutoShape 19"/>
            <p:cNvSpPr>
              <a:spLocks noChangeArrowheads="1"/>
            </p:cNvSpPr>
            <p:nvPr/>
          </p:nvSpPr>
          <p:spPr bwMode="auto">
            <a:xfrm>
              <a:off x="48" y="2544"/>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62845" name="Text Box 20"/>
            <p:cNvSpPr txBox="1">
              <a:spLocks noChangeArrowheads="1"/>
            </p:cNvSpPr>
            <p:nvPr/>
          </p:nvSpPr>
          <p:spPr bwMode="auto">
            <a:xfrm>
              <a:off x="576" y="2693"/>
              <a:ext cx="2422"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rPr>
                <a:t>حزقيال ٨: ٤, ٩: ٣,١٠: ٤, ١٠: ١٨-١٩, ١١: ٢٣</a:t>
              </a:r>
              <a:endParaRPr kumimoji="0" lang="en-US"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4" name="Group 21"/>
          <p:cNvGrpSpPr>
            <a:grpSpLocks/>
          </p:cNvGrpSpPr>
          <p:nvPr/>
        </p:nvGrpSpPr>
        <p:grpSpPr bwMode="auto">
          <a:xfrm>
            <a:off x="76200" y="4953000"/>
            <a:ext cx="3273428" cy="838200"/>
            <a:chOff x="48" y="3120"/>
            <a:chExt cx="2062" cy="528"/>
          </a:xfrm>
        </p:grpSpPr>
        <p:sp>
          <p:nvSpPr>
            <p:cNvPr id="140314" name="AutoShape 22"/>
            <p:cNvSpPr>
              <a:spLocks noChangeArrowheads="1"/>
            </p:cNvSpPr>
            <p:nvPr/>
          </p:nvSpPr>
          <p:spPr bwMode="auto">
            <a:xfrm>
              <a:off x="48" y="3120"/>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62843" name="Text Box 23"/>
            <p:cNvSpPr txBox="1">
              <a:spLocks noChangeArrowheads="1"/>
            </p:cNvSpPr>
            <p:nvPr/>
          </p:nvSpPr>
          <p:spPr bwMode="auto">
            <a:xfrm>
              <a:off x="576" y="3268"/>
              <a:ext cx="1534"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rPr>
                <a:t>لو١٩: ٣٧، أعمال الرسل ١:  ١٠</a:t>
              </a:r>
              <a:endParaRPr kumimoji="0" lang="en-US"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5" name="Group 24"/>
          <p:cNvGrpSpPr>
            <a:grpSpLocks/>
          </p:cNvGrpSpPr>
          <p:nvPr/>
        </p:nvGrpSpPr>
        <p:grpSpPr bwMode="auto">
          <a:xfrm>
            <a:off x="76200" y="5867400"/>
            <a:ext cx="4635503" cy="838200"/>
            <a:chOff x="48" y="3696"/>
            <a:chExt cx="2920" cy="528"/>
          </a:xfrm>
        </p:grpSpPr>
        <p:sp>
          <p:nvSpPr>
            <p:cNvPr id="140312" name="AutoShape 25"/>
            <p:cNvSpPr>
              <a:spLocks noChangeArrowheads="1"/>
            </p:cNvSpPr>
            <p:nvPr/>
          </p:nvSpPr>
          <p:spPr bwMode="auto">
            <a:xfrm>
              <a:off x="48" y="3696"/>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62841" name="Text Box 26"/>
            <p:cNvSpPr txBox="1">
              <a:spLocks noChangeArrowheads="1"/>
            </p:cNvSpPr>
            <p:nvPr/>
          </p:nvSpPr>
          <p:spPr bwMode="auto">
            <a:xfrm>
              <a:off x="576" y="3844"/>
              <a:ext cx="2392"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rPr>
                <a:t>أعمال الرسل ١: ١١، زكريَّا ١٤: ٤، حزقيال ٤٣: ١-٥</a:t>
              </a:r>
              <a:endParaRPr kumimoji="0" lang="en-US"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sp>
        <p:nvSpPr>
          <p:cNvPr id="217115" name="AutoShape 27"/>
          <p:cNvSpPr>
            <a:spLocks noChangeArrowheads="1"/>
          </p:cNvSpPr>
          <p:nvPr/>
        </p:nvSpPr>
        <p:spPr bwMode="auto">
          <a:xfrm rot="-8655613">
            <a:off x="4191000" y="2819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pic>
        <p:nvPicPr>
          <p:cNvPr id="217116" name="Picture 28" descr="j0212783"/>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62000" y="914400"/>
            <a:ext cx="1933575" cy="163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117" name="Picture 29" descr="j0195630"/>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133600" y="152400"/>
            <a:ext cx="1355725" cy="182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118" name="AutoShape 30"/>
          <p:cNvSpPr>
            <a:spLocks noChangeArrowheads="1"/>
          </p:cNvSpPr>
          <p:nvPr/>
        </p:nvSpPr>
        <p:spPr bwMode="auto">
          <a:xfrm rot="1578731">
            <a:off x="4191000" y="2514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217119" name="AutoShape 31"/>
          <p:cNvSpPr>
            <a:spLocks noChangeArrowheads="1"/>
          </p:cNvSpPr>
          <p:nvPr/>
        </p:nvSpPr>
        <p:spPr bwMode="auto">
          <a:xfrm rot="5357320">
            <a:off x="5486400" y="26670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58743" name="Rectangle 32"/>
          <p:cNvSpPr>
            <a:spLocks noGrp="1" noChangeArrowheads="1"/>
          </p:cNvSpPr>
          <p:nvPr>
            <p:ph type="title" idx="4294967295"/>
          </p:nvPr>
        </p:nvSpPr>
        <p:spPr>
          <a:xfrm>
            <a:off x="5257800" y="5702300"/>
            <a:ext cx="3886200" cy="1155700"/>
          </a:xfrm>
          <a:solidFill>
            <a:schemeClr val="bg2"/>
          </a:solidFill>
        </p:spPr>
        <p:txBody>
          <a:bodyPr/>
          <a:lstStyle/>
          <a:p>
            <a:pPr eaLnBrk="1" hangingPunct="1">
              <a:defRPr/>
            </a:pPr>
            <a:r>
              <a:rPr lang="ar-JO" sz="3200" dirty="0">
                <a:latin typeface="Traditional Arabic" panose="02020603050405020304" pitchFamily="18" charset="-78"/>
                <a:ea typeface="ＭＳ Ｐゴシック" charset="0"/>
                <a:cs typeface="Traditional Arabic" panose="02020603050405020304" pitchFamily="18" charset="-78"/>
              </a:rPr>
              <a:t>الروح القدس يغادر ويرجع</a:t>
            </a:r>
            <a:endParaRPr lang="en-US" sz="3200" dirty="0">
              <a:latin typeface="Traditional Arabic" panose="02020603050405020304" pitchFamily="18" charset="-78"/>
              <a:ea typeface="ＭＳ Ｐゴシック" charset="0"/>
              <a:cs typeface="Traditional Arabic" panose="02020603050405020304" pitchFamily="18" charset="-78"/>
            </a:endParaRPr>
          </a:p>
        </p:txBody>
      </p:sp>
    </p:spTree>
    <p:extLst>
      <p:ext uri="{BB962C8B-B14F-4D97-AF65-F5344CB8AC3E}">
        <p14:creationId xmlns:p14="http://schemas.microsoft.com/office/powerpoint/2010/main" val="40570086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xit" presetSubtype="10" fill="hold" nodeType="clickEffect">
                                  <p:stCondLst>
                                    <p:cond delay="0"/>
                                  </p:stCondLst>
                                  <p:childTnLst>
                                    <p:anim calcmode="lin" valueType="num">
                                      <p:cBhvr>
                                        <p:cTn id="15" dur="500"/>
                                        <p:tgtEl>
                                          <p:spTgt spid="2"/>
                                        </p:tgtEl>
                                        <p:attrNameLst>
                                          <p:attrName>ppt_w</p:attrName>
                                        </p:attrNameLst>
                                      </p:cBhvr>
                                      <p:tavLst>
                                        <p:tav tm="0">
                                          <p:val>
                                            <p:strVal val="ppt_w"/>
                                          </p:val>
                                        </p:tav>
                                        <p:tav tm="100000">
                                          <p:val>
                                            <p:fltVal val="0"/>
                                          </p:val>
                                        </p:tav>
                                      </p:tavLst>
                                    </p:anim>
                                    <p:anim calcmode="lin" valueType="num">
                                      <p:cBhvr>
                                        <p:cTn id="16" dur="500"/>
                                        <p:tgtEl>
                                          <p:spTgt spid="2"/>
                                        </p:tgtEl>
                                        <p:attrNameLst>
                                          <p:attrName>ppt_h</p:attrName>
                                        </p:attrNameLst>
                                      </p:cBhvr>
                                      <p:tavLst>
                                        <p:tav tm="0">
                                          <p:val>
                                            <p:strVal val="ppt_h"/>
                                          </p:val>
                                        </p:tav>
                                        <p:tav tm="100000">
                                          <p:val>
                                            <p:strVal val="ppt_h"/>
                                          </p:val>
                                        </p:tav>
                                      </p:tavLst>
                                    </p:anim>
                                    <p:set>
                                      <p:cBhvr>
                                        <p:cTn id="17" dur="1" fill="hold">
                                          <p:stCondLst>
                                            <p:cond delay="499"/>
                                          </p:stCondLst>
                                        </p:cTn>
                                        <p:tgtEl>
                                          <p:spTgt spid="2"/>
                                        </p:tgtEl>
                                        <p:attrNameLst>
                                          <p:attrName>style.visibility</p:attrName>
                                        </p:attrNameLst>
                                      </p:cBhvr>
                                      <p:to>
                                        <p:strVal val="hidden"/>
                                      </p:to>
                                    </p:set>
                                  </p:childTnLst>
                                </p:cTn>
                              </p:par>
                            </p:childTnLst>
                          </p:cTn>
                        </p:par>
                        <p:par>
                          <p:cTn id="18" fill="hold" nodeType="afterGroup">
                            <p:stCondLst>
                              <p:cond delay="500"/>
                            </p:stCondLst>
                            <p:childTnLst>
                              <p:par>
                                <p:cTn id="19" presetID="22" presetClass="entr" presetSubtype="8" fill="hold" nodeType="afterEffect">
                                  <p:stCondLst>
                                    <p:cond delay="0"/>
                                  </p:stCondLst>
                                  <p:childTnLst>
                                    <p:set>
                                      <p:cBhvr>
                                        <p:cTn id="20" dur="1" fill="hold">
                                          <p:stCondLst>
                                            <p:cond delay="0"/>
                                          </p:stCondLst>
                                        </p:cTn>
                                        <p:tgtEl>
                                          <p:spTgt spid="217098"/>
                                        </p:tgtEl>
                                        <p:attrNameLst>
                                          <p:attrName>style.visibility</p:attrName>
                                        </p:attrNameLst>
                                      </p:cBhvr>
                                      <p:to>
                                        <p:strVal val="visible"/>
                                      </p:to>
                                    </p:set>
                                    <p:animEffect transition="in" filter="wipe(left)">
                                      <p:cBhvr>
                                        <p:cTn id="21" dur="500"/>
                                        <p:tgtEl>
                                          <p:spTgt spid="21709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xit" presetSubtype="0" fill="hold" nodeType="clickEffect">
                                  <p:stCondLst>
                                    <p:cond delay="0"/>
                                  </p:stCondLst>
                                  <p:childTnLst>
                                    <p:animEffect transition="out" filter="fade">
                                      <p:cBhvr>
                                        <p:cTn id="25" dur="500"/>
                                        <p:tgtEl>
                                          <p:spTgt spid="217098"/>
                                        </p:tgtEl>
                                      </p:cBhvr>
                                    </p:animEffect>
                                    <p:set>
                                      <p:cBhvr>
                                        <p:cTn id="26" dur="1" fill="hold">
                                          <p:stCondLst>
                                            <p:cond delay="499"/>
                                          </p:stCondLst>
                                        </p:cTn>
                                        <p:tgtEl>
                                          <p:spTgt spid="217098"/>
                                        </p:tgtEl>
                                        <p:attrNameLst>
                                          <p:attrName>style.visibility</p:attrName>
                                        </p:attrNameLst>
                                      </p:cBhvr>
                                      <p:to>
                                        <p:strVal val="hidden"/>
                                      </p:to>
                                    </p:set>
                                  </p:childTnLst>
                                </p:cTn>
                              </p:par>
                            </p:childTnLst>
                          </p:cTn>
                        </p:par>
                        <p:par>
                          <p:cTn id="27" fill="hold" nodeType="afterGroup">
                            <p:stCondLst>
                              <p:cond delay="500"/>
                            </p:stCondLst>
                            <p:childTnLst>
                              <p:par>
                                <p:cTn id="28" presetID="9" presetClass="entr" presetSubtype="0" fill="hold" nodeType="afterEffect">
                                  <p:stCondLst>
                                    <p:cond delay="0"/>
                                  </p:stCondLst>
                                  <p:childTnLst>
                                    <p:set>
                                      <p:cBhvr>
                                        <p:cTn id="29" dur="1" fill="hold">
                                          <p:stCondLst>
                                            <p:cond delay="0"/>
                                          </p:stCondLst>
                                        </p:cTn>
                                        <p:tgtEl>
                                          <p:spTgt spid="217099"/>
                                        </p:tgtEl>
                                        <p:attrNameLst>
                                          <p:attrName>style.visibility</p:attrName>
                                        </p:attrNameLst>
                                      </p:cBhvr>
                                      <p:to>
                                        <p:strVal val="visible"/>
                                      </p:to>
                                    </p:set>
                                    <p:animEffect transition="in" filter="dissolve">
                                      <p:cBhvr>
                                        <p:cTn id="30" dur="500"/>
                                        <p:tgtEl>
                                          <p:spTgt spid="21709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nodeType="clickEffect">
                                  <p:stCondLst>
                                    <p:cond delay="0"/>
                                  </p:stCondLst>
                                  <p:childTnLst>
                                    <p:animEffect transition="out" filter="fade">
                                      <p:cBhvr>
                                        <p:cTn id="34" dur="500"/>
                                        <p:tgtEl>
                                          <p:spTgt spid="217099"/>
                                        </p:tgtEl>
                                      </p:cBhvr>
                                    </p:animEffect>
                                    <p:set>
                                      <p:cBhvr>
                                        <p:cTn id="35" dur="1" fill="hold">
                                          <p:stCondLst>
                                            <p:cond delay="499"/>
                                          </p:stCondLst>
                                        </p:cTn>
                                        <p:tgtEl>
                                          <p:spTgt spid="217099"/>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499"/>
                                          </p:stCondLst>
                                        </p:cTn>
                                        <p:tgtEl>
                                          <p:spTgt spid="4"/>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4" fill="hold" nodeType="clickEffect">
                                  <p:stCondLst>
                                    <p:cond delay="0"/>
                                  </p:stCondLst>
                                  <p:childTnLst>
                                    <p:set>
                                      <p:cBhvr>
                                        <p:cTn id="43" dur="1" fill="hold">
                                          <p:stCondLst>
                                            <p:cond delay="0"/>
                                          </p:stCondLst>
                                        </p:cTn>
                                        <p:tgtEl>
                                          <p:spTgt spid="217094"/>
                                        </p:tgtEl>
                                        <p:attrNameLst>
                                          <p:attrName>style.visibility</p:attrName>
                                        </p:attrNameLst>
                                      </p:cBhvr>
                                      <p:to>
                                        <p:strVal val="visible"/>
                                      </p:to>
                                    </p:set>
                                    <p:animEffect transition="in" filter="wipe(down)">
                                      <p:cBhvr>
                                        <p:cTn id="44" dur="500"/>
                                        <p:tgtEl>
                                          <p:spTgt spid="21709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xit" presetSubtype="0" fill="hold" nodeType="clickEffect">
                                  <p:stCondLst>
                                    <p:cond delay="0"/>
                                  </p:stCondLst>
                                  <p:childTnLst>
                                    <p:animEffect transition="out" filter="fade">
                                      <p:cBhvr>
                                        <p:cTn id="48" dur="500"/>
                                        <p:tgtEl>
                                          <p:spTgt spid="217094"/>
                                        </p:tgtEl>
                                      </p:cBhvr>
                                    </p:animEffect>
                                    <p:set>
                                      <p:cBhvr>
                                        <p:cTn id="49" dur="1" fill="hold">
                                          <p:stCondLst>
                                            <p:cond delay="499"/>
                                          </p:stCondLst>
                                        </p:cTn>
                                        <p:tgtEl>
                                          <p:spTgt spid="217094"/>
                                        </p:tgtEl>
                                        <p:attrNameLst>
                                          <p:attrName>style.visibility</p:attrName>
                                        </p:attrNameLst>
                                      </p:cBhvr>
                                      <p:to>
                                        <p:strVal val="hidden"/>
                                      </p:to>
                                    </p:set>
                                  </p:childTnLst>
                                </p:cTn>
                              </p:par>
                            </p:childTnLst>
                          </p:cTn>
                        </p:par>
                        <p:par>
                          <p:cTn id="50" fill="hold" nodeType="afterGroup">
                            <p:stCondLst>
                              <p:cond delay="500"/>
                            </p:stCondLst>
                            <p:childTnLst>
                              <p:par>
                                <p:cTn id="51" presetID="22" presetClass="entr" presetSubtype="4" fill="hold" nodeType="afterEffect">
                                  <p:stCondLst>
                                    <p:cond delay="0"/>
                                  </p:stCondLst>
                                  <p:childTnLst>
                                    <p:set>
                                      <p:cBhvr>
                                        <p:cTn id="52" dur="1" fill="hold">
                                          <p:stCondLst>
                                            <p:cond delay="0"/>
                                          </p:stCondLst>
                                        </p:cTn>
                                        <p:tgtEl>
                                          <p:spTgt spid="217095"/>
                                        </p:tgtEl>
                                        <p:attrNameLst>
                                          <p:attrName>style.visibility</p:attrName>
                                        </p:attrNameLst>
                                      </p:cBhvr>
                                      <p:to>
                                        <p:strVal val="visible"/>
                                      </p:to>
                                    </p:set>
                                    <p:animEffect transition="in" filter="wipe(down)">
                                      <p:cBhvr>
                                        <p:cTn id="53" dur="500"/>
                                        <p:tgtEl>
                                          <p:spTgt spid="21709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xit" presetSubtype="0" fill="hold" nodeType="clickEffect">
                                  <p:stCondLst>
                                    <p:cond delay="0"/>
                                  </p:stCondLst>
                                  <p:childTnLst>
                                    <p:animEffect transition="out" filter="fade">
                                      <p:cBhvr>
                                        <p:cTn id="57" dur="500"/>
                                        <p:tgtEl>
                                          <p:spTgt spid="217095"/>
                                        </p:tgtEl>
                                      </p:cBhvr>
                                    </p:animEffect>
                                    <p:set>
                                      <p:cBhvr>
                                        <p:cTn id="58" dur="1" fill="hold">
                                          <p:stCondLst>
                                            <p:cond delay="499"/>
                                          </p:stCondLst>
                                        </p:cTn>
                                        <p:tgtEl>
                                          <p:spTgt spid="217095"/>
                                        </p:tgtEl>
                                        <p:attrNameLst>
                                          <p:attrName>style.visibility</p:attrName>
                                        </p:attrNameLst>
                                      </p:cBhvr>
                                      <p:to>
                                        <p:strVal val="hidden"/>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499"/>
                                          </p:stCondLst>
                                        </p:cTn>
                                        <p:tgtEl>
                                          <p:spTgt spid="217097"/>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xit" presetSubtype="0" fill="hold" nodeType="clickEffect">
                                  <p:stCondLst>
                                    <p:cond delay="0"/>
                                  </p:stCondLst>
                                  <p:childTnLst>
                                    <p:animEffect transition="out" filter="fade">
                                      <p:cBhvr>
                                        <p:cTn id="66" dur="500"/>
                                        <p:tgtEl>
                                          <p:spTgt spid="217097"/>
                                        </p:tgtEl>
                                      </p:cBhvr>
                                    </p:animEffect>
                                    <p:set>
                                      <p:cBhvr>
                                        <p:cTn id="67" dur="1" fill="hold">
                                          <p:stCondLst>
                                            <p:cond delay="499"/>
                                          </p:stCondLst>
                                        </p:cTn>
                                        <p:tgtEl>
                                          <p:spTgt spid="217097"/>
                                        </p:tgtEl>
                                        <p:attrNameLst>
                                          <p:attrName>style.visibility</p:attrName>
                                        </p:attrNameLst>
                                      </p:cBhvr>
                                      <p:to>
                                        <p:strVal val="hidden"/>
                                      </p:to>
                                    </p:set>
                                  </p:childTnLst>
                                </p:cTn>
                              </p:par>
                            </p:childTnLst>
                          </p:cTn>
                        </p:par>
                        <p:par>
                          <p:cTn id="68" fill="hold" nodeType="afterGroup">
                            <p:stCondLst>
                              <p:cond delay="500"/>
                            </p:stCondLst>
                            <p:childTnLst>
                              <p:par>
                                <p:cTn id="69" presetID="22" presetClass="entr" presetSubtype="2" fill="hold" nodeType="afterEffect">
                                  <p:stCondLst>
                                    <p:cond delay="0"/>
                                  </p:stCondLst>
                                  <p:childTnLst>
                                    <p:set>
                                      <p:cBhvr>
                                        <p:cTn id="70" dur="1" fill="hold">
                                          <p:stCondLst>
                                            <p:cond delay="0"/>
                                          </p:stCondLst>
                                        </p:cTn>
                                        <p:tgtEl>
                                          <p:spTgt spid="217096"/>
                                        </p:tgtEl>
                                        <p:attrNameLst>
                                          <p:attrName>style.visibility</p:attrName>
                                        </p:attrNameLst>
                                      </p:cBhvr>
                                      <p:to>
                                        <p:strVal val="visible"/>
                                      </p:to>
                                    </p:set>
                                    <p:animEffect transition="in" filter="wipe(right)">
                                      <p:cBhvr>
                                        <p:cTn id="71" dur="500"/>
                                        <p:tgtEl>
                                          <p:spTgt spid="217096"/>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10" presetClass="exit" presetSubtype="0" fill="hold" nodeType="clickEffect">
                                  <p:stCondLst>
                                    <p:cond delay="0"/>
                                  </p:stCondLst>
                                  <p:childTnLst>
                                    <p:animEffect transition="out" filter="fade">
                                      <p:cBhvr>
                                        <p:cTn id="75" dur="500"/>
                                        <p:tgtEl>
                                          <p:spTgt spid="217096"/>
                                        </p:tgtEl>
                                      </p:cBhvr>
                                    </p:animEffect>
                                    <p:set>
                                      <p:cBhvr>
                                        <p:cTn id="76" dur="1" fill="hold">
                                          <p:stCondLst>
                                            <p:cond delay="499"/>
                                          </p:stCondLst>
                                        </p:cTn>
                                        <p:tgtEl>
                                          <p:spTgt spid="217096"/>
                                        </p:tgtEl>
                                        <p:attrNameLst>
                                          <p:attrName>style.visibility</p:attrName>
                                        </p:attrNameLst>
                                      </p:cBhvr>
                                      <p:to>
                                        <p:strVal val="hidden"/>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9" presetClass="entr" presetSubtype="0" fill="hold" nodeType="clickEffect">
                                  <p:stCondLst>
                                    <p:cond delay="0"/>
                                  </p:stCondLst>
                                  <p:childTnLst>
                                    <p:set>
                                      <p:cBhvr>
                                        <p:cTn id="80" dur="1" fill="hold">
                                          <p:stCondLst>
                                            <p:cond delay="0"/>
                                          </p:stCondLst>
                                        </p:cTn>
                                        <p:tgtEl>
                                          <p:spTgt spid="217116"/>
                                        </p:tgtEl>
                                        <p:attrNameLst>
                                          <p:attrName>style.visibility</p:attrName>
                                        </p:attrNameLst>
                                      </p:cBhvr>
                                      <p:to>
                                        <p:strVal val="visible"/>
                                      </p:to>
                                    </p:set>
                                    <p:animEffect transition="in" filter="dissolve">
                                      <p:cBhvr>
                                        <p:cTn id="81" dur="500"/>
                                        <p:tgtEl>
                                          <p:spTgt spid="217116"/>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10" presetClass="exit" presetSubtype="0" fill="hold" nodeType="clickEffect">
                                  <p:stCondLst>
                                    <p:cond delay="0"/>
                                  </p:stCondLst>
                                  <p:childTnLst>
                                    <p:animEffect transition="out" filter="fade">
                                      <p:cBhvr>
                                        <p:cTn id="85" dur="500"/>
                                        <p:tgtEl>
                                          <p:spTgt spid="217116"/>
                                        </p:tgtEl>
                                      </p:cBhvr>
                                    </p:animEffect>
                                    <p:set>
                                      <p:cBhvr>
                                        <p:cTn id="86" dur="1" fill="hold">
                                          <p:stCondLst>
                                            <p:cond delay="499"/>
                                          </p:stCondLst>
                                        </p:cTn>
                                        <p:tgtEl>
                                          <p:spTgt spid="217116"/>
                                        </p:tgtEl>
                                        <p:attrNameLst>
                                          <p:attrName>style.visibility</p:attrName>
                                        </p:attrNameLst>
                                      </p:cBhvr>
                                      <p:to>
                                        <p:strVal val="hidden"/>
                                      </p:to>
                                    </p:set>
                                  </p:childTnLst>
                                </p:cTn>
                              </p:par>
                            </p:childTnLst>
                          </p:cTn>
                        </p:par>
                        <p:par>
                          <p:cTn id="87" fill="hold" nodeType="afterGroup">
                            <p:stCondLst>
                              <p:cond delay="500"/>
                            </p:stCondLst>
                            <p:childTnLst>
                              <p:par>
                                <p:cTn id="88" presetID="9" presetClass="entr" presetSubtype="0" fill="hold" nodeType="afterEffect">
                                  <p:stCondLst>
                                    <p:cond delay="0"/>
                                  </p:stCondLst>
                                  <p:childTnLst>
                                    <p:set>
                                      <p:cBhvr>
                                        <p:cTn id="89" dur="1" fill="hold">
                                          <p:stCondLst>
                                            <p:cond delay="0"/>
                                          </p:stCondLst>
                                        </p:cTn>
                                        <p:tgtEl>
                                          <p:spTgt spid="217117"/>
                                        </p:tgtEl>
                                        <p:attrNameLst>
                                          <p:attrName>style.visibility</p:attrName>
                                        </p:attrNameLst>
                                      </p:cBhvr>
                                      <p:to>
                                        <p:strVal val="visible"/>
                                      </p:to>
                                    </p:set>
                                    <p:animEffect transition="in" filter="dissolve">
                                      <p:cBhvr>
                                        <p:cTn id="90" dur="500"/>
                                        <p:tgtEl>
                                          <p:spTgt spid="217117"/>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0" presetClass="exit" presetSubtype="0" fill="hold" nodeType="clickEffect">
                                  <p:stCondLst>
                                    <p:cond delay="0"/>
                                  </p:stCondLst>
                                  <p:childTnLst>
                                    <p:animEffect transition="out" filter="fade">
                                      <p:cBhvr>
                                        <p:cTn id="94" dur="500"/>
                                        <p:tgtEl>
                                          <p:spTgt spid="217117"/>
                                        </p:tgtEl>
                                      </p:cBhvr>
                                    </p:animEffect>
                                    <p:set>
                                      <p:cBhvr>
                                        <p:cTn id="95" dur="1" fill="hold">
                                          <p:stCondLst>
                                            <p:cond delay="499"/>
                                          </p:stCondLst>
                                        </p:cTn>
                                        <p:tgtEl>
                                          <p:spTgt spid="217117"/>
                                        </p:tgtEl>
                                        <p:attrNameLst>
                                          <p:attrName>style.visibility</p:attrName>
                                        </p:attrNameLst>
                                      </p:cBhvr>
                                      <p:to>
                                        <p:strVal val="hidden"/>
                                      </p:to>
                                    </p:set>
                                  </p:childTnLst>
                                </p:cTn>
                              </p:par>
                            </p:childTnLst>
                          </p:cTn>
                        </p:par>
                      </p:childTnLst>
                    </p:cTn>
                  </p:par>
                  <p:par>
                    <p:cTn id="96" fill="hold" nodeType="clickPar">
                      <p:stCondLst>
                        <p:cond delay="indefinite"/>
                      </p:stCondLst>
                      <p:childTnLst>
                        <p:par>
                          <p:cTn id="97" fill="hold" nodeType="withGroup">
                            <p:stCondLst>
                              <p:cond delay="0"/>
                            </p:stCondLst>
                            <p:childTnLst>
                              <p:par>
                                <p:cTn id="98" presetID="22" presetClass="entr" presetSubtype="4" fill="hold" nodeType="clickEffect">
                                  <p:stCondLst>
                                    <p:cond delay="0"/>
                                  </p:stCondLst>
                                  <p:childTnLst>
                                    <p:set>
                                      <p:cBhvr>
                                        <p:cTn id="99" dur="1" fill="hold">
                                          <p:stCondLst>
                                            <p:cond delay="0"/>
                                          </p:stCondLst>
                                        </p:cTn>
                                        <p:tgtEl>
                                          <p:spTgt spid="217118"/>
                                        </p:tgtEl>
                                        <p:attrNameLst>
                                          <p:attrName>style.visibility</p:attrName>
                                        </p:attrNameLst>
                                      </p:cBhvr>
                                      <p:to>
                                        <p:strVal val="visible"/>
                                      </p:to>
                                    </p:set>
                                    <p:animEffect transition="in" filter="wipe(down)">
                                      <p:cBhvr>
                                        <p:cTn id="100" dur="500"/>
                                        <p:tgtEl>
                                          <p:spTgt spid="217118"/>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0" presetClass="exit" presetSubtype="0" fill="hold" nodeType="clickEffect">
                                  <p:stCondLst>
                                    <p:cond delay="0"/>
                                  </p:stCondLst>
                                  <p:childTnLst>
                                    <p:animEffect transition="out" filter="fade">
                                      <p:cBhvr>
                                        <p:cTn id="104" dur="500"/>
                                        <p:tgtEl>
                                          <p:spTgt spid="217118"/>
                                        </p:tgtEl>
                                      </p:cBhvr>
                                    </p:animEffect>
                                    <p:set>
                                      <p:cBhvr>
                                        <p:cTn id="105" dur="1" fill="hold">
                                          <p:stCondLst>
                                            <p:cond delay="499"/>
                                          </p:stCondLst>
                                        </p:cTn>
                                        <p:tgtEl>
                                          <p:spTgt spid="217118"/>
                                        </p:tgtEl>
                                        <p:attrNameLst>
                                          <p:attrName>style.visibility</p:attrName>
                                        </p:attrNameLst>
                                      </p:cBhvr>
                                      <p:to>
                                        <p:strVal val="hidden"/>
                                      </p:to>
                                    </p:se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5" presetClass="entr" presetSubtype="5" fill="hold" nodeType="clickEffect">
                                  <p:stCondLst>
                                    <p:cond delay="0"/>
                                  </p:stCondLst>
                                  <p:childTnLst>
                                    <p:set>
                                      <p:cBhvr>
                                        <p:cTn id="109" dur="1" fill="hold">
                                          <p:stCondLst>
                                            <p:cond delay="0"/>
                                          </p:stCondLst>
                                        </p:cTn>
                                        <p:tgtEl>
                                          <p:spTgt spid="217091"/>
                                        </p:tgtEl>
                                        <p:attrNameLst>
                                          <p:attrName>style.visibility</p:attrName>
                                        </p:attrNameLst>
                                      </p:cBhvr>
                                      <p:to>
                                        <p:strVal val="visible"/>
                                      </p:to>
                                    </p:set>
                                    <p:animEffect transition="in" filter="checkerboard(down)">
                                      <p:cBhvr>
                                        <p:cTn id="110" dur="500"/>
                                        <p:tgtEl>
                                          <p:spTgt spid="217091"/>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xit" presetSubtype="0" fill="hold" nodeType="clickEffect">
                                  <p:stCondLst>
                                    <p:cond delay="0"/>
                                  </p:stCondLst>
                                  <p:childTnLst>
                                    <p:set>
                                      <p:cBhvr>
                                        <p:cTn id="114" dur="1" fill="hold">
                                          <p:stCondLst>
                                            <p:cond delay="499"/>
                                          </p:stCondLst>
                                        </p:cTn>
                                        <p:tgtEl>
                                          <p:spTgt spid="217091"/>
                                        </p:tgtEl>
                                        <p:attrNameLst>
                                          <p:attrName>style.visibility</p:attrName>
                                        </p:attrNameLst>
                                      </p:cBhvr>
                                      <p:to>
                                        <p:strVal val="hidden"/>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22" presetClass="entr" presetSubtype="4" fill="hold" nodeType="clickEffect">
                                  <p:stCondLst>
                                    <p:cond delay="0"/>
                                  </p:stCondLst>
                                  <p:childTnLst>
                                    <p:set>
                                      <p:cBhvr>
                                        <p:cTn id="118" dur="1" fill="hold">
                                          <p:stCondLst>
                                            <p:cond delay="0"/>
                                          </p:stCondLst>
                                        </p:cTn>
                                        <p:tgtEl>
                                          <p:spTgt spid="217104"/>
                                        </p:tgtEl>
                                        <p:attrNameLst>
                                          <p:attrName>style.visibility</p:attrName>
                                        </p:attrNameLst>
                                      </p:cBhvr>
                                      <p:to>
                                        <p:strVal val="visible"/>
                                      </p:to>
                                    </p:set>
                                    <p:animEffect transition="in" filter="wipe(down)">
                                      <p:cBhvr>
                                        <p:cTn id="119" dur="500"/>
                                        <p:tgtEl>
                                          <p:spTgt spid="217104"/>
                                        </p:tgtEl>
                                      </p:cBhvr>
                                    </p:animEffec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10" presetClass="exit" presetSubtype="0" fill="hold" nodeType="clickEffect">
                                  <p:stCondLst>
                                    <p:cond delay="0"/>
                                  </p:stCondLst>
                                  <p:childTnLst>
                                    <p:animEffect transition="out" filter="fade">
                                      <p:cBhvr>
                                        <p:cTn id="123" dur="500"/>
                                        <p:tgtEl>
                                          <p:spTgt spid="217104"/>
                                        </p:tgtEl>
                                      </p:cBhvr>
                                    </p:animEffect>
                                    <p:set>
                                      <p:cBhvr>
                                        <p:cTn id="124" dur="1" fill="hold">
                                          <p:stCondLst>
                                            <p:cond delay="499"/>
                                          </p:stCondLst>
                                        </p:cTn>
                                        <p:tgtEl>
                                          <p:spTgt spid="217104"/>
                                        </p:tgtEl>
                                        <p:attrNameLst>
                                          <p:attrName>style.visibility</p:attrName>
                                        </p:attrNameLst>
                                      </p:cBhvr>
                                      <p:to>
                                        <p:strVal val="hidden"/>
                                      </p:to>
                                    </p:set>
                                  </p:childTnLst>
                                </p:cTn>
                              </p:par>
                            </p:childTnLst>
                          </p:cTn>
                        </p:par>
                        <p:par>
                          <p:cTn id="125" fill="hold" nodeType="afterGroup">
                            <p:stCondLst>
                              <p:cond delay="500"/>
                            </p:stCondLst>
                            <p:childTnLst>
                              <p:par>
                                <p:cTn id="126" presetID="9" presetClass="entr" presetSubtype="0" fill="hold" nodeType="afterEffect">
                                  <p:stCondLst>
                                    <p:cond delay="0"/>
                                  </p:stCondLst>
                                  <p:childTnLst>
                                    <p:set>
                                      <p:cBhvr>
                                        <p:cTn id="127" dur="1" fill="hold">
                                          <p:stCondLst>
                                            <p:cond delay="0"/>
                                          </p:stCondLst>
                                        </p:cTn>
                                        <p:tgtEl>
                                          <p:spTgt spid="217100"/>
                                        </p:tgtEl>
                                        <p:attrNameLst>
                                          <p:attrName>style.visibility</p:attrName>
                                        </p:attrNameLst>
                                      </p:cBhvr>
                                      <p:to>
                                        <p:strVal val="visible"/>
                                      </p:to>
                                    </p:set>
                                    <p:animEffect transition="in" filter="dissolve">
                                      <p:cBhvr>
                                        <p:cTn id="128" dur="500"/>
                                        <p:tgtEl>
                                          <p:spTgt spid="217100"/>
                                        </p:tgtEl>
                                      </p:cBhvr>
                                    </p:animEffec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0" presetClass="exit" presetSubtype="0" fill="hold" nodeType="clickEffect">
                                  <p:stCondLst>
                                    <p:cond delay="0"/>
                                  </p:stCondLst>
                                  <p:childTnLst>
                                    <p:animEffect transition="out" filter="fade">
                                      <p:cBhvr>
                                        <p:cTn id="132" dur="500"/>
                                        <p:tgtEl>
                                          <p:spTgt spid="217100"/>
                                        </p:tgtEl>
                                      </p:cBhvr>
                                    </p:animEffect>
                                    <p:set>
                                      <p:cBhvr>
                                        <p:cTn id="133" dur="1" fill="hold">
                                          <p:stCondLst>
                                            <p:cond delay="499"/>
                                          </p:stCondLst>
                                        </p:cTn>
                                        <p:tgtEl>
                                          <p:spTgt spid="217100"/>
                                        </p:tgtEl>
                                        <p:attrNameLst>
                                          <p:attrName>style.visibility</p:attrName>
                                        </p:attrNameLst>
                                      </p:cBhvr>
                                      <p:to>
                                        <p:strVal val="hidden"/>
                                      </p:to>
                                    </p:set>
                                  </p:childTnLst>
                                </p:cTn>
                              </p:par>
                            </p:childTnLst>
                          </p:cTn>
                        </p:par>
                      </p:childTnLst>
                    </p:cTn>
                  </p:par>
                  <p:par>
                    <p:cTn id="134" fill="hold" nodeType="clickPar">
                      <p:stCondLst>
                        <p:cond delay="indefinite"/>
                      </p:stCondLst>
                      <p:childTnLst>
                        <p:par>
                          <p:cTn id="135" fill="hold" nodeType="withGroup">
                            <p:stCondLst>
                              <p:cond delay="0"/>
                            </p:stCondLst>
                            <p:childTnLst>
                              <p:par>
                                <p:cTn id="136" presetID="1" presetClass="entr" presetSubtype="0" fill="hold" nodeType="clickEffect">
                                  <p:stCondLst>
                                    <p:cond delay="0"/>
                                  </p:stCondLst>
                                  <p:childTnLst>
                                    <p:set>
                                      <p:cBhvr>
                                        <p:cTn id="137" dur="1" fill="hold">
                                          <p:stCondLst>
                                            <p:cond delay="499"/>
                                          </p:stCondLst>
                                        </p:cTn>
                                        <p:tgtEl>
                                          <p:spTgt spid="5"/>
                                        </p:tgtEl>
                                        <p:attrNameLst>
                                          <p:attrName>style.visibility</p:attrName>
                                        </p:attrNameLst>
                                      </p:cBhvr>
                                      <p:to>
                                        <p:strVal val="visible"/>
                                      </p:to>
                                    </p:se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22" presetClass="entr" presetSubtype="1" fill="hold" nodeType="clickEffect">
                                  <p:stCondLst>
                                    <p:cond delay="0"/>
                                  </p:stCondLst>
                                  <p:childTnLst>
                                    <p:set>
                                      <p:cBhvr>
                                        <p:cTn id="141" dur="1" fill="hold">
                                          <p:stCondLst>
                                            <p:cond delay="0"/>
                                          </p:stCondLst>
                                        </p:cTn>
                                        <p:tgtEl>
                                          <p:spTgt spid="217119"/>
                                        </p:tgtEl>
                                        <p:attrNameLst>
                                          <p:attrName>style.visibility</p:attrName>
                                        </p:attrNameLst>
                                      </p:cBhvr>
                                      <p:to>
                                        <p:strVal val="visible"/>
                                      </p:to>
                                    </p:set>
                                    <p:animEffect transition="in" filter="wipe(up)">
                                      <p:cBhvr>
                                        <p:cTn id="142" dur="500"/>
                                        <p:tgtEl>
                                          <p:spTgt spid="217119"/>
                                        </p:tgtEl>
                                      </p:cBhvr>
                                    </p:animEffec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 presetClass="exit" presetSubtype="0" fill="hold" nodeType="clickEffect">
                                  <p:stCondLst>
                                    <p:cond delay="0"/>
                                  </p:stCondLst>
                                  <p:childTnLst>
                                    <p:set>
                                      <p:cBhvr>
                                        <p:cTn id="146" dur="1" fill="hold">
                                          <p:stCondLst>
                                            <p:cond delay="499"/>
                                          </p:stCondLst>
                                        </p:cTn>
                                        <p:tgtEl>
                                          <p:spTgt spid="217119"/>
                                        </p:tgtEl>
                                        <p:attrNameLst>
                                          <p:attrName>style.visibility</p:attrName>
                                        </p:attrNameLst>
                                      </p:cBhvr>
                                      <p:to>
                                        <p:strVal val="hidden"/>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20" presetClass="entr" presetSubtype="0" fill="hold" grpId="0" nodeType="clickEffect">
                                  <p:stCondLst>
                                    <p:cond delay="0"/>
                                  </p:stCondLst>
                                  <p:childTnLst>
                                    <p:set>
                                      <p:cBhvr>
                                        <p:cTn id="150" dur="1" fill="hold">
                                          <p:stCondLst>
                                            <p:cond delay="0"/>
                                          </p:stCondLst>
                                        </p:cTn>
                                        <p:tgtEl>
                                          <p:spTgt spid="217105"/>
                                        </p:tgtEl>
                                        <p:attrNameLst>
                                          <p:attrName>style.visibility</p:attrName>
                                        </p:attrNameLst>
                                      </p:cBhvr>
                                      <p:to>
                                        <p:strVal val="visible"/>
                                      </p:to>
                                    </p:set>
                                    <p:animEffect transition="in" filter="wedge">
                                      <p:cBhvr>
                                        <p:cTn id="151" dur="500"/>
                                        <p:tgtEl>
                                          <p:spTgt spid="217105"/>
                                        </p:tgtEl>
                                      </p:cBhvr>
                                    </p:animEffect>
                                  </p:childTnLst>
                                </p:cTn>
                              </p:par>
                            </p:childTnLst>
                          </p:cTn>
                        </p:par>
                      </p:childTnLst>
                    </p:cTn>
                  </p:par>
                  <p:par>
                    <p:cTn id="152" fill="hold" nodeType="clickPar">
                      <p:stCondLst>
                        <p:cond delay="indefinite"/>
                      </p:stCondLst>
                      <p:childTnLst>
                        <p:par>
                          <p:cTn id="153" fill="hold" nodeType="withGroup">
                            <p:stCondLst>
                              <p:cond delay="0"/>
                            </p:stCondLst>
                            <p:childTnLst>
                              <p:par>
                                <p:cTn id="154" presetID="10" presetClass="exit" presetSubtype="0" fill="hold" grpId="1" nodeType="clickEffect">
                                  <p:stCondLst>
                                    <p:cond delay="0"/>
                                  </p:stCondLst>
                                  <p:childTnLst>
                                    <p:animEffect transition="out" filter="fade">
                                      <p:cBhvr>
                                        <p:cTn id="155" dur="500"/>
                                        <p:tgtEl>
                                          <p:spTgt spid="217105"/>
                                        </p:tgtEl>
                                      </p:cBhvr>
                                    </p:animEffect>
                                    <p:set>
                                      <p:cBhvr>
                                        <p:cTn id="156" dur="1" fill="hold">
                                          <p:stCondLst>
                                            <p:cond delay="499"/>
                                          </p:stCondLst>
                                        </p:cTn>
                                        <p:tgtEl>
                                          <p:spTgt spid="217105"/>
                                        </p:tgtEl>
                                        <p:attrNameLst>
                                          <p:attrName>style.visibility</p:attrName>
                                        </p:attrNameLst>
                                      </p:cBhvr>
                                      <p:to>
                                        <p:strVal val="hidden"/>
                                      </p:to>
                                    </p:set>
                                  </p:childTnLst>
                                </p:cTn>
                              </p:par>
                            </p:childTnLst>
                          </p:cTn>
                        </p:par>
                      </p:childTnLst>
                    </p:cTn>
                  </p:par>
                  <p:par>
                    <p:cTn id="157" fill="hold" nodeType="clickPar">
                      <p:stCondLst>
                        <p:cond delay="indefinite"/>
                      </p:stCondLst>
                      <p:childTnLst>
                        <p:par>
                          <p:cTn id="158" fill="hold" nodeType="withGroup">
                            <p:stCondLst>
                              <p:cond delay="0"/>
                            </p:stCondLst>
                            <p:childTnLst>
                              <p:par>
                                <p:cTn id="159" presetID="22" presetClass="entr" presetSubtype="4" fill="hold" nodeType="clickEffect">
                                  <p:stCondLst>
                                    <p:cond delay="0"/>
                                  </p:stCondLst>
                                  <p:childTnLst>
                                    <p:set>
                                      <p:cBhvr>
                                        <p:cTn id="160" dur="1" fill="hold">
                                          <p:stCondLst>
                                            <p:cond delay="0"/>
                                          </p:stCondLst>
                                        </p:cTn>
                                        <p:tgtEl>
                                          <p:spTgt spid="217115"/>
                                        </p:tgtEl>
                                        <p:attrNameLst>
                                          <p:attrName>style.visibility</p:attrName>
                                        </p:attrNameLst>
                                      </p:cBhvr>
                                      <p:to>
                                        <p:strVal val="visible"/>
                                      </p:to>
                                    </p:set>
                                    <p:animEffect transition="in" filter="wipe(down)">
                                      <p:cBhvr>
                                        <p:cTn id="161" dur="500"/>
                                        <p:tgtEl>
                                          <p:spTgt spid="217115"/>
                                        </p:tgtEl>
                                      </p:cBhvr>
                                    </p:animEffect>
                                  </p:childTnLst>
                                </p:cTn>
                              </p:par>
                            </p:childTnLst>
                          </p:cTn>
                        </p:par>
                      </p:childTnLst>
                    </p:cTn>
                  </p:par>
                  <p:par>
                    <p:cTn id="162" fill="hold" nodeType="clickPar">
                      <p:stCondLst>
                        <p:cond delay="indefinite"/>
                      </p:stCondLst>
                      <p:childTnLst>
                        <p:par>
                          <p:cTn id="163" fill="hold" nodeType="withGroup">
                            <p:stCondLst>
                              <p:cond delay="0"/>
                            </p:stCondLst>
                            <p:childTnLst>
                              <p:par>
                                <p:cTn id="164" presetID="1" presetClass="exit" presetSubtype="0" fill="hold" nodeType="clickEffect">
                                  <p:stCondLst>
                                    <p:cond delay="0"/>
                                  </p:stCondLst>
                                  <p:childTnLst>
                                    <p:set>
                                      <p:cBhvr>
                                        <p:cTn id="165" dur="1" fill="hold">
                                          <p:stCondLst>
                                            <p:cond delay="499"/>
                                          </p:stCondLst>
                                        </p:cTn>
                                        <p:tgtEl>
                                          <p:spTgt spid="2171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105" grpId="0" animBg="1"/>
      <p:bldP spid="217105" grpId="1" animBg="1"/>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2" name="Picture 2" descr="Ascension"/>
          <p:cNvPicPr>
            <a:picLocks noChangeAspect="1" noChangeArrowheads="1"/>
          </p:cNvPicPr>
          <p:nvPr/>
        </p:nvPicPr>
        <p:blipFill>
          <a:blip r:embed="rId3" cstate="print">
            <a:extLst>
              <a:ext uri="{28A0092B-C50C-407E-A947-70E740481C1C}">
                <a14:useLocalDpi xmlns:a14="http://schemas.microsoft.com/office/drawing/2010/main" val="0"/>
              </a:ext>
            </a:extLst>
          </a:blip>
          <a:srcRect t="40099" b="4323"/>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5651" name="Rectangle 3"/>
          <p:cNvSpPr>
            <a:spLocks noGrp="1" noChangeArrowheads="1"/>
          </p:cNvSpPr>
          <p:nvPr>
            <p:ph type="title"/>
          </p:nvPr>
        </p:nvSpPr>
        <p:spPr/>
        <p:txBody>
          <a:bodyPr/>
          <a:lstStyle/>
          <a:p>
            <a:pPr eaLnBrk="1" hangingPunct="1"/>
            <a:r>
              <a:rPr lang="ar-JO" sz="4800">
                <a:solidFill>
                  <a:srgbClr val="000099"/>
                </a:solidFill>
                <a:latin typeface="Arial" panose="020B0604020202020204" pitchFamily="34" charset="0"/>
                <a:ea typeface="ＭＳ Ｐゴシック" charset="0"/>
                <a:cs typeface="Arial" panose="020B0604020202020204" pitchFamily="34" charset="0"/>
              </a:rPr>
              <a:t>صعود يسوع إلى الآب</a:t>
            </a:r>
            <a:endParaRPr lang="en-US" sz="4800">
              <a:latin typeface="Arial" panose="020B0604020202020204" pitchFamily="34" charset="0"/>
              <a:ea typeface="ＭＳ Ｐゴシック" charset="0"/>
              <a:cs typeface="Arial" panose="020B0604020202020204" pitchFamily="34" charset="0"/>
            </a:endParaRPr>
          </a:p>
        </p:txBody>
      </p:sp>
      <p:sp>
        <p:nvSpPr>
          <p:cNvPr id="155652" name="Rectangle 4"/>
          <p:cNvSpPr>
            <a:spLocks noGrp="1" noChangeArrowheads="1"/>
          </p:cNvSpPr>
          <p:nvPr>
            <p:ph type="body" idx="1"/>
          </p:nvPr>
        </p:nvSpPr>
        <p:spPr>
          <a:xfrm>
            <a:off x="457200" y="1600200"/>
            <a:ext cx="8229600" cy="838200"/>
          </a:xfrm>
          <a:solidFill>
            <a:srgbClr val="000099"/>
          </a:solidFill>
        </p:spPr>
        <p:txBody>
          <a:bodyPr/>
          <a:lstStyle/>
          <a:p>
            <a:pPr algn="ctr" rtl="1" eaLnBrk="1" hangingPunct="1"/>
            <a:r>
              <a:rPr lang="ar-JO" sz="4000" dirty="0">
                <a:latin typeface="Arial" panose="020B0604020202020204" pitchFamily="34" charset="0"/>
                <a:ea typeface="ＭＳ Ｐゴシック" charset="0"/>
                <a:cs typeface="Arial" panose="020B0604020202020204" pitchFamily="34" charset="0"/>
              </a:rPr>
              <a:t> يعني أنه حي الآن </a:t>
            </a:r>
            <a:endParaRPr lang="en-US" sz="400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64247478"/>
      </p:ext>
    </p:extLst>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F0B6A3-43EB-445C-AD78-A9B0027416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a:solidFill>
                  <a:srgbClr val="FFFFFF"/>
                </a:solidFill>
                <a:effectLst>
                  <a:glow rad="228600">
                    <a:srgbClr val="000000"/>
                  </a:glow>
                </a:effectLst>
                <a:latin typeface="Arial" panose="020B0604020202020204" pitchFamily="34" charset="0"/>
                <a:cs typeface="Arial" panose="020B0604020202020204" pitchFamily="34" charset="0"/>
              </a:rPr>
              <a:t>ط. أمثال المسيح</a:t>
            </a:r>
            <a:endParaRPr kumimoji="0" lang="en-US" sz="6000" b="1" u="none" strike="noStrike" kern="0" cap="none" spc="0" normalizeH="0" baseline="0" noProof="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ar-JO" sz="54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مقاطع</a:t>
            </a:r>
            <a:endParaRPr lang="en-US" sz="54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2852936"/>
            <a:ext cx="9144000" cy="2232248"/>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6000" b="1" u="none" strike="noStrike" kern="0" cap="none" spc="0" normalizeH="0" baseline="0" noProof="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خلاصة</a:t>
            </a:r>
            <a:endParaRPr kumimoji="0" lang="en-US" sz="6000" b="1" u="none" strike="noStrike" kern="0" cap="none" spc="0" normalizeH="0" baseline="0" noProof="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15009243"/>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5845" name="Picture 5" descr="NTMSO001">
            <a:extLst>
              <a:ext uri="{FF2B5EF4-FFF2-40B4-BE49-F238E27FC236}">
                <a16:creationId xmlns:a16="http://schemas.microsoft.com/office/drawing/2014/main" id="{E527B402-CE62-4BF6-9252-F5B7FCDE0FC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1665516"/>
            <a:ext cx="5638800" cy="3962400"/>
          </a:xfrm>
          <a:prstGeom prst="rect">
            <a:avLst/>
          </a:prstGeom>
          <a:noFill/>
          <a:extLst>
            <a:ext uri="{909E8E84-426E-40DD-AFC4-6F175D3DCCD1}">
              <a14:hiddenFill xmlns:a14="http://schemas.microsoft.com/office/drawing/2010/main">
                <a:solidFill>
                  <a:srgbClr val="FFFFFF"/>
                </a:solidFill>
              </a14:hiddenFill>
            </a:ext>
          </a:extLst>
        </p:spPr>
      </p:pic>
      <p:sp>
        <p:nvSpPr>
          <p:cNvPr id="35846" name="Rectangle 6">
            <a:extLst>
              <a:ext uri="{FF2B5EF4-FFF2-40B4-BE49-F238E27FC236}">
                <a16:creationId xmlns:a16="http://schemas.microsoft.com/office/drawing/2014/main" id="{4FABF199-A82E-4C19-B124-21DA12F4A5ED}"/>
              </a:ext>
            </a:extLst>
          </p:cNvPr>
          <p:cNvSpPr>
            <a:spLocks noGrp="1" noChangeArrowheads="1"/>
          </p:cNvSpPr>
          <p:nvPr>
            <p:ph type="title"/>
          </p:nvPr>
        </p:nvSpPr>
        <p:spPr>
          <a:xfrm>
            <a:off x="685800" y="838200"/>
            <a:ext cx="7772400" cy="762000"/>
          </a:xfrm>
        </p:spPr>
        <p:txBody>
          <a:bodyPr/>
          <a:lstStyle/>
          <a:p>
            <a:r>
              <a:rPr lang="ar-JO" altLang="en-US" sz="6600" b="1" dirty="0">
                <a:solidFill>
                  <a:srgbClr val="FF0000"/>
                </a:solidFill>
                <a:latin typeface="Bodoni MT Black" panose="02070A03080606020203" pitchFamily="18" charset="0"/>
              </a:rPr>
              <a:t>خدمة الجليل</a:t>
            </a:r>
            <a:endParaRPr lang="en-US" altLang="en-US" sz="6600" b="1" dirty="0">
              <a:solidFill>
                <a:srgbClr val="FF0000"/>
              </a:solidFill>
              <a:latin typeface="Bodoni MT Black" panose="02070A03080606020203" pitchFamily="18" charset="0"/>
            </a:endParaRPr>
          </a:p>
        </p:txBody>
      </p:sp>
      <p:sp>
        <p:nvSpPr>
          <p:cNvPr id="35847" name="WordArt 7">
            <a:extLst>
              <a:ext uri="{FF2B5EF4-FFF2-40B4-BE49-F238E27FC236}">
                <a16:creationId xmlns:a16="http://schemas.microsoft.com/office/drawing/2014/main" id="{D9E732F1-36B2-40FC-9788-F20D9D2845C7}"/>
              </a:ext>
            </a:extLst>
          </p:cNvPr>
          <p:cNvSpPr>
            <a:spLocks noChangeArrowheads="1" noChangeShapeType="1" noTextEdit="1"/>
          </p:cNvSpPr>
          <p:nvPr/>
        </p:nvSpPr>
        <p:spPr bwMode="auto">
          <a:xfrm>
            <a:off x="2667000" y="152400"/>
            <a:ext cx="3657600" cy="609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يسوع</a:t>
            </a:r>
            <a:endParaRPr kumimoji="0" lang="en-GB"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endParaRPr>
          </a:p>
        </p:txBody>
      </p:sp>
      <p:sp>
        <p:nvSpPr>
          <p:cNvPr id="35848" name="WordArt 8">
            <a:extLst>
              <a:ext uri="{FF2B5EF4-FFF2-40B4-BE49-F238E27FC236}">
                <a16:creationId xmlns:a16="http://schemas.microsoft.com/office/drawing/2014/main" id="{CAEB4156-2E21-40CB-BF84-AFFEB43B944A}"/>
              </a:ext>
            </a:extLst>
          </p:cNvPr>
          <p:cNvSpPr>
            <a:spLocks noChangeArrowheads="1" noChangeShapeType="1" noTextEdit="1"/>
          </p:cNvSpPr>
          <p:nvPr/>
        </p:nvSpPr>
        <p:spPr bwMode="auto">
          <a:xfrm>
            <a:off x="1600200" y="5638800"/>
            <a:ext cx="6172200" cy="9525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InflateTop">
              <a:avLst>
                <a:gd name="adj" fmla="val 31917"/>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a:noFill/>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uLnTx/>
                <a:uFillTx/>
                <a:latin typeface="Impact" panose="020B0806030902050204" pitchFamily="34" charset="0"/>
                <a:ea typeface="+mn-ea"/>
                <a:cs typeface="+mn-cs"/>
              </a:rPr>
              <a:t>مراحل متأخرة</a:t>
            </a:r>
            <a:endParaRPr kumimoji="0" lang="en-GB" sz="3600" b="0" i="0" u="none" strike="noStrike" kern="10" cap="none" spc="0" normalizeH="0" baseline="0" noProof="0" dirty="0">
              <a:ln>
                <a:noFill/>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uLnTx/>
              <a:uFillTx/>
              <a:latin typeface="Impact" panose="020B0806030902050204" pitchFamily="34" charset="0"/>
              <a:ea typeface="+mn-ea"/>
              <a:cs typeface="+mn-cs"/>
            </a:endParaRPr>
          </a:p>
        </p:txBody>
      </p:sp>
    </p:spTree>
    <p:extLst>
      <p:ext uri="{BB962C8B-B14F-4D97-AF65-F5344CB8AC3E}">
        <p14:creationId xmlns:p14="http://schemas.microsoft.com/office/powerpoint/2010/main" val="2219675884"/>
      </p:ext>
    </p:extLst>
  </p:cSld>
  <p:clrMapOvr>
    <a:masterClrMapping/>
  </p:clrMapOvr>
  <p:transition spd="med">
    <p:pull dir="d"/>
  </p:transition>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B5018265-BA88-4078-BC40-6B3FCE832532}"/>
              </a:ext>
            </a:extLst>
          </p:cNvPr>
          <p:cNvSpPr>
            <a:spLocks noChangeArrowheads="1"/>
          </p:cNvSpPr>
          <p:nvPr/>
        </p:nvSpPr>
        <p:spPr bwMode="auto">
          <a:xfrm>
            <a:off x="2171700" y="-638175"/>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65540" name="Rectangle 4">
            <a:extLst>
              <a:ext uri="{FF2B5EF4-FFF2-40B4-BE49-F238E27FC236}">
                <a16:creationId xmlns:a16="http://schemas.microsoft.com/office/drawing/2014/main" id="{6AB427A1-801A-467B-8D79-217D5A5C5E8D}"/>
              </a:ext>
            </a:extLst>
          </p:cNvPr>
          <p:cNvSpPr>
            <a:spLocks noChangeArrowheads="1"/>
          </p:cNvSpPr>
          <p:nvPr/>
        </p:nvSpPr>
        <p:spPr bwMode="auto">
          <a:xfrm>
            <a:off x="2000250" y="1343025"/>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65542" name="Text Box 6">
            <a:extLst>
              <a:ext uri="{FF2B5EF4-FFF2-40B4-BE49-F238E27FC236}">
                <a16:creationId xmlns:a16="http://schemas.microsoft.com/office/drawing/2014/main" id="{CE618733-F5D7-4E4F-9936-933686E58DE5}"/>
              </a:ext>
            </a:extLst>
          </p:cNvPr>
          <p:cNvSpPr txBox="1">
            <a:spLocks noChangeArrowheads="1"/>
          </p:cNvSpPr>
          <p:nvPr/>
        </p:nvSpPr>
        <p:spPr bwMode="auto">
          <a:xfrm>
            <a:off x="1693908" y="381000"/>
            <a:ext cx="5538696" cy="584775"/>
          </a:xfrm>
          <a:prstGeom prst="rect">
            <a:avLst/>
          </a:prstGeom>
          <a:solidFill>
            <a:schemeClr val="accent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sz="3200" b="1">
                <a:solidFill>
                  <a:srgbClr val="FFFFFF"/>
                </a:solidFill>
                <a:latin typeface="Arial" panose="020B0604020202020204" pitchFamily="34" charset="0"/>
                <a:ea typeface="SimSun" panose="02010600030101010101" pitchFamily="2" charset="-122"/>
                <a:cs typeface="Arial" panose="020B0604020202020204" pitchFamily="34" charset="0"/>
              </a:rPr>
              <a:t>خدمة يسوع في الجليل – مراحل متأخرة</a:t>
            </a:r>
            <a:r>
              <a:rPr kumimoji="0" lang="en-US" altLang="zh-CN" sz="3200" b="1"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rPr>
              <a:t> </a:t>
            </a:r>
            <a:endParaRPr kumimoji="0" lang="en-US" altLang="en-US" sz="3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pic>
        <p:nvPicPr>
          <p:cNvPr id="65543" name="Picture 7" descr="galilee1">
            <a:extLst>
              <a:ext uri="{FF2B5EF4-FFF2-40B4-BE49-F238E27FC236}">
                <a16:creationId xmlns:a16="http://schemas.microsoft.com/office/drawing/2014/main" id="{C71D04AA-5FA5-4AF1-9CCD-575568EE286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600200"/>
            <a:ext cx="5181600" cy="4130675"/>
          </a:xfrm>
          <a:prstGeom prst="rect">
            <a:avLst/>
          </a:prstGeom>
          <a:noFill/>
          <a:extLst>
            <a:ext uri="{909E8E84-426E-40DD-AFC4-6F175D3DCCD1}">
              <a14:hiddenFill xmlns:a14="http://schemas.microsoft.com/office/drawing/2010/main">
                <a:solidFill>
                  <a:srgbClr val="FFFFFF"/>
                </a:solidFill>
              </a14:hiddenFill>
            </a:ext>
          </a:extLst>
        </p:spPr>
      </p:pic>
      <p:sp>
        <p:nvSpPr>
          <p:cNvPr id="65544" name="Text Box 8">
            <a:extLst>
              <a:ext uri="{FF2B5EF4-FFF2-40B4-BE49-F238E27FC236}">
                <a16:creationId xmlns:a16="http://schemas.microsoft.com/office/drawing/2014/main" id="{C7DF2267-3E4E-4866-83B8-27839EFF962D}"/>
              </a:ext>
            </a:extLst>
          </p:cNvPr>
          <p:cNvSpPr txBox="1">
            <a:spLocks noChangeArrowheads="1"/>
          </p:cNvSpPr>
          <p:nvPr/>
        </p:nvSpPr>
        <p:spPr bwMode="auto">
          <a:xfrm>
            <a:off x="5834063" y="3138488"/>
            <a:ext cx="2547937" cy="523220"/>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rPr>
              <a:t>المعجزات</a:t>
            </a:r>
            <a:endParaRPr kumimoji="0" lang="en-US" altLang="en-US" sz="2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65547" name="Text Box 11">
            <a:extLst>
              <a:ext uri="{FF2B5EF4-FFF2-40B4-BE49-F238E27FC236}">
                <a16:creationId xmlns:a16="http://schemas.microsoft.com/office/drawing/2014/main" id="{A5C897AE-E7EE-4AD9-9DE7-208840F149AE}"/>
              </a:ext>
            </a:extLst>
          </p:cNvPr>
          <p:cNvSpPr txBox="1">
            <a:spLocks noChangeArrowheads="1"/>
          </p:cNvSpPr>
          <p:nvPr/>
        </p:nvSpPr>
        <p:spPr bwMode="auto">
          <a:xfrm>
            <a:off x="5834063" y="2057400"/>
            <a:ext cx="2547937" cy="523220"/>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rPr>
              <a:t>الأمثال</a:t>
            </a:r>
            <a:endParaRPr kumimoji="0" lang="en-US" altLang="en-US" sz="2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65548" name="Text Box 12">
            <a:extLst>
              <a:ext uri="{FF2B5EF4-FFF2-40B4-BE49-F238E27FC236}">
                <a16:creationId xmlns:a16="http://schemas.microsoft.com/office/drawing/2014/main" id="{CB364B50-0CC2-462E-A7CA-404E7455C4B6}"/>
              </a:ext>
            </a:extLst>
          </p:cNvPr>
          <p:cNvSpPr txBox="1">
            <a:spLocks noChangeArrowheads="1"/>
          </p:cNvSpPr>
          <p:nvPr/>
        </p:nvSpPr>
        <p:spPr bwMode="auto">
          <a:xfrm>
            <a:off x="5834063" y="4205288"/>
            <a:ext cx="2547937" cy="523220"/>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rPr>
              <a:t>الإنسحاب</a:t>
            </a:r>
            <a:endParaRPr kumimoji="0" lang="en-US" altLang="en-US" sz="2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65551" name="Rectangle 15">
            <a:extLst>
              <a:ext uri="{FF2B5EF4-FFF2-40B4-BE49-F238E27FC236}">
                <a16:creationId xmlns:a16="http://schemas.microsoft.com/office/drawing/2014/main" id="{5CE4F175-DEE1-40C9-8896-E43F54D9379B}"/>
              </a:ext>
            </a:extLst>
          </p:cNvPr>
          <p:cNvSpPr>
            <a:spLocks noGrp="1" noChangeArrowheads="1"/>
          </p:cNvSpPr>
          <p:nvPr>
            <p:ph type="title" idx="4294967295"/>
          </p:nvPr>
        </p:nvSpPr>
        <p:spPr>
          <a:xfrm>
            <a:off x="7315200" y="6297613"/>
            <a:ext cx="2057400" cy="560387"/>
          </a:xfrm>
        </p:spPr>
        <p:txBody>
          <a:bodyPr/>
          <a:lstStyle/>
          <a:p>
            <a:pPr algn="r"/>
            <a:r>
              <a:rPr lang="ar-JO" altLang="en-US" sz="2000" b="1">
                <a:solidFill>
                  <a:srgbClr val="FFFF00"/>
                </a:solidFill>
                <a:effectLst/>
                <a:cs typeface="Arial" panose="020B0604020202020204" pitchFamily="34" charset="0"/>
              </a:rPr>
              <a:t>مقدمة</a:t>
            </a:r>
            <a:endParaRPr lang="en-US" altLang="en-US" sz="2000" b="1">
              <a:solidFill>
                <a:srgbClr val="FFFF00"/>
              </a:solidFill>
              <a:effectLst/>
              <a:cs typeface="Arial" panose="020B0604020202020204" pitchFamily="34" charset="0"/>
            </a:endParaRPr>
          </a:p>
        </p:txBody>
      </p:sp>
    </p:spTree>
    <p:extLst>
      <p:ext uri="{BB962C8B-B14F-4D97-AF65-F5344CB8AC3E}">
        <p14:creationId xmlns:p14="http://schemas.microsoft.com/office/powerpoint/2010/main" val="3323090107"/>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5547"/>
                                        </p:tgtEl>
                                        <p:attrNameLst>
                                          <p:attrName>style.visibility</p:attrName>
                                        </p:attrNameLst>
                                      </p:cBhvr>
                                      <p:to>
                                        <p:strVal val="visible"/>
                                      </p:to>
                                    </p:set>
                                    <p:anim calcmode="lin" valueType="num">
                                      <p:cBhvr additive="base">
                                        <p:cTn id="7" dur="500" fill="hold"/>
                                        <p:tgtEl>
                                          <p:spTgt spid="65547"/>
                                        </p:tgtEl>
                                        <p:attrNameLst>
                                          <p:attrName>ppt_x</p:attrName>
                                        </p:attrNameLst>
                                      </p:cBhvr>
                                      <p:tavLst>
                                        <p:tav tm="0">
                                          <p:val>
                                            <p:strVal val="0-#ppt_w/2"/>
                                          </p:val>
                                        </p:tav>
                                        <p:tav tm="100000">
                                          <p:val>
                                            <p:strVal val="#ppt_x"/>
                                          </p:val>
                                        </p:tav>
                                      </p:tavLst>
                                    </p:anim>
                                    <p:anim calcmode="lin" valueType="num">
                                      <p:cBhvr additive="base">
                                        <p:cTn id="8" dur="500" fill="hold"/>
                                        <p:tgtEl>
                                          <p:spTgt spid="6554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65544"/>
                                        </p:tgtEl>
                                        <p:attrNameLst>
                                          <p:attrName>style.visibility</p:attrName>
                                        </p:attrNameLst>
                                      </p:cBhvr>
                                      <p:to>
                                        <p:strVal val="visible"/>
                                      </p:to>
                                    </p:set>
                                    <p:anim calcmode="lin" valueType="num">
                                      <p:cBhvr additive="base">
                                        <p:cTn id="12" dur="500" fill="hold"/>
                                        <p:tgtEl>
                                          <p:spTgt spid="65544"/>
                                        </p:tgtEl>
                                        <p:attrNameLst>
                                          <p:attrName>ppt_x</p:attrName>
                                        </p:attrNameLst>
                                      </p:cBhvr>
                                      <p:tavLst>
                                        <p:tav tm="0">
                                          <p:val>
                                            <p:strVal val="0-#ppt_w/2"/>
                                          </p:val>
                                        </p:tav>
                                        <p:tav tm="100000">
                                          <p:val>
                                            <p:strVal val="#ppt_x"/>
                                          </p:val>
                                        </p:tav>
                                      </p:tavLst>
                                    </p:anim>
                                    <p:anim calcmode="lin" valueType="num">
                                      <p:cBhvr additive="base">
                                        <p:cTn id="13" dur="500" fill="hold"/>
                                        <p:tgtEl>
                                          <p:spTgt spid="65544"/>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65548"/>
                                        </p:tgtEl>
                                        <p:attrNameLst>
                                          <p:attrName>style.visibility</p:attrName>
                                        </p:attrNameLst>
                                      </p:cBhvr>
                                      <p:to>
                                        <p:strVal val="visible"/>
                                      </p:to>
                                    </p:set>
                                    <p:anim calcmode="lin" valueType="num">
                                      <p:cBhvr additive="base">
                                        <p:cTn id="17" dur="500" fill="hold"/>
                                        <p:tgtEl>
                                          <p:spTgt spid="65548"/>
                                        </p:tgtEl>
                                        <p:attrNameLst>
                                          <p:attrName>ppt_x</p:attrName>
                                        </p:attrNameLst>
                                      </p:cBhvr>
                                      <p:tavLst>
                                        <p:tav tm="0">
                                          <p:val>
                                            <p:strVal val="0-#ppt_w/2"/>
                                          </p:val>
                                        </p:tav>
                                        <p:tav tm="100000">
                                          <p:val>
                                            <p:strVal val="#ppt_x"/>
                                          </p:val>
                                        </p:tav>
                                      </p:tavLst>
                                    </p:anim>
                                    <p:anim calcmode="lin" valueType="num">
                                      <p:cBhvr additive="base">
                                        <p:cTn id="18" dur="500" fill="hold"/>
                                        <p:tgtEl>
                                          <p:spTgt spid="655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4" grpId="0" animBg="1" autoUpdateAnimBg="0"/>
      <p:bldP spid="65547" grpId="0" animBg="1" autoUpdateAnimBg="0"/>
      <p:bldP spid="65548" grpId="0" animBg="1" autoUpdateAnimBg="0"/>
    </p:bldLst>
  </p:timing>
</p:sld>
</file>

<file path=ppt/slides/slide22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7599" name="Text Box 15">
            <a:extLst>
              <a:ext uri="{FF2B5EF4-FFF2-40B4-BE49-F238E27FC236}">
                <a16:creationId xmlns:a16="http://schemas.microsoft.com/office/drawing/2014/main" id="{1A1A065E-8906-4BC0-A762-D36A878175BC}"/>
              </a:ext>
            </a:extLst>
          </p:cNvPr>
          <p:cNvSpPr txBox="1">
            <a:spLocks noChangeArrowheads="1"/>
          </p:cNvSpPr>
          <p:nvPr/>
        </p:nvSpPr>
        <p:spPr bwMode="auto">
          <a:xfrm>
            <a:off x="6477000" y="152400"/>
            <a:ext cx="2547938" cy="584775"/>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rPr>
              <a:t>الأمثال</a:t>
            </a:r>
            <a:endParaRPr kumimoji="0" lang="en-US" altLang="en-US" sz="32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67601" name="Rectangle 17">
            <a:extLst>
              <a:ext uri="{FF2B5EF4-FFF2-40B4-BE49-F238E27FC236}">
                <a16:creationId xmlns:a16="http://schemas.microsoft.com/office/drawing/2014/main" id="{24BFB63A-E63E-4B37-9A9F-CD527595D3BE}"/>
              </a:ext>
            </a:extLst>
          </p:cNvPr>
          <p:cNvSpPr>
            <a:spLocks noChangeArrowheads="1"/>
          </p:cNvSpPr>
          <p:nvPr/>
        </p:nvSpPr>
        <p:spPr bwMode="auto">
          <a:xfrm>
            <a:off x="228600" y="773353"/>
            <a:ext cx="8534400" cy="1723549"/>
          </a:xfrm>
          <a:prstGeom prst="rect">
            <a:avLst/>
          </a:prstGeom>
          <a:solidFill>
            <a:schemeClr val="accent1">
              <a:alpha val="67999"/>
            </a:scheme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28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المثل هو :</a:t>
            </a:r>
            <a:endParaRPr kumimoji="0" lang="en-US" altLang="en-US" sz="28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Char char="-"/>
              <a:tabLst/>
              <a:defRPr/>
            </a:pPr>
            <a:r>
              <a:rPr lang="ar-JO" altLang="en-US" sz="2800" b="1">
                <a:solidFill>
                  <a:srgbClr val="000000"/>
                </a:solidFill>
                <a:latin typeface="Arial" panose="020B0604020202020204" pitchFamily="34" charset="0"/>
                <a:cs typeface="Arial" panose="020B0604020202020204" pitchFamily="34" charset="0"/>
              </a:rPr>
              <a:t>رواية تشبيهية مختصرة </a:t>
            </a:r>
            <a:endParaRPr kumimoji="0" lang="en-US" altLang="en-US" sz="28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Char char="-"/>
              <a:tabLst/>
              <a:defRPr/>
            </a:pPr>
            <a:r>
              <a:rPr lang="ar-JO" altLang="en-US" sz="2800" b="1">
                <a:solidFill>
                  <a:srgbClr val="000000"/>
                </a:solidFill>
                <a:latin typeface="Arial" panose="020B0604020202020204" pitchFamily="34" charset="0"/>
                <a:cs typeface="Arial" panose="020B0604020202020204" pitchFamily="34" charset="0"/>
              </a:rPr>
              <a:t>رواية لأحداث خيالية استخدمت لتوضيح درس روحي أو أخلاقي (قاموس أكسفورد)</a:t>
            </a:r>
            <a:endParaRPr kumimoji="0" lang="en-US" altLang="en-US" sz="28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7603" name="Rectangle 19">
            <a:extLst>
              <a:ext uri="{FF2B5EF4-FFF2-40B4-BE49-F238E27FC236}">
                <a16:creationId xmlns:a16="http://schemas.microsoft.com/office/drawing/2014/main" id="{AAF8DB66-8B1A-432A-85E0-38890AD56AD2}"/>
              </a:ext>
            </a:extLst>
          </p:cNvPr>
          <p:cNvSpPr>
            <a:spLocks noChangeArrowheads="1"/>
          </p:cNvSpPr>
          <p:nvPr/>
        </p:nvSpPr>
        <p:spPr bwMode="auto">
          <a:xfrm>
            <a:off x="3886200" y="2895600"/>
            <a:ext cx="3749675" cy="1938992"/>
          </a:xfrm>
          <a:prstGeom prst="rect">
            <a:avLst/>
          </a:prstGeom>
          <a:solidFill>
            <a:schemeClr val="bg2">
              <a:alpha val="47000"/>
            </a:schemeClr>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6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اليوناني</a:t>
            </a:r>
            <a:br>
              <a:rPr kumimoji="0" lang="en-US" altLang="en-US" sz="28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br>
            <a:r>
              <a:rPr kumimoji="0" lang="en-US" altLang="en-US" sz="28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a:t>
            </a:r>
            <a:r>
              <a:rPr kumimoji="0" lang="en-US" altLang="en-US" sz="2800" b="1" i="0" u="none" strike="noStrike" kern="1200" cap="none" spc="0" normalizeH="0" baseline="0" noProof="0" err="1">
                <a:ln>
                  <a:noFill/>
                </a:ln>
                <a:solidFill>
                  <a:srgbClr val="FFFF00"/>
                </a:solidFill>
                <a:effectLst/>
                <a:uLnTx/>
                <a:uFillTx/>
                <a:latin typeface="Arial" panose="020B0604020202020204" pitchFamily="34" charset="0"/>
                <a:cs typeface="Arial" panose="020B0604020202020204" pitchFamily="34" charset="0"/>
              </a:rPr>
              <a:t>parabole</a:t>
            </a:r>
            <a:r>
              <a:rPr kumimoji="0" lang="en-US" altLang="en-US" sz="28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 </a:t>
            </a:r>
            <a:r>
              <a:rPr kumimoji="0" lang="ar-JO" altLang="en-US" sz="28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تأتي من كلمتين معناها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8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الرمي جانباً</a:t>
            </a:r>
            <a:endParaRPr kumimoji="0" lang="en-US" altLang="en-US" sz="2800" b="0"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endParaRPr>
          </a:p>
        </p:txBody>
      </p:sp>
      <p:pic>
        <p:nvPicPr>
          <p:cNvPr id="67604" name="Picture 20" descr="NYJCY002">
            <a:extLst>
              <a:ext uri="{FF2B5EF4-FFF2-40B4-BE49-F238E27FC236}">
                <a16:creationId xmlns:a16="http://schemas.microsoft.com/office/drawing/2014/main" id="{B01233D1-AD4C-4C1D-A555-95D3852E82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72338" y="4114800"/>
            <a:ext cx="1338262" cy="2438400"/>
          </a:xfrm>
          <a:prstGeom prst="rect">
            <a:avLst/>
          </a:prstGeom>
          <a:noFill/>
          <a:extLst>
            <a:ext uri="{909E8E84-426E-40DD-AFC4-6F175D3DCCD1}">
              <a14:hiddenFill xmlns:a14="http://schemas.microsoft.com/office/drawing/2010/main">
                <a:solidFill>
                  <a:srgbClr val="FFFFFF"/>
                </a:solidFill>
              </a14:hiddenFill>
            </a:ext>
          </a:extLst>
        </p:spPr>
      </p:pic>
      <p:sp>
        <p:nvSpPr>
          <p:cNvPr id="67608" name="Rectangle 24">
            <a:extLst>
              <a:ext uri="{FF2B5EF4-FFF2-40B4-BE49-F238E27FC236}">
                <a16:creationId xmlns:a16="http://schemas.microsoft.com/office/drawing/2014/main" id="{4AA76B43-A68D-4775-8951-CA727DB39350}"/>
              </a:ext>
            </a:extLst>
          </p:cNvPr>
          <p:cNvSpPr>
            <a:spLocks noGrp="1" noChangeArrowheads="1"/>
          </p:cNvSpPr>
          <p:nvPr>
            <p:ph type="title"/>
          </p:nvPr>
        </p:nvSpPr>
        <p:spPr>
          <a:xfrm>
            <a:off x="6553200" y="6430963"/>
            <a:ext cx="2590800" cy="427037"/>
          </a:xfrm>
        </p:spPr>
        <p:txBody>
          <a:bodyPr/>
          <a:lstStyle/>
          <a:p>
            <a:pPr algn="r"/>
            <a:r>
              <a:rPr lang="ar-JO" altLang="en-US" sz="2400" b="1">
                <a:solidFill>
                  <a:schemeClr val="bg1"/>
                </a:solidFill>
                <a:cs typeface="Arial" panose="020B0604020202020204" pitchFamily="34" charset="0"/>
              </a:rPr>
              <a:t>مقدمة إلى الأمثال</a:t>
            </a:r>
            <a:endParaRPr lang="en-US" altLang="en-US" sz="2400" b="1">
              <a:solidFill>
                <a:schemeClr val="bg1"/>
              </a:solidFill>
              <a:cs typeface="Arial" panose="020B0604020202020204" pitchFamily="34" charset="0"/>
            </a:endParaRPr>
          </a:p>
        </p:txBody>
      </p:sp>
    </p:spTree>
    <p:extLst>
      <p:ext uri="{BB962C8B-B14F-4D97-AF65-F5344CB8AC3E}">
        <p14:creationId xmlns:p14="http://schemas.microsoft.com/office/powerpoint/2010/main" val="37530042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67599"/>
                                        </p:tgtEl>
                                        <p:attrNameLst>
                                          <p:attrName>style.visibility</p:attrName>
                                        </p:attrNameLst>
                                      </p:cBhvr>
                                      <p:to>
                                        <p:strVal val="visible"/>
                                      </p:to>
                                    </p:set>
                                    <p:anim calcmode="lin" valueType="num">
                                      <p:cBhvr additive="base">
                                        <p:cTn id="7" dur="500" fill="hold"/>
                                        <p:tgtEl>
                                          <p:spTgt spid="67599"/>
                                        </p:tgtEl>
                                        <p:attrNameLst>
                                          <p:attrName>ppt_x</p:attrName>
                                        </p:attrNameLst>
                                      </p:cBhvr>
                                      <p:tavLst>
                                        <p:tav tm="0">
                                          <p:val>
                                            <p:strVal val="0-#ppt_w/2"/>
                                          </p:val>
                                        </p:tav>
                                        <p:tav tm="100000">
                                          <p:val>
                                            <p:strVal val="#ppt_x"/>
                                          </p:val>
                                        </p:tav>
                                      </p:tavLst>
                                    </p:anim>
                                    <p:anim calcmode="lin" valueType="num">
                                      <p:cBhvr additive="base">
                                        <p:cTn id="8" dur="500" fill="hold"/>
                                        <p:tgtEl>
                                          <p:spTgt spid="6759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9" presetClass="entr" presetSubtype="0" fill="hold" grpId="0" nodeType="clickEffect">
                                  <p:stCondLst>
                                    <p:cond delay="0"/>
                                  </p:stCondLst>
                                  <p:childTnLst>
                                    <p:set>
                                      <p:cBhvr>
                                        <p:cTn id="12" dur="1" fill="hold">
                                          <p:stCondLst>
                                            <p:cond delay="0"/>
                                          </p:stCondLst>
                                        </p:cTn>
                                        <p:tgtEl>
                                          <p:spTgt spid="67601"/>
                                        </p:tgtEl>
                                        <p:attrNameLst>
                                          <p:attrName>style.visibility</p:attrName>
                                        </p:attrNameLst>
                                      </p:cBhvr>
                                      <p:to>
                                        <p:strVal val="visible"/>
                                      </p:to>
                                    </p:set>
                                    <p:anim calcmode="lin" valueType="num">
                                      <p:cBhvr>
                                        <p:cTn id="13" dur="1000" fill="hold"/>
                                        <p:tgtEl>
                                          <p:spTgt spid="67601"/>
                                        </p:tgtEl>
                                        <p:attrNameLst>
                                          <p:attrName>ppt_x</p:attrName>
                                        </p:attrNameLst>
                                      </p:cBhvr>
                                      <p:tavLst>
                                        <p:tav tm="0">
                                          <p:val>
                                            <p:strVal val="#ppt_x-.2"/>
                                          </p:val>
                                        </p:tav>
                                        <p:tav tm="100000">
                                          <p:val>
                                            <p:strVal val="#ppt_x"/>
                                          </p:val>
                                        </p:tav>
                                      </p:tavLst>
                                    </p:anim>
                                    <p:anim calcmode="lin" valueType="num">
                                      <p:cBhvr>
                                        <p:cTn id="14" dur="1000" fill="hold"/>
                                        <p:tgtEl>
                                          <p:spTgt spid="67601"/>
                                        </p:tgtEl>
                                        <p:attrNameLst>
                                          <p:attrName>ppt_y</p:attrName>
                                        </p:attrNameLst>
                                      </p:cBhvr>
                                      <p:tavLst>
                                        <p:tav tm="0">
                                          <p:val>
                                            <p:strVal val="#ppt_y"/>
                                          </p:val>
                                        </p:tav>
                                        <p:tav tm="100000">
                                          <p:val>
                                            <p:strVal val="#ppt_y"/>
                                          </p:val>
                                        </p:tav>
                                      </p:tavLst>
                                    </p:anim>
                                    <p:animEffect transition="in" filter="wipe(right)" prLst="gradientSize: 0.1">
                                      <p:cBhvr>
                                        <p:cTn id="15" dur="1000"/>
                                        <p:tgtEl>
                                          <p:spTgt spid="6760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7603"/>
                                        </p:tgtEl>
                                        <p:attrNameLst>
                                          <p:attrName>style.visibility</p:attrName>
                                        </p:attrNameLst>
                                      </p:cBhvr>
                                      <p:to>
                                        <p:strVal val="visible"/>
                                      </p:to>
                                    </p:set>
                                    <p:animEffect transition="in" filter="fade">
                                      <p:cBhvr>
                                        <p:cTn id="20" dur="2000"/>
                                        <p:tgtEl>
                                          <p:spTgt spid="67603"/>
                                        </p:tgtEl>
                                      </p:cBhvr>
                                    </p:animEffect>
                                  </p:childTnLst>
                                </p:cTn>
                              </p:par>
                              <p:par>
                                <p:cTn id="21" presetID="10" presetClass="entr" presetSubtype="0" fill="hold" nodeType="withEffect">
                                  <p:stCondLst>
                                    <p:cond delay="0"/>
                                  </p:stCondLst>
                                  <p:childTnLst>
                                    <p:set>
                                      <p:cBhvr>
                                        <p:cTn id="22" dur="1" fill="hold">
                                          <p:stCondLst>
                                            <p:cond delay="0"/>
                                          </p:stCondLst>
                                        </p:cTn>
                                        <p:tgtEl>
                                          <p:spTgt spid="67604"/>
                                        </p:tgtEl>
                                        <p:attrNameLst>
                                          <p:attrName>style.visibility</p:attrName>
                                        </p:attrNameLst>
                                      </p:cBhvr>
                                      <p:to>
                                        <p:strVal val="visible"/>
                                      </p:to>
                                    </p:set>
                                    <p:animEffect transition="in" filter="fade">
                                      <p:cBhvr>
                                        <p:cTn id="23" dur="2000"/>
                                        <p:tgtEl>
                                          <p:spTgt spid="67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9" grpId="0" animBg="1" autoUpdateAnimBg="0"/>
      <p:bldP spid="67601" grpId="0" animBg="1"/>
      <p:bldP spid="67603" grpId="0" animBg="1"/>
    </p:bldLst>
  </p:timing>
</p:sld>
</file>

<file path=ppt/slides/slide2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71" name="Rectangle 11">
            <a:extLst>
              <a:ext uri="{FF2B5EF4-FFF2-40B4-BE49-F238E27FC236}">
                <a16:creationId xmlns:a16="http://schemas.microsoft.com/office/drawing/2014/main" id="{7A4E6197-D17E-40A7-A1C7-D845396ACB6B}"/>
              </a:ext>
            </a:extLst>
          </p:cNvPr>
          <p:cNvSpPr>
            <a:spLocks noChangeArrowheads="1"/>
          </p:cNvSpPr>
          <p:nvPr/>
        </p:nvSpPr>
        <p:spPr bwMode="auto">
          <a:xfrm>
            <a:off x="-1" y="1140381"/>
            <a:ext cx="8147713"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ar-JO" altLang="en-US" sz="2400" dirty="0">
                <a:solidFill>
                  <a:srgbClr val="FFFFFF"/>
                </a:solidFill>
                <a:latin typeface="Arial" panose="020B0604020202020204" pitchFamily="34" charset="0"/>
                <a:cs typeface="Arial" panose="020B0604020202020204" pitchFamily="34" charset="0"/>
              </a:rPr>
              <a:t>كل مثل يحمل نقطة رئيسية واحدة والتفاصيل خلال المثل لا يجب ترميزها</a:t>
            </a:r>
            <a:r>
              <a:rPr kumimoji="0" lang="en-US" altLang="en-US" sz="2400" b="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br>
              <a:rPr kumimoji="0" lang="en-US" altLang="en-US" sz="2400" b="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altLang="en-US" sz="2400" b="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altLang="en-US" sz="2400" b="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أدولف جوليتشر، القرن التاسع عشر</a:t>
            </a:r>
            <a:r>
              <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sp>
        <p:nvSpPr>
          <p:cNvPr id="66572" name="Rectangle 12">
            <a:extLst>
              <a:ext uri="{FF2B5EF4-FFF2-40B4-BE49-F238E27FC236}">
                <a16:creationId xmlns:a16="http://schemas.microsoft.com/office/drawing/2014/main" id="{F42B645D-390F-45DC-8A35-BCDE1A430D59}"/>
              </a:ext>
            </a:extLst>
          </p:cNvPr>
          <p:cNvSpPr>
            <a:spLocks noChangeArrowheads="1"/>
          </p:cNvSpPr>
          <p:nvPr/>
        </p:nvSpPr>
        <p:spPr bwMode="auto">
          <a:xfrm>
            <a:off x="0" y="2585948"/>
            <a:ext cx="8153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lvl="0" algn="r" defTabSz="914400" fontAlgn="base">
              <a:spcBef>
                <a:spcPct val="0"/>
              </a:spcBef>
              <a:spcAft>
                <a:spcPct val="0"/>
              </a:spcAft>
              <a:defRPr/>
            </a:pPr>
            <a:r>
              <a:rPr lang="ar-JO" sz="2400" b="1">
                <a:latin typeface="Arial" panose="020B0604020202020204" pitchFamily="34" charset="0"/>
                <a:cs typeface="Arial" panose="020B0604020202020204" pitchFamily="34" charset="0"/>
              </a:rPr>
              <a:t>قد تكون فرضية العمل القيمة لتفسير الأمثال البحث عن نقطة رئيسية واحدة مرتبطة بكل شخصية رئيسية أو مجموعة من الشخصيات في الأمثال.</a:t>
            </a:r>
            <a:r>
              <a:rPr kumimoji="0" lang="en-US" alt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r>
              <a:rPr lang="ar-JO" altLang="en-US" sz="2400">
                <a:solidFill>
                  <a:srgbClr val="FFFFFF"/>
                </a:solidFill>
                <a:latin typeface="Arial" panose="020B0604020202020204" pitchFamily="34" charset="0"/>
                <a:cs typeface="Arial" panose="020B0604020202020204" pitchFamily="34" charset="0"/>
              </a:rPr>
              <a:t>كريغ ل. بلومبيرغ</a:t>
            </a:r>
            <a:r>
              <a:rPr kumimoji="0" lang="en-US" alt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a:t>
            </a:r>
          </a:p>
        </p:txBody>
      </p:sp>
      <p:sp>
        <p:nvSpPr>
          <p:cNvPr id="66574" name="Text Box 14">
            <a:extLst>
              <a:ext uri="{FF2B5EF4-FFF2-40B4-BE49-F238E27FC236}">
                <a16:creationId xmlns:a16="http://schemas.microsoft.com/office/drawing/2014/main" id="{CCA3C5F5-2705-4686-81AA-65328E4B0EB3}"/>
              </a:ext>
            </a:extLst>
          </p:cNvPr>
          <p:cNvSpPr txBox="1">
            <a:spLocks noChangeArrowheads="1"/>
          </p:cNvSpPr>
          <p:nvPr/>
        </p:nvSpPr>
        <p:spPr bwMode="auto">
          <a:xfrm>
            <a:off x="1828800" y="6172200"/>
            <a:ext cx="5029200" cy="519113"/>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rPr>
              <a:t>الأمثال واقعية بشكل عام</a:t>
            </a:r>
            <a:endParaRPr kumimoji="0" lang="en-US" altLang="en-US" sz="2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66576" name="Picture 16" descr="PierceBrosnan">
            <a:extLst>
              <a:ext uri="{FF2B5EF4-FFF2-40B4-BE49-F238E27FC236}">
                <a16:creationId xmlns:a16="http://schemas.microsoft.com/office/drawing/2014/main" id="{AA919945-C454-4C63-8E71-9E9E06BCDE4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3733800"/>
            <a:ext cx="2009775" cy="2362200"/>
          </a:xfrm>
          <a:prstGeom prst="rect">
            <a:avLst/>
          </a:prstGeom>
          <a:noFill/>
          <a:extLst>
            <a:ext uri="{909E8E84-426E-40DD-AFC4-6F175D3DCCD1}">
              <a14:hiddenFill xmlns:a14="http://schemas.microsoft.com/office/drawing/2010/main">
                <a:solidFill>
                  <a:srgbClr val="FFFFFF"/>
                </a:solidFill>
              </a14:hiddenFill>
            </a:ext>
          </a:extLst>
        </p:spPr>
      </p:pic>
      <p:sp>
        <p:nvSpPr>
          <p:cNvPr id="66577" name="Rectangle 17">
            <a:extLst>
              <a:ext uri="{FF2B5EF4-FFF2-40B4-BE49-F238E27FC236}">
                <a16:creationId xmlns:a16="http://schemas.microsoft.com/office/drawing/2014/main" id="{C914FE70-87FB-403E-AA0B-8781F32508E3}"/>
              </a:ext>
            </a:extLst>
          </p:cNvPr>
          <p:cNvSpPr>
            <a:spLocks noGrp="1" noChangeArrowheads="1"/>
          </p:cNvSpPr>
          <p:nvPr>
            <p:ph type="title"/>
          </p:nvPr>
        </p:nvSpPr>
        <p:spPr>
          <a:xfrm>
            <a:off x="0" y="49213"/>
            <a:ext cx="9144000" cy="788987"/>
          </a:xfrm>
        </p:spPr>
        <p:txBody>
          <a:bodyPr/>
          <a:lstStyle/>
          <a:p>
            <a:pPr algn="l"/>
            <a:r>
              <a:rPr lang="ar-JO" altLang="en-US">
                <a:solidFill>
                  <a:srgbClr val="FF0000"/>
                </a:solidFill>
                <a:cs typeface="Arial" panose="020B0604020202020204" pitchFamily="34" charset="0"/>
              </a:rPr>
              <a:t>الأمثال : وجهات نظر</a:t>
            </a:r>
            <a:endParaRPr lang="en-US" altLang="en-US">
              <a:solidFill>
                <a:srgbClr val="FF0000"/>
              </a:solidFill>
              <a:cs typeface="Arial" panose="020B0604020202020204" pitchFamily="34" charset="0"/>
            </a:endParaRPr>
          </a:p>
        </p:txBody>
      </p:sp>
    </p:spTree>
    <p:extLst>
      <p:ext uri="{BB962C8B-B14F-4D97-AF65-F5344CB8AC3E}">
        <p14:creationId xmlns:p14="http://schemas.microsoft.com/office/powerpoint/2010/main" val="4619991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6572"/>
                                        </p:tgtEl>
                                        <p:attrNameLst>
                                          <p:attrName>style.visibility</p:attrName>
                                        </p:attrNameLst>
                                      </p:cBhvr>
                                      <p:to>
                                        <p:strVal val="visible"/>
                                      </p:to>
                                    </p:set>
                                    <p:animEffect transition="in" filter="fade">
                                      <p:cBhvr>
                                        <p:cTn id="7" dur="1000"/>
                                        <p:tgtEl>
                                          <p:spTgt spid="66572"/>
                                        </p:tgtEl>
                                      </p:cBhvr>
                                    </p:animEffect>
                                    <p:anim calcmode="lin" valueType="num">
                                      <p:cBhvr>
                                        <p:cTn id="8" dur="1000" fill="hold"/>
                                        <p:tgtEl>
                                          <p:spTgt spid="66572"/>
                                        </p:tgtEl>
                                        <p:attrNameLst>
                                          <p:attrName>ppt_x</p:attrName>
                                        </p:attrNameLst>
                                      </p:cBhvr>
                                      <p:tavLst>
                                        <p:tav tm="0">
                                          <p:val>
                                            <p:strVal val="#ppt_x"/>
                                          </p:val>
                                        </p:tav>
                                        <p:tav tm="100000">
                                          <p:val>
                                            <p:strVal val="#ppt_x"/>
                                          </p:val>
                                        </p:tav>
                                      </p:tavLst>
                                    </p:anim>
                                    <p:anim calcmode="lin" valueType="num">
                                      <p:cBhvr>
                                        <p:cTn id="9" dur="1000" fill="hold"/>
                                        <p:tgtEl>
                                          <p:spTgt spid="6657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3" presetClass="entr" presetSubtype="16" fill="hold" grpId="0" nodeType="clickEffect">
                                  <p:stCondLst>
                                    <p:cond delay="0"/>
                                  </p:stCondLst>
                                  <p:childTnLst>
                                    <p:set>
                                      <p:cBhvr>
                                        <p:cTn id="13" dur="1" fill="hold">
                                          <p:stCondLst>
                                            <p:cond delay="0"/>
                                          </p:stCondLst>
                                        </p:cTn>
                                        <p:tgtEl>
                                          <p:spTgt spid="66574"/>
                                        </p:tgtEl>
                                        <p:attrNameLst>
                                          <p:attrName>style.visibility</p:attrName>
                                        </p:attrNameLst>
                                      </p:cBhvr>
                                      <p:to>
                                        <p:strVal val="visible"/>
                                      </p:to>
                                    </p:set>
                                    <p:anim calcmode="lin" valueType="num">
                                      <p:cBhvr>
                                        <p:cTn id="14" dur="500" fill="hold"/>
                                        <p:tgtEl>
                                          <p:spTgt spid="66574"/>
                                        </p:tgtEl>
                                        <p:attrNameLst>
                                          <p:attrName>ppt_w</p:attrName>
                                        </p:attrNameLst>
                                      </p:cBhvr>
                                      <p:tavLst>
                                        <p:tav tm="0">
                                          <p:val>
                                            <p:fltVal val="0"/>
                                          </p:val>
                                        </p:tav>
                                        <p:tav tm="100000">
                                          <p:val>
                                            <p:strVal val="#ppt_w"/>
                                          </p:val>
                                        </p:tav>
                                      </p:tavLst>
                                    </p:anim>
                                    <p:anim calcmode="lin" valueType="num">
                                      <p:cBhvr>
                                        <p:cTn id="15" dur="500" fill="hold"/>
                                        <p:tgtEl>
                                          <p:spTgt spid="66574"/>
                                        </p:tgtEl>
                                        <p:attrNameLst>
                                          <p:attrName>ppt_h</p:attrName>
                                        </p:attrNameLst>
                                      </p:cBhvr>
                                      <p:tavLst>
                                        <p:tav tm="0">
                                          <p:val>
                                            <p:fltVal val="0"/>
                                          </p:val>
                                        </p:tav>
                                        <p:tav tm="100000">
                                          <p:val>
                                            <p:strVal val="#ppt_h"/>
                                          </p:val>
                                        </p:tav>
                                      </p:tavLst>
                                    </p:anim>
                                  </p:childTnLst>
                                </p:cTn>
                              </p:par>
                              <p:par>
                                <p:cTn id="16" presetID="23" presetClass="entr" presetSubtype="16" fill="hold" nodeType="withEffect">
                                  <p:stCondLst>
                                    <p:cond delay="0"/>
                                  </p:stCondLst>
                                  <p:childTnLst>
                                    <p:set>
                                      <p:cBhvr>
                                        <p:cTn id="17" dur="1" fill="hold">
                                          <p:stCondLst>
                                            <p:cond delay="0"/>
                                          </p:stCondLst>
                                        </p:cTn>
                                        <p:tgtEl>
                                          <p:spTgt spid="66576"/>
                                        </p:tgtEl>
                                        <p:attrNameLst>
                                          <p:attrName>style.visibility</p:attrName>
                                        </p:attrNameLst>
                                      </p:cBhvr>
                                      <p:to>
                                        <p:strVal val="visible"/>
                                      </p:to>
                                    </p:set>
                                    <p:anim calcmode="lin" valueType="num">
                                      <p:cBhvr>
                                        <p:cTn id="18" dur="500" fill="hold"/>
                                        <p:tgtEl>
                                          <p:spTgt spid="66576"/>
                                        </p:tgtEl>
                                        <p:attrNameLst>
                                          <p:attrName>ppt_w</p:attrName>
                                        </p:attrNameLst>
                                      </p:cBhvr>
                                      <p:tavLst>
                                        <p:tav tm="0">
                                          <p:val>
                                            <p:fltVal val="0"/>
                                          </p:val>
                                        </p:tav>
                                        <p:tav tm="100000">
                                          <p:val>
                                            <p:strVal val="#ppt_w"/>
                                          </p:val>
                                        </p:tav>
                                      </p:tavLst>
                                    </p:anim>
                                    <p:anim calcmode="lin" valueType="num">
                                      <p:cBhvr>
                                        <p:cTn id="19" dur="500" fill="hold"/>
                                        <p:tgtEl>
                                          <p:spTgt spid="6657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72" grpId="0"/>
      <p:bldP spid="66574" grpId="0" animBg="1"/>
    </p:bldLst>
  </p:timing>
</p:sld>
</file>

<file path=ppt/slides/slide2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23" name="Rectangle 3">
            <a:extLst>
              <a:ext uri="{FF2B5EF4-FFF2-40B4-BE49-F238E27FC236}">
                <a16:creationId xmlns:a16="http://schemas.microsoft.com/office/drawing/2014/main" id="{3253FC17-6AB6-472D-A703-0A29547AFADA}"/>
              </a:ext>
            </a:extLst>
          </p:cNvPr>
          <p:cNvSpPr>
            <a:spLocks noGrp="1" noChangeArrowheads="1"/>
          </p:cNvSpPr>
          <p:nvPr>
            <p:ph type="ctrTitle"/>
          </p:nvPr>
        </p:nvSpPr>
        <p:spPr>
          <a:xfrm>
            <a:off x="685800" y="228600"/>
            <a:ext cx="7772400" cy="914400"/>
          </a:xfrm>
        </p:spPr>
        <p:txBody>
          <a:bodyPr anchor="ctr"/>
          <a:lstStyle/>
          <a:p>
            <a:r>
              <a:rPr lang="ar-JO" altLang="en-US" sz="3200" b="1" dirty="0">
                <a:solidFill>
                  <a:srgbClr val="FFFFFF"/>
                </a:solidFill>
                <a:latin typeface="Rockwell" panose="02060603020205020403" pitchFamily="18" charset="0"/>
              </a:rPr>
              <a:t>هياكل الأمثال المشتركة</a:t>
            </a:r>
            <a:br>
              <a:rPr lang="en-US" altLang="en-US" sz="3200" b="1" dirty="0">
                <a:solidFill>
                  <a:srgbClr val="FFFFFF"/>
                </a:solidFill>
                <a:latin typeface="Rockwell" panose="02060603020205020403" pitchFamily="18" charset="0"/>
              </a:rPr>
            </a:br>
            <a:r>
              <a:rPr lang="en-US" altLang="en-US" sz="3200" b="1" dirty="0">
                <a:solidFill>
                  <a:srgbClr val="FFFFFF"/>
                </a:solidFill>
                <a:latin typeface="Rockwell" panose="02060603020205020403" pitchFamily="18" charset="0"/>
              </a:rPr>
              <a:t> </a:t>
            </a:r>
            <a:r>
              <a:rPr lang="ar-JO" altLang="en-US" sz="2800" dirty="0">
                <a:solidFill>
                  <a:srgbClr val="FFFFFF"/>
                </a:solidFill>
              </a:rPr>
              <a:t>الأمثال المتشابهة</a:t>
            </a:r>
            <a:endParaRPr lang="en-US" altLang="en-US" sz="2800" dirty="0">
              <a:solidFill>
                <a:srgbClr val="FFFFFF"/>
              </a:solidFill>
            </a:endParaRPr>
          </a:p>
        </p:txBody>
      </p:sp>
      <p:grpSp>
        <p:nvGrpSpPr>
          <p:cNvPr id="133125" name="Group 5">
            <a:extLst>
              <a:ext uri="{FF2B5EF4-FFF2-40B4-BE49-F238E27FC236}">
                <a16:creationId xmlns:a16="http://schemas.microsoft.com/office/drawing/2014/main" id="{AA64A03A-EFEC-451F-BA29-144E2781FD19}"/>
              </a:ext>
            </a:extLst>
          </p:cNvPr>
          <p:cNvGrpSpPr>
            <a:grpSpLocks/>
          </p:cNvGrpSpPr>
          <p:nvPr/>
        </p:nvGrpSpPr>
        <p:grpSpPr bwMode="auto">
          <a:xfrm>
            <a:off x="152400" y="1447800"/>
            <a:ext cx="3352800" cy="4572000"/>
            <a:chOff x="48" y="912"/>
            <a:chExt cx="2064" cy="2304"/>
          </a:xfrm>
        </p:grpSpPr>
        <p:sp>
          <p:nvSpPr>
            <p:cNvPr id="133126" name="Rectangle 6">
              <a:extLst>
                <a:ext uri="{FF2B5EF4-FFF2-40B4-BE49-F238E27FC236}">
                  <a16:creationId xmlns:a16="http://schemas.microsoft.com/office/drawing/2014/main" id="{F3C4825A-7560-4063-B3F2-727F98E9C1AA}"/>
                </a:ext>
              </a:extLst>
            </p:cNvPr>
            <p:cNvSpPr>
              <a:spLocks noChangeArrowheads="1"/>
            </p:cNvSpPr>
            <p:nvPr/>
          </p:nvSpPr>
          <p:spPr bwMode="auto">
            <a:xfrm>
              <a:off x="48" y="912"/>
              <a:ext cx="2064" cy="2304"/>
            </a:xfrm>
            <a:prstGeom prst="rect">
              <a:avLst/>
            </a:prstGeom>
            <a:solidFill>
              <a:schemeClr val="bg2"/>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nvGrpSpPr>
            <p:cNvPr id="133127" name="Group 7">
              <a:extLst>
                <a:ext uri="{FF2B5EF4-FFF2-40B4-BE49-F238E27FC236}">
                  <a16:creationId xmlns:a16="http://schemas.microsoft.com/office/drawing/2014/main" id="{5DB85102-C276-4147-8D70-A3443FE1F7F7}"/>
                </a:ext>
              </a:extLst>
            </p:cNvPr>
            <p:cNvGrpSpPr>
              <a:grpSpLocks/>
            </p:cNvGrpSpPr>
            <p:nvPr/>
          </p:nvGrpSpPr>
          <p:grpSpPr bwMode="auto">
            <a:xfrm>
              <a:off x="96" y="1104"/>
              <a:ext cx="1920" cy="672"/>
              <a:chOff x="1584" y="1008"/>
              <a:chExt cx="2688" cy="1056"/>
            </a:xfrm>
          </p:grpSpPr>
          <p:sp>
            <p:nvSpPr>
              <p:cNvPr id="133128" name="Rectangle 8">
                <a:extLst>
                  <a:ext uri="{FF2B5EF4-FFF2-40B4-BE49-F238E27FC236}">
                    <a16:creationId xmlns:a16="http://schemas.microsoft.com/office/drawing/2014/main" id="{03F29787-32C9-4127-A154-A7380C74BFC6}"/>
                  </a:ext>
                </a:extLst>
              </p:cNvPr>
              <p:cNvSpPr>
                <a:spLocks noChangeArrowheads="1"/>
              </p:cNvSpPr>
              <p:nvPr/>
            </p:nvSpPr>
            <p:spPr bwMode="auto">
              <a:xfrm>
                <a:off x="2448" y="1008"/>
                <a:ext cx="912" cy="288"/>
              </a:xfrm>
              <a:prstGeom prst="rect">
                <a:avLst/>
              </a:prstGeom>
              <a:solidFill>
                <a:schemeClr val="accent2"/>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600" b="1" u="none" strike="noStrike" kern="1200" cap="none" spc="0" normalizeH="0" baseline="0" noProof="0" dirty="0">
                    <a:ln>
                      <a:noFill/>
                    </a:ln>
                    <a:solidFill>
                      <a:srgbClr val="FFFFFF"/>
                    </a:solidFill>
                    <a:effectLst/>
                    <a:uLnTx/>
                    <a:uFillTx/>
                    <a:latin typeface="Arial" panose="020B0604020202020204" pitchFamily="34" charset="0"/>
                    <a:ea typeface="+mn-ea"/>
                    <a:cs typeface="+mn-cs"/>
                  </a:rPr>
                  <a:t>السيد</a:t>
                </a:r>
                <a:endParaRPr kumimoji="0" lang="en-US" altLang="en-US" sz="16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33129" name="Rectangle 9">
                <a:extLst>
                  <a:ext uri="{FF2B5EF4-FFF2-40B4-BE49-F238E27FC236}">
                    <a16:creationId xmlns:a16="http://schemas.microsoft.com/office/drawing/2014/main" id="{683A4479-BBFA-424F-875E-636508068761}"/>
                  </a:ext>
                </a:extLst>
              </p:cNvPr>
              <p:cNvSpPr>
                <a:spLocks noChangeArrowheads="1"/>
              </p:cNvSpPr>
              <p:nvPr/>
            </p:nvSpPr>
            <p:spPr bwMode="auto">
              <a:xfrm>
                <a:off x="1584" y="1584"/>
                <a:ext cx="1200" cy="480"/>
              </a:xfrm>
              <a:prstGeom prst="rect">
                <a:avLst/>
              </a:prstGeom>
              <a:solidFill>
                <a:schemeClr val="accent2"/>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600" b="1" u="none" strike="noStrike" kern="1200" cap="none" spc="0" normalizeH="0" baseline="0" noProof="0" dirty="0">
                    <a:ln>
                      <a:noFill/>
                    </a:ln>
                    <a:solidFill>
                      <a:srgbClr val="FFFFFF"/>
                    </a:solidFill>
                    <a:effectLst/>
                    <a:uLnTx/>
                    <a:uFillTx/>
                    <a:latin typeface="Arial" panose="020B0604020202020204" pitchFamily="34" charset="0"/>
                    <a:ea typeface="+mn-ea"/>
                    <a:cs typeface="+mn-cs"/>
                  </a:rPr>
                  <a:t>العبد الصالح</a:t>
                </a:r>
                <a:endParaRPr kumimoji="0" lang="en-US" altLang="en-US" sz="16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33130" name="Rectangle 10">
                <a:extLst>
                  <a:ext uri="{FF2B5EF4-FFF2-40B4-BE49-F238E27FC236}">
                    <a16:creationId xmlns:a16="http://schemas.microsoft.com/office/drawing/2014/main" id="{DB7D74F2-554B-4071-AB09-87C2E581D3BB}"/>
                  </a:ext>
                </a:extLst>
              </p:cNvPr>
              <p:cNvSpPr>
                <a:spLocks noChangeArrowheads="1"/>
              </p:cNvSpPr>
              <p:nvPr/>
            </p:nvSpPr>
            <p:spPr bwMode="auto">
              <a:xfrm>
                <a:off x="3024" y="1584"/>
                <a:ext cx="1248" cy="480"/>
              </a:xfrm>
              <a:prstGeom prst="rect">
                <a:avLst/>
              </a:prstGeom>
              <a:solidFill>
                <a:schemeClr val="accent2"/>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600" b="1" u="none" strike="noStrike" kern="1200" cap="none" spc="0" normalizeH="0" baseline="0" noProof="0" dirty="0">
                    <a:ln>
                      <a:noFill/>
                    </a:ln>
                    <a:solidFill>
                      <a:srgbClr val="FFFFFF"/>
                    </a:solidFill>
                    <a:effectLst/>
                    <a:uLnTx/>
                    <a:uFillTx/>
                    <a:latin typeface="Arial" panose="020B0604020202020204" pitchFamily="34" charset="0"/>
                    <a:ea typeface="+mn-ea"/>
                    <a:cs typeface="+mn-cs"/>
                  </a:rPr>
                  <a:t>العبد الشرير</a:t>
                </a:r>
                <a:endParaRPr kumimoji="0" lang="en-US" altLang="en-US" sz="16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cxnSp>
            <p:nvCxnSpPr>
              <p:cNvPr id="133131" name="AutoShape 11">
                <a:extLst>
                  <a:ext uri="{FF2B5EF4-FFF2-40B4-BE49-F238E27FC236}">
                    <a16:creationId xmlns:a16="http://schemas.microsoft.com/office/drawing/2014/main" id="{28739334-03A6-4655-9150-3A36DBF277E8}"/>
                  </a:ext>
                </a:extLst>
              </p:cNvPr>
              <p:cNvCxnSpPr>
                <a:cxnSpLocks noChangeShapeType="1"/>
                <a:stCxn id="133128" idx="2"/>
                <a:endCxn id="133129" idx="0"/>
              </p:cNvCxnSpPr>
              <p:nvPr/>
            </p:nvCxnSpPr>
            <p:spPr bwMode="auto">
              <a:xfrm flipH="1">
                <a:off x="2184" y="1296"/>
                <a:ext cx="720" cy="288"/>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cxnSp>
            <p:nvCxnSpPr>
              <p:cNvPr id="133132" name="AutoShape 12">
                <a:extLst>
                  <a:ext uri="{FF2B5EF4-FFF2-40B4-BE49-F238E27FC236}">
                    <a16:creationId xmlns:a16="http://schemas.microsoft.com/office/drawing/2014/main" id="{06E89877-34D6-465C-8DFA-141CAC94A7C6}"/>
                  </a:ext>
                </a:extLst>
              </p:cNvPr>
              <p:cNvCxnSpPr>
                <a:cxnSpLocks noChangeShapeType="1"/>
                <a:stCxn id="133128" idx="2"/>
                <a:endCxn id="133130" idx="0"/>
              </p:cNvCxnSpPr>
              <p:nvPr/>
            </p:nvCxnSpPr>
            <p:spPr bwMode="auto">
              <a:xfrm>
                <a:off x="2904" y="1296"/>
                <a:ext cx="744" cy="288"/>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grpSp>
        <p:grpSp>
          <p:nvGrpSpPr>
            <p:cNvPr id="133133" name="Group 13">
              <a:extLst>
                <a:ext uri="{FF2B5EF4-FFF2-40B4-BE49-F238E27FC236}">
                  <a16:creationId xmlns:a16="http://schemas.microsoft.com/office/drawing/2014/main" id="{0D503E82-D608-45C4-8ADD-23A9624784EA}"/>
                </a:ext>
              </a:extLst>
            </p:cNvPr>
            <p:cNvGrpSpPr>
              <a:grpSpLocks/>
            </p:cNvGrpSpPr>
            <p:nvPr/>
          </p:nvGrpSpPr>
          <p:grpSpPr bwMode="auto">
            <a:xfrm>
              <a:off x="192" y="2016"/>
              <a:ext cx="1776" cy="672"/>
              <a:chOff x="1824" y="2496"/>
              <a:chExt cx="2256" cy="960"/>
            </a:xfrm>
          </p:grpSpPr>
          <p:sp>
            <p:nvSpPr>
              <p:cNvPr id="133134" name="Rectangle 14">
                <a:extLst>
                  <a:ext uri="{FF2B5EF4-FFF2-40B4-BE49-F238E27FC236}">
                    <a16:creationId xmlns:a16="http://schemas.microsoft.com/office/drawing/2014/main" id="{5FF72E13-7483-4359-ADCD-FAD005E61E8E}"/>
                  </a:ext>
                </a:extLst>
              </p:cNvPr>
              <p:cNvSpPr>
                <a:spLocks noChangeArrowheads="1"/>
              </p:cNvSpPr>
              <p:nvPr/>
            </p:nvSpPr>
            <p:spPr bwMode="auto">
              <a:xfrm>
                <a:off x="2544" y="2496"/>
                <a:ext cx="720" cy="240"/>
              </a:xfrm>
              <a:prstGeom prst="rect">
                <a:avLst/>
              </a:prstGeom>
              <a:solidFill>
                <a:schemeClr val="accent1"/>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الأب</a:t>
                </a:r>
                <a:endParaRPr kumimoji="0" lang="en-US" alt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33135" name="Rectangle 15">
                <a:extLst>
                  <a:ext uri="{FF2B5EF4-FFF2-40B4-BE49-F238E27FC236}">
                    <a16:creationId xmlns:a16="http://schemas.microsoft.com/office/drawing/2014/main" id="{E3A90ABE-178A-49B5-9420-374EE5DBB143}"/>
                  </a:ext>
                </a:extLst>
              </p:cNvPr>
              <p:cNvSpPr>
                <a:spLocks noChangeArrowheads="1"/>
              </p:cNvSpPr>
              <p:nvPr/>
            </p:nvSpPr>
            <p:spPr bwMode="auto">
              <a:xfrm>
                <a:off x="1824" y="2976"/>
                <a:ext cx="960" cy="480"/>
              </a:xfrm>
              <a:prstGeom prst="rect">
                <a:avLst/>
              </a:prstGeom>
              <a:solidFill>
                <a:schemeClr val="accent1"/>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الإبن الضال</a:t>
                </a:r>
                <a:endParaRPr kumimoji="0" lang="en-US" alt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33136" name="Rectangle 16">
                <a:extLst>
                  <a:ext uri="{FF2B5EF4-FFF2-40B4-BE49-F238E27FC236}">
                    <a16:creationId xmlns:a16="http://schemas.microsoft.com/office/drawing/2014/main" id="{22A9C63F-3C29-401B-9B9C-7062B0256C80}"/>
                  </a:ext>
                </a:extLst>
              </p:cNvPr>
              <p:cNvSpPr>
                <a:spLocks noChangeArrowheads="1"/>
              </p:cNvSpPr>
              <p:nvPr/>
            </p:nvSpPr>
            <p:spPr bwMode="auto">
              <a:xfrm>
                <a:off x="3024" y="2976"/>
                <a:ext cx="1056" cy="480"/>
              </a:xfrm>
              <a:prstGeom prst="rect">
                <a:avLst/>
              </a:prstGeom>
              <a:solidFill>
                <a:schemeClr val="accent1"/>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الإبن الأكبر</a:t>
                </a:r>
                <a:endParaRPr kumimoji="0" lang="en-US" alt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cxnSp>
            <p:nvCxnSpPr>
              <p:cNvPr id="133137" name="AutoShape 17">
                <a:extLst>
                  <a:ext uri="{FF2B5EF4-FFF2-40B4-BE49-F238E27FC236}">
                    <a16:creationId xmlns:a16="http://schemas.microsoft.com/office/drawing/2014/main" id="{7FA7D2B5-A9B5-4766-BA1F-A16185C426A9}"/>
                  </a:ext>
                </a:extLst>
              </p:cNvPr>
              <p:cNvCxnSpPr>
                <a:cxnSpLocks noChangeShapeType="1"/>
                <a:stCxn id="133134" idx="2"/>
                <a:endCxn id="133135" idx="0"/>
              </p:cNvCxnSpPr>
              <p:nvPr/>
            </p:nvCxnSpPr>
            <p:spPr bwMode="auto">
              <a:xfrm flipH="1">
                <a:off x="2304" y="2736"/>
                <a:ext cx="600" cy="240"/>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cxnSp>
            <p:nvCxnSpPr>
              <p:cNvPr id="133138" name="AutoShape 18">
                <a:extLst>
                  <a:ext uri="{FF2B5EF4-FFF2-40B4-BE49-F238E27FC236}">
                    <a16:creationId xmlns:a16="http://schemas.microsoft.com/office/drawing/2014/main" id="{EF70B5A0-B501-43E4-ABB9-51D17C137559}"/>
                  </a:ext>
                </a:extLst>
              </p:cNvPr>
              <p:cNvCxnSpPr>
                <a:cxnSpLocks noChangeShapeType="1"/>
                <a:stCxn id="133134" idx="2"/>
                <a:endCxn id="133136" idx="0"/>
              </p:cNvCxnSpPr>
              <p:nvPr/>
            </p:nvCxnSpPr>
            <p:spPr bwMode="auto">
              <a:xfrm>
                <a:off x="2904" y="2736"/>
                <a:ext cx="648" cy="240"/>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grpSp>
        <p:sp>
          <p:nvSpPr>
            <p:cNvPr id="133139" name="Text Box 19">
              <a:extLst>
                <a:ext uri="{FF2B5EF4-FFF2-40B4-BE49-F238E27FC236}">
                  <a16:creationId xmlns:a16="http://schemas.microsoft.com/office/drawing/2014/main" id="{506D3272-697F-4FF2-83FF-063209643E82}"/>
                </a:ext>
              </a:extLst>
            </p:cNvPr>
            <p:cNvSpPr txBox="1">
              <a:spLocks noChangeArrowheads="1"/>
            </p:cNvSpPr>
            <p:nvPr/>
          </p:nvSpPr>
          <p:spPr bwMode="auto">
            <a:xfrm>
              <a:off x="48" y="2928"/>
              <a:ext cx="2016" cy="270"/>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2800" b="1" i="0" u="none" strike="noStrike" kern="1200" cap="none" spc="0" normalizeH="0" baseline="0" noProof="0" dirty="0">
                  <a:ln>
                    <a:noFill/>
                  </a:ln>
                  <a:solidFill>
                    <a:srgbClr val="FFFF00"/>
                  </a:solidFill>
                  <a:effectLst/>
                  <a:uLnTx/>
                  <a:uFillTx/>
                  <a:latin typeface="Elephant" panose="02020904090505020303" pitchFamily="18" charset="0"/>
                  <a:ea typeface="+mn-ea"/>
                  <a:cs typeface="+mn-cs"/>
                </a:rPr>
                <a:t>ملكي</a:t>
              </a:r>
              <a:endParaRPr kumimoji="0" lang="en-US" altLang="en-US" sz="2800" b="1" i="0" u="none" strike="noStrike" kern="1200" cap="none" spc="0" normalizeH="0" baseline="0" noProof="0" dirty="0">
                <a:ln>
                  <a:noFill/>
                </a:ln>
                <a:solidFill>
                  <a:srgbClr val="FFFF00"/>
                </a:solidFill>
                <a:effectLst/>
                <a:uLnTx/>
                <a:uFillTx/>
                <a:latin typeface="Elephant" panose="02020904090505020303" pitchFamily="18" charset="0"/>
                <a:ea typeface="+mn-ea"/>
                <a:cs typeface="+mn-cs"/>
              </a:endParaRPr>
            </a:p>
          </p:txBody>
        </p:sp>
      </p:grpSp>
      <p:grpSp>
        <p:nvGrpSpPr>
          <p:cNvPr id="133164" name="Group 44">
            <a:extLst>
              <a:ext uri="{FF2B5EF4-FFF2-40B4-BE49-F238E27FC236}">
                <a16:creationId xmlns:a16="http://schemas.microsoft.com/office/drawing/2014/main" id="{E4771678-6F61-43D1-A18C-3D95821AAF3F}"/>
              </a:ext>
            </a:extLst>
          </p:cNvPr>
          <p:cNvGrpSpPr>
            <a:grpSpLocks/>
          </p:cNvGrpSpPr>
          <p:nvPr/>
        </p:nvGrpSpPr>
        <p:grpSpPr bwMode="auto">
          <a:xfrm>
            <a:off x="3657600" y="1447800"/>
            <a:ext cx="5257800" cy="4572000"/>
            <a:chOff x="2304" y="912"/>
            <a:chExt cx="3312" cy="2880"/>
          </a:xfrm>
        </p:grpSpPr>
        <p:sp>
          <p:nvSpPr>
            <p:cNvPr id="133122" name="Rectangle 2">
              <a:extLst>
                <a:ext uri="{FF2B5EF4-FFF2-40B4-BE49-F238E27FC236}">
                  <a16:creationId xmlns:a16="http://schemas.microsoft.com/office/drawing/2014/main" id="{E0C34C8A-37B2-4EC7-950A-FF3525AB759C}"/>
                </a:ext>
              </a:extLst>
            </p:cNvPr>
            <p:cNvSpPr>
              <a:spLocks noChangeArrowheads="1"/>
            </p:cNvSpPr>
            <p:nvPr/>
          </p:nvSpPr>
          <p:spPr bwMode="auto">
            <a:xfrm>
              <a:off x="2304" y="912"/>
              <a:ext cx="3312" cy="2880"/>
            </a:xfrm>
            <a:prstGeom prst="rect">
              <a:avLst/>
            </a:prstGeom>
            <a:solidFill>
              <a:srgbClr val="FF0000"/>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nvGrpSpPr>
            <p:cNvPr id="133140" name="Group 20">
              <a:extLst>
                <a:ext uri="{FF2B5EF4-FFF2-40B4-BE49-F238E27FC236}">
                  <a16:creationId xmlns:a16="http://schemas.microsoft.com/office/drawing/2014/main" id="{478F55CA-0C42-4C0A-BA24-9479BDE91C82}"/>
                </a:ext>
              </a:extLst>
            </p:cNvPr>
            <p:cNvGrpSpPr>
              <a:grpSpLocks/>
            </p:cNvGrpSpPr>
            <p:nvPr/>
          </p:nvGrpSpPr>
          <p:grpSpPr bwMode="auto">
            <a:xfrm>
              <a:off x="2793" y="1008"/>
              <a:ext cx="2391" cy="912"/>
              <a:chOff x="2793" y="1008"/>
              <a:chExt cx="2391" cy="912"/>
            </a:xfrm>
          </p:grpSpPr>
          <p:sp>
            <p:nvSpPr>
              <p:cNvPr id="133141" name="Rectangle 21">
                <a:extLst>
                  <a:ext uri="{FF2B5EF4-FFF2-40B4-BE49-F238E27FC236}">
                    <a16:creationId xmlns:a16="http://schemas.microsoft.com/office/drawing/2014/main" id="{93F5148B-2F28-41BC-8E0B-B485A2124A9A}"/>
                  </a:ext>
                </a:extLst>
              </p:cNvPr>
              <p:cNvSpPr>
                <a:spLocks noChangeArrowheads="1"/>
              </p:cNvSpPr>
              <p:nvPr/>
            </p:nvSpPr>
            <p:spPr bwMode="auto">
              <a:xfrm>
                <a:off x="3696" y="1056"/>
                <a:ext cx="539" cy="192"/>
              </a:xfrm>
              <a:prstGeom prst="rect">
                <a:avLst/>
              </a:prstGeom>
              <a:solidFill>
                <a:schemeClr val="accent2"/>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400" b="1" u="none" strike="noStrike" kern="1200" cap="none" spc="0" normalizeH="0" baseline="0" noProof="0" dirty="0">
                    <a:ln>
                      <a:noFill/>
                    </a:ln>
                    <a:solidFill>
                      <a:srgbClr val="FFFFFF"/>
                    </a:solidFill>
                    <a:effectLst/>
                    <a:uLnTx/>
                    <a:uFillTx/>
                    <a:latin typeface="Arial" panose="020B0604020202020204" pitchFamily="34" charset="0"/>
                    <a:ea typeface="+mn-ea"/>
                    <a:cs typeface="+mn-cs"/>
                  </a:rPr>
                  <a:t>الموحد</a:t>
                </a:r>
                <a:endParaRPr kumimoji="0" lang="en-US" altLang="en-US" sz="14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33142" name="Rectangle 22">
                <a:extLst>
                  <a:ext uri="{FF2B5EF4-FFF2-40B4-BE49-F238E27FC236}">
                    <a16:creationId xmlns:a16="http://schemas.microsoft.com/office/drawing/2014/main" id="{55B3FEAA-2CB1-4F5D-BEE8-6F5F28FFB3F2}"/>
                  </a:ext>
                </a:extLst>
              </p:cNvPr>
              <p:cNvSpPr>
                <a:spLocks noChangeArrowheads="1"/>
              </p:cNvSpPr>
              <p:nvPr/>
            </p:nvSpPr>
            <p:spPr bwMode="auto">
              <a:xfrm>
                <a:off x="2793" y="1008"/>
                <a:ext cx="567" cy="288"/>
              </a:xfrm>
              <a:prstGeom prst="rect">
                <a:avLst/>
              </a:prstGeom>
              <a:solidFill>
                <a:schemeClr val="accent2"/>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400" b="1" u="none" strike="noStrike" kern="1200" cap="none" spc="0" normalizeH="0" baseline="0" noProof="0" dirty="0">
                    <a:ln>
                      <a:noFill/>
                    </a:ln>
                    <a:solidFill>
                      <a:srgbClr val="FFFFFF"/>
                    </a:solidFill>
                    <a:effectLst/>
                    <a:uLnTx/>
                    <a:uFillTx/>
                    <a:latin typeface="Arial" panose="020B0604020202020204" pitchFamily="34" charset="0"/>
                    <a:ea typeface="+mn-ea"/>
                    <a:cs typeface="+mn-cs"/>
                  </a:rPr>
                  <a:t>المثال الجيد</a:t>
                </a:r>
                <a:endParaRPr kumimoji="0" lang="en-US" altLang="en-US" sz="14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33143" name="Rectangle 23">
                <a:extLst>
                  <a:ext uri="{FF2B5EF4-FFF2-40B4-BE49-F238E27FC236}">
                    <a16:creationId xmlns:a16="http://schemas.microsoft.com/office/drawing/2014/main" id="{3CC12C11-2389-4437-A7F9-F1E1FB5FF106}"/>
                  </a:ext>
                </a:extLst>
              </p:cNvPr>
              <p:cNvSpPr>
                <a:spLocks noChangeArrowheads="1"/>
              </p:cNvSpPr>
              <p:nvPr/>
            </p:nvSpPr>
            <p:spPr bwMode="auto">
              <a:xfrm>
                <a:off x="4560" y="1008"/>
                <a:ext cx="624" cy="288"/>
              </a:xfrm>
              <a:prstGeom prst="rect">
                <a:avLst/>
              </a:prstGeom>
              <a:solidFill>
                <a:schemeClr val="accent2"/>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400" b="1" u="none" strike="noStrike" kern="1200" cap="none" spc="0" normalizeH="0" baseline="0" noProof="0" dirty="0">
                    <a:ln>
                      <a:noFill/>
                    </a:ln>
                    <a:solidFill>
                      <a:srgbClr val="FFFFFF"/>
                    </a:solidFill>
                    <a:effectLst/>
                    <a:uLnTx/>
                    <a:uFillTx/>
                    <a:latin typeface="Arial" panose="020B0604020202020204" pitchFamily="34" charset="0"/>
                    <a:ea typeface="+mn-ea"/>
                    <a:cs typeface="+mn-cs"/>
                  </a:rPr>
                  <a:t>المثال السيء</a:t>
                </a:r>
                <a:endParaRPr kumimoji="0" lang="en-US" altLang="en-US" sz="14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cxnSp>
            <p:nvCxnSpPr>
              <p:cNvPr id="133144" name="AutoShape 24">
                <a:extLst>
                  <a:ext uri="{FF2B5EF4-FFF2-40B4-BE49-F238E27FC236}">
                    <a16:creationId xmlns:a16="http://schemas.microsoft.com/office/drawing/2014/main" id="{E8C5FD59-5461-4746-A7F4-654527F037F2}"/>
                  </a:ext>
                </a:extLst>
              </p:cNvPr>
              <p:cNvCxnSpPr>
                <a:cxnSpLocks noChangeShapeType="1"/>
                <a:stCxn id="133142" idx="3"/>
                <a:endCxn id="133141" idx="1"/>
              </p:cNvCxnSpPr>
              <p:nvPr/>
            </p:nvCxnSpPr>
            <p:spPr bwMode="auto">
              <a:xfrm>
                <a:off x="3360" y="1152"/>
                <a:ext cx="336" cy="0"/>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cxnSp>
            <p:nvCxnSpPr>
              <p:cNvPr id="133145" name="AutoShape 25">
                <a:extLst>
                  <a:ext uri="{FF2B5EF4-FFF2-40B4-BE49-F238E27FC236}">
                    <a16:creationId xmlns:a16="http://schemas.microsoft.com/office/drawing/2014/main" id="{86EB2C8C-0EEC-4529-907A-4191F2B99635}"/>
                  </a:ext>
                </a:extLst>
              </p:cNvPr>
              <p:cNvCxnSpPr>
                <a:cxnSpLocks noChangeShapeType="1"/>
                <a:stCxn id="133141" idx="3"/>
                <a:endCxn id="133143" idx="1"/>
              </p:cNvCxnSpPr>
              <p:nvPr/>
            </p:nvCxnSpPr>
            <p:spPr bwMode="auto">
              <a:xfrm>
                <a:off x="4235" y="1152"/>
                <a:ext cx="325" cy="0"/>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sp>
            <p:nvSpPr>
              <p:cNvPr id="133146" name="Rectangle 26">
                <a:extLst>
                  <a:ext uri="{FF2B5EF4-FFF2-40B4-BE49-F238E27FC236}">
                    <a16:creationId xmlns:a16="http://schemas.microsoft.com/office/drawing/2014/main" id="{F3C797EE-8D7F-468A-858E-7FAD0D96ECA8}"/>
                  </a:ext>
                </a:extLst>
              </p:cNvPr>
              <p:cNvSpPr>
                <a:spLocks noChangeArrowheads="1"/>
              </p:cNvSpPr>
              <p:nvPr/>
            </p:nvSpPr>
            <p:spPr bwMode="auto">
              <a:xfrm>
                <a:off x="3696" y="1536"/>
                <a:ext cx="539" cy="384"/>
              </a:xfrm>
              <a:prstGeom prst="rect">
                <a:avLst/>
              </a:prstGeom>
              <a:solidFill>
                <a:schemeClr val="accent1"/>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4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رجل على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4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الطريق</a:t>
                </a:r>
                <a:endParaRPr kumimoji="0" lang="en-US" altLang="en-US" sz="14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33147" name="Rectangle 27">
                <a:extLst>
                  <a:ext uri="{FF2B5EF4-FFF2-40B4-BE49-F238E27FC236}">
                    <a16:creationId xmlns:a16="http://schemas.microsoft.com/office/drawing/2014/main" id="{D3D979F1-E18C-4CCE-91A8-EFB0B96CDCFF}"/>
                  </a:ext>
                </a:extLst>
              </p:cNvPr>
              <p:cNvSpPr>
                <a:spLocks noChangeArrowheads="1"/>
              </p:cNvSpPr>
              <p:nvPr/>
            </p:nvSpPr>
            <p:spPr bwMode="auto">
              <a:xfrm>
                <a:off x="2793" y="1584"/>
                <a:ext cx="567" cy="288"/>
              </a:xfrm>
              <a:prstGeom prst="rect">
                <a:avLst/>
              </a:prstGeom>
              <a:solidFill>
                <a:schemeClr val="accent1"/>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4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السامري</a:t>
                </a:r>
                <a:endParaRPr kumimoji="0" lang="en-US" altLang="en-US" sz="14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33148" name="Rectangle 28">
                <a:extLst>
                  <a:ext uri="{FF2B5EF4-FFF2-40B4-BE49-F238E27FC236}">
                    <a16:creationId xmlns:a16="http://schemas.microsoft.com/office/drawing/2014/main" id="{C94F98F0-3400-4A3C-8910-28AF6D0E7CC5}"/>
                  </a:ext>
                </a:extLst>
              </p:cNvPr>
              <p:cNvSpPr>
                <a:spLocks noChangeArrowheads="1"/>
              </p:cNvSpPr>
              <p:nvPr/>
            </p:nvSpPr>
            <p:spPr bwMode="auto">
              <a:xfrm>
                <a:off x="4560" y="1584"/>
                <a:ext cx="624" cy="288"/>
              </a:xfrm>
              <a:prstGeom prst="rect">
                <a:avLst/>
              </a:prstGeom>
              <a:solidFill>
                <a:schemeClr val="accent1"/>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400" b="1" u="none" strike="noStrike" kern="1200" cap="none" spc="0" normalizeH="0" baseline="0" noProof="0">
                    <a:ln>
                      <a:noFill/>
                    </a:ln>
                    <a:solidFill>
                      <a:srgbClr val="000000"/>
                    </a:solidFill>
                    <a:effectLst/>
                    <a:uLnTx/>
                    <a:uFillTx/>
                    <a:latin typeface="Arial" panose="020B0604020202020204" pitchFamily="34" charset="0"/>
                    <a:ea typeface="+mn-ea"/>
                    <a:cs typeface="+mn-cs"/>
                  </a:rPr>
                  <a:t>الكاهن/اللاوي</a:t>
                </a:r>
                <a:endParaRPr kumimoji="0" lang="en-US" altLang="en-US" sz="1400" b="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cxnSp>
            <p:nvCxnSpPr>
              <p:cNvPr id="133149" name="AutoShape 29">
                <a:extLst>
                  <a:ext uri="{FF2B5EF4-FFF2-40B4-BE49-F238E27FC236}">
                    <a16:creationId xmlns:a16="http://schemas.microsoft.com/office/drawing/2014/main" id="{6CADEBF4-C3FC-40BF-9EF3-8B6F1E3DFF43}"/>
                  </a:ext>
                </a:extLst>
              </p:cNvPr>
              <p:cNvCxnSpPr>
                <a:cxnSpLocks noChangeShapeType="1"/>
                <a:stCxn id="133147" idx="3"/>
                <a:endCxn id="133146" idx="1"/>
              </p:cNvCxnSpPr>
              <p:nvPr/>
            </p:nvCxnSpPr>
            <p:spPr bwMode="auto">
              <a:xfrm>
                <a:off x="3360" y="1728"/>
                <a:ext cx="336" cy="0"/>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cxnSp>
            <p:nvCxnSpPr>
              <p:cNvPr id="133150" name="AutoShape 30">
                <a:extLst>
                  <a:ext uri="{FF2B5EF4-FFF2-40B4-BE49-F238E27FC236}">
                    <a16:creationId xmlns:a16="http://schemas.microsoft.com/office/drawing/2014/main" id="{2B58F75D-8F89-40F5-8EEA-8D547C6BFEA1}"/>
                  </a:ext>
                </a:extLst>
              </p:cNvPr>
              <p:cNvCxnSpPr>
                <a:cxnSpLocks noChangeShapeType="1"/>
                <a:stCxn id="133146" idx="3"/>
                <a:endCxn id="133148" idx="1"/>
              </p:cNvCxnSpPr>
              <p:nvPr/>
            </p:nvCxnSpPr>
            <p:spPr bwMode="auto">
              <a:xfrm>
                <a:off x="4235" y="1728"/>
                <a:ext cx="325" cy="0"/>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grpSp>
        <p:grpSp>
          <p:nvGrpSpPr>
            <p:cNvPr id="133151" name="Group 31">
              <a:extLst>
                <a:ext uri="{FF2B5EF4-FFF2-40B4-BE49-F238E27FC236}">
                  <a16:creationId xmlns:a16="http://schemas.microsoft.com/office/drawing/2014/main" id="{72F7CB04-59DE-4EB2-978B-F8B93D2A3A0A}"/>
                </a:ext>
              </a:extLst>
            </p:cNvPr>
            <p:cNvGrpSpPr>
              <a:grpSpLocks/>
            </p:cNvGrpSpPr>
            <p:nvPr/>
          </p:nvGrpSpPr>
          <p:grpSpPr bwMode="auto">
            <a:xfrm>
              <a:off x="3696" y="2352"/>
              <a:ext cx="1872" cy="720"/>
              <a:chOff x="2928" y="1536"/>
              <a:chExt cx="1872" cy="720"/>
            </a:xfrm>
          </p:grpSpPr>
          <p:sp>
            <p:nvSpPr>
              <p:cNvPr id="133152" name="Rectangle 32">
                <a:extLst>
                  <a:ext uri="{FF2B5EF4-FFF2-40B4-BE49-F238E27FC236}">
                    <a16:creationId xmlns:a16="http://schemas.microsoft.com/office/drawing/2014/main" id="{02A35852-B2D0-4867-8FE4-1626DBA32B19}"/>
                  </a:ext>
                </a:extLst>
              </p:cNvPr>
              <p:cNvSpPr>
                <a:spLocks noChangeArrowheads="1"/>
              </p:cNvSpPr>
              <p:nvPr/>
            </p:nvSpPr>
            <p:spPr bwMode="auto">
              <a:xfrm>
                <a:off x="3312" y="1536"/>
                <a:ext cx="1091" cy="144"/>
              </a:xfrm>
              <a:prstGeom prst="rect">
                <a:avLst/>
              </a:prstGeom>
              <a:solidFill>
                <a:schemeClr val="accent1"/>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400" b="1" u="none" strike="noStrike" kern="1200" cap="none" spc="0" normalizeH="0" baseline="0" noProof="0">
                    <a:ln>
                      <a:noFill/>
                    </a:ln>
                    <a:solidFill>
                      <a:srgbClr val="000000"/>
                    </a:solidFill>
                    <a:effectLst/>
                    <a:uLnTx/>
                    <a:uFillTx/>
                    <a:latin typeface="Arial" panose="020B0604020202020204" pitchFamily="34" charset="0"/>
                    <a:ea typeface="+mn-ea"/>
                    <a:cs typeface="+mn-cs"/>
                  </a:rPr>
                  <a:t>الملك</a:t>
                </a:r>
                <a:endParaRPr kumimoji="0" lang="en-US" altLang="en-US" sz="1400" b="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3153" name="Rectangle 33">
                <a:extLst>
                  <a:ext uri="{FF2B5EF4-FFF2-40B4-BE49-F238E27FC236}">
                    <a16:creationId xmlns:a16="http://schemas.microsoft.com/office/drawing/2014/main" id="{89FD5945-6682-4C92-8A1A-435B6307DFA5}"/>
                  </a:ext>
                </a:extLst>
              </p:cNvPr>
              <p:cNvSpPr>
                <a:spLocks noChangeArrowheads="1"/>
              </p:cNvSpPr>
              <p:nvPr/>
            </p:nvSpPr>
            <p:spPr bwMode="auto">
              <a:xfrm>
                <a:off x="2928" y="1824"/>
                <a:ext cx="1872" cy="144"/>
              </a:xfrm>
              <a:prstGeom prst="rect">
                <a:avLst/>
              </a:prstGeom>
              <a:solidFill>
                <a:schemeClr val="accent1"/>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4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عبد سومح بدين كبير</a:t>
                </a:r>
                <a:endParaRPr kumimoji="0" lang="en-US" altLang="en-US" sz="14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33154" name="Rectangle 34">
                <a:extLst>
                  <a:ext uri="{FF2B5EF4-FFF2-40B4-BE49-F238E27FC236}">
                    <a16:creationId xmlns:a16="http://schemas.microsoft.com/office/drawing/2014/main" id="{CE092129-AF6E-424A-9539-5837BEB0EDF9}"/>
                  </a:ext>
                </a:extLst>
              </p:cNvPr>
              <p:cNvSpPr>
                <a:spLocks noChangeArrowheads="1"/>
              </p:cNvSpPr>
              <p:nvPr/>
            </p:nvSpPr>
            <p:spPr bwMode="auto">
              <a:xfrm>
                <a:off x="2928" y="2112"/>
                <a:ext cx="1872" cy="144"/>
              </a:xfrm>
              <a:prstGeom prst="rect">
                <a:avLst/>
              </a:prstGeom>
              <a:solidFill>
                <a:schemeClr val="accent1"/>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4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عبد يمتلك دين صغير</a:t>
                </a:r>
                <a:endParaRPr kumimoji="0" lang="en-US" altLang="en-US" sz="14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cxnSp>
            <p:nvCxnSpPr>
              <p:cNvPr id="133155" name="AutoShape 35">
                <a:extLst>
                  <a:ext uri="{FF2B5EF4-FFF2-40B4-BE49-F238E27FC236}">
                    <a16:creationId xmlns:a16="http://schemas.microsoft.com/office/drawing/2014/main" id="{3E85BD04-6A9B-4C99-AC4E-02EE377318B8}"/>
                  </a:ext>
                </a:extLst>
              </p:cNvPr>
              <p:cNvCxnSpPr>
                <a:cxnSpLocks noChangeShapeType="1"/>
                <a:stCxn id="133152" idx="2"/>
                <a:endCxn id="133153" idx="0"/>
              </p:cNvCxnSpPr>
              <p:nvPr/>
            </p:nvCxnSpPr>
            <p:spPr bwMode="auto">
              <a:xfrm>
                <a:off x="3858" y="1680"/>
                <a:ext cx="6" cy="144"/>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cxnSp>
            <p:nvCxnSpPr>
              <p:cNvPr id="133156" name="AutoShape 36">
                <a:extLst>
                  <a:ext uri="{FF2B5EF4-FFF2-40B4-BE49-F238E27FC236}">
                    <a16:creationId xmlns:a16="http://schemas.microsoft.com/office/drawing/2014/main" id="{E3EA68D8-EA75-4BBE-AE26-7542FB69E753}"/>
                  </a:ext>
                </a:extLst>
              </p:cNvPr>
              <p:cNvCxnSpPr>
                <a:cxnSpLocks noChangeShapeType="1"/>
                <a:stCxn id="133153" idx="2"/>
                <a:endCxn id="133154" idx="0"/>
              </p:cNvCxnSpPr>
              <p:nvPr/>
            </p:nvCxnSpPr>
            <p:spPr bwMode="auto">
              <a:xfrm>
                <a:off x="3864" y="1968"/>
                <a:ext cx="0" cy="144"/>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grpSp>
        <p:grpSp>
          <p:nvGrpSpPr>
            <p:cNvPr id="133157" name="Group 37">
              <a:extLst>
                <a:ext uri="{FF2B5EF4-FFF2-40B4-BE49-F238E27FC236}">
                  <a16:creationId xmlns:a16="http://schemas.microsoft.com/office/drawing/2014/main" id="{0EA166DA-6012-409E-9473-70B35EB0784F}"/>
                </a:ext>
              </a:extLst>
            </p:cNvPr>
            <p:cNvGrpSpPr>
              <a:grpSpLocks/>
            </p:cNvGrpSpPr>
            <p:nvPr/>
          </p:nvGrpSpPr>
          <p:grpSpPr bwMode="auto">
            <a:xfrm>
              <a:off x="2400" y="2352"/>
              <a:ext cx="1104" cy="720"/>
              <a:chOff x="1632" y="1536"/>
              <a:chExt cx="1104" cy="720"/>
            </a:xfrm>
          </p:grpSpPr>
          <p:sp>
            <p:nvSpPr>
              <p:cNvPr id="133158" name="Rectangle 38">
                <a:extLst>
                  <a:ext uri="{FF2B5EF4-FFF2-40B4-BE49-F238E27FC236}">
                    <a16:creationId xmlns:a16="http://schemas.microsoft.com/office/drawing/2014/main" id="{0D8DDFD4-34C2-40ED-896D-4E3D2DD7AF8E}"/>
                  </a:ext>
                </a:extLst>
              </p:cNvPr>
              <p:cNvSpPr>
                <a:spLocks noChangeArrowheads="1"/>
              </p:cNvSpPr>
              <p:nvPr/>
            </p:nvSpPr>
            <p:spPr bwMode="auto">
              <a:xfrm>
                <a:off x="1872" y="1536"/>
                <a:ext cx="615" cy="144"/>
              </a:xfrm>
              <a:prstGeom prst="rect">
                <a:avLst/>
              </a:prstGeom>
              <a:solidFill>
                <a:schemeClr val="accent2"/>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400" b="1" u="none" strike="noStrike" kern="1200" cap="none" spc="0" normalizeH="0" baseline="0" noProof="0" dirty="0">
                    <a:ln>
                      <a:noFill/>
                    </a:ln>
                    <a:solidFill>
                      <a:srgbClr val="FFFFFF"/>
                    </a:solidFill>
                    <a:effectLst/>
                    <a:uLnTx/>
                    <a:uFillTx/>
                    <a:latin typeface="Arial" panose="020B0604020202020204" pitchFamily="34" charset="0"/>
                    <a:ea typeface="+mn-ea"/>
                    <a:cs typeface="+mn-cs"/>
                  </a:rPr>
                  <a:t>السيد</a:t>
                </a:r>
                <a:endParaRPr kumimoji="0" lang="en-US" altLang="en-US" sz="14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33159" name="Rectangle 39">
                <a:extLst>
                  <a:ext uri="{FF2B5EF4-FFF2-40B4-BE49-F238E27FC236}">
                    <a16:creationId xmlns:a16="http://schemas.microsoft.com/office/drawing/2014/main" id="{DD37A66B-16C0-4359-82C9-583A5719C8F7}"/>
                  </a:ext>
                </a:extLst>
              </p:cNvPr>
              <p:cNvSpPr>
                <a:spLocks noChangeArrowheads="1"/>
              </p:cNvSpPr>
              <p:nvPr/>
            </p:nvSpPr>
            <p:spPr bwMode="auto">
              <a:xfrm>
                <a:off x="1632" y="1824"/>
                <a:ext cx="1104" cy="144"/>
              </a:xfrm>
              <a:prstGeom prst="rect">
                <a:avLst/>
              </a:prstGeom>
              <a:solidFill>
                <a:schemeClr val="accent2"/>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400" b="1" u="none" strike="noStrike" kern="1200" cap="none" spc="0" normalizeH="0" baseline="0" noProof="0">
                    <a:ln>
                      <a:noFill/>
                    </a:ln>
                    <a:solidFill>
                      <a:srgbClr val="FFFFFF"/>
                    </a:solidFill>
                    <a:effectLst/>
                    <a:uLnTx/>
                    <a:uFillTx/>
                    <a:latin typeface="Arial" panose="020B0604020202020204" pitchFamily="34" charset="0"/>
                    <a:ea typeface="+mn-ea"/>
                    <a:cs typeface="+mn-cs"/>
                  </a:rPr>
                  <a:t>العبد</a:t>
                </a:r>
                <a:endParaRPr kumimoji="0" lang="en-US" altLang="en-US" sz="1400" b="1"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33160" name="Rectangle 40">
                <a:extLst>
                  <a:ext uri="{FF2B5EF4-FFF2-40B4-BE49-F238E27FC236}">
                    <a16:creationId xmlns:a16="http://schemas.microsoft.com/office/drawing/2014/main" id="{41CB62E9-59E8-4215-86B7-7AE89FDBF13C}"/>
                  </a:ext>
                </a:extLst>
              </p:cNvPr>
              <p:cNvSpPr>
                <a:spLocks noChangeArrowheads="1"/>
              </p:cNvSpPr>
              <p:nvPr/>
            </p:nvSpPr>
            <p:spPr bwMode="auto">
              <a:xfrm>
                <a:off x="1632" y="2112"/>
                <a:ext cx="1104" cy="144"/>
              </a:xfrm>
              <a:prstGeom prst="rect">
                <a:avLst/>
              </a:prstGeom>
              <a:solidFill>
                <a:schemeClr val="accent2"/>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400" b="1" u="none" strike="noStrike" kern="1200" cap="none" spc="0" normalizeH="0" baseline="0" noProof="0">
                    <a:ln>
                      <a:noFill/>
                    </a:ln>
                    <a:solidFill>
                      <a:srgbClr val="FFFFFF"/>
                    </a:solidFill>
                    <a:effectLst/>
                    <a:uLnTx/>
                    <a:uFillTx/>
                    <a:latin typeface="Arial" panose="020B0604020202020204" pitchFamily="34" charset="0"/>
                    <a:ea typeface="+mn-ea"/>
                    <a:cs typeface="+mn-cs"/>
                  </a:rPr>
                  <a:t>رفاق العبد</a:t>
                </a:r>
                <a:endParaRPr kumimoji="0" lang="en-US" altLang="en-US" sz="1400" b="1"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cxnSp>
            <p:nvCxnSpPr>
              <p:cNvPr id="133161" name="AutoShape 41">
                <a:extLst>
                  <a:ext uri="{FF2B5EF4-FFF2-40B4-BE49-F238E27FC236}">
                    <a16:creationId xmlns:a16="http://schemas.microsoft.com/office/drawing/2014/main" id="{9BF82405-EBC4-4445-AB43-8B6566E99508}"/>
                  </a:ext>
                </a:extLst>
              </p:cNvPr>
              <p:cNvCxnSpPr>
                <a:cxnSpLocks noChangeShapeType="1"/>
                <a:stCxn id="133158" idx="2"/>
                <a:endCxn id="133159" idx="0"/>
              </p:cNvCxnSpPr>
              <p:nvPr/>
            </p:nvCxnSpPr>
            <p:spPr bwMode="auto">
              <a:xfrm>
                <a:off x="2180" y="1680"/>
                <a:ext cx="4" cy="144"/>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cxnSp>
            <p:nvCxnSpPr>
              <p:cNvPr id="133162" name="AutoShape 42">
                <a:extLst>
                  <a:ext uri="{FF2B5EF4-FFF2-40B4-BE49-F238E27FC236}">
                    <a16:creationId xmlns:a16="http://schemas.microsoft.com/office/drawing/2014/main" id="{B4BA0265-7704-46FB-9DCF-953FF791FEFC}"/>
                  </a:ext>
                </a:extLst>
              </p:cNvPr>
              <p:cNvCxnSpPr>
                <a:cxnSpLocks noChangeShapeType="1"/>
                <a:stCxn id="133159" idx="2"/>
                <a:endCxn id="133160" idx="0"/>
              </p:cNvCxnSpPr>
              <p:nvPr/>
            </p:nvCxnSpPr>
            <p:spPr bwMode="auto">
              <a:xfrm>
                <a:off x="2184" y="1968"/>
                <a:ext cx="0" cy="144"/>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grpSp>
        <p:sp>
          <p:nvSpPr>
            <p:cNvPr id="133163" name="Text Box 43">
              <a:extLst>
                <a:ext uri="{FF2B5EF4-FFF2-40B4-BE49-F238E27FC236}">
                  <a16:creationId xmlns:a16="http://schemas.microsoft.com/office/drawing/2014/main" id="{870EB28A-E70F-45FD-8758-4B363BB5FECC}"/>
                </a:ext>
              </a:extLst>
            </p:cNvPr>
            <p:cNvSpPr txBox="1">
              <a:spLocks noChangeArrowheads="1"/>
            </p:cNvSpPr>
            <p:nvPr/>
          </p:nvSpPr>
          <p:spPr bwMode="auto">
            <a:xfrm>
              <a:off x="2832" y="3408"/>
              <a:ext cx="2448" cy="338"/>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2800" b="1" i="0" u="none" strike="noStrike" kern="1200" cap="none" spc="0" normalizeH="0" baseline="0" noProof="0" dirty="0">
                  <a:ln>
                    <a:noFill/>
                  </a:ln>
                  <a:solidFill>
                    <a:srgbClr val="FFFF00"/>
                  </a:solidFill>
                  <a:effectLst/>
                  <a:uLnTx/>
                  <a:uFillTx/>
                  <a:latin typeface="Elephant" panose="02020904090505020303" pitchFamily="18" charset="0"/>
                  <a:ea typeface="+mn-ea"/>
                  <a:cs typeface="+mn-cs"/>
                </a:rPr>
                <a:t>غير ملكي</a:t>
              </a:r>
              <a:endParaRPr kumimoji="0" lang="en-US" altLang="en-US" sz="2400" b="1" i="0" u="none" strike="noStrike" kern="1200" cap="none" spc="0" normalizeH="0" baseline="0" noProof="0" dirty="0">
                <a:ln>
                  <a:noFill/>
                </a:ln>
                <a:solidFill>
                  <a:srgbClr val="FFFF00"/>
                </a:solidFill>
                <a:effectLst/>
                <a:uLnTx/>
                <a:uFillTx/>
                <a:latin typeface="Elephant" panose="02020904090505020303" pitchFamily="18" charset="0"/>
                <a:ea typeface="+mn-ea"/>
                <a:cs typeface="+mn-cs"/>
              </a:endParaRPr>
            </a:p>
          </p:txBody>
        </p:sp>
      </p:grpSp>
      <p:sp>
        <p:nvSpPr>
          <p:cNvPr id="133165" name="Text Box 45">
            <a:extLst>
              <a:ext uri="{FF2B5EF4-FFF2-40B4-BE49-F238E27FC236}">
                <a16:creationId xmlns:a16="http://schemas.microsoft.com/office/drawing/2014/main" id="{607E6271-67C1-4FDD-B9F3-4208DDB3D9BF}"/>
              </a:ext>
            </a:extLst>
          </p:cNvPr>
          <p:cNvSpPr txBox="1">
            <a:spLocks noChangeArrowheads="1"/>
          </p:cNvSpPr>
          <p:nvPr/>
        </p:nvSpPr>
        <p:spPr bwMode="auto">
          <a:xfrm>
            <a:off x="4495800" y="6400800"/>
            <a:ext cx="28424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2400" b="0" i="0" u="none" strike="noStrike" kern="1200" cap="none" spc="0" normalizeH="0" baseline="0" noProof="0" dirty="0">
                <a:ln>
                  <a:noFill/>
                </a:ln>
                <a:solidFill>
                  <a:srgbClr val="BBE0E3"/>
                </a:solidFill>
                <a:effectLst/>
                <a:uLnTx/>
                <a:uFillTx/>
                <a:latin typeface="Times New Roman" panose="02020603050405020304" pitchFamily="18" charset="0"/>
                <a:ea typeface="+mn-ea"/>
                <a:cs typeface="+mn-cs"/>
              </a:rPr>
              <a:t>بلومبيرغ، يسوع والأناجيل</a:t>
            </a:r>
            <a:endParaRPr kumimoji="0" lang="en-US" altLang="en-US" sz="2400" b="0" i="0" u="none" strike="noStrike" kern="1200" cap="none" spc="0" normalizeH="0" baseline="0" noProof="0" dirty="0">
              <a:ln>
                <a:noFill/>
              </a:ln>
              <a:solidFill>
                <a:srgbClr val="BBE0E3"/>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2224112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133125"/>
                                        </p:tgtEl>
                                        <p:attrNameLst>
                                          <p:attrName>style.visibility</p:attrName>
                                        </p:attrNameLst>
                                      </p:cBhvr>
                                      <p:to>
                                        <p:strVal val="visible"/>
                                      </p:to>
                                    </p:set>
                                    <p:anim calcmode="lin" valueType="num">
                                      <p:cBhvr>
                                        <p:cTn id="7" dur="1000" fill="hold"/>
                                        <p:tgtEl>
                                          <p:spTgt spid="133125"/>
                                        </p:tgtEl>
                                        <p:attrNameLst>
                                          <p:attrName>ppt_x</p:attrName>
                                        </p:attrNameLst>
                                      </p:cBhvr>
                                      <p:tavLst>
                                        <p:tav tm="0">
                                          <p:val>
                                            <p:strVal val="#ppt_x-.2"/>
                                          </p:val>
                                        </p:tav>
                                        <p:tav tm="100000">
                                          <p:val>
                                            <p:strVal val="#ppt_x"/>
                                          </p:val>
                                        </p:tav>
                                      </p:tavLst>
                                    </p:anim>
                                    <p:anim calcmode="lin" valueType="num">
                                      <p:cBhvr>
                                        <p:cTn id="8" dur="1000" fill="hold"/>
                                        <p:tgtEl>
                                          <p:spTgt spid="133125"/>
                                        </p:tgtEl>
                                        <p:attrNameLst>
                                          <p:attrName>ppt_y</p:attrName>
                                        </p:attrNameLst>
                                      </p:cBhvr>
                                      <p:tavLst>
                                        <p:tav tm="0">
                                          <p:val>
                                            <p:strVal val="#ppt_y"/>
                                          </p:val>
                                        </p:tav>
                                        <p:tav tm="100000">
                                          <p:val>
                                            <p:strVal val="#ppt_y"/>
                                          </p:val>
                                        </p:tav>
                                      </p:tavLst>
                                    </p:anim>
                                    <p:animEffect transition="in" filter="wipe(right)" prLst="gradientSize: 0.1">
                                      <p:cBhvr>
                                        <p:cTn id="9" dur="1000"/>
                                        <p:tgtEl>
                                          <p:spTgt spid="13312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37" presetClass="entr" presetSubtype="0" fill="hold" nodeType="clickEffect">
                                  <p:stCondLst>
                                    <p:cond delay="0"/>
                                  </p:stCondLst>
                                  <p:childTnLst>
                                    <p:set>
                                      <p:cBhvr>
                                        <p:cTn id="13" dur="1" fill="hold">
                                          <p:stCondLst>
                                            <p:cond delay="0"/>
                                          </p:stCondLst>
                                        </p:cTn>
                                        <p:tgtEl>
                                          <p:spTgt spid="133164"/>
                                        </p:tgtEl>
                                        <p:attrNameLst>
                                          <p:attrName>style.visibility</p:attrName>
                                        </p:attrNameLst>
                                      </p:cBhvr>
                                      <p:to>
                                        <p:strVal val="visible"/>
                                      </p:to>
                                    </p:set>
                                    <p:animEffect transition="in" filter="fade">
                                      <p:cBhvr>
                                        <p:cTn id="14" dur="1000"/>
                                        <p:tgtEl>
                                          <p:spTgt spid="133164"/>
                                        </p:tgtEl>
                                      </p:cBhvr>
                                    </p:animEffect>
                                    <p:anim calcmode="lin" valueType="num">
                                      <p:cBhvr>
                                        <p:cTn id="15" dur="1000" fill="hold"/>
                                        <p:tgtEl>
                                          <p:spTgt spid="133164"/>
                                        </p:tgtEl>
                                        <p:attrNameLst>
                                          <p:attrName>ppt_x</p:attrName>
                                        </p:attrNameLst>
                                      </p:cBhvr>
                                      <p:tavLst>
                                        <p:tav tm="0">
                                          <p:val>
                                            <p:strVal val="#ppt_x"/>
                                          </p:val>
                                        </p:tav>
                                        <p:tav tm="100000">
                                          <p:val>
                                            <p:strVal val="#ppt_x"/>
                                          </p:val>
                                        </p:tav>
                                      </p:tavLst>
                                    </p:anim>
                                    <p:anim calcmode="lin" valueType="num">
                                      <p:cBhvr>
                                        <p:cTn id="16" dur="900" decel="100000" fill="hold"/>
                                        <p:tgtEl>
                                          <p:spTgt spid="133164"/>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3316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44CABF10-4210-445F-828D-97F4059EF07D}"/>
              </a:ext>
            </a:extLst>
          </p:cNvPr>
          <p:cNvSpPr>
            <a:spLocks noGrp="1" noChangeArrowheads="1"/>
          </p:cNvSpPr>
          <p:nvPr>
            <p:ph type="ctrTitle"/>
          </p:nvPr>
        </p:nvSpPr>
        <p:spPr>
          <a:xfrm>
            <a:off x="685800" y="381000"/>
            <a:ext cx="7772400" cy="609600"/>
          </a:xfrm>
        </p:spPr>
        <p:txBody>
          <a:bodyPr anchor="ctr"/>
          <a:lstStyle/>
          <a:p>
            <a:r>
              <a:rPr lang="ar-JO" altLang="en-US" sz="3200" b="1" dirty="0">
                <a:solidFill>
                  <a:srgbClr val="FFFFFF"/>
                </a:solidFill>
                <a:latin typeface="Rockwell" panose="02060603020205020403" pitchFamily="18" charset="0"/>
              </a:rPr>
              <a:t>هياكل الأمثال المشتركة</a:t>
            </a:r>
            <a:br>
              <a:rPr lang="en-US" altLang="en-US" sz="3200" b="1" dirty="0">
                <a:solidFill>
                  <a:srgbClr val="FFFFFF"/>
                </a:solidFill>
                <a:latin typeface="Rockwell" panose="02060603020205020403" pitchFamily="18" charset="0"/>
              </a:rPr>
            </a:br>
            <a:r>
              <a:rPr lang="en-US" altLang="en-US" sz="3200" b="1" dirty="0">
                <a:solidFill>
                  <a:srgbClr val="FFFFFF"/>
                </a:solidFill>
                <a:latin typeface="Rockwell" panose="02060603020205020403" pitchFamily="18" charset="0"/>
              </a:rPr>
              <a:t> </a:t>
            </a:r>
            <a:r>
              <a:rPr lang="ar-JO" altLang="en-US" sz="2800" dirty="0">
                <a:solidFill>
                  <a:srgbClr val="FFFFFF"/>
                </a:solidFill>
              </a:rPr>
              <a:t>الأمثال المتشابهة</a:t>
            </a:r>
            <a:endParaRPr lang="en-US" altLang="en-US" sz="2800" dirty="0">
              <a:solidFill>
                <a:srgbClr val="FFFFFF"/>
              </a:solidFill>
            </a:endParaRPr>
          </a:p>
        </p:txBody>
      </p:sp>
      <p:grpSp>
        <p:nvGrpSpPr>
          <p:cNvPr id="134167" name="Group 23">
            <a:extLst>
              <a:ext uri="{FF2B5EF4-FFF2-40B4-BE49-F238E27FC236}">
                <a16:creationId xmlns:a16="http://schemas.microsoft.com/office/drawing/2014/main" id="{C7F163CE-79C9-4932-9A68-C4CC8E4DC91A}"/>
              </a:ext>
            </a:extLst>
          </p:cNvPr>
          <p:cNvGrpSpPr>
            <a:grpSpLocks/>
          </p:cNvGrpSpPr>
          <p:nvPr/>
        </p:nvGrpSpPr>
        <p:grpSpPr bwMode="auto">
          <a:xfrm>
            <a:off x="1143000" y="1447800"/>
            <a:ext cx="7010400" cy="1676400"/>
            <a:chOff x="720" y="912"/>
            <a:chExt cx="4416" cy="1056"/>
          </a:xfrm>
        </p:grpSpPr>
        <p:sp>
          <p:nvSpPr>
            <p:cNvPr id="134165" name="Rectangle 21">
              <a:extLst>
                <a:ext uri="{FF2B5EF4-FFF2-40B4-BE49-F238E27FC236}">
                  <a16:creationId xmlns:a16="http://schemas.microsoft.com/office/drawing/2014/main" id="{D54C007F-DC44-4019-A08F-9B1ED9CF987F}"/>
                </a:ext>
              </a:extLst>
            </p:cNvPr>
            <p:cNvSpPr>
              <a:spLocks noChangeArrowheads="1"/>
            </p:cNvSpPr>
            <p:nvPr/>
          </p:nvSpPr>
          <p:spPr bwMode="auto">
            <a:xfrm>
              <a:off x="720" y="912"/>
              <a:ext cx="4416" cy="1056"/>
            </a:xfrm>
            <a:prstGeom prst="rect">
              <a:avLst/>
            </a:prstGeom>
            <a:solidFill>
              <a:srgbClr val="9966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nvGrpSpPr>
            <p:cNvPr id="134148" name="Group 4">
              <a:extLst>
                <a:ext uri="{FF2B5EF4-FFF2-40B4-BE49-F238E27FC236}">
                  <a16:creationId xmlns:a16="http://schemas.microsoft.com/office/drawing/2014/main" id="{E3FF770A-4C2A-4509-BEAF-2578412F02D0}"/>
                </a:ext>
              </a:extLst>
            </p:cNvPr>
            <p:cNvGrpSpPr>
              <a:grpSpLocks/>
            </p:cNvGrpSpPr>
            <p:nvPr/>
          </p:nvGrpSpPr>
          <p:grpSpPr bwMode="auto">
            <a:xfrm>
              <a:off x="912" y="1104"/>
              <a:ext cx="3661" cy="672"/>
              <a:chOff x="912" y="1104"/>
              <a:chExt cx="3661" cy="672"/>
            </a:xfrm>
          </p:grpSpPr>
          <p:sp>
            <p:nvSpPr>
              <p:cNvPr id="134149" name="Rectangle 5">
                <a:extLst>
                  <a:ext uri="{FF2B5EF4-FFF2-40B4-BE49-F238E27FC236}">
                    <a16:creationId xmlns:a16="http://schemas.microsoft.com/office/drawing/2014/main" id="{AACA88CB-C8D3-4DE6-9301-D21423E2B1EF}"/>
                  </a:ext>
                </a:extLst>
              </p:cNvPr>
              <p:cNvSpPr>
                <a:spLocks noChangeArrowheads="1"/>
              </p:cNvSpPr>
              <p:nvPr/>
            </p:nvSpPr>
            <p:spPr bwMode="auto">
              <a:xfrm>
                <a:off x="4034" y="1104"/>
                <a:ext cx="539" cy="288"/>
              </a:xfrm>
              <a:prstGeom prst="rect">
                <a:avLst/>
              </a:prstGeom>
              <a:solidFill>
                <a:schemeClr val="accent2"/>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400" b="1" u="none" strike="noStrike" kern="1200" cap="none" spc="0" normalizeH="0" baseline="0" noProof="0">
                    <a:ln>
                      <a:noFill/>
                    </a:ln>
                    <a:solidFill>
                      <a:srgbClr val="FFFFFF"/>
                    </a:solidFill>
                    <a:effectLst/>
                    <a:uLnTx/>
                    <a:uFillTx/>
                    <a:latin typeface="Arial" panose="020B0604020202020204" pitchFamily="34" charset="0"/>
                    <a:ea typeface="+mn-ea"/>
                    <a:cs typeface="+mn-cs"/>
                  </a:rPr>
                  <a:t>المثال السيء</a:t>
                </a:r>
                <a:endParaRPr kumimoji="0" lang="en-US" altLang="en-US" sz="1400" b="1"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34150" name="Rectangle 6">
                <a:extLst>
                  <a:ext uri="{FF2B5EF4-FFF2-40B4-BE49-F238E27FC236}">
                    <a16:creationId xmlns:a16="http://schemas.microsoft.com/office/drawing/2014/main" id="{F4AFCA9F-025A-437B-AA37-110D443A570C}"/>
                  </a:ext>
                </a:extLst>
              </p:cNvPr>
              <p:cNvSpPr>
                <a:spLocks noChangeArrowheads="1"/>
              </p:cNvSpPr>
              <p:nvPr/>
            </p:nvSpPr>
            <p:spPr bwMode="auto">
              <a:xfrm>
                <a:off x="3120" y="1104"/>
                <a:ext cx="567" cy="288"/>
              </a:xfrm>
              <a:prstGeom prst="rect">
                <a:avLst/>
              </a:prstGeom>
              <a:solidFill>
                <a:schemeClr val="accent2"/>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400" b="1" u="none" strike="noStrike" kern="1200" cap="none" spc="0" normalizeH="0" baseline="0" noProof="0">
                    <a:ln>
                      <a:noFill/>
                    </a:ln>
                    <a:solidFill>
                      <a:srgbClr val="FFFFFF"/>
                    </a:solidFill>
                    <a:effectLst/>
                    <a:uLnTx/>
                    <a:uFillTx/>
                    <a:latin typeface="Arial" panose="020B0604020202020204" pitchFamily="34" charset="0"/>
                    <a:ea typeface="+mn-ea"/>
                    <a:cs typeface="+mn-cs"/>
                  </a:rPr>
                  <a:t>المثال الجيد</a:t>
                </a:r>
                <a:endParaRPr kumimoji="0" lang="en-US" altLang="en-US" sz="1400" b="1"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cxnSp>
            <p:nvCxnSpPr>
              <p:cNvPr id="134151" name="AutoShape 7">
                <a:extLst>
                  <a:ext uri="{FF2B5EF4-FFF2-40B4-BE49-F238E27FC236}">
                    <a16:creationId xmlns:a16="http://schemas.microsoft.com/office/drawing/2014/main" id="{BAD30B84-0A37-4FF9-B590-C53DA75B8028}"/>
                  </a:ext>
                </a:extLst>
              </p:cNvPr>
              <p:cNvCxnSpPr>
                <a:cxnSpLocks noChangeShapeType="1"/>
                <a:stCxn id="134150" idx="3"/>
                <a:endCxn id="134149" idx="1"/>
              </p:cNvCxnSpPr>
              <p:nvPr/>
            </p:nvCxnSpPr>
            <p:spPr bwMode="auto">
              <a:xfrm>
                <a:off x="3687" y="1248"/>
                <a:ext cx="347" cy="0"/>
              </a:xfrm>
              <a:prstGeom prst="straightConnector1">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4152" name="Rectangle 8">
                <a:extLst>
                  <a:ext uri="{FF2B5EF4-FFF2-40B4-BE49-F238E27FC236}">
                    <a16:creationId xmlns:a16="http://schemas.microsoft.com/office/drawing/2014/main" id="{48453978-700C-411C-8AB9-0279A480CF34}"/>
                  </a:ext>
                </a:extLst>
              </p:cNvPr>
              <p:cNvSpPr>
                <a:spLocks noChangeArrowheads="1"/>
              </p:cNvSpPr>
              <p:nvPr/>
            </p:nvSpPr>
            <p:spPr bwMode="auto">
              <a:xfrm>
                <a:off x="912" y="1104"/>
                <a:ext cx="624" cy="192"/>
              </a:xfrm>
              <a:prstGeom prst="rect">
                <a:avLst/>
              </a:prstGeom>
              <a:solidFill>
                <a:schemeClr val="accent2"/>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400" b="1" u="none" strike="noStrike" kern="1200" cap="none" spc="0" normalizeH="0" baseline="0" noProof="0">
                    <a:ln>
                      <a:noFill/>
                    </a:ln>
                    <a:solidFill>
                      <a:srgbClr val="FFFFFF"/>
                    </a:solidFill>
                    <a:effectLst/>
                    <a:uLnTx/>
                    <a:uFillTx/>
                    <a:latin typeface="Arial" panose="020B0604020202020204" pitchFamily="34" charset="0"/>
                    <a:ea typeface="+mn-ea"/>
                    <a:cs typeface="+mn-cs"/>
                  </a:rPr>
                  <a:t>السيد</a:t>
                </a:r>
                <a:endParaRPr kumimoji="0" lang="en-US" altLang="en-US" sz="1400" b="1"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34153" name="Rectangle 9">
                <a:extLst>
                  <a:ext uri="{FF2B5EF4-FFF2-40B4-BE49-F238E27FC236}">
                    <a16:creationId xmlns:a16="http://schemas.microsoft.com/office/drawing/2014/main" id="{578E1B18-DA6F-4DB0-B882-E21277A37343}"/>
                  </a:ext>
                </a:extLst>
              </p:cNvPr>
              <p:cNvSpPr>
                <a:spLocks noChangeArrowheads="1"/>
              </p:cNvSpPr>
              <p:nvPr/>
            </p:nvSpPr>
            <p:spPr bwMode="auto">
              <a:xfrm>
                <a:off x="912" y="1440"/>
                <a:ext cx="624" cy="240"/>
              </a:xfrm>
              <a:prstGeom prst="rect">
                <a:avLst/>
              </a:prstGeom>
              <a:solidFill>
                <a:schemeClr val="accent2"/>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400" b="1" u="none" strike="noStrike" kern="1200" cap="none" spc="0" normalizeH="0" baseline="0" noProof="0" dirty="0">
                    <a:ln>
                      <a:noFill/>
                    </a:ln>
                    <a:solidFill>
                      <a:srgbClr val="FFFFFF"/>
                    </a:solidFill>
                    <a:effectLst/>
                    <a:uLnTx/>
                    <a:uFillTx/>
                    <a:latin typeface="Arial" panose="020B0604020202020204" pitchFamily="34" charset="0"/>
                    <a:ea typeface="+mn-ea"/>
                    <a:cs typeface="+mn-cs"/>
                  </a:rPr>
                  <a:t>العبد</a:t>
                </a:r>
                <a:endParaRPr kumimoji="0" lang="en-US" altLang="en-US" sz="14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cxnSp>
            <p:nvCxnSpPr>
              <p:cNvPr id="134154" name="AutoShape 10">
                <a:extLst>
                  <a:ext uri="{FF2B5EF4-FFF2-40B4-BE49-F238E27FC236}">
                    <a16:creationId xmlns:a16="http://schemas.microsoft.com/office/drawing/2014/main" id="{3AFC20BC-D314-4E2A-A0E8-D9BD1013AFC3}"/>
                  </a:ext>
                </a:extLst>
              </p:cNvPr>
              <p:cNvCxnSpPr>
                <a:cxnSpLocks noChangeShapeType="1"/>
                <a:stCxn id="134152" idx="2"/>
                <a:endCxn id="134153" idx="0"/>
              </p:cNvCxnSpPr>
              <p:nvPr/>
            </p:nvCxnSpPr>
            <p:spPr bwMode="auto">
              <a:xfrm>
                <a:off x="1224" y="1296"/>
                <a:ext cx="0" cy="144"/>
              </a:xfrm>
              <a:prstGeom prst="straightConnector1">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4155" name="Rectangle 11">
                <a:extLst>
                  <a:ext uri="{FF2B5EF4-FFF2-40B4-BE49-F238E27FC236}">
                    <a16:creationId xmlns:a16="http://schemas.microsoft.com/office/drawing/2014/main" id="{31280DD8-07B1-41B6-B728-5849A5E8B5E5}"/>
                  </a:ext>
                </a:extLst>
              </p:cNvPr>
              <p:cNvSpPr>
                <a:spLocks noChangeArrowheads="1"/>
              </p:cNvSpPr>
              <p:nvPr/>
            </p:nvSpPr>
            <p:spPr bwMode="auto">
              <a:xfrm>
                <a:off x="4025" y="1536"/>
                <a:ext cx="539" cy="192"/>
              </a:xfrm>
              <a:prstGeom prst="rect">
                <a:avLst/>
              </a:prstGeom>
              <a:solidFill>
                <a:schemeClr val="accent1"/>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400" b="1" u="none" strike="noStrike" kern="1200" cap="none" spc="0" normalizeH="0" baseline="0" noProof="0">
                    <a:ln>
                      <a:noFill/>
                    </a:ln>
                    <a:solidFill>
                      <a:srgbClr val="000000"/>
                    </a:solidFill>
                    <a:effectLst/>
                    <a:uLnTx/>
                    <a:uFillTx/>
                    <a:latin typeface="Arial" panose="020B0604020202020204" pitchFamily="34" charset="0"/>
                    <a:ea typeface="+mn-ea"/>
                    <a:cs typeface="+mn-cs"/>
                  </a:rPr>
                  <a:t>الفريسي</a:t>
                </a:r>
                <a:endParaRPr kumimoji="0" lang="en-US" altLang="en-US" sz="1400" b="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4156" name="Rectangle 12">
                <a:extLst>
                  <a:ext uri="{FF2B5EF4-FFF2-40B4-BE49-F238E27FC236}">
                    <a16:creationId xmlns:a16="http://schemas.microsoft.com/office/drawing/2014/main" id="{4537C66D-BCA6-4AED-910B-DF0B61FEAAE6}"/>
                  </a:ext>
                </a:extLst>
              </p:cNvPr>
              <p:cNvSpPr>
                <a:spLocks noChangeArrowheads="1"/>
              </p:cNvSpPr>
              <p:nvPr/>
            </p:nvSpPr>
            <p:spPr bwMode="auto">
              <a:xfrm>
                <a:off x="3122" y="1488"/>
                <a:ext cx="567" cy="288"/>
              </a:xfrm>
              <a:prstGeom prst="rect">
                <a:avLst/>
              </a:prstGeom>
              <a:solidFill>
                <a:schemeClr val="accent1"/>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400" b="1" u="none" strike="noStrike" kern="1200" cap="none" spc="0" normalizeH="0" baseline="0" noProof="0">
                    <a:ln>
                      <a:noFill/>
                    </a:ln>
                    <a:solidFill>
                      <a:srgbClr val="000000"/>
                    </a:solidFill>
                    <a:effectLst/>
                    <a:uLnTx/>
                    <a:uFillTx/>
                    <a:latin typeface="Arial" panose="020B0604020202020204" pitchFamily="34" charset="0"/>
                    <a:ea typeface="+mn-ea"/>
                    <a:cs typeface="+mn-cs"/>
                  </a:rPr>
                  <a:t>جابي الضرائب</a:t>
                </a:r>
                <a:endParaRPr kumimoji="0" lang="en-US" altLang="en-US" sz="1400" b="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cxnSp>
            <p:nvCxnSpPr>
              <p:cNvPr id="134157" name="AutoShape 13">
                <a:extLst>
                  <a:ext uri="{FF2B5EF4-FFF2-40B4-BE49-F238E27FC236}">
                    <a16:creationId xmlns:a16="http://schemas.microsoft.com/office/drawing/2014/main" id="{B351809F-9998-4CE5-9412-6D7318EC70E6}"/>
                  </a:ext>
                </a:extLst>
              </p:cNvPr>
              <p:cNvCxnSpPr>
                <a:cxnSpLocks noChangeShapeType="1"/>
                <a:stCxn id="134156" idx="3"/>
                <a:endCxn id="134155" idx="1"/>
              </p:cNvCxnSpPr>
              <p:nvPr/>
            </p:nvCxnSpPr>
            <p:spPr bwMode="auto">
              <a:xfrm>
                <a:off x="3689" y="1632"/>
                <a:ext cx="336" cy="0"/>
              </a:xfrm>
              <a:prstGeom prst="straightConnector1">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4158" name="Rectangle 14">
                <a:extLst>
                  <a:ext uri="{FF2B5EF4-FFF2-40B4-BE49-F238E27FC236}">
                    <a16:creationId xmlns:a16="http://schemas.microsoft.com/office/drawing/2014/main" id="{12E19D3F-892D-4C00-957B-E21848EA2E85}"/>
                  </a:ext>
                </a:extLst>
              </p:cNvPr>
              <p:cNvSpPr>
                <a:spLocks noChangeArrowheads="1"/>
              </p:cNvSpPr>
              <p:nvPr/>
            </p:nvSpPr>
            <p:spPr bwMode="auto">
              <a:xfrm>
                <a:off x="1824" y="1104"/>
                <a:ext cx="672" cy="192"/>
              </a:xfrm>
              <a:prstGeom prst="rect">
                <a:avLst/>
              </a:prstGeom>
              <a:solidFill>
                <a:schemeClr val="accent1"/>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400" b="1" u="none" strike="noStrike" kern="1200" cap="none" spc="0" normalizeH="0" baseline="0" noProof="0">
                    <a:ln>
                      <a:noFill/>
                    </a:ln>
                    <a:solidFill>
                      <a:srgbClr val="000000"/>
                    </a:solidFill>
                    <a:effectLst/>
                    <a:uLnTx/>
                    <a:uFillTx/>
                    <a:latin typeface="Arial" panose="020B0604020202020204" pitchFamily="34" charset="0"/>
                    <a:ea typeface="+mn-ea"/>
                    <a:cs typeface="+mn-cs"/>
                  </a:rPr>
                  <a:t>الفلاح</a:t>
                </a:r>
                <a:endParaRPr kumimoji="0" lang="en-US" altLang="en-US" sz="1400" b="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4159" name="Rectangle 15">
                <a:extLst>
                  <a:ext uri="{FF2B5EF4-FFF2-40B4-BE49-F238E27FC236}">
                    <a16:creationId xmlns:a16="http://schemas.microsoft.com/office/drawing/2014/main" id="{6132BB47-8C6D-4AF5-97E7-D007FCC98895}"/>
                  </a:ext>
                </a:extLst>
              </p:cNvPr>
              <p:cNvSpPr>
                <a:spLocks noChangeArrowheads="1"/>
              </p:cNvSpPr>
              <p:nvPr/>
            </p:nvSpPr>
            <p:spPr bwMode="auto">
              <a:xfrm>
                <a:off x="1728" y="1440"/>
                <a:ext cx="864" cy="336"/>
              </a:xfrm>
              <a:prstGeom prst="rect">
                <a:avLst/>
              </a:prstGeom>
              <a:solidFill>
                <a:schemeClr val="accent1"/>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4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نمو البذار بصمت</a:t>
                </a:r>
                <a:endParaRPr kumimoji="0" lang="en-US" altLang="en-US" sz="14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cxnSp>
            <p:nvCxnSpPr>
              <p:cNvPr id="134160" name="AutoShape 16">
                <a:extLst>
                  <a:ext uri="{FF2B5EF4-FFF2-40B4-BE49-F238E27FC236}">
                    <a16:creationId xmlns:a16="http://schemas.microsoft.com/office/drawing/2014/main" id="{B3355FC7-D238-4E77-B031-5A93B13EB309}"/>
                  </a:ext>
                </a:extLst>
              </p:cNvPr>
              <p:cNvCxnSpPr>
                <a:cxnSpLocks noChangeShapeType="1"/>
                <a:stCxn id="134158" idx="2"/>
                <a:endCxn id="134159" idx="0"/>
              </p:cNvCxnSpPr>
              <p:nvPr/>
            </p:nvCxnSpPr>
            <p:spPr bwMode="auto">
              <a:xfrm>
                <a:off x="2160" y="1296"/>
                <a:ext cx="0" cy="144"/>
              </a:xfrm>
              <a:prstGeom prst="straightConnector1">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134161" name="Rectangle 17">
            <a:extLst>
              <a:ext uri="{FF2B5EF4-FFF2-40B4-BE49-F238E27FC236}">
                <a16:creationId xmlns:a16="http://schemas.microsoft.com/office/drawing/2014/main" id="{60E0D67F-AA1A-4D05-8B3C-D2C044C4CF2A}"/>
              </a:ext>
            </a:extLst>
          </p:cNvPr>
          <p:cNvSpPr>
            <a:spLocks noChangeArrowheads="1"/>
          </p:cNvSpPr>
          <p:nvPr/>
        </p:nvSpPr>
        <p:spPr bwMode="auto">
          <a:xfrm>
            <a:off x="685800" y="3352800"/>
            <a:ext cx="7772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800" b="1" u="none" strike="noStrike" kern="1200" cap="none" spc="0" normalizeH="0" baseline="0" noProof="0" dirty="0">
                <a:ln>
                  <a:noFill/>
                </a:ln>
                <a:solidFill>
                  <a:srgbClr val="FFFFFF"/>
                </a:solidFill>
                <a:effectLst/>
                <a:uLnTx/>
                <a:uFillTx/>
                <a:ea typeface="+mn-ea"/>
                <a:cs typeface="+mn-cs"/>
              </a:rPr>
              <a:t>الأمثال الأحادية</a:t>
            </a:r>
            <a:endParaRPr kumimoji="0" lang="en-US" altLang="en-US" sz="2800" b="1" u="none" strike="noStrike" kern="1200" cap="none" spc="0" normalizeH="0" baseline="0" noProof="0" dirty="0">
              <a:ln>
                <a:noFill/>
              </a:ln>
              <a:solidFill>
                <a:srgbClr val="FFFFFF"/>
              </a:solidFill>
              <a:effectLst/>
              <a:uLnTx/>
              <a:uFillTx/>
              <a:ea typeface="+mn-ea"/>
              <a:cs typeface="+mn-cs"/>
            </a:endParaRPr>
          </a:p>
        </p:txBody>
      </p:sp>
      <p:grpSp>
        <p:nvGrpSpPr>
          <p:cNvPr id="134168" name="Group 24">
            <a:extLst>
              <a:ext uri="{FF2B5EF4-FFF2-40B4-BE49-F238E27FC236}">
                <a16:creationId xmlns:a16="http://schemas.microsoft.com/office/drawing/2014/main" id="{5A2EBE80-1F9B-476E-8C9B-3526E9A7E22C}"/>
              </a:ext>
            </a:extLst>
          </p:cNvPr>
          <p:cNvGrpSpPr>
            <a:grpSpLocks/>
          </p:cNvGrpSpPr>
          <p:nvPr/>
        </p:nvGrpSpPr>
        <p:grpSpPr bwMode="auto">
          <a:xfrm>
            <a:off x="3429000" y="4038600"/>
            <a:ext cx="2286000" cy="2438400"/>
            <a:chOff x="2160" y="2544"/>
            <a:chExt cx="1440" cy="1536"/>
          </a:xfrm>
        </p:grpSpPr>
        <p:sp>
          <p:nvSpPr>
            <p:cNvPr id="134166" name="Rectangle 22">
              <a:extLst>
                <a:ext uri="{FF2B5EF4-FFF2-40B4-BE49-F238E27FC236}">
                  <a16:creationId xmlns:a16="http://schemas.microsoft.com/office/drawing/2014/main" id="{CE51F128-FBBC-483A-A3FF-E2B1149D5EA6}"/>
                </a:ext>
              </a:extLst>
            </p:cNvPr>
            <p:cNvSpPr>
              <a:spLocks noChangeArrowheads="1"/>
            </p:cNvSpPr>
            <p:nvPr/>
          </p:nvSpPr>
          <p:spPr bwMode="auto">
            <a:xfrm>
              <a:off x="2160" y="2544"/>
              <a:ext cx="1440" cy="1536"/>
            </a:xfrm>
            <a:prstGeom prst="rect">
              <a:avLst/>
            </a:prstGeom>
            <a:solidFill>
              <a:srgbClr val="C60D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nvGrpSpPr>
            <p:cNvPr id="134162" name="Group 18">
              <a:extLst>
                <a:ext uri="{FF2B5EF4-FFF2-40B4-BE49-F238E27FC236}">
                  <a16:creationId xmlns:a16="http://schemas.microsoft.com/office/drawing/2014/main" id="{15292FA6-5275-445F-88CF-FFC12DC1F0A4}"/>
                </a:ext>
              </a:extLst>
            </p:cNvPr>
            <p:cNvGrpSpPr>
              <a:grpSpLocks/>
            </p:cNvGrpSpPr>
            <p:nvPr/>
          </p:nvGrpSpPr>
          <p:grpSpPr bwMode="auto">
            <a:xfrm>
              <a:off x="2352" y="2640"/>
              <a:ext cx="1056" cy="1344"/>
              <a:chOff x="2496" y="2640"/>
              <a:chExt cx="768" cy="960"/>
            </a:xfrm>
          </p:grpSpPr>
          <p:sp>
            <p:nvSpPr>
              <p:cNvPr id="134163" name="Rectangle 19">
                <a:extLst>
                  <a:ext uri="{FF2B5EF4-FFF2-40B4-BE49-F238E27FC236}">
                    <a16:creationId xmlns:a16="http://schemas.microsoft.com/office/drawing/2014/main" id="{34811528-98D0-46DA-8D9E-DBAEF70FEEB2}"/>
                  </a:ext>
                </a:extLst>
              </p:cNvPr>
              <p:cNvSpPr>
                <a:spLocks noChangeArrowheads="1"/>
              </p:cNvSpPr>
              <p:nvPr/>
            </p:nvSpPr>
            <p:spPr bwMode="auto">
              <a:xfrm>
                <a:off x="2496" y="2640"/>
                <a:ext cx="768" cy="432"/>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000" b="1" u="none" strike="noStrike" kern="1200" cap="none" spc="0" normalizeH="0" baseline="0" noProof="0" dirty="0">
                    <a:ln>
                      <a:noFill/>
                    </a:ln>
                    <a:solidFill>
                      <a:srgbClr val="FFFFFF"/>
                    </a:solidFill>
                    <a:effectLst/>
                    <a:uLnTx/>
                    <a:uFillTx/>
                    <a:latin typeface="Arial" panose="020B0604020202020204" pitchFamily="34" charset="0"/>
                    <a:ea typeface="+mn-ea"/>
                    <a:cs typeface="+mn-cs"/>
                  </a:rPr>
                  <a:t>شخصية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000" b="1" u="none" strike="noStrike" kern="1200" cap="none" spc="0" normalizeH="0" baseline="0" noProof="0" dirty="0">
                    <a:ln>
                      <a:noFill/>
                    </a:ln>
                    <a:solidFill>
                      <a:srgbClr val="FFFFFF"/>
                    </a:solidFill>
                    <a:effectLst/>
                    <a:uLnTx/>
                    <a:uFillTx/>
                    <a:latin typeface="Arial" panose="020B0604020202020204" pitchFamily="34" charset="0"/>
                    <a:ea typeface="+mn-ea"/>
                    <a:cs typeface="+mn-cs"/>
                  </a:rPr>
                  <a:t>واحدة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000" b="1" u="none" strike="noStrike" kern="1200" cap="none" spc="0" normalizeH="0" baseline="0" noProof="0" dirty="0">
                    <a:ln>
                      <a:noFill/>
                    </a:ln>
                    <a:solidFill>
                      <a:srgbClr val="FFFFFF"/>
                    </a:solidFill>
                    <a:effectLst/>
                    <a:uLnTx/>
                    <a:uFillTx/>
                    <a:latin typeface="Arial" panose="020B0604020202020204" pitchFamily="34" charset="0"/>
                    <a:ea typeface="+mn-ea"/>
                    <a:cs typeface="+mn-cs"/>
                  </a:rPr>
                  <a:t>رئيسية</a:t>
                </a:r>
                <a:endParaRPr kumimoji="0" lang="en-US" altLang="en-US" sz="20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34164" name="Rectangle 20">
                <a:extLst>
                  <a:ext uri="{FF2B5EF4-FFF2-40B4-BE49-F238E27FC236}">
                    <a16:creationId xmlns:a16="http://schemas.microsoft.com/office/drawing/2014/main" id="{584DC96F-9F79-4066-B8E0-257E069532BF}"/>
                  </a:ext>
                </a:extLst>
              </p:cNvPr>
              <p:cNvSpPr>
                <a:spLocks noChangeArrowheads="1"/>
              </p:cNvSpPr>
              <p:nvPr/>
            </p:nvSpPr>
            <p:spPr bwMode="auto">
              <a:xfrm>
                <a:off x="2592" y="3312"/>
                <a:ext cx="567" cy="2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صياد الكنوز</a:t>
                </a:r>
                <a:endParaRPr kumimoji="0" lang="en-US" alt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grpSp>
      <p:sp>
        <p:nvSpPr>
          <p:cNvPr id="134169" name="Text Box 25">
            <a:extLst>
              <a:ext uri="{FF2B5EF4-FFF2-40B4-BE49-F238E27FC236}">
                <a16:creationId xmlns:a16="http://schemas.microsoft.com/office/drawing/2014/main" id="{36A735BD-691A-4941-B214-3C1E370A6E91}"/>
              </a:ext>
            </a:extLst>
          </p:cNvPr>
          <p:cNvSpPr txBox="1">
            <a:spLocks noChangeArrowheads="1"/>
          </p:cNvSpPr>
          <p:nvPr/>
        </p:nvSpPr>
        <p:spPr bwMode="auto">
          <a:xfrm>
            <a:off x="5410200" y="6400800"/>
            <a:ext cx="3733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0" i="0" u="none" strike="noStrike" kern="1200" cap="none" spc="0" normalizeH="0" baseline="0" noProof="0" dirty="0">
                <a:ln>
                  <a:noFill/>
                </a:ln>
                <a:solidFill>
                  <a:srgbClr val="BBE0E3"/>
                </a:solidFill>
                <a:effectLst/>
                <a:uLnTx/>
                <a:uFillTx/>
                <a:latin typeface="Times New Roman" panose="02020603050405020304" pitchFamily="18" charset="0"/>
                <a:ea typeface="+mn-ea"/>
                <a:cs typeface="+mn-cs"/>
              </a:rPr>
              <a:t>بلومبيرغ : يسوع والأناجيل</a:t>
            </a:r>
            <a:endParaRPr kumimoji="0" lang="en-US" altLang="en-US" sz="2400" b="0" i="0" u="none" strike="noStrike" kern="1200" cap="none" spc="0" normalizeH="0" baseline="0" noProof="0" dirty="0">
              <a:ln>
                <a:noFill/>
              </a:ln>
              <a:solidFill>
                <a:srgbClr val="BBE0E3"/>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2363173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134167"/>
                                        </p:tgtEl>
                                        <p:attrNameLst>
                                          <p:attrName>style.visibility</p:attrName>
                                        </p:attrNameLst>
                                      </p:cBhvr>
                                      <p:to>
                                        <p:strVal val="visible"/>
                                      </p:to>
                                    </p:set>
                                    <p:anim calcmode="lin" valueType="num">
                                      <p:cBhvr>
                                        <p:cTn id="7" dur="1000" fill="hold"/>
                                        <p:tgtEl>
                                          <p:spTgt spid="134167"/>
                                        </p:tgtEl>
                                        <p:attrNameLst>
                                          <p:attrName>ppt_x</p:attrName>
                                        </p:attrNameLst>
                                      </p:cBhvr>
                                      <p:tavLst>
                                        <p:tav tm="0">
                                          <p:val>
                                            <p:strVal val="#ppt_x-.2"/>
                                          </p:val>
                                        </p:tav>
                                        <p:tav tm="100000">
                                          <p:val>
                                            <p:strVal val="#ppt_x"/>
                                          </p:val>
                                        </p:tav>
                                      </p:tavLst>
                                    </p:anim>
                                    <p:anim calcmode="lin" valueType="num">
                                      <p:cBhvr>
                                        <p:cTn id="8" dur="1000" fill="hold"/>
                                        <p:tgtEl>
                                          <p:spTgt spid="134167"/>
                                        </p:tgtEl>
                                        <p:attrNameLst>
                                          <p:attrName>ppt_y</p:attrName>
                                        </p:attrNameLst>
                                      </p:cBhvr>
                                      <p:tavLst>
                                        <p:tav tm="0">
                                          <p:val>
                                            <p:strVal val="#ppt_y"/>
                                          </p:val>
                                        </p:tav>
                                        <p:tav tm="100000">
                                          <p:val>
                                            <p:strVal val="#ppt_y"/>
                                          </p:val>
                                        </p:tav>
                                      </p:tavLst>
                                    </p:anim>
                                    <p:animEffect transition="in" filter="wipe(right)" prLst="gradientSize: 0.1">
                                      <p:cBhvr>
                                        <p:cTn id="9" dur="1000"/>
                                        <p:tgtEl>
                                          <p:spTgt spid="13416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34161"/>
                                        </p:tgtEl>
                                        <p:attrNameLst>
                                          <p:attrName>style.visibility</p:attrName>
                                        </p:attrNameLst>
                                      </p:cBhvr>
                                      <p:to>
                                        <p:strVal val="visible"/>
                                      </p:to>
                                    </p:set>
                                    <p:animEffect transition="in" filter="fade">
                                      <p:cBhvr>
                                        <p:cTn id="14" dur="2000"/>
                                        <p:tgtEl>
                                          <p:spTgt spid="134161"/>
                                        </p:tgtEl>
                                      </p:cBhvr>
                                    </p:animEffect>
                                  </p:childTnLst>
                                </p:cTn>
                              </p:par>
                            </p:childTnLst>
                          </p:cTn>
                        </p:par>
                        <p:par>
                          <p:cTn id="15" fill="hold" nodeType="afterGroup">
                            <p:stCondLst>
                              <p:cond delay="2000"/>
                            </p:stCondLst>
                            <p:childTnLst>
                              <p:par>
                                <p:cTn id="16" presetID="3" presetClass="entr" presetSubtype="10" fill="hold" nodeType="afterEffect">
                                  <p:stCondLst>
                                    <p:cond delay="0"/>
                                  </p:stCondLst>
                                  <p:childTnLst>
                                    <p:set>
                                      <p:cBhvr>
                                        <p:cTn id="17" dur="1" fill="hold">
                                          <p:stCondLst>
                                            <p:cond delay="0"/>
                                          </p:stCondLst>
                                        </p:cTn>
                                        <p:tgtEl>
                                          <p:spTgt spid="134168"/>
                                        </p:tgtEl>
                                        <p:attrNameLst>
                                          <p:attrName>style.visibility</p:attrName>
                                        </p:attrNameLst>
                                      </p:cBhvr>
                                      <p:to>
                                        <p:strVal val="visible"/>
                                      </p:to>
                                    </p:set>
                                    <p:animEffect transition="in" filter="blinds(horizontal)">
                                      <p:cBhvr>
                                        <p:cTn id="18" dur="500"/>
                                        <p:tgtEl>
                                          <p:spTgt spid="134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6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4" descr="iCards"/>
          <p:cNvPicPr>
            <a:picLocks noChangeAspect="1" noChangeArrowheads="1"/>
          </p:cNvPicPr>
          <p:nvPr/>
        </p:nvPicPr>
        <p:blipFill>
          <a:blip r:embed="rId2" cstate="print">
            <a:extLst>
              <a:ext uri="{28A0092B-C50C-407E-A947-70E740481C1C}">
                <a14:useLocalDpi xmlns:a14="http://schemas.microsoft.com/office/drawing/2010/main" val="0"/>
              </a:ext>
            </a:extLst>
          </a:blip>
          <a:srcRect r="33553"/>
          <a:stretch>
            <a:fillRect/>
          </a:stretch>
        </p:blipFill>
        <p:spPr bwMode="auto">
          <a:xfrm>
            <a:off x="0" y="0"/>
            <a:ext cx="9144000" cy="6923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3410" name="Rectangle 2"/>
          <p:cNvSpPr>
            <a:spLocks noGrp="1" noChangeArrowheads="1"/>
          </p:cNvSpPr>
          <p:nvPr>
            <p:ph type="title"/>
          </p:nvPr>
        </p:nvSpPr>
        <p:spPr/>
        <p:txBody>
          <a:bodyPr/>
          <a:lstStyle/>
          <a:p>
            <a:pPr eaLnBrk="1" hangingPunct="1"/>
            <a:r>
              <a:rPr lang="ar-JO" b="1">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ثلاثة شهود أساسيين</a:t>
            </a:r>
            <a:endParaRPr lang="en-US"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p:txBody>
      </p:sp>
      <p:sp>
        <p:nvSpPr>
          <p:cNvPr id="209924" name="Rectangle 5"/>
          <p:cNvSpPr>
            <a:spLocks noChangeArrowheads="1"/>
          </p:cNvSpPr>
          <p:nvPr/>
        </p:nvSpPr>
        <p:spPr bwMode="auto">
          <a:xfrm>
            <a:off x="2667000" y="2133600"/>
            <a:ext cx="4953000" cy="396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765175" marR="0" lvl="0" indent="-765175"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4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مريم (1-2)</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765175" marR="0" lvl="0" indent="-765175"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4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يوحنا (3-5)</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765175" marR="0" lvl="0" indent="-765175"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4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بطرس (6-9)</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1879990"/>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29026" name="Text Box 2">
            <a:extLst>
              <a:ext uri="{FF2B5EF4-FFF2-40B4-BE49-F238E27FC236}">
                <a16:creationId xmlns:a16="http://schemas.microsoft.com/office/drawing/2014/main" id="{7DFE28EC-9692-4F30-A602-74980C85E926}"/>
              </a:ext>
            </a:extLst>
          </p:cNvPr>
          <p:cNvSpPr txBox="1">
            <a:spLocks noChangeArrowheads="1"/>
          </p:cNvSpPr>
          <p:nvPr/>
        </p:nvSpPr>
        <p:spPr bwMode="auto">
          <a:xfrm>
            <a:off x="6400800" y="6096000"/>
            <a:ext cx="2547938" cy="523220"/>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rPr>
              <a:t>الأمثال</a:t>
            </a:r>
            <a:endParaRPr kumimoji="0" lang="en-US" altLang="en-US" sz="2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29029" name="Rectangle 5">
            <a:extLst>
              <a:ext uri="{FF2B5EF4-FFF2-40B4-BE49-F238E27FC236}">
                <a16:creationId xmlns:a16="http://schemas.microsoft.com/office/drawing/2014/main" id="{AA195AD7-62F3-4390-BE8B-6BE1DA009354}"/>
              </a:ext>
            </a:extLst>
          </p:cNvPr>
          <p:cNvSpPr>
            <a:spLocks noChangeArrowheads="1"/>
          </p:cNvSpPr>
          <p:nvPr/>
        </p:nvSpPr>
        <p:spPr bwMode="auto">
          <a:xfrm>
            <a:off x="381000" y="1743631"/>
            <a:ext cx="7391400" cy="738664"/>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spAutoFit/>
          </a:bodyPr>
          <a:lstStyle/>
          <a:p>
            <a:pPr lvl="0" algn="ctr" defTabSz="914400" fontAlgn="base">
              <a:spcBef>
                <a:spcPct val="0"/>
              </a:spcBef>
              <a:spcAft>
                <a:spcPct val="0"/>
              </a:spcAft>
              <a:defRPr/>
            </a:pPr>
            <a:r>
              <a:rPr lang="ar-JO" sz="2400" b="1" dirty="0">
                <a:solidFill>
                  <a:schemeClr val="bg1"/>
                </a:solidFill>
                <a:latin typeface="Arial" panose="020B0604020202020204" pitchFamily="34" charset="0"/>
              </a:rPr>
              <a:t>قارن يسوع المرأة بالمدين الذي غفر له وأعلن غفران خطاياها. الكلمة الأخيرة من المقطع بشكل عام هي إعلان لخلاص المرأة.</a:t>
            </a:r>
            <a:endParaRPr kumimoji="0" lang="en-US" altLang="en-US" sz="2400" b="1" u="none" strike="noStrike" kern="1200" cap="none" spc="0" normalizeH="0" baseline="0" noProof="0" dirty="0">
              <a:ln>
                <a:noFill/>
              </a:ln>
              <a:solidFill>
                <a:schemeClr val="bg1"/>
              </a:solidFill>
              <a:effectLst/>
              <a:uLnTx/>
              <a:uFillTx/>
              <a:latin typeface="Arial" panose="020B0604020202020204" pitchFamily="34" charset="0"/>
              <a:ea typeface="+mn-ea"/>
              <a:cs typeface="Times New Roman" panose="02020603050405020304" pitchFamily="18" charset="0"/>
            </a:endParaRPr>
          </a:p>
        </p:txBody>
      </p:sp>
      <p:sp>
        <p:nvSpPr>
          <p:cNvPr id="129030" name="Rectangle 6">
            <a:extLst>
              <a:ext uri="{FF2B5EF4-FFF2-40B4-BE49-F238E27FC236}">
                <a16:creationId xmlns:a16="http://schemas.microsoft.com/office/drawing/2014/main" id="{0167C5C8-58E1-4EFB-99B4-B5907CBCF99A}"/>
              </a:ext>
            </a:extLst>
          </p:cNvPr>
          <p:cNvSpPr>
            <a:spLocks noChangeArrowheads="1"/>
          </p:cNvSpPr>
          <p:nvPr/>
        </p:nvSpPr>
        <p:spPr bwMode="auto">
          <a:xfrm>
            <a:off x="381000" y="4112181"/>
            <a:ext cx="5638800" cy="738664"/>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spAutoFit/>
          </a:bodyPr>
          <a:lstStyle/>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lang="ar-JO" altLang="en-US" sz="2400" b="1" dirty="0">
                <a:solidFill>
                  <a:srgbClr val="FF0000"/>
                </a:solidFill>
                <a:latin typeface="Arial" panose="020B0604020202020204" pitchFamily="34" charset="0"/>
                <a:cs typeface="Arial" panose="020B0604020202020204" pitchFamily="34" charset="0"/>
              </a:rPr>
              <a:t>لأنها أحبت كثيراً استخدمت لاحقاً في الفكر الكاثوليكي التقليدي لتبرير البر بالأعمال</a:t>
            </a:r>
            <a:endParaRPr kumimoji="0" lang="en-US" altLang="en-US" sz="24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129031" name="Picture 7" descr="woman">
            <a:extLst>
              <a:ext uri="{FF2B5EF4-FFF2-40B4-BE49-F238E27FC236}">
                <a16:creationId xmlns:a16="http://schemas.microsoft.com/office/drawing/2014/main" id="{857AD28D-4109-405E-A0BD-F59FC69A568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34100" y="3429000"/>
            <a:ext cx="2933700" cy="2200275"/>
          </a:xfrm>
          <a:prstGeom prst="rect">
            <a:avLst/>
          </a:prstGeom>
          <a:noFill/>
          <a:extLst>
            <a:ext uri="{909E8E84-426E-40DD-AFC4-6F175D3DCCD1}">
              <a14:hiddenFill xmlns:a14="http://schemas.microsoft.com/office/drawing/2010/main">
                <a:solidFill>
                  <a:srgbClr val="FFFFFF"/>
                </a:solidFill>
              </a14:hiddenFill>
            </a:ext>
          </a:extLst>
        </p:spPr>
      </p:pic>
      <p:sp>
        <p:nvSpPr>
          <p:cNvPr id="129032" name="Rectangle 8">
            <a:extLst>
              <a:ext uri="{FF2B5EF4-FFF2-40B4-BE49-F238E27FC236}">
                <a16:creationId xmlns:a16="http://schemas.microsoft.com/office/drawing/2014/main" id="{263C2DED-E2B6-446D-B87D-15ABD6052201}"/>
              </a:ext>
            </a:extLst>
          </p:cNvPr>
          <p:cNvSpPr>
            <a:spLocks noGrp="1" noChangeArrowheads="1"/>
          </p:cNvSpPr>
          <p:nvPr>
            <p:ph type="title"/>
          </p:nvPr>
        </p:nvSpPr>
        <p:spPr>
          <a:xfrm>
            <a:off x="762000" y="152400"/>
            <a:ext cx="7467600" cy="762000"/>
          </a:xfrm>
          <a:solidFill>
            <a:srgbClr val="FFFF00"/>
          </a:solidFill>
        </p:spPr>
        <p:txBody>
          <a:bodyPr/>
          <a:lstStyle/>
          <a:p>
            <a:r>
              <a:rPr lang="ar-JO" altLang="en-US" sz="2800" b="1" dirty="0">
                <a:solidFill>
                  <a:srgbClr val="000000"/>
                </a:solidFill>
                <a:latin typeface="Rockwell" panose="02060603020205020403" pitchFamily="18" charset="0"/>
              </a:rPr>
              <a:t>خدمة نساء عديدات</a:t>
            </a:r>
            <a:br>
              <a:rPr lang="en-US" altLang="en-US" sz="2800" b="1" dirty="0">
                <a:solidFill>
                  <a:srgbClr val="000000"/>
                </a:solidFill>
                <a:latin typeface="Rockwell" panose="02060603020205020403" pitchFamily="18" charset="0"/>
              </a:rPr>
            </a:br>
            <a:r>
              <a:rPr lang="en-US" altLang="en-US" sz="2800" b="1" dirty="0">
                <a:solidFill>
                  <a:srgbClr val="000000"/>
                </a:solidFill>
                <a:latin typeface="Rockwell" panose="02060603020205020403" pitchFamily="18" charset="0"/>
              </a:rPr>
              <a:t>(</a:t>
            </a:r>
            <a:r>
              <a:rPr lang="ar-JO" altLang="en-US" sz="2800" b="1" dirty="0">
                <a:solidFill>
                  <a:srgbClr val="000000"/>
                </a:solidFill>
                <a:latin typeface="Rockwell" panose="02060603020205020403" pitchFamily="18" charset="0"/>
              </a:rPr>
              <a:t>لوقا 7: 36-8: 3</a:t>
            </a:r>
            <a:r>
              <a:rPr lang="en-US" altLang="en-US" sz="2800" b="1" dirty="0">
                <a:solidFill>
                  <a:srgbClr val="000000"/>
                </a:solidFill>
                <a:latin typeface="Rockwell" panose="02060603020205020403" pitchFamily="18" charset="0"/>
              </a:rPr>
              <a:t>)</a:t>
            </a:r>
          </a:p>
        </p:txBody>
      </p:sp>
    </p:spTree>
    <p:extLst>
      <p:ext uri="{BB962C8B-B14F-4D97-AF65-F5344CB8AC3E}">
        <p14:creationId xmlns:p14="http://schemas.microsoft.com/office/powerpoint/2010/main" val="134092970"/>
      </p:ext>
    </p:extLst>
  </p:cSld>
  <p:clrMapOvr>
    <a:masterClrMapping/>
  </p:clrMapOvr>
  <p:transition spd="med">
    <p:cover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129026"/>
                                        </p:tgtEl>
                                        <p:attrNameLst>
                                          <p:attrName>style.visibility</p:attrName>
                                        </p:attrNameLst>
                                      </p:cBhvr>
                                      <p:to>
                                        <p:strVal val="visible"/>
                                      </p:to>
                                    </p:set>
                                    <p:anim calcmode="lin" valueType="num">
                                      <p:cBhvr additive="base">
                                        <p:cTn id="7" dur="500" fill="hold"/>
                                        <p:tgtEl>
                                          <p:spTgt spid="129026"/>
                                        </p:tgtEl>
                                        <p:attrNameLst>
                                          <p:attrName>ppt_x</p:attrName>
                                        </p:attrNameLst>
                                      </p:cBhvr>
                                      <p:tavLst>
                                        <p:tav tm="0">
                                          <p:val>
                                            <p:strVal val="0-#ppt_w/2"/>
                                          </p:val>
                                        </p:tav>
                                        <p:tav tm="100000">
                                          <p:val>
                                            <p:strVal val="#ppt_x"/>
                                          </p:val>
                                        </p:tav>
                                      </p:tavLst>
                                    </p:anim>
                                    <p:anim calcmode="lin" valueType="num">
                                      <p:cBhvr additive="base">
                                        <p:cTn id="8" dur="500" fill="hold"/>
                                        <p:tgtEl>
                                          <p:spTgt spid="12902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8" presetClass="entr" presetSubtype="0" accel="100000" fill="hold" grpId="0" nodeType="clickEffect">
                                  <p:stCondLst>
                                    <p:cond delay="0"/>
                                  </p:stCondLst>
                                  <p:childTnLst>
                                    <p:set>
                                      <p:cBhvr>
                                        <p:cTn id="12" dur="1" fill="hold">
                                          <p:stCondLst>
                                            <p:cond delay="0"/>
                                          </p:stCondLst>
                                        </p:cTn>
                                        <p:tgtEl>
                                          <p:spTgt spid="129030"/>
                                        </p:tgtEl>
                                        <p:attrNameLst>
                                          <p:attrName>style.visibility</p:attrName>
                                        </p:attrNameLst>
                                      </p:cBhvr>
                                      <p:to>
                                        <p:strVal val="visible"/>
                                      </p:to>
                                    </p:set>
                                    <p:anim calcmode="lin" valueType="num">
                                      <p:cBhvr>
                                        <p:cTn id="13" dur="500" fill="hold"/>
                                        <p:tgtEl>
                                          <p:spTgt spid="129030"/>
                                        </p:tgtEl>
                                        <p:attrNameLst>
                                          <p:attrName>ppt_w</p:attrName>
                                        </p:attrNameLst>
                                      </p:cBhvr>
                                      <p:tavLst>
                                        <p:tav tm="0">
                                          <p:val>
                                            <p:strVal val="#ppt_w*2.5"/>
                                          </p:val>
                                        </p:tav>
                                        <p:tav tm="100000">
                                          <p:val>
                                            <p:strVal val="#ppt_w"/>
                                          </p:val>
                                        </p:tav>
                                      </p:tavLst>
                                    </p:anim>
                                    <p:anim calcmode="lin" valueType="num">
                                      <p:cBhvr>
                                        <p:cTn id="14" dur="500" fill="hold"/>
                                        <p:tgtEl>
                                          <p:spTgt spid="129030"/>
                                        </p:tgtEl>
                                        <p:attrNameLst>
                                          <p:attrName>ppt_h</p:attrName>
                                        </p:attrNameLst>
                                      </p:cBhvr>
                                      <p:tavLst>
                                        <p:tav tm="0">
                                          <p:val>
                                            <p:strVal val="#ppt_h*0.01"/>
                                          </p:val>
                                        </p:tav>
                                        <p:tav tm="100000">
                                          <p:val>
                                            <p:strVal val="#ppt_h"/>
                                          </p:val>
                                        </p:tav>
                                      </p:tavLst>
                                    </p:anim>
                                    <p:anim calcmode="lin" valueType="num">
                                      <p:cBhvr>
                                        <p:cTn id="15" dur="500" fill="hold"/>
                                        <p:tgtEl>
                                          <p:spTgt spid="129030"/>
                                        </p:tgtEl>
                                        <p:attrNameLst>
                                          <p:attrName>ppt_x</p:attrName>
                                        </p:attrNameLst>
                                      </p:cBhvr>
                                      <p:tavLst>
                                        <p:tav tm="0">
                                          <p:val>
                                            <p:strVal val="#ppt_x"/>
                                          </p:val>
                                        </p:tav>
                                        <p:tav tm="100000">
                                          <p:val>
                                            <p:strVal val="#ppt_x"/>
                                          </p:val>
                                        </p:tav>
                                      </p:tavLst>
                                    </p:anim>
                                    <p:anim calcmode="lin" valueType="num">
                                      <p:cBhvr>
                                        <p:cTn id="16" dur="500" fill="hold"/>
                                        <p:tgtEl>
                                          <p:spTgt spid="129030"/>
                                        </p:tgtEl>
                                        <p:attrNameLst>
                                          <p:attrName>ppt_y</p:attrName>
                                        </p:attrNameLst>
                                      </p:cBhvr>
                                      <p:tavLst>
                                        <p:tav tm="0">
                                          <p:val>
                                            <p:strVal val="#ppt_h+1"/>
                                          </p:val>
                                        </p:tav>
                                        <p:tav tm="100000">
                                          <p:val>
                                            <p:strVal val="#ppt_y"/>
                                          </p:val>
                                        </p:tav>
                                      </p:tavLst>
                                    </p:anim>
                                    <p:animEffect transition="in" filter="fade">
                                      <p:cBhvr>
                                        <p:cTn id="17" dur="500"/>
                                        <p:tgtEl>
                                          <p:spTgt spid="129030"/>
                                        </p:tgtEl>
                                      </p:cBhvr>
                                    </p:animEffect>
                                  </p:childTnLst>
                                </p:cTn>
                              </p:par>
                            </p:childTnLst>
                          </p:cTn>
                        </p:par>
                        <p:par>
                          <p:cTn id="18" fill="hold" nodeType="afterGroup">
                            <p:stCondLst>
                              <p:cond delay="500"/>
                            </p:stCondLst>
                            <p:childTnLst>
                              <p:par>
                                <p:cTn id="19" presetID="29" presetClass="entr" presetSubtype="0" fill="hold" nodeType="afterEffect">
                                  <p:stCondLst>
                                    <p:cond delay="0"/>
                                  </p:stCondLst>
                                  <p:childTnLst>
                                    <p:set>
                                      <p:cBhvr>
                                        <p:cTn id="20" dur="1" fill="hold">
                                          <p:stCondLst>
                                            <p:cond delay="0"/>
                                          </p:stCondLst>
                                        </p:cTn>
                                        <p:tgtEl>
                                          <p:spTgt spid="129031"/>
                                        </p:tgtEl>
                                        <p:attrNameLst>
                                          <p:attrName>style.visibility</p:attrName>
                                        </p:attrNameLst>
                                      </p:cBhvr>
                                      <p:to>
                                        <p:strVal val="visible"/>
                                      </p:to>
                                    </p:set>
                                    <p:anim calcmode="lin" valueType="num">
                                      <p:cBhvr>
                                        <p:cTn id="21" dur="1000" fill="hold"/>
                                        <p:tgtEl>
                                          <p:spTgt spid="129031"/>
                                        </p:tgtEl>
                                        <p:attrNameLst>
                                          <p:attrName>ppt_x</p:attrName>
                                        </p:attrNameLst>
                                      </p:cBhvr>
                                      <p:tavLst>
                                        <p:tav tm="0">
                                          <p:val>
                                            <p:strVal val="#ppt_x-.2"/>
                                          </p:val>
                                        </p:tav>
                                        <p:tav tm="100000">
                                          <p:val>
                                            <p:strVal val="#ppt_x"/>
                                          </p:val>
                                        </p:tav>
                                      </p:tavLst>
                                    </p:anim>
                                    <p:anim calcmode="lin" valueType="num">
                                      <p:cBhvr>
                                        <p:cTn id="22" dur="1000" fill="hold"/>
                                        <p:tgtEl>
                                          <p:spTgt spid="129031"/>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290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6" grpId="0" animBg="1" autoUpdateAnimBg="0"/>
      <p:bldP spid="129030" grpId="0" animBg="1"/>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82" name="Rectangle 54">
            <a:extLst>
              <a:ext uri="{FF2B5EF4-FFF2-40B4-BE49-F238E27FC236}">
                <a16:creationId xmlns:a16="http://schemas.microsoft.com/office/drawing/2014/main" id="{CAC03CCE-4F83-474D-A5F5-A291DED5E63D}"/>
              </a:ext>
            </a:extLst>
          </p:cNvPr>
          <p:cNvSpPr>
            <a:spLocks noGrp="1" noChangeArrowheads="1"/>
          </p:cNvSpPr>
          <p:nvPr>
            <p:ph type="title" idx="4294967295"/>
          </p:nvPr>
        </p:nvSpPr>
        <p:spPr>
          <a:xfrm>
            <a:off x="457200" y="3175"/>
            <a:ext cx="8458200" cy="1139825"/>
          </a:xfrm>
        </p:spPr>
        <p:txBody>
          <a:bodyPr/>
          <a:lstStyle/>
          <a:p>
            <a:r>
              <a:rPr lang="ar-JO" altLang="en-US" sz="5400" dirty="0">
                <a:solidFill>
                  <a:srgbClr val="FFFF00"/>
                </a:solidFill>
                <a:latin typeface="Forte" panose="03060902040502070203" pitchFamily="66" charset="0"/>
              </a:rPr>
              <a:t>التاريخية</a:t>
            </a:r>
            <a:endParaRPr lang="en-US" altLang="en-US" sz="5400" dirty="0">
              <a:solidFill>
                <a:srgbClr val="FFFF00"/>
              </a:solidFill>
              <a:latin typeface="Forte" panose="03060902040502070203" pitchFamily="66" charset="0"/>
            </a:endParaRPr>
          </a:p>
        </p:txBody>
      </p:sp>
      <p:sp>
        <p:nvSpPr>
          <p:cNvPr id="73783" name="Text Box 55">
            <a:extLst>
              <a:ext uri="{FF2B5EF4-FFF2-40B4-BE49-F238E27FC236}">
                <a16:creationId xmlns:a16="http://schemas.microsoft.com/office/drawing/2014/main" id="{17488239-A93A-4DD2-BF13-D22299AEFA62}"/>
              </a:ext>
            </a:extLst>
          </p:cNvPr>
          <p:cNvSpPr txBox="1">
            <a:spLocks noChangeArrowheads="1"/>
          </p:cNvSpPr>
          <p:nvPr/>
        </p:nvSpPr>
        <p:spPr bwMode="auto">
          <a:xfrm>
            <a:off x="119063" y="3352800"/>
            <a:ext cx="2014537" cy="523220"/>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Times" panose="02020603050405020304" pitchFamily="18" charset="0"/>
                <a:ea typeface="SimSun" panose="02010600030101010101" pitchFamily="2" charset="-122"/>
                <a:cs typeface="+mn-cs"/>
              </a:rPr>
              <a:t>الأمثال</a:t>
            </a:r>
            <a:endParaRPr kumimoji="0" lang="en-US" altLang="en-US" sz="2800" b="0" i="0" u="none" strike="noStrike" kern="1200" cap="none" spc="0" normalizeH="0" baseline="0" noProof="0" dirty="0">
              <a:ln>
                <a:noFill/>
              </a:ln>
              <a:solidFill>
                <a:srgbClr val="FFFFFF"/>
              </a:solidFill>
              <a:effectLst/>
              <a:uLnTx/>
              <a:uFillTx/>
              <a:latin typeface="Times" panose="02020603050405020304" pitchFamily="18" charset="0"/>
              <a:ea typeface="+mn-ea"/>
              <a:cs typeface="+mn-cs"/>
            </a:endParaRPr>
          </a:p>
        </p:txBody>
      </p:sp>
      <p:sp>
        <p:nvSpPr>
          <p:cNvPr id="73785" name="AutoShape 57">
            <a:extLst>
              <a:ext uri="{FF2B5EF4-FFF2-40B4-BE49-F238E27FC236}">
                <a16:creationId xmlns:a16="http://schemas.microsoft.com/office/drawing/2014/main" id="{5158FF06-7169-4A63-8182-52BA4B29FBEB}"/>
              </a:ext>
            </a:extLst>
          </p:cNvPr>
          <p:cNvSpPr>
            <a:spLocks noChangeArrowheads="1"/>
          </p:cNvSpPr>
          <p:nvPr/>
        </p:nvSpPr>
        <p:spPr bwMode="auto">
          <a:xfrm>
            <a:off x="1576388" y="1295400"/>
            <a:ext cx="4862512" cy="1955800"/>
          </a:xfrm>
          <a:prstGeom prst="cloudCallout">
            <a:avLst>
              <a:gd name="adj1" fmla="val -59597"/>
              <a:gd name="adj2" fmla="val 46347"/>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vl="0" algn="ctr" defTabSz="914400" fontAlgn="base">
              <a:spcBef>
                <a:spcPct val="0"/>
              </a:spcBef>
              <a:spcAft>
                <a:spcPct val="0"/>
              </a:spcAft>
              <a:defRPr/>
            </a:pPr>
            <a:r>
              <a:rPr lang="ar-JO" sz="2800" b="1" dirty="0">
                <a:latin typeface="Arial" panose="020B0604020202020204" pitchFamily="34" charset="0"/>
              </a:rPr>
              <a:t>تشكل جوهر </a:t>
            </a:r>
          </a:p>
          <a:p>
            <a:pPr lvl="0" algn="ctr" defTabSz="914400" fontAlgn="base">
              <a:spcBef>
                <a:spcPct val="0"/>
              </a:spcBef>
              <a:spcAft>
                <a:spcPct val="0"/>
              </a:spcAft>
              <a:defRPr/>
            </a:pPr>
            <a:r>
              <a:rPr lang="ar-JO" sz="2800" b="1" dirty="0">
                <a:latin typeface="Arial" panose="020B0604020202020204" pitchFamily="34" charset="0"/>
              </a:rPr>
              <a:t>تعليم يسوع</a:t>
            </a:r>
            <a:endParaRPr kumimoji="0" lang="en-US" alt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endParaRPr>
          </a:p>
        </p:txBody>
      </p:sp>
      <p:sp>
        <p:nvSpPr>
          <p:cNvPr id="73786" name="AutoShape 58">
            <a:extLst>
              <a:ext uri="{FF2B5EF4-FFF2-40B4-BE49-F238E27FC236}">
                <a16:creationId xmlns:a16="http://schemas.microsoft.com/office/drawing/2014/main" id="{4E523394-10CF-43F3-A028-2793B6E7EA2D}"/>
              </a:ext>
            </a:extLst>
          </p:cNvPr>
          <p:cNvSpPr>
            <a:spLocks noChangeArrowheads="1"/>
          </p:cNvSpPr>
          <p:nvPr/>
        </p:nvSpPr>
        <p:spPr bwMode="auto">
          <a:xfrm>
            <a:off x="1676400" y="4800600"/>
            <a:ext cx="4572000" cy="1600200"/>
          </a:xfrm>
          <a:prstGeom prst="cloudCallout">
            <a:avLst>
              <a:gd name="adj1" fmla="val -63093"/>
              <a:gd name="adj2" fmla="val -89088"/>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توضح</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2800" b="1" dirty="0">
                <a:solidFill>
                  <a:srgbClr val="FFFFFF"/>
                </a:solidFill>
                <a:latin typeface="Times New Roman" panose="02020603050405020304" pitchFamily="18" charset="0"/>
              </a:rPr>
              <a:t>ملكوت الله</a:t>
            </a:r>
            <a:endParaRPr kumimoji="0" lang="en-US" alt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endParaRPr>
          </a:p>
        </p:txBody>
      </p:sp>
      <p:pic>
        <p:nvPicPr>
          <p:cNvPr id="73787" name="Picture 59" descr="NTMSO004">
            <a:extLst>
              <a:ext uri="{FF2B5EF4-FFF2-40B4-BE49-F238E27FC236}">
                <a16:creationId xmlns:a16="http://schemas.microsoft.com/office/drawing/2014/main" id="{957D6AE6-4585-4506-8505-97B137A7D0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0" y="1295400"/>
            <a:ext cx="2925763" cy="2117725"/>
          </a:xfrm>
          <a:prstGeom prst="rect">
            <a:avLst/>
          </a:prstGeom>
          <a:noFill/>
          <a:extLst>
            <a:ext uri="{909E8E84-426E-40DD-AFC4-6F175D3DCCD1}">
              <a14:hiddenFill xmlns:a14="http://schemas.microsoft.com/office/drawing/2010/main">
                <a:solidFill>
                  <a:srgbClr val="FFFFFF"/>
                </a:solidFill>
              </a14:hiddenFill>
            </a:ext>
          </a:extLst>
        </p:spPr>
      </p:pic>
      <p:pic>
        <p:nvPicPr>
          <p:cNvPr id="73788" name="Picture 60" descr="07 Kingdom">
            <a:extLst>
              <a:ext uri="{FF2B5EF4-FFF2-40B4-BE49-F238E27FC236}">
                <a16:creationId xmlns:a16="http://schemas.microsoft.com/office/drawing/2014/main" id="{E9FDF93F-4E97-4F88-B716-D93E160B9C5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3600" y="4267200"/>
            <a:ext cx="2971800" cy="2228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2413454"/>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3783"/>
                                        </p:tgtEl>
                                        <p:attrNameLst>
                                          <p:attrName>style.visibility</p:attrName>
                                        </p:attrNameLst>
                                      </p:cBhvr>
                                      <p:to>
                                        <p:strVal val="visible"/>
                                      </p:to>
                                    </p:set>
                                    <p:anim calcmode="lin" valueType="num">
                                      <p:cBhvr additive="base">
                                        <p:cTn id="7" dur="500" fill="hold"/>
                                        <p:tgtEl>
                                          <p:spTgt spid="73783"/>
                                        </p:tgtEl>
                                        <p:attrNameLst>
                                          <p:attrName>ppt_x</p:attrName>
                                        </p:attrNameLst>
                                      </p:cBhvr>
                                      <p:tavLst>
                                        <p:tav tm="0">
                                          <p:val>
                                            <p:strVal val="0-#ppt_w/2"/>
                                          </p:val>
                                        </p:tav>
                                        <p:tav tm="100000">
                                          <p:val>
                                            <p:strVal val="#ppt_x"/>
                                          </p:val>
                                        </p:tav>
                                      </p:tavLst>
                                    </p:anim>
                                    <p:anim calcmode="lin" valueType="num">
                                      <p:cBhvr additive="base">
                                        <p:cTn id="8" dur="500" fill="hold"/>
                                        <p:tgtEl>
                                          <p:spTgt spid="7378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3785"/>
                                        </p:tgtEl>
                                        <p:attrNameLst>
                                          <p:attrName>style.visibility</p:attrName>
                                        </p:attrNameLst>
                                      </p:cBhvr>
                                      <p:to>
                                        <p:strVal val="visible"/>
                                      </p:to>
                                    </p:set>
                                    <p:animEffect transition="in" filter="fade">
                                      <p:cBhvr>
                                        <p:cTn id="13" dur="2000"/>
                                        <p:tgtEl>
                                          <p:spTgt spid="73785"/>
                                        </p:tgtEl>
                                      </p:cBhvr>
                                    </p:animEffect>
                                  </p:childTnLst>
                                </p:cTn>
                              </p:par>
                            </p:childTnLst>
                          </p:cTn>
                        </p:par>
                        <p:par>
                          <p:cTn id="14" fill="hold" nodeType="afterGroup">
                            <p:stCondLst>
                              <p:cond delay="2000"/>
                            </p:stCondLst>
                            <p:childTnLst>
                              <p:par>
                                <p:cTn id="15" presetID="29" presetClass="entr" presetSubtype="0" fill="hold" nodeType="afterEffect">
                                  <p:stCondLst>
                                    <p:cond delay="0"/>
                                  </p:stCondLst>
                                  <p:childTnLst>
                                    <p:set>
                                      <p:cBhvr>
                                        <p:cTn id="16" dur="1" fill="hold">
                                          <p:stCondLst>
                                            <p:cond delay="0"/>
                                          </p:stCondLst>
                                        </p:cTn>
                                        <p:tgtEl>
                                          <p:spTgt spid="73787"/>
                                        </p:tgtEl>
                                        <p:attrNameLst>
                                          <p:attrName>style.visibility</p:attrName>
                                        </p:attrNameLst>
                                      </p:cBhvr>
                                      <p:to>
                                        <p:strVal val="visible"/>
                                      </p:to>
                                    </p:set>
                                    <p:anim calcmode="lin" valueType="num">
                                      <p:cBhvr>
                                        <p:cTn id="17" dur="1000" fill="hold"/>
                                        <p:tgtEl>
                                          <p:spTgt spid="73787"/>
                                        </p:tgtEl>
                                        <p:attrNameLst>
                                          <p:attrName>ppt_x</p:attrName>
                                        </p:attrNameLst>
                                      </p:cBhvr>
                                      <p:tavLst>
                                        <p:tav tm="0">
                                          <p:val>
                                            <p:strVal val="#ppt_x-.2"/>
                                          </p:val>
                                        </p:tav>
                                        <p:tav tm="100000">
                                          <p:val>
                                            <p:strVal val="#ppt_x"/>
                                          </p:val>
                                        </p:tav>
                                      </p:tavLst>
                                    </p:anim>
                                    <p:anim calcmode="lin" valueType="num">
                                      <p:cBhvr>
                                        <p:cTn id="18" dur="1000" fill="hold"/>
                                        <p:tgtEl>
                                          <p:spTgt spid="73787"/>
                                        </p:tgtEl>
                                        <p:attrNameLst>
                                          <p:attrName>ppt_y</p:attrName>
                                        </p:attrNameLst>
                                      </p:cBhvr>
                                      <p:tavLst>
                                        <p:tav tm="0">
                                          <p:val>
                                            <p:strVal val="#ppt_y"/>
                                          </p:val>
                                        </p:tav>
                                        <p:tav tm="100000">
                                          <p:val>
                                            <p:strVal val="#ppt_y"/>
                                          </p:val>
                                        </p:tav>
                                      </p:tavLst>
                                    </p:anim>
                                    <p:animEffect transition="in" filter="wipe(right)" prLst="gradientSize: 0.1">
                                      <p:cBhvr>
                                        <p:cTn id="19" dur="1000"/>
                                        <p:tgtEl>
                                          <p:spTgt spid="7378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3786"/>
                                        </p:tgtEl>
                                        <p:attrNameLst>
                                          <p:attrName>style.visibility</p:attrName>
                                        </p:attrNameLst>
                                      </p:cBhvr>
                                      <p:to>
                                        <p:strVal val="visible"/>
                                      </p:to>
                                    </p:set>
                                    <p:animEffect transition="in" filter="fade">
                                      <p:cBhvr>
                                        <p:cTn id="24" dur="2000"/>
                                        <p:tgtEl>
                                          <p:spTgt spid="73786"/>
                                        </p:tgtEl>
                                      </p:cBhvr>
                                    </p:animEffect>
                                  </p:childTnLst>
                                </p:cTn>
                              </p:par>
                            </p:childTnLst>
                          </p:cTn>
                        </p:par>
                        <p:par>
                          <p:cTn id="25" fill="hold" nodeType="afterGroup">
                            <p:stCondLst>
                              <p:cond delay="2000"/>
                            </p:stCondLst>
                            <p:childTnLst>
                              <p:par>
                                <p:cTn id="26" presetID="29" presetClass="entr" presetSubtype="0" fill="hold" nodeType="afterEffect">
                                  <p:stCondLst>
                                    <p:cond delay="0"/>
                                  </p:stCondLst>
                                  <p:childTnLst>
                                    <p:set>
                                      <p:cBhvr>
                                        <p:cTn id="27" dur="1" fill="hold">
                                          <p:stCondLst>
                                            <p:cond delay="0"/>
                                          </p:stCondLst>
                                        </p:cTn>
                                        <p:tgtEl>
                                          <p:spTgt spid="73788"/>
                                        </p:tgtEl>
                                        <p:attrNameLst>
                                          <p:attrName>style.visibility</p:attrName>
                                        </p:attrNameLst>
                                      </p:cBhvr>
                                      <p:to>
                                        <p:strVal val="visible"/>
                                      </p:to>
                                    </p:set>
                                    <p:anim calcmode="lin" valueType="num">
                                      <p:cBhvr>
                                        <p:cTn id="28" dur="1000" fill="hold"/>
                                        <p:tgtEl>
                                          <p:spTgt spid="73788"/>
                                        </p:tgtEl>
                                        <p:attrNameLst>
                                          <p:attrName>ppt_x</p:attrName>
                                        </p:attrNameLst>
                                      </p:cBhvr>
                                      <p:tavLst>
                                        <p:tav tm="0">
                                          <p:val>
                                            <p:strVal val="#ppt_x-.2"/>
                                          </p:val>
                                        </p:tav>
                                        <p:tav tm="100000">
                                          <p:val>
                                            <p:strVal val="#ppt_x"/>
                                          </p:val>
                                        </p:tav>
                                      </p:tavLst>
                                    </p:anim>
                                    <p:anim calcmode="lin" valueType="num">
                                      <p:cBhvr>
                                        <p:cTn id="29" dur="1000" fill="hold"/>
                                        <p:tgtEl>
                                          <p:spTgt spid="73788"/>
                                        </p:tgtEl>
                                        <p:attrNameLst>
                                          <p:attrName>ppt_y</p:attrName>
                                        </p:attrNameLst>
                                      </p:cBhvr>
                                      <p:tavLst>
                                        <p:tav tm="0">
                                          <p:val>
                                            <p:strVal val="#ppt_y"/>
                                          </p:val>
                                        </p:tav>
                                        <p:tav tm="100000">
                                          <p:val>
                                            <p:strVal val="#ppt_y"/>
                                          </p:val>
                                        </p:tav>
                                      </p:tavLst>
                                    </p:anim>
                                    <p:animEffect transition="in" filter="wipe(right)" prLst="gradientSize: 0.1">
                                      <p:cBhvr>
                                        <p:cTn id="30" dur="1000"/>
                                        <p:tgtEl>
                                          <p:spTgt spid="73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83" grpId="0" animBg="1" autoUpdateAnimBg="0"/>
      <p:bldP spid="73785" grpId="0" animBg="1"/>
      <p:bldP spid="73786" grpId="0" animBg="1"/>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a:extLst>
              <a:ext uri="{FF2B5EF4-FFF2-40B4-BE49-F238E27FC236}">
                <a16:creationId xmlns:a16="http://schemas.microsoft.com/office/drawing/2014/main" id="{BAEF0BF2-A044-413D-806F-767940194609}"/>
              </a:ext>
            </a:extLst>
          </p:cNvPr>
          <p:cNvSpPr>
            <a:spLocks noGrp="1" noChangeArrowheads="1"/>
          </p:cNvSpPr>
          <p:nvPr>
            <p:ph type="title" idx="4294967295"/>
          </p:nvPr>
        </p:nvSpPr>
        <p:spPr>
          <a:xfrm>
            <a:off x="457200" y="79375"/>
            <a:ext cx="8458200" cy="1139825"/>
          </a:xfrm>
        </p:spPr>
        <p:txBody>
          <a:bodyPr/>
          <a:lstStyle/>
          <a:p>
            <a:r>
              <a:rPr lang="ar-JO" altLang="en-US" b="1">
                <a:solidFill>
                  <a:schemeClr val="tx1"/>
                </a:solidFill>
                <a:effectLst>
                  <a:outerShdw blurRad="38100" dist="38100" dir="2700000" algn="tl">
                    <a:srgbClr val="010199"/>
                  </a:outerShdw>
                </a:effectLst>
                <a:latin typeface="Georgia" panose="02040502050405020303" pitchFamily="18" charset="0"/>
              </a:rPr>
              <a:t>التمايزات اللاهوتية</a:t>
            </a:r>
            <a:endParaRPr lang="en-US" altLang="en-US" b="1">
              <a:solidFill>
                <a:schemeClr val="tx1"/>
              </a:solidFill>
              <a:effectLst>
                <a:outerShdw blurRad="38100" dist="38100" dir="2700000" algn="tl">
                  <a:srgbClr val="010199"/>
                </a:outerShdw>
              </a:effectLst>
              <a:latin typeface="Georgia" panose="02040502050405020303" pitchFamily="18" charset="0"/>
            </a:endParaRPr>
          </a:p>
        </p:txBody>
      </p:sp>
      <p:sp>
        <p:nvSpPr>
          <p:cNvPr id="142344" name="Text Box 8">
            <a:extLst>
              <a:ext uri="{FF2B5EF4-FFF2-40B4-BE49-F238E27FC236}">
                <a16:creationId xmlns:a16="http://schemas.microsoft.com/office/drawing/2014/main" id="{D7D4349C-7999-4E11-A562-E5C1AD47494E}"/>
              </a:ext>
            </a:extLst>
          </p:cNvPr>
          <p:cNvSpPr txBox="1">
            <a:spLocks noChangeArrowheads="1"/>
          </p:cNvSpPr>
          <p:nvPr/>
        </p:nvSpPr>
        <p:spPr bwMode="auto">
          <a:xfrm>
            <a:off x="338138" y="1600200"/>
            <a:ext cx="2514600" cy="523220"/>
          </a:xfrm>
          <a:prstGeom prst="rect">
            <a:avLst/>
          </a:prstGeom>
          <a:solidFill>
            <a:srgbClr val="FFFF00"/>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a:ln>
                  <a:noFill/>
                </a:ln>
                <a:solidFill>
                  <a:srgbClr val="000000"/>
                </a:solidFill>
                <a:effectLst/>
                <a:uLnTx/>
                <a:uFillTx/>
                <a:latin typeface="Times" panose="02020603050405020304" pitchFamily="18" charset="0"/>
                <a:ea typeface="SimSun" panose="02010600030101010101" pitchFamily="2" charset="-122"/>
                <a:cs typeface="+mn-cs"/>
              </a:rPr>
              <a:t>مرقس</a:t>
            </a:r>
            <a:endParaRPr kumimoji="0" lang="en-US" altLang="en-US" sz="28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142345" name="Text Box 9">
            <a:extLst>
              <a:ext uri="{FF2B5EF4-FFF2-40B4-BE49-F238E27FC236}">
                <a16:creationId xmlns:a16="http://schemas.microsoft.com/office/drawing/2014/main" id="{E379B1AD-A312-4661-AE7C-4619727836CE}"/>
              </a:ext>
            </a:extLst>
          </p:cNvPr>
          <p:cNvSpPr txBox="1">
            <a:spLocks noChangeArrowheads="1"/>
          </p:cNvSpPr>
          <p:nvPr/>
        </p:nvSpPr>
        <p:spPr bwMode="auto">
          <a:xfrm>
            <a:off x="3276600" y="1600200"/>
            <a:ext cx="2514600" cy="523220"/>
          </a:xfrm>
          <a:prstGeom prst="rect">
            <a:avLst/>
          </a:prstGeom>
          <a:solidFill>
            <a:srgbClr val="FFFF00"/>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a:ln>
                  <a:noFill/>
                </a:ln>
                <a:solidFill>
                  <a:srgbClr val="000000"/>
                </a:solidFill>
                <a:effectLst/>
                <a:uLnTx/>
                <a:uFillTx/>
                <a:latin typeface="Times" panose="02020603050405020304" pitchFamily="18" charset="0"/>
                <a:ea typeface="SimSun" panose="02010600030101010101" pitchFamily="2" charset="-122"/>
                <a:cs typeface="+mn-cs"/>
              </a:rPr>
              <a:t>متى</a:t>
            </a:r>
            <a:endParaRPr kumimoji="0" lang="en-US" altLang="en-US" sz="28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142346" name="Text Box 10">
            <a:extLst>
              <a:ext uri="{FF2B5EF4-FFF2-40B4-BE49-F238E27FC236}">
                <a16:creationId xmlns:a16="http://schemas.microsoft.com/office/drawing/2014/main" id="{8B256B89-E94B-445C-B0D7-D2100BBCB2A4}"/>
              </a:ext>
            </a:extLst>
          </p:cNvPr>
          <p:cNvSpPr txBox="1">
            <a:spLocks noChangeArrowheads="1"/>
          </p:cNvSpPr>
          <p:nvPr/>
        </p:nvSpPr>
        <p:spPr bwMode="auto">
          <a:xfrm>
            <a:off x="6248400" y="1600200"/>
            <a:ext cx="2514600" cy="523220"/>
          </a:xfrm>
          <a:prstGeom prst="rect">
            <a:avLst/>
          </a:prstGeom>
          <a:solidFill>
            <a:srgbClr val="FFFF00"/>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a:ln>
                  <a:noFill/>
                </a:ln>
                <a:solidFill>
                  <a:srgbClr val="000000"/>
                </a:solidFill>
                <a:effectLst/>
                <a:uLnTx/>
                <a:uFillTx/>
                <a:latin typeface="Times" panose="02020603050405020304" pitchFamily="18" charset="0"/>
                <a:ea typeface="SimSun" panose="02010600030101010101" pitchFamily="2" charset="-122"/>
                <a:cs typeface="+mn-cs"/>
              </a:rPr>
              <a:t>لوقا</a:t>
            </a:r>
            <a:endParaRPr kumimoji="0" lang="en-US" altLang="en-US" sz="28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142347" name="Text Box 11">
            <a:extLst>
              <a:ext uri="{FF2B5EF4-FFF2-40B4-BE49-F238E27FC236}">
                <a16:creationId xmlns:a16="http://schemas.microsoft.com/office/drawing/2014/main" id="{B64B03AB-BA56-4AEC-9456-AB1DFB62509C}"/>
              </a:ext>
            </a:extLst>
          </p:cNvPr>
          <p:cNvSpPr txBox="1">
            <a:spLocks noChangeArrowheads="1"/>
          </p:cNvSpPr>
          <p:nvPr/>
        </p:nvSpPr>
        <p:spPr bwMode="auto">
          <a:xfrm>
            <a:off x="338138" y="2209800"/>
            <a:ext cx="2514600" cy="1815882"/>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lvl="0" algn="ctr" defTabSz="914400" fontAlgn="base">
              <a:spcBef>
                <a:spcPct val="0"/>
              </a:spcBef>
              <a:spcAft>
                <a:spcPct val="0"/>
              </a:spcAft>
              <a:defRPr/>
            </a:pPr>
            <a:r>
              <a:rPr lang="ar-JO" sz="2800" b="1" dirty="0">
                <a:latin typeface="Arial" panose="020B0604020202020204" pitchFamily="34" charset="0"/>
              </a:rPr>
              <a:t>إن فهم المثل </a:t>
            </a:r>
          </a:p>
          <a:p>
            <a:pPr lvl="0" algn="ctr" defTabSz="914400" fontAlgn="base">
              <a:spcBef>
                <a:spcPct val="0"/>
              </a:spcBef>
              <a:spcAft>
                <a:spcPct val="0"/>
              </a:spcAft>
              <a:defRPr/>
            </a:pPr>
            <a:r>
              <a:rPr lang="ar-JO" sz="2800" b="1" dirty="0">
                <a:latin typeface="Arial" panose="020B0604020202020204" pitchFamily="34" charset="0"/>
              </a:rPr>
              <a:t>هو المفتاح </a:t>
            </a:r>
          </a:p>
          <a:p>
            <a:pPr lvl="0" algn="ctr" defTabSz="914400" fontAlgn="base">
              <a:spcBef>
                <a:spcPct val="0"/>
              </a:spcBef>
              <a:spcAft>
                <a:spcPct val="0"/>
              </a:spcAft>
              <a:defRPr/>
            </a:pPr>
            <a:r>
              <a:rPr lang="ar-JO" sz="2800" b="1" dirty="0">
                <a:latin typeface="Arial" panose="020B0604020202020204" pitchFamily="34" charset="0"/>
              </a:rPr>
              <a:t>لتمييز معنى </a:t>
            </a:r>
          </a:p>
          <a:p>
            <a:pPr lvl="0" algn="ctr" defTabSz="914400" fontAlgn="base">
              <a:spcBef>
                <a:spcPct val="0"/>
              </a:spcBef>
              <a:spcAft>
                <a:spcPct val="0"/>
              </a:spcAft>
              <a:defRPr/>
            </a:pPr>
            <a:r>
              <a:rPr lang="ar-JO" sz="2800" b="1" dirty="0">
                <a:latin typeface="Arial" panose="020B0604020202020204" pitchFamily="34" charset="0"/>
              </a:rPr>
              <a:t>الإنجيل</a:t>
            </a:r>
            <a:endParaRPr kumimoji="0" lang="en-US" altLang="en-US" sz="2800" b="1" i="0" u="none" strike="noStrike" kern="1200" cap="none" spc="0" normalizeH="0" baseline="0" noProof="0" dirty="0">
              <a:ln>
                <a:noFill/>
              </a:ln>
              <a:solidFill>
                <a:srgbClr val="FFFFFF"/>
              </a:solidFill>
              <a:effectLst/>
              <a:uLnTx/>
              <a:uFillTx/>
              <a:latin typeface="Times" panose="02020603050405020304" pitchFamily="18" charset="0"/>
              <a:ea typeface="+mn-ea"/>
              <a:cs typeface="+mn-cs"/>
            </a:endParaRPr>
          </a:p>
        </p:txBody>
      </p:sp>
      <p:sp>
        <p:nvSpPr>
          <p:cNvPr id="142348" name="Text Box 12">
            <a:extLst>
              <a:ext uri="{FF2B5EF4-FFF2-40B4-BE49-F238E27FC236}">
                <a16:creationId xmlns:a16="http://schemas.microsoft.com/office/drawing/2014/main" id="{21CE7277-E5BD-46B0-9646-CEF07F8B628D}"/>
              </a:ext>
            </a:extLst>
          </p:cNvPr>
          <p:cNvSpPr txBox="1">
            <a:spLocks noChangeArrowheads="1"/>
          </p:cNvSpPr>
          <p:nvPr/>
        </p:nvSpPr>
        <p:spPr bwMode="auto">
          <a:xfrm>
            <a:off x="3276600" y="2209800"/>
            <a:ext cx="2514600" cy="1815882"/>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lvl="0" algn="ctr" defTabSz="914400" fontAlgn="base">
              <a:spcBef>
                <a:spcPct val="0"/>
              </a:spcBef>
              <a:spcAft>
                <a:spcPct val="0"/>
              </a:spcAft>
              <a:defRPr/>
            </a:pPr>
            <a:r>
              <a:rPr lang="ar-JO" sz="2800" b="1" dirty="0">
                <a:latin typeface="Arial" panose="020B0604020202020204" pitchFamily="34" charset="0"/>
              </a:rPr>
              <a:t>الانتقال من </a:t>
            </a:r>
          </a:p>
          <a:p>
            <a:pPr lvl="0" algn="ctr" defTabSz="914400" fontAlgn="base">
              <a:spcBef>
                <a:spcPct val="0"/>
              </a:spcBef>
              <a:spcAft>
                <a:spcPct val="0"/>
              </a:spcAft>
              <a:defRPr/>
            </a:pPr>
            <a:r>
              <a:rPr lang="ar-JO" sz="2800" b="1" dirty="0">
                <a:latin typeface="Arial" panose="020B0604020202020204" pitchFamily="34" charset="0"/>
              </a:rPr>
              <a:t>إعلان يسوع </a:t>
            </a:r>
          </a:p>
          <a:p>
            <a:pPr lvl="0" algn="ctr" defTabSz="914400" fontAlgn="base">
              <a:spcBef>
                <a:spcPct val="0"/>
              </a:spcBef>
              <a:spcAft>
                <a:spcPct val="0"/>
              </a:spcAft>
              <a:defRPr/>
            </a:pPr>
            <a:r>
              <a:rPr lang="ar-JO" sz="2800" b="1" dirty="0">
                <a:latin typeface="Arial" panose="020B0604020202020204" pitchFamily="34" charset="0"/>
              </a:rPr>
              <a:t>عن نفسه </a:t>
            </a:r>
          </a:p>
          <a:p>
            <a:pPr lvl="0" algn="ctr" defTabSz="914400" fontAlgn="base">
              <a:spcBef>
                <a:spcPct val="0"/>
              </a:spcBef>
              <a:spcAft>
                <a:spcPct val="0"/>
              </a:spcAft>
              <a:defRPr/>
            </a:pPr>
            <a:r>
              <a:rPr lang="ar-JO" sz="2800" b="1" dirty="0">
                <a:latin typeface="Arial" panose="020B0604020202020204" pitchFamily="34" charset="0"/>
              </a:rPr>
              <a:t>لإسرائيل</a:t>
            </a:r>
            <a:endParaRPr kumimoji="0" lang="en-US" altLang="en-US" sz="2800" b="1" i="0" u="none" strike="noStrike" kern="1200" cap="none" spc="0" normalizeH="0" baseline="0" noProof="0" dirty="0">
              <a:ln>
                <a:noFill/>
              </a:ln>
              <a:solidFill>
                <a:srgbClr val="FFFFFF"/>
              </a:solidFill>
              <a:effectLst/>
              <a:uLnTx/>
              <a:uFillTx/>
              <a:latin typeface="Times" panose="02020603050405020304" pitchFamily="18" charset="0"/>
              <a:ea typeface="+mn-ea"/>
              <a:cs typeface="+mn-cs"/>
            </a:endParaRPr>
          </a:p>
        </p:txBody>
      </p:sp>
      <p:sp>
        <p:nvSpPr>
          <p:cNvPr id="142349" name="Text Box 13">
            <a:extLst>
              <a:ext uri="{FF2B5EF4-FFF2-40B4-BE49-F238E27FC236}">
                <a16:creationId xmlns:a16="http://schemas.microsoft.com/office/drawing/2014/main" id="{A0200645-52B4-4E8E-975B-09C3ABF85F62}"/>
              </a:ext>
            </a:extLst>
          </p:cNvPr>
          <p:cNvSpPr txBox="1">
            <a:spLocks noChangeArrowheads="1"/>
          </p:cNvSpPr>
          <p:nvPr/>
        </p:nvSpPr>
        <p:spPr bwMode="auto">
          <a:xfrm>
            <a:off x="6248400" y="2209800"/>
            <a:ext cx="2514600" cy="1815882"/>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Times" panose="02020603050405020304" pitchFamily="18" charset="0"/>
                <a:ea typeface="SimSun" panose="02010600030101010101" pitchFamily="2" charset="-122"/>
                <a:cs typeface="+mn-cs"/>
              </a:rPr>
              <a:t>كيفية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Times" panose="02020603050405020304" pitchFamily="18" charset="0"/>
                <a:ea typeface="SimSun" panose="02010600030101010101" pitchFamily="2" charset="-122"/>
                <a:cs typeface="+mn-cs"/>
              </a:rPr>
              <a:t>سماع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Times" panose="02020603050405020304" pitchFamily="18" charset="0"/>
                <a:ea typeface="SimSun" panose="02010600030101010101" pitchFamily="2" charset="-122"/>
                <a:cs typeface="+mn-cs"/>
              </a:rPr>
              <a:t>و طاعة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Times" panose="02020603050405020304" pitchFamily="18" charset="0"/>
                <a:ea typeface="SimSun" panose="02010600030101010101" pitchFamily="2" charset="-122"/>
                <a:cs typeface="+mn-cs"/>
              </a:rPr>
              <a:t> كلمة الله</a:t>
            </a:r>
            <a:endParaRPr kumimoji="0" lang="en-US" altLang="en-US" sz="2800" b="0" i="0" u="none" strike="noStrike" kern="1200" cap="none" spc="0" normalizeH="0" baseline="0" noProof="0" dirty="0">
              <a:ln>
                <a:noFill/>
              </a:ln>
              <a:solidFill>
                <a:srgbClr val="FFFFFF"/>
              </a:solidFill>
              <a:effectLst/>
              <a:uLnTx/>
              <a:uFillTx/>
              <a:latin typeface="Times" panose="02020603050405020304" pitchFamily="18" charset="0"/>
              <a:ea typeface="+mn-ea"/>
              <a:cs typeface="+mn-cs"/>
            </a:endParaRPr>
          </a:p>
        </p:txBody>
      </p:sp>
      <p:pic>
        <p:nvPicPr>
          <p:cNvPr id="142351" name="Picture 15" descr="ISCAA008">
            <a:extLst>
              <a:ext uri="{FF2B5EF4-FFF2-40B4-BE49-F238E27FC236}">
                <a16:creationId xmlns:a16="http://schemas.microsoft.com/office/drawing/2014/main" id="{B4036B7A-9590-47FA-A4FA-81A04E97FD3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4038600"/>
            <a:ext cx="4267200" cy="2809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405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2347"/>
                                        </p:tgtEl>
                                        <p:attrNameLst>
                                          <p:attrName>style.visibility</p:attrName>
                                        </p:attrNameLst>
                                      </p:cBhvr>
                                      <p:to>
                                        <p:strVal val="visible"/>
                                      </p:to>
                                    </p:set>
                                    <p:animEffect transition="in" filter="fade">
                                      <p:cBhvr>
                                        <p:cTn id="7" dur="1000"/>
                                        <p:tgtEl>
                                          <p:spTgt spid="142347"/>
                                        </p:tgtEl>
                                      </p:cBhvr>
                                    </p:animEffect>
                                    <p:anim calcmode="lin" valueType="num">
                                      <p:cBhvr>
                                        <p:cTn id="8" dur="1000" fill="hold"/>
                                        <p:tgtEl>
                                          <p:spTgt spid="142347"/>
                                        </p:tgtEl>
                                        <p:attrNameLst>
                                          <p:attrName>ppt_x</p:attrName>
                                        </p:attrNameLst>
                                      </p:cBhvr>
                                      <p:tavLst>
                                        <p:tav tm="0">
                                          <p:val>
                                            <p:strVal val="#ppt_x"/>
                                          </p:val>
                                        </p:tav>
                                        <p:tav tm="100000">
                                          <p:val>
                                            <p:strVal val="#ppt_x"/>
                                          </p:val>
                                        </p:tav>
                                      </p:tavLst>
                                    </p:anim>
                                    <p:anim calcmode="lin" valueType="num">
                                      <p:cBhvr>
                                        <p:cTn id="9" dur="1000" fill="hold"/>
                                        <p:tgtEl>
                                          <p:spTgt spid="14234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2344"/>
                                        </p:tgtEl>
                                        <p:attrNameLst>
                                          <p:attrName>style.visibility</p:attrName>
                                        </p:attrNameLst>
                                      </p:cBhvr>
                                      <p:to>
                                        <p:strVal val="visible"/>
                                      </p:to>
                                    </p:set>
                                    <p:animEffect transition="in" filter="fade">
                                      <p:cBhvr>
                                        <p:cTn id="12" dur="1000"/>
                                        <p:tgtEl>
                                          <p:spTgt spid="142344"/>
                                        </p:tgtEl>
                                      </p:cBhvr>
                                    </p:animEffect>
                                    <p:anim calcmode="lin" valueType="num">
                                      <p:cBhvr>
                                        <p:cTn id="13" dur="1000" fill="hold"/>
                                        <p:tgtEl>
                                          <p:spTgt spid="142344"/>
                                        </p:tgtEl>
                                        <p:attrNameLst>
                                          <p:attrName>ppt_x</p:attrName>
                                        </p:attrNameLst>
                                      </p:cBhvr>
                                      <p:tavLst>
                                        <p:tav tm="0">
                                          <p:val>
                                            <p:strVal val="#ppt_x"/>
                                          </p:val>
                                        </p:tav>
                                        <p:tav tm="100000">
                                          <p:val>
                                            <p:strVal val="#ppt_x"/>
                                          </p:val>
                                        </p:tav>
                                      </p:tavLst>
                                    </p:anim>
                                    <p:anim calcmode="lin" valueType="num">
                                      <p:cBhvr>
                                        <p:cTn id="14" dur="1000" fill="hold"/>
                                        <p:tgtEl>
                                          <p:spTgt spid="142344"/>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142345"/>
                                        </p:tgtEl>
                                        <p:attrNameLst>
                                          <p:attrName>style.visibility</p:attrName>
                                        </p:attrNameLst>
                                      </p:cBhvr>
                                      <p:to>
                                        <p:strVal val="visible"/>
                                      </p:to>
                                    </p:set>
                                    <p:anim calcmode="lin" valueType="num">
                                      <p:cBhvr>
                                        <p:cTn id="19" dur="1000" fill="hold"/>
                                        <p:tgtEl>
                                          <p:spTgt spid="142345"/>
                                        </p:tgtEl>
                                        <p:attrNameLst>
                                          <p:attrName>ppt_x</p:attrName>
                                        </p:attrNameLst>
                                      </p:cBhvr>
                                      <p:tavLst>
                                        <p:tav tm="0">
                                          <p:val>
                                            <p:strVal val="#ppt_x-.2"/>
                                          </p:val>
                                        </p:tav>
                                        <p:tav tm="100000">
                                          <p:val>
                                            <p:strVal val="#ppt_x"/>
                                          </p:val>
                                        </p:tav>
                                      </p:tavLst>
                                    </p:anim>
                                    <p:anim calcmode="lin" valueType="num">
                                      <p:cBhvr>
                                        <p:cTn id="20" dur="1000" fill="hold"/>
                                        <p:tgtEl>
                                          <p:spTgt spid="142345"/>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42345"/>
                                        </p:tgtEl>
                                      </p:cBhvr>
                                    </p:animEffect>
                                  </p:childTnLst>
                                </p:cTn>
                              </p:par>
                              <p:par>
                                <p:cTn id="22" presetID="29" presetClass="entr" presetSubtype="0" fill="hold" grpId="0" nodeType="withEffect">
                                  <p:stCondLst>
                                    <p:cond delay="0"/>
                                  </p:stCondLst>
                                  <p:childTnLst>
                                    <p:set>
                                      <p:cBhvr>
                                        <p:cTn id="23" dur="1" fill="hold">
                                          <p:stCondLst>
                                            <p:cond delay="0"/>
                                          </p:stCondLst>
                                        </p:cTn>
                                        <p:tgtEl>
                                          <p:spTgt spid="142348"/>
                                        </p:tgtEl>
                                        <p:attrNameLst>
                                          <p:attrName>style.visibility</p:attrName>
                                        </p:attrNameLst>
                                      </p:cBhvr>
                                      <p:to>
                                        <p:strVal val="visible"/>
                                      </p:to>
                                    </p:set>
                                    <p:anim calcmode="lin" valueType="num">
                                      <p:cBhvr>
                                        <p:cTn id="24" dur="1000" fill="hold"/>
                                        <p:tgtEl>
                                          <p:spTgt spid="142348"/>
                                        </p:tgtEl>
                                        <p:attrNameLst>
                                          <p:attrName>ppt_x</p:attrName>
                                        </p:attrNameLst>
                                      </p:cBhvr>
                                      <p:tavLst>
                                        <p:tav tm="0">
                                          <p:val>
                                            <p:strVal val="#ppt_x-.2"/>
                                          </p:val>
                                        </p:tav>
                                        <p:tav tm="100000">
                                          <p:val>
                                            <p:strVal val="#ppt_x"/>
                                          </p:val>
                                        </p:tav>
                                      </p:tavLst>
                                    </p:anim>
                                    <p:anim calcmode="lin" valueType="num">
                                      <p:cBhvr>
                                        <p:cTn id="25" dur="1000" fill="hold"/>
                                        <p:tgtEl>
                                          <p:spTgt spid="142348"/>
                                        </p:tgtEl>
                                        <p:attrNameLst>
                                          <p:attrName>ppt_y</p:attrName>
                                        </p:attrNameLst>
                                      </p:cBhvr>
                                      <p:tavLst>
                                        <p:tav tm="0">
                                          <p:val>
                                            <p:strVal val="#ppt_y"/>
                                          </p:val>
                                        </p:tav>
                                        <p:tav tm="100000">
                                          <p:val>
                                            <p:strVal val="#ppt_y"/>
                                          </p:val>
                                        </p:tav>
                                      </p:tavLst>
                                    </p:anim>
                                    <p:animEffect transition="in" filter="wipe(right)" prLst="gradientSize: 0.1">
                                      <p:cBhvr>
                                        <p:cTn id="26" dur="1000"/>
                                        <p:tgtEl>
                                          <p:spTgt spid="142348"/>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142346"/>
                                        </p:tgtEl>
                                        <p:attrNameLst>
                                          <p:attrName>style.visibility</p:attrName>
                                        </p:attrNameLst>
                                      </p:cBhvr>
                                      <p:to>
                                        <p:strVal val="visible"/>
                                      </p:to>
                                    </p:set>
                                    <p:animEffect transition="in" filter="fade">
                                      <p:cBhvr>
                                        <p:cTn id="31" dur="1000"/>
                                        <p:tgtEl>
                                          <p:spTgt spid="142346"/>
                                        </p:tgtEl>
                                      </p:cBhvr>
                                    </p:animEffect>
                                    <p:anim calcmode="lin" valueType="num">
                                      <p:cBhvr>
                                        <p:cTn id="32" dur="1000" fill="hold"/>
                                        <p:tgtEl>
                                          <p:spTgt spid="142346"/>
                                        </p:tgtEl>
                                        <p:attrNameLst>
                                          <p:attrName>ppt_x</p:attrName>
                                        </p:attrNameLst>
                                      </p:cBhvr>
                                      <p:tavLst>
                                        <p:tav tm="0">
                                          <p:val>
                                            <p:strVal val="#ppt_x"/>
                                          </p:val>
                                        </p:tav>
                                        <p:tav tm="100000">
                                          <p:val>
                                            <p:strVal val="#ppt_x"/>
                                          </p:val>
                                        </p:tav>
                                      </p:tavLst>
                                    </p:anim>
                                    <p:anim calcmode="lin" valueType="num">
                                      <p:cBhvr>
                                        <p:cTn id="33" dur="1000" fill="hold"/>
                                        <p:tgtEl>
                                          <p:spTgt spid="142346"/>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0"/>
                                  </p:stCondLst>
                                  <p:childTnLst>
                                    <p:set>
                                      <p:cBhvr>
                                        <p:cTn id="35" dur="1" fill="hold">
                                          <p:stCondLst>
                                            <p:cond delay="0"/>
                                          </p:stCondLst>
                                        </p:cTn>
                                        <p:tgtEl>
                                          <p:spTgt spid="142349"/>
                                        </p:tgtEl>
                                        <p:attrNameLst>
                                          <p:attrName>style.visibility</p:attrName>
                                        </p:attrNameLst>
                                      </p:cBhvr>
                                      <p:to>
                                        <p:strVal val="visible"/>
                                      </p:to>
                                    </p:set>
                                    <p:animEffect transition="in" filter="fade">
                                      <p:cBhvr>
                                        <p:cTn id="36" dur="1000"/>
                                        <p:tgtEl>
                                          <p:spTgt spid="142349"/>
                                        </p:tgtEl>
                                      </p:cBhvr>
                                    </p:animEffect>
                                    <p:anim calcmode="lin" valueType="num">
                                      <p:cBhvr>
                                        <p:cTn id="37" dur="1000" fill="hold"/>
                                        <p:tgtEl>
                                          <p:spTgt spid="142349"/>
                                        </p:tgtEl>
                                        <p:attrNameLst>
                                          <p:attrName>ppt_x</p:attrName>
                                        </p:attrNameLst>
                                      </p:cBhvr>
                                      <p:tavLst>
                                        <p:tav tm="0">
                                          <p:val>
                                            <p:strVal val="#ppt_x"/>
                                          </p:val>
                                        </p:tav>
                                        <p:tav tm="100000">
                                          <p:val>
                                            <p:strVal val="#ppt_x"/>
                                          </p:val>
                                        </p:tav>
                                      </p:tavLst>
                                    </p:anim>
                                    <p:anim calcmode="lin" valueType="num">
                                      <p:cBhvr>
                                        <p:cTn id="38" dur="1000" fill="hold"/>
                                        <p:tgtEl>
                                          <p:spTgt spid="1423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44" grpId="0" animBg="1"/>
      <p:bldP spid="142345" grpId="0" animBg="1"/>
      <p:bldP spid="142346" grpId="0" animBg="1"/>
      <p:bldP spid="142347" grpId="0" animBg="1"/>
      <p:bldP spid="142348" grpId="0" animBg="1"/>
      <p:bldP spid="142349" grpId="0" animBg="1"/>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F3EFF16-3678-4D0C-A760-FA68449FA7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a:solidFill>
                  <a:srgbClr val="FFFFFF"/>
                </a:solidFill>
                <a:effectLst>
                  <a:glow rad="228600">
                    <a:srgbClr val="000000"/>
                  </a:glow>
                </a:effectLst>
                <a:latin typeface="Arial" panose="020B0604020202020204" pitchFamily="34" charset="0"/>
                <a:cs typeface="Arial" panose="020B0604020202020204" pitchFamily="34" charset="0"/>
              </a:rPr>
              <a:t>ظ. معجزات المسيح</a:t>
            </a:r>
            <a:endParaRPr kumimoji="0" lang="en-US" sz="6000" b="1" u="none" strike="noStrike" kern="0" cap="none" spc="0" normalizeH="0" baseline="0" noProof="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ar-JO" sz="60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مقاطع</a:t>
            </a:r>
            <a:endParaRPr lang="en-US" sz="60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2852936"/>
            <a:ext cx="9144000" cy="2232248"/>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66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خلاصة</a:t>
            </a:r>
            <a:endParaRPr kumimoji="0" lang="en-US" sz="66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80000434"/>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8" name="Picture 1" descr="John 20 27 caravaggio-thomas.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27013"/>
            <a:ext cx="9144000" cy="6630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9508" name="Rectangle 4"/>
          <p:cNvSpPr>
            <a:spLocks noGrp="1" noChangeArrowheads="1"/>
          </p:cNvSpPr>
          <p:nvPr>
            <p:ph type="title"/>
          </p:nvPr>
        </p:nvSpPr>
        <p:spPr>
          <a:xfrm>
            <a:off x="15875" y="6089650"/>
            <a:ext cx="9128125" cy="749300"/>
          </a:xfrm>
          <a:solidFill>
            <a:schemeClr val="tx1"/>
          </a:solidFill>
          <a:effectLst>
            <a:outerShdw blurRad="63500" dist="53882" dir="2700000" algn="ctr" rotWithShape="0">
              <a:srgbClr val="000000">
                <a:alpha val="74998"/>
              </a:srgbClr>
            </a:outerShdw>
          </a:effectLst>
        </p:spPr>
        <p:txBody>
          <a:bodyPr/>
          <a:lstStyle/>
          <a:p>
            <a:pPr eaLnBrk="1" hangingPunct="1"/>
            <a:r>
              <a:rPr lang="ar-JO" sz="3200" b="1">
                <a:solidFill>
                  <a:schemeClr val="bg1"/>
                </a:solidFill>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rPr>
              <a:t>لماذا كتب يوحنا عن معجزات يسوع؟</a:t>
            </a:r>
            <a:endParaRPr lang="en-US" sz="3200">
              <a:solidFill>
                <a:schemeClr val="bg1"/>
              </a:solidFill>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endParaRPr>
          </a:p>
        </p:txBody>
      </p:sp>
      <p:sp>
        <p:nvSpPr>
          <p:cNvPr id="149509" name="Rectangle 5"/>
          <p:cNvSpPr>
            <a:spLocks noChangeArrowheads="1"/>
          </p:cNvSpPr>
          <p:nvPr/>
        </p:nvSpPr>
        <p:spPr bwMode="auto">
          <a:xfrm>
            <a:off x="4054475" y="7178675"/>
            <a:ext cx="5486400" cy="2514600"/>
          </a:xfrm>
          <a:prstGeom prst="rect">
            <a:avLst/>
          </a:prstGeom>
          <a:gradFill rotWithShape="1">
            <a:gsLst>
              <a:gs pos="0">
                <a:srgbClr val="000099"/>
              </a:gs>
              <a:gs pos="100000">
                <a:srgbClr val="000099">
                  <a:gamma/>
                  <a:shade val="46275"/>
                  <a:invGamma/>
                </a:srgbClr>
              </a:gs>
            </a:gsLst>
            <a:lin ang="5400000" scaled="1"/>
          </a:gradFill>
          <a:ln>
            <a:noFill/>
          </a:ln>
          <a:effectLst>
            <a:outerShdw blurRad="63500" dist="53882"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FFCC66"/>
              </a:buClr>
              <a:buSzPct val="80000"/>
              <a:buFont typeface="Wingdings" charset="0"/>
              <a:buNone/>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T</a:t>
            </a:r>
            <a:r>
              <a:rPr kumimoji="0" lang="en-US" sz="2800" b="0" i="0" u="none" strike="noStrike" kern="1200" cap="none" spc="0" normalizeH="0" baseline="0" noProof="0">
                <a:ln>
                  <a:noFill/>
                </a:ln>
                <a:solidFill>
                  <a:srgbClr val="FFFFFF"/>
                </a:solidFill>
                <a:effectLst/>
                <a:uLnTx/>
                <a:uFillTx/>
                <a:latin typeface="Tahoma" charset="0"/>
                <a:ea typeface="ＭＳ Ｐゴシック" charset="0"/>
              </a:rPr>
              <a:t>hese [signs] are written so that you may believe that Jesus is the Christ, the Son of God, and that by believing you may have life in his name (John 20:31).</a:t>
            </a:r>
            <a:endPar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endParaRPr>
          </a:p>
        </p:txBody>
      </p:sp>
      <p:sp>
        <p:nvSpPr>
          <p:cNvPr id="149506" name="Rectangle 2"/>
          <p:cNvSpPr>
            <a:spLocks noGrp="1" noChangeArrowheads="1"/>
          </p:cNvSpPr>
          <p:nvPr>
            <p:ph type="body" idx="1"/>
          </p:nvPr>
        </p:nvSpPr>
        <p:spPr>
          <a:xfrm>
            <a:off x="0" y="0"/>
            <a:ext cx="9144000" cy="1268413"/>
          </a:xfrm>
          <a:solidFill>
            <a:srgbClr val="000000"/>
          </a:solidFill>
          <a:effectLst>
            <a:outerShdw blurRad="63500" dist="53882" dir="2700000" algn="ctr" rotWithShape="0">
              <a:srgbClr val="000000">
                <a:alpha val="74998"/>
              </a:srgbClr>
            </a:outerShdw>
          </a:effectLst>
        </p:spPr>
        <p:txBody>
          <a:bodyPr/>
          <a:lstStyle/>
          <a:p>
            <a:pPr marL="990600" indent="-990600" algn="r" eaLnBrk="1" hangingPunct="1">
              <a:buFont typeface="Wingdings" charset="0"/>
              <a:buNone/>
              <a:defRPr/>
            </a:pPr>
            <a:r>
              <a:rPr lang="ar-JO" sz="3600" b="1" dirty="0">
                <a:effectLst/>
                <a:latin typeface="Arial" panose="020B0604020202020204" pitchFamily="34" charset="0"/>
                <a:cs typeface="Arial" panose="020B0604020202020204" pitchFamily="34" charset="0"/>
              </a:rPr>
              <a:t>3. كل معجزات المسيح لتحضرنا إلى </a:t>
            </a:r>
            <a:r>
              <a:rPr lang="ar-JO" sz="3600" b="1" dirty="0">
                <a:solidFill>
                  <a:srgbClr val="FFFF00"/>
                </a:solidFill>
                <a:effectLst/>
                <a:latin typeface="Arial" panose="020B0604020202020204" pitchFamily="34" charset="0"/>
                <a:cs typeface="Arial" panose="020B0604020202020204" pitchFamily="34" charset="0"/>
              </a:rPr>
              <a:t>الإيمان</a:t>
            </a:r>
            <a:r>
              <a:rPr lang="ar-JO" sz="3600" b="1" dirty="0">
                <a:effectLst/>
                <a:latin typeface="Arial" panose="020B0604020202020204" pitchFamily="34" charset="0"/>
                <a:cs typeface="Arial" panose="020B0604020202020204" pitchFamily="34" charset="0"/>
              </a:rPr>
              <a:t> بشخصه </a:t>
            </a:r>
          </a:p>
          <a:p>
            <a:pPr marL="990600" indent="-990600" algn="r" eaLnBrk="1" hangingPunct="1">
              <a:buFont typeface="Wingdings" charset="0"/>
              <a:buNone/>
              <a:defRPr/>
            </a:pPr>
            <a:r>
              <a:rPr lang="ar-JO" sz="3600" b="1" dirty="0">
                <a:effectLst/>
                <a:latin typeface="Arial" panose="020B0604020202020204" pitchFamily="34" charset="0"/>
                <a:cs typeface="Arial" panose="020B0604020202020204" pitchFamily="34" charset="0"/>
              </a:rPr>
              <a:t>(20: 30-31)</a:t>
            </a:r>
            <a:r>
              <a:rPr lang="en-US" sz="3600" b="1" dirty="0">
                <a:effectLst/>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0205441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950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950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495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9" grpId="0" animBg="1" autoUpdateAnimBg="0"/>
      <p:bldP spid="149506" grpId="0" build="p" autoUpdateAnimBg="0"/>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80" name="Rectangle 8">
            <a:extLst>
              <a:ext uri="{FF2B5EF4-FFF2-40B4-BE49-F238E27FC236}">
                <a16:creationId xmlns:a16="http://schemas.microsoft.com/office/drawing/2014/main" id="{FA3324E1-445C-4E48-81F1-2CE67122A5BA}"/>
              </a:ext>
            </a:extLst>
          </p:cNvPr>
          <p:cNvSpPr>
            <a:spLocks noGrp="1" noChangeArrowheads="1"/>
          </p:cNvSpPr>
          <p:nvPr>
            <p:ph type="title" idx="4294967295"/>
          </p:nvPr>
        </p:nvSpPr>
        <p:spPr/>
        <p:txBody>
          <a:bodyPr/>
          <a:lstStyle/>
          <a:p>
            <a:r>
              <a:rPr lang="ar-JO" altLang="en-US" sz="4000" b="1">
                <a:cs typeface="Arial" panose="020B0604020202020204" pitchFamily="34" charset="0"/>
              </a:rPr>
              <a:t>المعجزات</a:t>
            </a:r>
            <a:br>
              <a:rPr lang="en-US" altLang="en-US" sz="4000" b="1">
                <a:cs typeface="Arial" panose="020B0604020202020204" pitchFamily="34" charset="0"/>
              </a:rPr>
            </a:br>
            <a:r>
              <a:rPr lang="ar-JO" altLang="en-US" sz="4000">
                <a:cs typeface="Arial" panose="020B0604020202020204" pitchFamily="34" charset="0"/>
              </a:rPr>
              <a:t>اعتبارات الخلفية</a:t>
            </a:r>
            <a:endParaRPr lang="en-US" altLang="en-US" sz="4000">
              <a:cs typeface="Arial" panose="020B0604020202020204" pitchFamily="34" charset="0"/>
            </a:endParaRPr>
          </a:p>
        </p:txBody>
      </p:sp>
      <p:pic>
        <p:nvPicPr>
          <p:cNvPr id="54282" name="Picture 10" descr="PMDMP001">
            <a:extLst>
              <a:ext uri="{FF2B5EF4-FFF2-40B4-BE49-F238E27FC236}">
                <a16:creationId xmlns:a16="http://schemas.microsoft.com/office/drawing/2014/main" id="{360E647B-0145-439E-8929-AE412F66E62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2133600"/>
            <a:ext cx="2794000" cy="4000500"/>
          </a:xfrm>
          <a:prstGeom prst="rect">
            <a:avLst/>
          </a:prstGeom>
          <a:noFill/>
          <a:extLst>
            <a:ext uri="{909E8E84-426E-40DD-AFC4-6F175D3DCCD1}">
              <a14:hiddenFill xmlns:a14="http://schemas.microsoft.com/office/drawing/2010/main">
                <a:solidFill>
                  <a:srgbClr val="FFFFFF"/>
                </a:solidFill>
              </a14:hiddenFill>
            </a:ext>
          </a:extLst>
        </p:spPr>
      </p:pic>
      <p:grpSp>
        <p:nvGrpSpPr>
          <p:cNvPr id="54286" name="Group 14">
            <a:extLst>
              <a:ext uri="{FF2B5EF4-FFF2-40B4-BE49-F238E27FC236}">
                <a16:creationId xmlns:a16="http://schemas.microsoft.com/office/drawing/2014/main" id="{F06772D0-D39E-42BF-93C3-23DB96963547}"/>
              </a:ext>
            </a:extLst>
          </p:cNvPr>
          <p:cNvGrpSpPr>
            <a:grpSpLocks/>
          </p:cNvGrpSpPr>
          <p:nvPr/>
        </p:nvGrpSpPr>
        <p:grpSpPr bwMode="auto">
          <a:xfrm>
            <a:off x="304800" y="1600200"/>
            <a:ext cx="4038600" cy="4876800"/>
            <a:chOff x="192" y="1008"/>
            <a:chExt cx="2544" cy="3072"/>
          </a:xfrm>
        </p:grpSpPr>
        <p:pic>
          <p:nvPicPr>
            <p:cNvPr id="54281" name="Picture 9" descr="j0335112">
              <a:extLst>
                <a:ext uri="{FF2B5EF4-FFF2-40B4-BE49-F238E27FC236}">
                  <a16:creationId xmlns:a16="http://schemas.microsoft.com/office/drawing/2014/main" id="{B1F684D3-A858-41FE-AE63-FF4E6156A4A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 y="1968"/>
              <a:ext cx="2112" cy="2112"/>
            </a:xfrm>
            <a:prstGeom prst="rect">
              <a:avLst/>
            </a:prstGeom>
            <a:noFill/>
            <a:extLst>
              <a:ext uri="{909E8E84-426E-40DD-AFC4-6F175D3DCCD1}">
                <a14:hiddenFill xmlns:a14="http://schemas.microsoft.com/office/drawing/2010/main">
                  <a:solidFill>
                    <a:srgbClr val="FFFFFF"/>
                  </a:solidFill>
                </a14:hiddenFill>
              </a:ext>
            </a:extLst>
          </p:spPr>
        </p:pic>
        <p:pic>
          <p:nvPicPr>
            <p:cNvPr id="54284" name="Picture 12" descr="IS1CR198">
              <a:extLst>
                <a:ext uri="{FF2B5EF4-FFF2-40B4-BE49-F238E27FC236}">
                  <a16:creationId xmlns:a16="http://schemas.microsoft.com/office/drawing/2014/main" id="{D440BE6B-1004-4D66-B74E-965F6140702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2" y="1008"/>
              <a:ext cx="1376" cy="185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59833958"/>
      </p:ext>
    </p:extLst>
  </p:cSld>
  <p:clrMapOvr>
    <a:masterClrMapping/>
  </p:clrMapOvr>
  <p:transition spd="med">
    <p:split orient="ver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54286"/>
                                        </p:tgtEl>
                                        <p:attrNameLst>
                                          <p:attrName>style.visibility</p:attrName>
                                        </p:attrNameLst>
                                      </p:cBhvr>
                                      <p:to>
                                        <p:strVal val="visible"/>
                                      </p:to>
                                    </p:set>
                                    <p:anim calcmode="lin" valueType="num">
                                      <p:cBhvr>
                                        <p:cTn id="7" dur="1000" fill="hold"/>
                                        <p:tgtEl>
                                          <p:spTgt spid="54286"/>
                                        </p:tgtEl>
                                        <p:attrNameLst>
                                          <p:attrName>ppt_w</p:attrName>
                                        </p:attrNameLst>
                                      </p:cBhvr>
                                      <p:tavLst>
                                        <p:tav tm="0">
                                          <p:val>
                                            <p:fltVal val="0"/>
                                          </p:val>
                                        </p:tav>
                                        <p:tav tm="100000">
                                          <p:val>
                                            <p:strVal val="#ppt_w"/>
                                          </p:val>
                                        </p:tav>
                                      </p:tavLst>
                                    </p:anim>
                                    <p:anim calcmode="lin" valueType="num">
                                      <p:cBhvr>
                                        <p:cTn id="8" dur="1000" fill="hold"/>
                                        <p:tgtEl>
                                          <p:spTgt spid="54286"/>
                                        </p:tgtEl>
                                        <p:attrNameLst>
                                          <p:attrName>ppt_h</p:attrName>
                                        </p:attrNameLst>
                                      </p:cBhvr>
                                      <p:tavLst>
                                        <p:tav tm="0">
                                          <p:val>
                                            <p:fltVal val="0"/>
                                          </p:val>
                                        </p:tav>
                                        <p:tav tm="100000">
                                          <p:val>
                                            <p:strVal val="#ppt_h"/>
                                          </p:val>
                                        </p:tav>
                                      </p:tavLst>
                                    </p:anim>
                                    <p:animEffect transition="in" filter="fade">
                                      <p:cBhvr>
                                        <p:cTn id="9" dur="1000"/>
                                        <p:tgtEl>
                                          <p:spTgt spid="5428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nodeType="clickEffect">
                                  <p:stCondLst>
                                    <p:cond delay="0"/>
                                  </p:stCondLst>
                                  <p:childTnLst>
                                    <p:set>
                                      <p:cBhvr>
                                        <p:cTn id="13" dur="1" fill="hold">
                                          <p:stCondLst>
                                            <p:cond delay="0"/>
                                          </p:stCondLst>
                                        </p:cTn>
                                        <p:tgtEl>
                                          <p:spTgt spid="54282"/>
                                        </p:tgtEl>
                                        <p:attrNameLst>
                                          <p:attrName>style.visibility</p:attrName>
                                        </p:attrNameLst>
                                      </p:cBhvr>
                                      <p:to>
                                        <p:strVal val="visible"/>
                                      </p:to>
                                    </p:set>
                                    <p:animEffect transition="in" filter="fade">
                                      <p:cBhvr>
                                        <p:cTn id="14" dur="2000"/>
                                        <p:tgtEl>
                                          <p:spTgt spid="542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2DADEB5B-9DB9-4057-AA09-2C0940C7887A}"/>
              </a:ext>
            </a:extLst>
          </p:cNvPr>
          <p:cNvSpPr>
            <a:spLocks noGrp="1" noChangeArrowheads="1"/>
          </p:cNvSpPr>
          <p:nvPr>
            <p:ph type="title" idx="4294967295"/>
          </p:nvPr>
        </p:nvSpPr>
        <p:spPr/>
        <p:txBody>
          <a:bodyPr/>
          <a:lstStyle/>
          <a:p>
            <a:r>
              <a:rPr lang="ar-JO" altLang="en-US" sz="4000" b="1" dirty="0">
                <a:latin typeface="Arial Black" panose="020B0A04020102020204" pitchFamily="34" charset="0"/>
              </a:rPr>
              <a:t>المعجزات</a:t>
            </a:r>
            <a:br>
              <a:rPr lang="en-US" altLang="en-US" sz="4000" b="1" dirty="0">
                <a:latin typeface="Arial Black" panose="020B0A04020102020204" pitchFamily="34" charset="0"/>
              </a:rPr>
            </a:br>
            <a:r>
              <a:rPr lang="ar-JO" altLang="en-US" sz="4000" dirty="0"/>
              <a:t>اعتبارات خلفية</a:t>
            </a:r>
            <a:endParaRPr lang="en-US" altLang="en-US" sz="4000" dirty="0"/>
          </a:p>
        </p:txBody>
      </p:sp>
      <p:sp>
        <p:nvSpPr>
          <p:cNvPr id="143367" name="WordArt 7">
            <a:extLst>
              <a:ext uri="{FF2B5EF4-FFF2-40B4-BE49-F238E27FC236}">
                <a16:creationId xmlns:a16="http://schemas.microsoft.com/office/drawing/2014/main" id="{9F320E7A-625A-409E-A1DB-162FFB7C304F}"/>
              </a:ext>
            </a:extLst>
          </p:cNvPr>
          <p:cNvSpPr>
            <a:spLocks noChangeArrowheads="1" noChangeShapeType="1" noTextEdit="1"/>
          </p:cNvSpPr>
          <p:nvPr/>
        </p:nvSpPr>
        <p:spPr bwMode="auto">
          <a:xfrm>
            <a:off x="1981200" y="5791200"/>
            <a:ext cx="5334000" cy="7239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3600"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ملكوت الله</a:t>
            </a:r>
            <a:endParaRPr kumimoji="0" lang="en-GB"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endParaRPr>
          </a:p>
        </p:txBody>
      </p:sp>
      <p:pic>
        <p:nvPicPr>
          <p:cNvPr id="143368" name="Picture 8" descr="NCHSO006">
            <a:extLst>
              <a:ext uri="{FF2B5EF4-FFF2-40B4-BE49-F238E27FC236}">
                <a16:creationId xmlns:a16="http://schemas.microsoft.com/office/drawing/2014/main" id="{C5D4A580-19F7-41AD-9512-2F758E64CF2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0" y="1925638"/>
            <a:ext cx="4800600" cy="3484562"/>
          </a:xfrm>
          <a:prstGeom prst="rect">
            <a:avLst/>
          </a:prstGeom>
          <a:noFill/>
          <a:extLst>
            <a:ext uri="{909E8E84-426E-40DD-AFC4-6F175D3DCCD1}">
              <a14:hiddenFill xmlns:a14="http://schemas.microsoft.com/office/drawing/2010/main">
                <a:solidFill>
                  <a:srgbClr val="FFFFFF"/>
                </a:solidFill>
              </a14:hiddenFill>
            </a:ext>
          </a:extLst>
        </p:spPr>
      </p:pic>
      <p:pic>
        <p:nvPicPr>
          <p:cNvPr id="143366" name="Picture 6" descr="The New Jerusalem">
            <a:extLst>
              <a:ext uri="{FF2B5EF4-FFF2-40B4-BE49-F238E27FC236}">
                <a16:creationId xmlns:a16="http://schemas.microsoft.com/office/drawing/2014/main" id="{717B46E9-AFE5-4504-BA36-C37C928A10A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7400" y="1828800"/>
            <a:ext cx="5029200" cy="3733800"/>
          </a:xfrm>
          <a:prstGeom prst="rect">
            <a:avLst/>
          </a:prstGeom>
          <a:noFill/>
          <a:ln w="76200" cmpd="tri">
            <a:solidFill>
              <a:srgbClr val="FF0000"/>
            </a:solidFill>
            <a:miter lim="800000"/>
            <a:headEnd/>
            <a:tailEnd/>
          </a:ln>
          <a:extLst>
            <a:ext uri="{909E8E84-426E-40DD-AFC4-6F175D3DCCD1}">
              <a14:hiddenFill xmlns:a14="http://schemas.microsoft.com/office/drawing/2010/main">
                <a:solidFill>
                  <a:schemeClr val="hlink">
                    <a:alpha val="50000"/>
                  </a:schemeClr>
                </a:solidFill>
              </a14:hiddenFill>
            </a:ext>
          </a:extLst>
        </p:spPr>
      </p:pic>
    </p:spTree>
    <p:extLst>
      <p:ext uri="{BB962C8B-B14F-4D97-AF65-F5344CB8AC3E}">
        <p14:creationId xmlns:p14="http://schemas.microsoft.com/office/powerpoint/2010/main" val="32045533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43366"/>
                                        </p:tgtEl>
                                        <p:attrNameLst>
                                          <p:attrName>style.visibility</p:attrName>
                                        </p:attrNameLst>
                                      </p:cBhvr>
                                      <p:to>
                                        <p:strVal val="visible"/>
                                      </p:to>
                                    </p:set>
                                    <p:animEffect transition="in" filter="box(out)">
                                      <p:cBhvr>
                                        <p:cTn id="7" dur="2000"/>
                                        <p:tgtEl>
                                          <p:spTgt spid="143366"/>
                                        </p:tgtEl>
                                      </p:cBhvr>
                                    </p:animEffect>
                                  </p:childTnLst>
                                </p:cTn>
                              </p:par>
                              <p:par>
                                <p:cTn id="8" presetID="10" presetClass="entr" presetSubtype="0" fill="hold" nodeType="withEffect">
                                  <p:stCondLst>
                                    <p:cond delay="0"/>
                                  </p:stCondLst>
                                  <p:childTnLst>
                                    <p:set>
                                      <p:cBhvr>
                                        <p:cTn id="9" dur="1" fill="hold">
                                          <p:stCondLst>
                                            <p:cond delay="0"/>
                                          </p:stCondLst>
                                        </p:cTn>
                                        <p:tgtEl>
                                          <p:spTgt spid="143367"/>
                                        </p:tgtEl>
                                        <p:attrNameLst>
                                          <p:attrName>style.visibility</p:attrName>
                                        </p:attrNameLst>
                                      </p:cBhvr>
                                      <p:to>
                                        <p:strVal val="visible"/>
                                      </p:to>
                                    </p:set>
                                    <p:animEffect transition="in" filter="fade">
                                      <p:cBhvr>
                                        <p:cTn id="10" dur="2000"/>
                                        <p:tgtEl>
                                          <p:spTgt spid="143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30051" name="Rectangle 3">
            <a:extLst>
              <a:ext uri="{FF2B5EF4-FFF2-40B4-BE49-F238E27FC236}">
                <a16:creationId xmlns:a16="http://schemas.microsoft.com/office/drawing/2014/main" id="{D34772AC-8086-45B1-9E9C-EE5A7AE18DDB}"/>
              </a:ext>
            </a:extLst>
          </p:cNvPr>
          <p:cNvSpPr>
            <a:spLocks noGrp="1" noChangeArrowheads="1"/>
          </p:cNvSpPr>
          <p:nvPr>
            <p:ph type="title"/>
          </p:nvPr>
        </p:nvSpPr>
        <p:spPr>
          <a:xfrm>
            <a:off x="1905000" y="304800"/>
            <a:ext cx="5257800" cy="1143000"/>
          </a:xfrm>
          <a:solidFill>
            <a:srgbClr val="FFFF00"/>
          </a:solidFill>
        </p:spPr>
        <p:txBody>
          <a:bodyPr/>
          <a:lstStyle/>
          <a:p>
            <a:r>
              <a:rPr lang="ar-JO" altLang="en-US" sz="6000" dirty="0">
                <a:solidFill>
                  <a:srgbClr val="FF0000"/>
                </a:solidFill>
                <a:latin typeface="Alan Den" charset="0"/>
              </a:rPr>
              <a:t>تاريخية</a:t>
            </a:r>
            <a:endParaRPr lang="en-US" altLang="en-US" sz="6000" dirty="0">
              <a:solidFill>
                <a:srgbClr val="FF0000"/>
              </a:solidFill>
              <a:latin typeface="BATAVIA" pitchFamily="2" charset="2"/>
            </a:endParaRPr>
          </a:p>
        </p:txBody>
      </p:sp>
      <p:sp>
        <p:nvSpPr>
          <p:cNvPr id="130053" name="WordArt 5">
            <a:extLst>
              <a:ext uri="{FF2B5EF4-FFF2-40B4-BE49-F238E27FC236}">
                <a16:creationId xmlns:a16="http://schemas.microsoft.com/office/drawing/2014/main" id="{1E39B9F3-FBD5-42EB-9857-A16BD25DBAFA}"/>
              </a:ext>
            </a:extLst>
          </p:cNvPr>
          <p:cNvSpPr>
            <a:spLocks noChangeArrowheads="1" noChangeShapeType="1" noTextEdit="1"/>
          </p:cNvSpPr>
          <p:nvPr/>
        </p:nvSpPr>
        <p:spPr bwMode="auto">
          <a:xfrm>
            <a:off x="1981200" y="5791200"/>
            <a:ext cx="5334000" cy="7239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ملكوت الله</a:t>
            </a:r>
            <a:endParaRPr kumimoji="0" lang="en-GB"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endParaRPr>
          </a:p>
        </p:txBody>
      </p:sp>
      <p:pic>
        <p:nvPicPr>
          <p:cNvPr id="130054" name="Picture 6" descr="The New Jerusalem">
            <a:extLst>
              <a:ext uri="{FF2B5EF4-FFF2-40B4-BE49-F238E27FC236}">
                <a16:creationId xmlns:a16="http://schemas.microsoft.com/office/drawing/2014/main" id="{DE906AA1-75A1-4EF8-BC20-D59D85FD3FA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7400" y="1828800"/>
            <a:ext cx="5029200" cy="3733800"/>
          </a:xfrm>
          <a:prstGeom prst="rect">
            <a:avLst/>
          </a:prstGeom>
          <a:noFill/>
          <a:ln w="76200" cmpd="tri">
            <a:solidFill>
              <a:srgbClr val="FF0000"/>
            </a:solidFill>
            <a:miter lim="800000"/>
            <a:headEnd/>
            <a:tailEnd/>
          </a:ln>
          <a:extLst>
            <a:ext uri="{909E8E84-426E-40DD-AFC4-6F175D3DCCD1}">
              <a14:hiddenFill xmlns:a14="http://schemas.microsoft.com/office/drawing/2010/main">
                <a:solidFill>
                  <a:schemeClr val="hlink">
                    <a:alpha val="50000"/>
                  </a:schemeClr>
                </a:solidFill>
              </a14:hiddenFill>
            </a:ext>
          </a:extLst>
        </p:spPr>
      </p:pic>
      <p:pic>
        <p:nvPicPr>
          <p:cNvPr id="130055" name="Picture 7" descr="PHFJS019">
            <a:extLst>
              <a:ext uri="{FF2B5EF4-FFF2-40B4-BE49-F238E27FC236}">
                <a16:creationId xmlns:a16="http://schemas.microsoft.com/office/drawing/2014/main" id="{2CA9E6ED-5939-4A55-8256-E056C44E60B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05200" y="2362200"/>
            <a:ext cx="2259013"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8469589"/>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30054"/>
                                        </p:tgtEl>
                                        <p:attrNameLst>
                                          <p:attrName>style.visibility</p:attrName>
                                        </p:attrNameLst>
                                      </p:cBhvr>
                                      <p:to>
                                        <p:strVal val="visible"/>
                                      </p:to>
                                    </p:set>
                                    <p:animEffect transition="in" filter="box(out)">
                                      <p:cBhvr>
                                        <p:cTn id="7" dur="2000"/>
                                        <p:tgtEl>
                                          <p:spTgt spid="130054"/>
                                        </p:tgtEl>
                                      </p:cBhvr>
                                    </p:animEffect>
                                  </p:childTnLst>
                                </p:cTn>
                              </p:par>
                              <p:par>
                                <p:cTn id="8" presetID="10" presetClass="entr" presetSubtype="0" fill="hold" nodeType="withEffect">
                                  <p:stCondLst>
                                    <p:cond delay="0"/>
                                  </p:stCondLst>
                                  <p:childTnLst>
                                    <p:set>
                                      <p:cBhvr>
                                        <p:cTn id="9" dur="1" fill="hold">
                                          <p:stCondLst>
                                            <p:cond delay="0"/>
                                          </p:stCondLst>
                                        </p:cTn>
                                        <p:tgtEl>
                                          <p:spTgt spid="130053"/>
                                        </p:tgtEl>
                                        <p:attrNameLst>
                                          <p:attrName>style.visibility</p:attrName>
                                        </p:attrNameLst>
                                      </p:cBhvr>
                                      <p:to>
                                        <p:strVal val="visible"/>
                                      </p:to>
                                    </p:set>
                                    <p:animEffect transition="in" filter="fade">
                                      <p:cBhvr>
                                        <p:cTn id="10" dur="2000"/>
                                        <p:tgtEl>
                                          <p:spTgt spid="13005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30055"/>
                                        </p:tgtEl>
                                        <p:attrNameLst>
                                          <p:attrName>style.visibility</p:attrName>
                                        </p:attrNameLst>
                                      </p:cBhvr>
                                      <p:to>
                                        <p:strVal val="visible"/>
                                      </p:to>
                                    </p:set>
                                    <p:animEffect transition="in" filter="fade">
                                      <p:cBhvr>
                                        <p:cTn id="15" dur="2000"/>
                                        <p:tgtEl>
                                          <p:spTgt spid="1300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25FCB3F0-2E7B-4833-B581-D3D13DFE6229}"/>
              </a:ext>
            </a:extLst>
          </p:cNvPr>
          <p:cNvSpPr>
            <a:spLocks noGrp="1" noChangeArrowheads="1"/>
          </p:cNvSpPr>
          <p:nvPr>
            <p:ph type="title"/>
          </p:nvPr>
        </p:nvSpPr>
        <p:spPr>
          <a:xfrm>
            <a:off x="381000" y="228600"/>
            <a:ext cx="8458200" cy="1447800"/>
          </a:xfrm>
          <a:solidFill>
            <a:srgbClr val="FFFF00"/>
          </a:solidFill>
        </p:spPr>
        <p:txBody>
          <a:bodyPr/>
          <a:lstStyle/>
          <a:p>
            <a:r>
              <a:rPr lang="ar-JO" altLang="en-US" dirty="0">
                <a:solidFill>
                  <a:srgbClr val="FF0000"/>
                </a:solidFill>
                <a:cs typeface="Arial" panose="020B0604020202020204" pitchFamily="34" charset="0"/>
              </a:rPr>
              <a:t>لكل إنجيل خاصيته اللاهوتية</a:t>
            </a:r>
            <a:endParaRPr lang="en-US" altLang="en-US" dirty="0">
              <a:solidFill>
                <a:srgbClr val="FF0000"/>
              </a:solidFill>
              <a:cs typeface="Arial" panose="020B0604020202020204" pitchFamily="34" charset="0"/>
            </a:endParaRPr>
          </a:p>
        </p:txBody>
      </p:sp>
      <p:sp>
        <p:nvSpPr>
          <p:cNvPr id="144390" name="Text Box 6">
            <a:extLst>
              <a:ext uri="{FF2B5EF4-FFF2-40B4-BE49-F238E27FC236}">
                <a16:creationId xmlns:a16="http://schemas.microsoft.com/office/drawing/2014/main" id="{F337CCD5-E2A1-448D-9B3F-DB06A7E88552}"/>
              </a:ext>
            </a:extLst>
          </p:cNvPr>
          <p:cNvSpPr txBox="1">
            <a:spLocks noChangeArrowheads="1"/>
          </p:cNvSpPr>
          <p:nvPr/>
        </p:nvSpPr>
        <p:spPr bwMode="auto">
          <a:xfrm>
            <a:off x="914400" y="1828800"/>
            <a:ext cx="2014538" cy="523220"/>
          </a:xfrm>
          <a:prstGeom prst="rect">
            <a:avLst/>
          </a:prstGeom>
          <a:solidFill>
            <a:srgbClr val="FFFF00"/>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rPr>
              <a:t>متى</a:t>
            </a: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44391" name="Text Box 7">
            <a:extLst>
              <a:ext uri="{FF2B5EF4-FFF2-40B4-BE49-F238E27FC236}">
                <a16:creationId xmlns:a16="http://schemas.microsoft.com/office/drawing/2014/main" id="{AFE9FF75-12C4-472C-815C-98ED7FC2F73D}"/>
              </a:ext>
            </a:extLst>
          </p:cNvPr>
          <p:cNvSpPr txBox="1">
            <a:spLocks noChangeArrowheads="1"/>
          </p:cNvSpPr>
          <p:nvPr/>
        </p:nvSpPr>
        <p:spPr bwMode="auto">
          <a:xfrm>
            <a:off x="914400" y="3962400"/>
            <a:ext cx="2014538" cy="523220"/>
          </a:xfrm>
          <a:prstGeom prst="rect">
            <a:avLst/>
          </a:prstGeom>
          <a:solidFill>
            <a:srgbClr val="FFFF00"/>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rPr>
              <a:t>مرقس</a:t>
            </a: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44392" name="Text Box 8">
            <a:extLst>
              <a:ext uri="{FF2B5EF4-FFF2-40B4-BE49-F238E27FC236}">
                <a16:creationId xmlns:a16="http://schemas.microsoft.com/office/drawing/2014/main" id="{98BCB272-3B4A-4C14-A46B-B86914C0DB03}"/>
              </a:ext>
            </a:extLst>
          </p:cNvPr>
          <p:cNvSpPr txBox="1">
            <a:spLocks noChangeArrowheads="1"/>
          </p:cNvSpPr>
          <p:nvPr/>
        </p:nvSpPr>
        <p:spPr bwMode="auto">
          <a:xfrm>
            <a:off x="3733800" y="2239963"/>
            <a:ext cx="2014538" cy="523220"/>
          </a:xfrm>
          <a:prstGeom prst="rect">
            <a:avLst/>
          </a:prstGeom>
          <a:solidFill>
            <a:srgbClr val="FFFF00"/>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rPr>
              <a:t>لوقا</a:t>
            </a:r>
            <a:endParaRPr kumimoji="0" lang="en-US" altLang="en-US" sz="2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44393" name="Text Box 9">
            <a:extLst>
              <a:ext uri="{FF2B5EF4-FFF2-40B4-BE49-F238E27FC236}">
                <a16:creationId xmlns:a16="http://schemas.microsoft.com/office/drawing/2014/main" id="{AB65CCE5-F3D6-49EE-A5A6-2B21F88C38D5}"/>
              </a:ext>
            </a:extLst>
          </p:cNvPr>
          <p:cNvSpPr txBox="1">
            <a:spLocks noChangeArrowheads="1"/>
          </p:cNvSpPr>
          <p:nvPr/>
        </p:nvSpPr>
        <p:spPr bwMode="auto">
          <a:xfrm>
            <a:off x="914400" y="2438400"/>
            <a:ext cx="2014538" cy="446276"/>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300" b="1" i="0" u="none" strike="noStrike" kern="1200" cap="none" spc="0" normalizeH="0" baseline="0" noProof="0" dirty="0">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rPr>
              <a:t>يختص بعلم المسيح</a:t>
            </a:r>
            <a:endParaRPr kumimoji="0" lang="en-US" altLang="en-US" sz="2800" b="1" i="0" u="none" strike="noStrike" kern="1200" cap="none" spc="0" normalizeH="0" baseline="0" noProof="0" dirty="0">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144394" name="Text Box 10">
            <a:extLst>
              <a:ext uri="{FF2B5EF4-FFF2-40B4-BE49-F238E27FC236}">
                <a16:creationId xmlns:a16="http://schemas.microsoft.com/office/drawing/2014/main" id="{67F1822A-91D0-43DD-895B-9FAFE9CE877F}"/>
              </a:ext>
            </a:extLst>
          </p:cNvPr>
          <p:cNvSpPr txBox="1">
            <a:spLocks noChangeArrowheads="1"/>
          </p:cNvSpPr>
          <p:nvPr/>
        </p:nvSpPr>
        <p:spPr bwMode="auto">
          <a:xfrm>
            <a:off x="914400" y="4572000"/>
            <a:ext cx="2014538" cy="523220"/>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rPr>
              <a:t>المسيا المتألم</a:t>
            </a:r>
            <a:endParaRPr kumimoji="0" lang="en-US" altLang="en-US" sz="2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44395" name="Text Box 11">
            <a:extLst>
              <a:ext uri="{FF2B5EF4-FFF2-40B4-BE49-F238E27FC236}">
                <a16:creationId xmlns:a16="http://schemas.microsoft.com/office/drawing/2014/main" id="{B8A41297-C98A-4A39-83CF-F3B14D358719}"/>
              </a:ext>
            </a:extLst>
          </p:cNvPr>
          <p:cNvSpPr txBox="1">
            <a:spLocks noChangeArrowheads="1"/>
          </p:cNvSpPr>
          <p:nvPr/>
        </p:nvSpPr>
        <p:spPr bwMode="auto">
          <a:xfrm>
            <a:off x="3733800" y="2849563"/>
            <a:ext cx="2014538" cy="1384995"/>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rPr>
              <a:t>نظرة ساحرة والتركيز على قوة الشيطان</a:t>
            </a:r>
            <a:endParaRPr kumimoji="0" lang="en-US" altLang="en-US"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44396" name="Text Box 12">
            <a:extLst>
              <a:ext uri="{FF2B5EF4-FFF2-40B4-BE49-F238E27FC236}">
                <a16:creationId xmlns:a16="http://schemas.microsoft.com/office/drawing/2014/main" id="{BB4A1572-3B89-4EB3-832D-FD1C657FD053}"/>
              </a:ext>
            </a:extLst>
          </p:cNvPr>
          <p:cNvSpPr txBox="1">
            <a:spLocks noChangeArrowheads="1"/>
          </p:cNvSpPr>
          <p:nvPr/>
        </p:nvSpPr>
        <p:spPr bwMode="auto">
          <a:xfrm>
            <a:off x="6367463" y="2286000"/>
            <a:ext cx="2014537" cy="523220"/>
          </a:xfrm>
          <a:prstGeom prst="rect">
            <a:avLst/>
          </a:prstGeom>
          <a:solidFill>
            <a:srgbClr val="FFFF00"/>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rPr>
              <a:t>يوحنا</a:t>
            </a:r>
            <a:endParaRPr kumimoji="0" lang="en-US" altLang="en-US" sz="2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44397" name="Text Box 13">
            <a:extLst>
              <a:ext uri="{FF2B5EF4-FFF2-40B4-BE49-F238E27FC236}">
                <a16:creationId xmlns:a16="http://schemas.microsoft.com/office/drawing/2014/main" id="{41C96AF0-457A-4C4D-B1FD-D703B8ADF88E}"/>
              </a:ext>
            </a:extLst>
          </p:cNvPr>
          <p:cNvSpPr txBox="1">
            <a:spLocks noChangeArrowheads="1"/>
          </p:cNvSpPr>
          <p:nvPr/>
        </p:nvSpPr>
        <p:spPr bwMode="auto">
          <a:xfrm>
            <a:off x="6367463" y="2895600"/>
            <a:ext cx="2014537" cy="954107"/>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rPr>
              <a:t>علامات لتشجيع الإيمان</a:t>
            </a:r>
            <a:endParaRPr kumimoji="0" lang="en-US" altLang="en-US" sz="2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pic>
        <p:nvPicPr>
          <p:cNvPr id="144398" name="Picture 14" descr="ISCBG022">
            <a:extLst>
              <a:ext uri="{FF2B5EF4-FFF2-40B4-BE49-F238E27FC236}">
                <a16:creationId xmlns:a16="http://schemas.microsoft.com/office/drawing/2014/main" id="{7EBA1C0E-19F2-4D47-8AF0-76E73FABF28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4600" y="4800600"/>
            <a:ext cx="2540000" cy="1870075"/>
          </a:xfrm>
          <a:prstGeom prst="rect">
            <a:avLst/>
          </a:prstGeom>
          <a:noFill/>
          <a:extLst>
            <a:ext uri="{909E8E84-426E-40DD-AFC4-6F175D3DCCD1}">
              <a14:hiddenFill xmlns:a14="http://schemas.microsoft.com/office/drawing/2010/main">
                <a:solidFill>
                  <a:srgbClr val="FFFFFF"/>
                </a:solidFill>
              </a14:hiddenFill>
            </a:ext>
          </a:extLst>
        </p:spPr>
      </p:pic>
      <p:sp>
        <p:nvSpPr>
          <p:cNvPr id="144399" name="Rectangle 15">
            <a:extLst>
              <a:ext uri="{FF2B5EF4-FFF2-40B4-BE49-F238E27FC236}">
                <a16:creationId xmlns:a16="http://schemas.microsoft.com/office/drawing/2014/main" id="{43B37044-2078-46CA-B3D3-7383E3B5DF10}"/>
              </a:ext>
            </a:extLst>
          </p:cNvPr>
          <p:cNvSpPr>
            <a:spLocks noChangeArrowheads="1"/>
          </p:cNvSpPr>
          <p:nvPr/>
        </p:nvSpPr>
        <p:spPr bwMode="auto">
          <a:xfrm rot="-1269509">
            <a:off x="467219" y="3207302"/>
            <a:ext cx="8440386" cy="156966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tabLst>
                <a:tab pos="457200" algn="l"/>
              </a:tabLst>
              <a:defRPr sz="2400">
                <a:solidFill>
                  <a:schemeClr val="tx1"/>
                </a:solidFill>
                <a:latin typeface="Arial" panose="020B0604020202020204" pitchFamily="34" charset="0"/>
              </a:defRPr>
            </a:lvl1pPr>
            <a:lvl2pPr>
              <a:tabLst>
                <a:tab pos="457200" algn="l"/>
              </a:tabLst>
              <a:defRPr sz="2400">
                <a:solidFill>
                  <a:schemeClr val="tx1"/>
                </a:solidFill>
                <a:latin typeface="Arial" panose="020B0604020202020204" pitchFamily="34" charset="0"/>
              </a:defRPr>
            </a:lvl2pPr>
            <a:lvl3pPr>
              <a:tabLst>
                <a:tab pos="457200" algn="l"/>
              </a:tabLst>
              <a:defRPr sz="2400">
                <a:solidFill>
                  <a:schemeClr val="tx1"/>
                </a:solidFill>
                <a:latin typeface="Arial" panose="020B0604020202020204" pitchFamily="34" charset="0"/>
              </a:defRPr>
            </a:lvl3pPr>
            <a:lvl4pPr>
              <a:tabLst>
                <a:tab pos="457200" algn="l"/>
              </a:tabLst>
              <a:defRPr sz="2400">
                <a:solidFill>
                  <a:schemeClr val="tx1"/>
                </a:solidFill>
                <a:latin typeface="Arial" panose="020B0604020202020204" pitchFamily="34" charset="0"/>
              </a:defRPr>
            </a:lvl4pPr>
            <a:lvl5pPr>
              <a:tabLst>
                <a:tab pos="457200" algn="l"/>
              </a:tabLst>
              <a:defRPr sz="2400">
                <a:solidFill>
                  <a:schemeClr val="tx1"/>
                </a:solidFill>
                <a:latin typeface="Arial" panose="020B0604020202020204" pitchFamily="34" charset="0"/>
              </a:defRPr>
            </a:lvl5pPr>
            <a:lvl6pPr fontAlgn="base">
              <a:spcBef>
                <a:spcPct val="0"/>
              </a:spcBef>
              <a:spcAft>
                <a:spcPct val="0"/>
              </a:spcAft>
              <a:tabLst>
                <a:tab pos="457200" algn="l"/>
              </a:tabLst>
              <a:defRPr sz="2400">
                <a:solidFill>
                  <a:schemeClr val="tx1"/>
                </a:solidFill>
                <a:latin typeface="Arial" panose="020B0604020202020204" pitchFamily="34" charset="0"/>
              </a:defRPr>
            </a:lvl6pPr>
            <a:lvl7pPr fontAlgn="base">
              <a:spcBef>
                <a:spcPct val="0"/>
              </a:spcBef>
              <a:spcAft>
                <a:spcPct val="0"/>
              </a:spcAft>
              <a:tabLst>
                <a:tab pos="457200" algn="l"/>
              </a:tabLst>
              <a:defRPr sz="2400">
                <a:solidFill>
                  <a:schemeClr val="tx1"/>
                </a:solidFill>
                <a:latin typeface="Arial" panose="020B0604020202020204" pitchFamily="34" charset="0"/>
              </a:defRPr>
            </a:lvl7pPr>
            <a:lvl8pPr fontAlgn="base">
              <a:spcBef>
                <a:spcPct val="0"/>
              </a:spcBef>
              <a:spcAft>
                <a:spcPct val="0"/>
              </a:spcAft>
              <a:tabLst>
                <a:tab pos="457200" algn="l"/>
              </a:tabLst>
              <a:defRPr sz="2400">
                <a:solidFill>
                  <a:schemeClr val="tx1"/>
                </a:solidFill>
                <a:latin typeface="Arial" panose="020B0604020202020204" pitchFamily="34" charset="0"/>
              </a:defRPr>
            </a:lvl8pPr>
            <a:lvl9pPr fontAlgn="base">
              <a:spcBef>
                <a:spcPct val="0"/>
              </a:spcBef>
              <a:spcAft>
                <a:spcPct val="0"/>
              </a:spcAft>
              <a:tabLst>
                <a:tab pos="457200" algn="l"/>
              </a:tabLst>
              <a:defRPr sz="2400">
                <a:solidFill>
                  <a:schemeClr val="tx1"/>
                </a:solidFill>
                <a:latin typeface="Arial" panose="020B0604020202020204" pitchFamily="34" charset="0"/>
              </a:defRPr>
            </a:lvl9pPr>
          </a:lstStyle>
          <a:p>
            <a:pPr lvl="1" algn="ctr" defTabSz="914400" fontAlgn="base">
              <a:spcBef>
                <a:spcPct val="0"/>
              </a:spcBef>
              <a:spcAft>
                <a:spcPct val="0"/>
              </a:spcAft>
              <a:defRPr/>
            </a:pPr>
            <a:r>
              <a:rPr lang="ar-JO" sz="3200" b="1" dirty="0">
                <a:solidFill>
                  <a:schemeClr val="bg1"/>
                </a:solidFill>
                <a:cs typeface="Arial" panose="020B0604020202020204" pitchFamily="34" charset="0"/>
              </a:rPr>
              <a:t>التركيز الأساسي هو </a:t>
            </a:r>
            <a:r>
              <a:rPr lang="ar-JO" sz="3200" b="1" dirty="0">
                <a:solidFill>
                  <a:srgbClr val="FFFF00"/>
                </a:solidFill>
                <a:cs typeface="Arial" panose="020B0604020202020204" pitchFamily="34" charset="0"/>
              </a:rPr>
              <a:t>مسيحي</a:t>
            </a:r>
            <a:r>
              <a:rPr lang="ar-JO" sz="3200" b="1" dirty="0">
                <a:solidFill>
                  <a:schemeClr val="bg1"/>
                </a:solidFill>
                <a:cs typeface="Arial" panose="020B0604020202020204" pitchFamily="34" charset="0"/>
              </a:rPr>
              <a:t> لإثبات أن يسوع هو المسيح الإلهي وأن ملكوت الله يخترق الآن التاريخ البشري بقوة جديدة.</a:t>
            </a:r>
            <a:endParaRPr kumimoji="0" lang="en-US" altLang="en-US" sz="3200" b="1" i="1" u="none" strike="noStrike" kern="1200" cap="none" spc="0" normalizeH="0" baseline="0" noProof="0" dirty="0">
              <a:ln>
                <a:noFill/>
              </a:ln>
              <a:solidFill>
                <a:schemeClr val="bg1"/>
              </a:solidFill>
              <a:effectLst/>
              <a:uLnTx/>
              <a:uFillTx/>
              <a:cs typeface="Arial" panose="020B0604020202020204" pitchFamily="34" charset="0"/>
            </a:endParaRPr>
          </a:p>
        </p:txBody>
      </p:sp>
    </p:spTree>
    <p:extLst>
      <p:ext uri="{BB962C8B-B14F-4D97-AF65-F5344CB8AC3E}">
        <p14:creationId xmlns:p14="http://schemas.microsoft.com/office/powerpoint/2010/main" val="1875879243"/>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4393"/>
                                        </p:tgtEl>
                                        <p:attrNameLst>
                                          <p:attrName>style.visibility</p:attrName>
                                        </p:attrNameLst>
                                      </p:cBhvr>
                                      <p:to>
                                        <p:strVal val="visible"/>
                                      </p:to>
                                    </p:set>
                                    <p:animEffect transition="in" filter="fade">
                                      <p:cBhvr>
                                        <p:cTn id="7" dur="1000"/>
                                        <p:tgtEl>
                                          <p:spTgt spid="144393"/>
                                        </p:tgtEl>
                                      </p:cBhvr>
                                    </p:animEffect>
                                    <p:anim calcmode="lin" valueType="num">
                                      <p:cBhvr>
                                        <p:cTn id="8" dur="1000" fill="hold"/>
                                        <p:tgtEl>
                                          <p:spTgt spid="144393"/>
                                        </p:tgtEl>
                                        <p:attrNameLst>
                                          <p:attrName>ppt_x</p:attrName>
                                        </p:attrNameLst>
                                      </p:cBhvr>
                                      <p:tavLst>
                                        <p:tav tm="0">
                                          <p:val>
                                            <p:strVal val="#ppt_x"/>
                                          </p:val>
                                        </p:tav>
                                        <p:tav tm="100000">
                                          <p:val>
                                            <p:strVal val="#ppt_x"/>
                                          </p:val>
                                        </p:tav>
                                      </p:tavLst>
                                    </p:anim>
                                    <p:anim calcmode="lin" valueType="num">
                                      <p:cBhvr>
                                        <p:cTn id="9" dur="1000" fill="hold"/>
                                        <p:tgtEl>
                                          <p:spTgt spid="14439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4390"/>
                                        </p:tgtEl>
                                        <p:attrNameLst>
                                          <p:attrName>style.visibility</p:attrName>
                                        </p:attrNameLst>
                                      </p:cBhvr>
                                      <p:to>
                                        <p:strVal val="visible"/>
                                      </p:to>
                                    </p:set>
                                    <p:animEffect transition="in" filter="fade">
                                      <p:cBhvr>
                                        <p:cTn id="12" dur="1000"/>
                                        <p:tgtEl>
                                          <p:spTgt spid="144390"/>
                                        </p:tgtEl>
                                      </p:cBhvr>
                                    </p:animEffect>
                                    <p:anim calcmode="lin" valueType="num">
                                      <p:cBhvr>
                                        <p:cTn id="13" dur="1000" fill="hold"/>
                                        <p:tgtEl>
                                          <p:spTgt spid="144390"/>
                                        </p:tgtEl>
                                        <p:attrNameLst>
                                          <p:attrName>ppt_x</p:attrName>
                                        </p:attrNameLst>
                                      </p:cBhvr>
                                      <p:tavLst>
                                        <p:tav tm="0">
                                          <p:val>
                                            <p:strVal val="#ppt_x"/>
                                          </p:val>
                                        </p:tav>
                                        <p:tav tm="100000">
                                          <p:val>
                                            <p:strVal val="#ppt_x"/>
                                          </p:val>
                                        </p:tav>
                                      </p:tavLst>
                                    </p:anim>
                                    <p:anim calcmode="lin" valueType="num">
                                      <p:cBhvr>
                                        <p:cTn id="14" dur="1000" fill="hold"/>
                                        <p:tgtEl>
                                          <p:spTgt spid="144390"/>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144391"/>
                                        </p:tgtEl>
                                        <p:attrNameLst>
                                          <p:attrName>style.visibility</p:attrName>
                                        </p:attrNameLst>
                                      </p:cBhvr>
                                      <p:to>
                                        <p:strVal val="visible"/>
                                      </p:to>
                                    </p:set>
                                    <p:anim calcmode="lin" valueType="num">
                                      <p:cBhvr>
                                        <p:cTn id="19" dur="1000" fill="hold"/>
                                        <p:tgtEl>
                                          <p:spTgt spid="144391"/>
                                        </p:tgtEl>
                                        <p:attrNameLst>
                                          <p:attrName>ppt_x</p:attrName>
                                        </p:attrNameLst>
                                      </p:cBhvr>
                                      <p:tavLst>
                                        <p:tav tm="0">
                                          <p:val>
                                            <p:strVal val="#ppt_x-.2"/>
                                          </p:val>
                                        </p:tav>
                                        <p:tav tm="100000">
                                          <p:val>
                                            <p:strVal val="#ppt_x"/>
                                          </p:val>
                                        </p:tav>
                                      </p:tavLst>
                                    </p:anim>
                                    <p:anim calcmode="lin" valueType="num">
                                      <p:cBhvr>
                                        <p:cTn id="20" dur="1000" fill="hold"/>
                                        <p:tgtEl>
                                          <p:spTgt spid="144391"/>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44391"/>
                                        </p:tgtEl>
                                      </p:cBhvr>
                                    </p:animEffect>
                                  </p:childTnLst>
                                </p:cTn>
                              </p:par>
                              <p:par>
                                <p:cTn id="22" presetID="29" presetClass="entr" presetSubtype="0" fill="hold" grpId="0" nodeType="withEffect">
                                  <p:stCondLst>
                                    <p:cond delay="0"/>
                                  </p:stCondLst>
                                  <p:childTnLst>
                                    <p:set>
                                      <p:cBhvr>
                                        <p:cTn id="23" dur="1" fill="hold">
                                          <p:stCondLst>
                                            <p:cond delay="0"/>
                                          </p:stCondLst>
                                        </p:cTn>
                                        <p:tgtEl>
                                          <p:spTgt spid="144394"/>
                                        </p:tgtEl>
                                        <p:attrNameLst>
                                          <p:attrName>style.visibility</p:attrName>
                                        </p:attrNameLst>
                                      </p:cBhvr>
                                      <p:to>
                                        <p:strVal val="visible"/>
                                      </p:to>
                                    </p:set>
                                    <p:anim calcmode="lin" valueType="num">
                                      <p:cBhvr>
                                        <p:cTn id="24" dur="1000" fill="hold"/>
                                        <p:tgtEl>
                                          <p:spTgt spid="144394"/>
                                        </p:tgtEl>
                                        <p:attrNameLst>
                                          <p:attrName>ppt_x</p:attrName>
                                        </p:attrNameLst>
                                      </p:cBhvr>
                                      <p:tavLst>
                                        <p:tav tm="0">
                                          <p:val>
                                            <p:strVal val="#ppt_x-.2"/>
                                          </p:val>
                                        </p:tav>
                                        <p:tav tm="100000">
                                          <p:val>
                                            <p:strVal val="#ppt_x"/>
                                          </p:val>
                                        </p:tav>
                                      </p:tavLst>
                                    </p:anim>
                                    <p:anim calcmode="lin" valueType="num">
                                      <p:cBhvr>
                                        <p:cTn id="25" dur="1000" fill="hold"/>
                                        <p:tgtEl>
                                          <p:spTgt spid="144394"/>
                                        </p:tgtEl>
                                        <p:attrNameLst>
                                          <p:attrName>ppt_y</p:attrName>
                                        </p:attrNameLst>
                                      </p:cBhvr>
                                      <p:tavLst>
                                        <p:tav tm="0">
                                          <p:val>
                                            <p:strVal val="#ppt_y"/>
                                          </p:val>
                                        </p:tav>
                                        <p:tav tm="100000">
                                          <p:val>
                                            <p:strVal val="#ppt_y"/>
                                          </p:val>
                                        </p:tav>
                                      </p:tavLst>
                                    </p:anim>
                                    <p:animEffect transition="in" filter="wipe(right)" prLst="gradientSize: 0.1">
                                      <p:cBhvr>
                                        <p:cTn id="26" dur="1000"/>
                                        <p:tgtEl>
                                          <p:spTgt spid="14439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144392"/>
                                        </p:tgtEl>
                                        <p:attrNameLst>
                                          <p:attrName>style.visibility</p:attrName>
                                        </p:attrNameLst>
                                      </p:cBhvr>
                                      <p:to>
                                        <p:strVal val="visible"/>
                                      </p:to>
                                    </p:set>
                                    <p:animEffect transition="in" filter="fade">
                                      <p:cBhvr>
                                        <p:cTn id="31" dur="1000"/>
                                        <p:tgtEl>
                                          <p:spTgt spid="144392"/>
                                        </p:tgtEl>
                                      </p:cBhvr>
                                    </p:animEffect>
                                    <p:anim calcmode="lin" valueType="num">
                                      <p:cBhvr>
                                        <p:cTn id="32" dur="1000" fill="hold"/>
                                        <p:tgtEl>
                                          <p:spTgt spid="144392"/>
                                        </p:tgtEl>
                                        <p:attrNameLst>
                                          <p:attrName>ppt_x</p:attrName>
                                        </p:attrNameLst>
                                      </p:cBhvr>
                                      <p:tavLst>
                                        <p:tav tm="0">
                                          <p:val>
                                            <p:strVal val="#ppt_x"/>
                                          </p:val>
                                        </p:tav>
                                        <p:tav tm="100000">
                                          <p:val>
                                            <p:strVal val="#ppt_x"/>
                                          </p:val>
                                        </p:tav>
                                      </p:tavLst>
                                    </p:anim>
                                    <p:anim calcmode="lin" valueType="num">
                                      <p:cBhvr>
                                        <p:cTn id="33" dur="1000" fill="hold"/>
                                        <p:tgtEl>
                                          <p:spTgt spid="144392"/>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0"/>
                                  </p:stCondLst>
                                  <p:childTnLst>
                                    <p:set>
                                      <p:cBhvr>
                                        <p:cTn id="35" dur="1" fill="hold">
                                          <p:stCondLst>
                                            <p:cond delay="0"/>
                                          </p:stCondLst>
                                        </p:cTn>
                                        <p:tgtEl>
                                          <p:spTgt spid="144395"/>
                                        </p:tgtEl>
                                        <p:attrNameLst>
                                          <p:attrName>style.visibility</p:attrName>
                                        </p:attrNameLst>
                                      </p:cBhvr>
                                      <p:to>
                                        <p:strVal val="visible"/>
                                      </p:to>
                                    </p:set>
                                    <p:animEffect transition="in" filter="fade">
                                      <p:cBhvr>
                                        <p:cTn id="36" dur="1000"/>
                                        <p:tgtEl>
                                          <p:spTgt spid="144395"/>
                                        </p:tgtEl>
                                      </p:cBhvr>
                                    </p:animEffect>
                                    <p:anim calcmode="lin" valueType="num">
                                      <p:cBhvr>
                                        <p:cTn id="37" dur="1000" fill="hold"/>
                                        <p:tgtEl>
                                          <p:spTgt spid="144395"/>
                                        </p:tgtEl>
                                        <p:attrNameLst>
                                          <p:attrName>ppt_x</p:attrName>
                                        </p:attrNameLst>
                                      </p:cBhvr>
                                      <p:tavLst>
                                        <p:tav tm="0">
                                          <p:val>
                                            <p:strVal val="#ppt_x"/>
                                          </p:val>
                                        </p:tav>
                                        <p:tav tm="100000">
                                          <p:val>
                                            <p:strVal val="#ppt_x"/>
                                          </p:val>
                                        </p:tav>
                                      </p:tavLst>
                                    </p:anim>
                                    <p:anim calcmode="lin" valueType="num">
                                      <p:cBhvr>
                                        <p:cTn id="38" dur="1000" fill="hold"/>
                                        <p:tgtEl>
                                          <p:spTgt spid="144395"/>
                                        </p:tgtEl>
                                        <p:attrNameLst>
                                          <p:attrName>ppt_y</p:attrName>
                                        </p:attrNameLst>
                                      </p:cBhvr>
                                      <p:tavLst>
                                        <p:tav tm="0">
                                          <p:val>
                                            <p:strVal val="#ppt_y-.1"/>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4396"/>
                                        </p:tgtEl>
                                        <p:attrNameLst>
                                          <p:attrName>style.visibility</p:attrName>
                                        </p:attrNameLst>
                                      </p:cBhvr>
                                      <p:to>
                                        <p:strVal val="visible"/>
                                      </p:to>
                                    </p:set>
                                    <p:anim calcmode="lin" valueType="num">
                                      <p:cBhvr additive="base">
                                        <p:cTn id="43" dur="500" fill="hold"/>
                                        <p:tgtEl>
                                          <p:spTgt spid="144396"/>
                                        </p:tgtEl>
                                        <p:attrNameLst>
                                          <p:attrName>ppt_x</p:attrName>
                                        </p:attrNameLst>
                                      </p:cBhvr>
                                      <p:tavLst>
                                        <p:tav tm="0">
                                          <p:val>
                                            <p:strVal val="#ppt_x"/>
                                          </p:val>
                                        </p:tav>
                                        <p:tav tm="100000">
                                          <p:val>
                                            <p:strVal val="#ppt_x"/>
                                          </p:val>
                                        </p:tav>
                                      </p:tavLst>
                                    </p:anim>
                                    <p:anim calcmode="lin" valueType="num">
                                      <p:cBhvr additive="base">
                                        <p:cTn id="44" dur="500" fill="hold"/>
                                        <p:tgtEl>
                                          <p:spTgt spid="144396"/>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44397"/>
                                        </p:tgtEl>
                                        <p:attrNameLst>
                                          <p:attrName>style.visibility</p:attrName>
                                        </p:attrNameLst>
                                      </p:cBhvr>
                                      <p:to>
                                        <p:strVal val="visible"/>
                                      </p:to>
                                    </p:set>
                                    <p:anim calcmode="lin" valueType="num">
                                      <p:cBhvr additive="base">
                                        <p:cTn id="47" dur="500" fill="hold"/>
                                        <p:tgtEl>
                                          <p:spTgt spid="144397"/>
                                        </p:tgtEl>
                                        <p:attrNameLst>
                                          <p:attrName>ppt_x</p:attrName>
                                        </p:attrNameLst>
                                      </p:cBhvr>
                                      <p:tavLst>
                                        <p:tav tm="0">
                                          <p:val>
                                            <p:strVal val="#ppt_x"/>
                                          </p:val>
                                        </p:tav>
                                        <p:tav tm="100000">
                                          <p:val>
                                            <p:strVal val="#ppt_x"/>
                                          </p:val>
                                        </p:tav>
                                      </p:tavLst>
                                    </p:anim>
                                    <p:anim calcmode="lin" valueType="num">
                                      <p:cBhvr additive="base">
                                        <p:cTn id="48" dur="500" fill="hold"/>
                                        <p:tgtEl>
                                          <p:spTgt spid="144397"/>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3" presetClass="entr" presetSubtype="16" fill="hold" grpId="0" nodeType="clickEffect">
                                  <p:stCondLst>
                                    <p:cond delay="0"/>
                                  </p:stCondLst>
                                  <p:childTnLst>
                                    <p:set>
                                      <p:cBhvr>
                                        <p:cTn id="52" dur="1" fill="hold">
                                          <p:stCondLst>
                                            <p:cond delay="0"/>
                                          </p:stCondLst>
                                        </p:cTn>
                                        <p:tgtEl>
                                          <p:spTgt spid="144399"/>
                                        </p:tgtEl>
                                        <p:attrNameLst>
                                          <p:attrName>style.visibility</p:attrName>
                                        </p:attrNameLst>
                                      </p:cBhvr>
                                      <p:to>
                                        <p:strVal val="visible"/>
                                      </p:to>
                                    </p:set>
                                    <p:anim calcmode="lin" valueType="num">
                                      <p:cBhvr>
                                        <p:cTn id="53" dur="1000" fill="hold"/>
                                        <p:tgtEl>
                                          <p:spTgt spid="144399"/>
                                        </p:tgtEl>
                                        <p:attrNameLst>
                                          <p:attrName>ppt_w</p:attrName>
                                        </p:attrNameLst>
                                      </p:cBhvr>
                                      <p:tavLst>
                                        <p:tav tm="0">
                                          <p:val>
                                            <p:fltVal val="0"/>
                                          </p:val>
                                        </p:tav>
                                        <p:tav tm="100000">
                                          <p:val>
                                            <p:strVal val="#ppt_w"/>
                                          </p:val>
                                        </p:tav>
                                      </p:tavLst>
                                    </p:anim>
                                    <p:anim calcmode="lin" valueType="num">
                                      <p:cBhvr>
                                        <p:cTn id="54" dur="1000" fill="hold"/>
                                        <p:tgtEl>
                                          <p:spTgt spid="14439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90" grpId="0" animBg="1"/>
      <p:bldP spid="144391" grpId="0" animBg="1"/>
      <p:bldP spid="144392" grpId="0" animBg="1"/>
      <p:bldP spid="144393" grpId="0" animBg="1"/>
      <p:bldP spid="144394" grpId="0" animBg="1"/>
      <p:bldP spid="144395" grpId="0" animBg="1"/>
      <p:bldP spid="144396" grpId="0" animBg="1"/>
      <p:bldP spid="144397" grpId="0" animBg="1"/>
      <p:bldP spid="144399" grpId="0" animBg="1"/>
    </p:bldLst>
  </p:timing>
</p:sld>
</file>

<file path=ppt/slides/slide23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28003" name="Rectangle 3">
            <a:extLst>
              <a:ext uri="{FF2B5EF4-FFF2-40B4-BE49-F238E27FC236}">
                <a16:creationId xmlns:a16="http://schemas.microsoft.com/office/drawing/2014/main" id="{83907381-6E5D-4D06-89D0-6860296BF528}"/>
              </a:ext>
            </a:extLst>
          </p:cNvPr>
          <p:cNvSpPr>
            <a:spLocks noGrp="1" noChangeArrowheads="1"/>
          </p:cNvSpPr>
          <p:nvPr>
            <p:ph type="title"/>
          </p:nvPr>
        </p:nvSpPr>
        <p:spPr>
          <a:xfrm>
            <a:off x="381000" y="0"/>
            <a:ext cx="8229600" cy="1143000"/>
          </a:xfrm>
        </p:spPr>
        <p:txBody>
          <a:bodyPr/>
          <a:lstStyle/>
          <a:p>
            <a:r>
              <a:rPr lang="ar-JO" altLang="en-US" sz="4800" dirty="0">
                <a:latin typeface="Eras Bold ITC" panose="020B0907030504020204" pitchFamily="34" charset="0"/>
              </a:rPr>
              <a:t>الإنسحاب من الجليل</a:t>
            </a:r>
            <a:endParaRPr lang="en-US" altLang="en-US" sz="4800" dirty="0">
              <a:latin typeface="Eras Bold ITC" panose="020B0907030504020204" pitchFamily="34" charset="0"/>
            </a:endParaRPr>
          </a:p>
        </p:txBody>
      </p:sp>
      <p:sp>
        <p:nvSpPr>
          <p:cNvPr id="128005" name="Rectangle 5">
            <a:extLst>
              <a:ext uri="{FF2B5EF4-FFF2-40B4-BE49-F238E27FC236}">
                <a16:creationId xmlns:a16="http://schemas.microsoft.com/office/drawing/2014/main" id="{5A26020B-F811-47A6-82A7-2E5D0A6B0263}"/>
              </a:ext>
            </a:extLst>
          </p:cNvPr>
          <p:cNvSpPr>
            <a:spLocks noChangeArrowheads="1"/>
          </p:cNvSpPr>
          <p:nvPr/>
        </p:nvSpPr>
        <p:spPr bwMode="auto">
          <a:xfrm>
            <a:off x="633412" y="1231614"/>
            <a:ext cx="3938588" cy="5847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فترة الخدمة الرئيسية الثالثة</a:t>
            </a:r>
            <a:endParaRPr kumimoji="0" lang="en-US" altLang="en-US" sz="32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128006" name="WordArt 6">
            <a:extLst>
              <a:ext uri="{FF2B5EF4-FFF2-40B4-BE49-F238E27FC236}">
                <a16:creationId xmlns:a16="http://schemas.microsoft.com/office/drawing/2014/main" id="{81706A17-933D-45A9-89C7-7AB267D8F65E}"/>
              </a:ext>
            </a:extLst>
          </p:cNvPr>
          <p:cNvSpPr>
            <a:spLocks noChangeArrowheads="1" noChangeShapeType="1" noTextEdit="1"/>
          </p:cNvSpPr>
          <p:nvPr/>
        </p:nvSpPr>
        <p:spPr bwMode="auto">
          <a:xfrm>
            <a:off x="609600" y="1905000"/>
            <a:ext cx="4267200" cy="1524000"/>
          </a:xfrm>
          <a:prstGeom prst="rect">
            <a:avLst/>
          </a:prstGeom>
        </p:spPr>
        <p:txBody>
          <a:bodyPr wrap="none" fromWordArt="1">
            <a:prstTxWarp prst="textInflateTop">
              <a:avLst>
                <a:gd name="adj" fmla="val 31917"/>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19050">
                  <a:solidFill>
                    <a:srgbClr val="99CCFF"/>
                  </a:solidFill>
                  <a:round/>
                  <a:headEnd/>
                  <a:tailEnd/>
                </a:ln>
                <a:solidFill>
                  <a:srgbClr val="FF0000"/>
                </a:solidFill>
                <a:effectLst>
                  <a:outerShdw dist="35921" dir="2700000" algn="ctr" rotWithShape="0">
                    <a:srgbClr val="990000"/>
                  </a:outerShdw>
                </a:effectLst>
                <a:uLnTx/>
                <a:uFillTx/>
                <a:latin typeface="Impact" panose="020B0806030902050204" pitchFamily="34" charset="0"/>
                <a:ea typeface="+mn-ea"/>
                <a:cs typeface="+mn-cs"/>
              </a:rPr>
              <a:t>الرفض</a:t>
            </a:r>
            <a:endParaRPr kumimoji="0" lang="en-GB" sz="3600" b="0" i="0" u="none" strike="noStrike" kern="10" cap="none" spc="0" normalizeH="0" baseline="0" noProof="0" dirty="0">
              <a:ln w="19050">
                <a:solidFill>
                  <a:srgbClr val="99CCFF"/>
                </a:solidFill>
                <a:round/>
                <a:headEnd/>
                <a:tailEnd/>
              </a:ln>
              <a:solidFill>
                <a:srgbClr val="FF0000"/>
              </a:solidFill>
              <a:effectLst>
                <a:outerShdw dist="35921" dir="2700000" algn="ctr" rotWithShape="0">
                  <a:srgbClr val="990000"/>
                </a:outerShdw>
              </a:effectLst>
              <a:uLnTx/>
              <a:uFillTx/>
              <a:latin typeface="Impact" panose="020B0806030902050204" pitchFamily="34" charset="0"/>
              <a:ea typeface="+mn-ea"/>
              <a:cs typeface="+mn-cs"/>
            </a:endParaRPr>
          </a:p>
        </p:txBody>
      </p:sp>
      <p:pic>
        <p:nvPicPr>
          <p:cNvPr id="128007" name="Picture 7" descr="Cruxifiction">
            <a:extLst>
              <a:ext uri="{FF2B5EF4-FFF2-40B4-BE49-F238E27FC236}">
                <a16:creationId xmlns:a16="http://schemas.microsoft.com/office/drawing/2014/main" id="{C20CE1D4-E9E0-4AD9-965F-600768B9DF5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3581400"/>
            <a:ext cx="4038600" cy="3028950"/>
          </a:xfrm>
          <a:prstGeom prst="rect">
            <a:avLst/>
          </a:prstGeom>
          <a:noFill/>
          <a:extLst>
            <a:ext uri="{909E8E84-426E-40DD-AFC4-6F175D3DCCD1}">
              <a14:hiddenFill xmlns:a14="http://schemas.microsoft.com/office/drawing/2010/main">
                <a:solidFill>
                  <a:srgbClr val="FFFFFF"/>
                </a:solidFill>
              </a14:hiddenFill>
            </a:ext>
          </a:extLst>
        </p:spPr>
      </p:pic>
      <p:grpSp>
        <p:nvGrpSpPr>
          <p:cNvPr id="128015" name="Group 15">
            <a:extLst>
              <a:ext uri="{FF2B5EF4-FFF2-40B4-BE49-F238E27FC236}">
                <a16:creationId xmlns:a16="http://schemas.microsoft.com/office/drawing/2014/main" id="{6E47D440-0A00-4BBE-9AB0-00D622291DEB}"/>
              </a:ext>
            </a:extLst>
          </p:cNvPr>
          <p:cNvGrpSpPr>
            <a:grpSpLocks/>
          </p:cNvGrpSpPr>
          <p:nvPr/>
        </p:nvGrpSpPr>
        <p:grpSpPr bwMode="auto">
          <a:xfrm>
            <a:off x="5181600" y="1295400"/>
            <a:ext cx="3733800" cy="5257800"/>
            <a:chOff x="3321" y="816"/>
            <a:chExt cx="2167" cy="3312"/>
          </a:xfrm>
        </p:grpSpPr>
        <p:pic>
          <p:nvPicPr>
            <p:cNvPr id="128009" name="Picture 9" descr="MIMPI013">
              <a:extLst>
                <a:ext uri="{FF2B5EF4-FFF2-40B4-BE49-F238E27FC236}">
                  <a16:creationId xmlns:a16="http://schemas.microsoft.com/office/drawing/2014/main" id="{93BC1385-1415-4741-A70C-1347B5330BB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21" y="816"/>
              <a:ext cx="2167" cy="3312"/>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8010" name="Text Box 10">
              <a:extLst>
                <a:ext uri="{FF2B5EF4-FFF2-40B4-BE49-F238E27FC236}">
                  <a16:creationId xmlns:a16="http://schemas.microsoft.com/office/drawing/2014/main" id="{6C24FD80-195A-4316-822C-854AECFAB317}"/>
                </a:ext>
              </a:extLst>
            </p:cNvPr>
            <p:cNvSpPr txBox="1">
              <a:spLocks noChangeArrowheads="1"/>
            </p:cNvSpPr>
            <p:nvPr/>
          </p:nvSpPr>
          <p:spPr bwMode="auto">
            <a:xfrm>
              <a:off x="3891" y="1536"/>
              <a:ext cx="669" cy="288"/>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الجليل</a:t>
              </a: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8011" name="Text Box 11">
              <a:extLst>
                <a:ext uri="{FF2B5EF4-FFF2-40B4-BE49-F238E27FC236}">
                  <a16:creationId xmlns:a16="http://schemas.microsoft.com/office/drawing/2014/main" id="{C774CF28-5406-4072-A2E2-89A9C3188D18}"/>
                </a:ext>
              </a:extLst>
            </p:cNvPr>
            <p:cNvSpPr txBox="1">
              <a:spLocks noChangeArrowheads="1"/>
            </p:cNvSpPr>
            <p:nvPr/>
          </p:nvSpPr>
          <p:spPr bwMode="auto">
            <a:xfrm>
              <a:off x="3504" y="2736"/>
              <a:ext cx="912" cy="291"/>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أورشليم</a:t>
              </a: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grpSp>
      <p:sp>
        <p:nvSpPr>
          <p:cNvPr id="128014" name="Line 14">
            <a:extLst>
              <a:ext uri="{FF2B5EF4-FFF2-40B4-BE49-F238E27FC236}">
                <a16:creationId xmlns:a16="http://schemas.microsoft.com/office/drawing/2014/main" id="{46BF1935-4B8F-4E26-90FC-7CE5ED27EFE2}"/>
              </a:ext>
            </a:extLst>
          </p:cNvPr>
          <p:cNvSpPr>
            <a:spLocks noChangeShapeType="1"/>
          </p:cNvSpPr>
          <p:nvPr/>
        </p:nvSpPr>
        <p:spPr bwMode="auto">
          <a:xfrm flipH="1">
            <a:off x="6324600" y="2895600"/>
            <a:ext cx="609600" cy="14478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40258887"/>
      </p:ext>
    </p:extLst>
  </p:cSld>
  <p:clrMapOvr>
    <a:masterClrMapping/>
  </p:clrMapOvr>
  <p:transition spd="med">
    <p:pull dir="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28015"/>
                                        </p:tgtEl>
                                        <p:attrNameLst>
                                          <p:attrName>style.visibility</p:attrName>
                                        </p:attrNameLst>
                                      </p:cBhvr>
                                      <p:to>
                                        <p:strVal val="visible"/>
                                      </p:to>
                                    </p:set>
                                    <p:animEffect transition="in" filter="fade">
                                      <p:cBhvr>
                                        <p:cTn id="7" dur="2000"/>
                                        <p:tgtEl>
                                          <p:spTgt spid="128015"/>
                                        </p:tgtEl>
                                      </p:cBhvr>
                                    </p:animEffect>
                                  </p:childTnLst>
                                </p:cTn>
                              </p:par>
                            </p:childTnLst>
                          </p:cTn>
                        </p:par>
                        <p:par>
                          <p:cTn id="8" fill="hold" nodeType="afterGroup">
                            <p:stCondLst>
                              <p:cond delay="2000"/>
                            </p:stCondLst>
                            <p:childTnLst>
                              <p:par>
                                <p:cTn id="9" presetID="42" presetClass="entr" presetSubtype="0" fill="hold" nodeType="afterEffect">
                                  <p:stCondLst>
                                    <p:cond delay="0"/>
                                  </p:stCondLst>
                                  <p:childTnLst>
                                    <p:set>
                                      <p:cBhvr>
                                        <p:cTn id="10" dur="1" fill="hold">
                                          <p:stCondLst>
                                            <p:cond delay="0"/>
                                          </p:stCondLst>
                                        </p:cTn>
                                        <p:tgtEl>
                                          <p:spTgt spid="128014"/>
                                        </p:tgtEl>
                                        <p:attrNameLst>
                                          <p:attrName>style.visibility</p:attrName>
                                        </p:attrNameLst>
                                      </p:cBhvr>
                                      <p:to>
                                        <p:strVal val="visible"/>
                                      </p:to>
                                    </p:set>
                                    <p:animEffect transition="in" filter="fade">
                                      <p:cBhvr>
                                        <p:cTn id="11" dur="1000"/>
                                        <p:tgtEl>
                                          <p:spTgt spid="128014"/>
                                        </p:tgtEl>
                                      </p:cBhvr>
                                    </p:animEffect>
                                    <p:anim calcmode="lin" valueType="num">
                                      <p:cBhvr>
                                        <p:cTn id="12" dur="1000" fill="hold"/>
                                        <p:tgtEl>
                                          <p:spTgt spid="128014"/>
                                        </p:tgtEl>
                                        <p:attrNameLst>
                                          <p:attrName>ppt_x</p:attrName>
                                        </p:attrNameLst>
                                      </p:cBhvr>
                                      <p:tavLst>
                                        <p:tav tm="0">
                                          <p:val>
                                            <p:strVal val="#ppt_x"/>
                                          </p:val>
                                        </p:tav>
                                        <p:tav tm="100000">
                                          <p:val>
                                            <p:strVal val="#ppt_x"/>
                                          </p:val>
                                        </p:tav>
                                      </p:tavLst>
                                    </p:anim>
                                    <p:anim calcmode="lin" valueType="num">
                                      <p:cBhvr>
                                        <p:cTn id="13" dur="1000" fill="hold"/>
                                        <p:tgtEl>
                                          <p:spTgt spid="128014"/>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9" presetClass="entr" presetSubtype="0" fill="hold" grpId="0" nodeType="clickEffect">
                                  <p:stCondLst>
                                    <p:cond delay="0"/>
                                  </p:stCondLst>
                                  <p:childTnLst>
                                    <p:set>
                                      <p:cBhvr>
                                        <p:cTn id="17" dur="1" fill="hold">
                                          <p:stCondLst>
                                            <p:cond delay="0"/>
                                          </p:stCondLst>
                                        </p:cTn>
                                        <p:tgtEl>
                                          <p:spTgt spid="128005"/>
                                        </p:tgtEl>
                                        <p:attrNameLst>
                                          <p:attrName>style.visibility</p:attrName>
                                        </p:attrNameLst>
                                      </p:cBhvr>
                                      <p:to>
                                        <p:strVal val="visible"/>
                                      </p:to>
                                    </p:set>
                                    <p:anim calcmode="lin" valueType="num">
                                      <p:cBhvr>
                                        <p:cTn id="18" dur="1000" fill="hold"/>
                                        <p:tgtEl>
                                          <p:spTgt spid="128005"/>
                                        </p:tgtEl>
                                        <p:attrNameLst>
                                          <p:attrName>ppt_x</p:attrName>
                                        </p:attrNameLst>
                                      </p:cBhvr>
                                      <p:tavLst>
                                        <p:tav tm="0">
                                          <p:val>
                                            <p:strVal val="#ppt_x-.2"/>
                                          </p:val>
                                        </p:tav>
                                        <p:tav tm="100000">
                                          <p:val>
                                            <p:strVal val="#ppt_x"/>
                                          </p:val>
                                        </p:tav>
                                      </p:tavLst>
                                    </p:anim>
                                    <p:anim calcmode="lin" valueType="num">
                                      <p:cBhvr>
                                        <p:cTn id="19" dur="1000" fill="hold"/>
                                        <p:tgtEl>
                                          <p:spTgt spid="128005"/>
                                        </p:tgtEl>
                                        <p:attrNameLst>
                                          <p:attrName>ppt_y</p:attrName>
                                        </p:attrNameLst>
                                      </p:cBhvr>
                                      <p:tavLst>
                                        <p:tav tm="0">
                                          <p:val>
                                            <p:strVal val="#ppt_y"/>
                                          </p:val>
                                        </p:tav>
                                        <p:tav tm="100000">
                                          <p:val>
                                            <p:strVal val="#ppt_y"/>
                                          </p:val>
                                        </p:tav>
                                      </p:tavLst>
                                    </p:anim>
                                    <p:animEffect transition="in" filter="wipe(right)" prLst="gradientSize: 0.1">
                                      <p:cBhvr>
                                        <p:cTn id="20" dur="1000"/>
                                        <p:tgtEl>
                                          <p:spTgt spid="128005"/>
                                        </p:tgtEl>
                                      </p:cBhvr>
                                    </p:animEffect>
                                  </p:childTnLst>
                                </p:cTn>
                              </p:par>
                            </p:childTnLst>
                          </p:cTn>
                        </p:par>
                        <p:par>
                          <p:cTn id="21" fill="hold" nodeType="afterGroup">
                            <p:stCondLst>
                              <p:cond delay="1000"/>
                            </p:stCondLst>
                            <p:childTnLst>
                              <p:par>
                                <p:cTn id="22" presetID="23" presetClass="entr" presetSubtype="16" fill="hold" nodeType="afterEffect">
                                  <p:stCondLst>
                                    <p:cond delay="0"/>
                                  </p:stCondLst>
                                  <p:childTnLst>
                                    <p:set>
                                      <p:cBhvr>
                                        <p:cTn id="23" dur="1" fill="hold">
                                          <p:stCondLst>
                                            <p:cond delay="0"/>
                                          </p:stCondLst>
                                        </p:cTn>
                                        <p:tgtEl>
                                          <p:spTgt spid="128006"/>
                                        </p:tgtEl>
                                        <p:attrNameLst>
                                          <p:attrName>style.visibility</p:attrName>
                                        </p:attrNameLst>
                                      </p:cBhvr>
                                      <p:to>
                                        <p:strVal val="visible"/>
                                      </p:to>
                                    </p:set>
                                    <p:anim calcmode="lin" valueType="num">
                                      <p:cBhvr>
                                        <p:cTn id="24" dur="500" fill="hold"/>
                                        <p:tgtEl>
                                          <p:spTgt spid="128006"/>
                                        </p:tgtEl>
                                        <p:attrNameLst>
                                          <p:attrName>ppt_w</p:attrName>
                                        </p:attrNameLst>
                                      </p:cBhvr>
                                      <p:tavLst>
                                        <p:tav tm="0">
                                          <p:val>
                                            <p:fltVal val="0"/>
                                          </p:val>
                                        </p:tav>
                                        <p:tav tm="100000">
                                          <p:val>
                                            <p:strVal val="#ppt_w"/>
                                          </p:val>
                                        </p:tav>
                                      </p:tavLst>
                                    </p:anim>
                                    <p:anim calcmode="lin" valueType="num">
                                      <p:cBhvr>
                                        <p:cTn id="25" dur="500" fill="hold"/>
                                        <p:tgtEl>
                                          <p:spTgt spid="128006"/>
                                        </p:tgtEl>
                                        <p:attrNameLst>
                                          <p:attrName>ppt_h</p:attrName>
                                        </p:attrNameLst>
                                      </p:cBhvr>
                                      <p:tavLst>
                                        <p:tav tm="0">
                                          <p:val>
                                            <p:fltVal val="0"/>
                                          </p:val>
                                        </p:tav>
                                        <p:tav tm="100000">
                                          <p:val>
                                            <p:strVal val="#ppt_h"/>
                                          </p:val>
                                        </p:tav>
                                      </p:tavLst>
                                    </p:anim>
                                  </p:childTnLst>
                                </p:cTn>
                              </p:par>
                              <p:par>
                                <p:cTn id="26" presetID="10" presetClass="entr" presetSubtype="0" fill="hold" nodeType="withEffect">
                                  <p:stCondLst>
                                    <p:cond delay="0"/>
                                  </p:stCondLst>
                                  <p:childTnLst>
                                    <p:set>
                                      <p:cBhvr>
                                        <p:cTn id="27" dur="1" fill="hold">
                                          <p:stCondLst>
                                            <p:cond delay="0"/>
                                          </p:stCondLst>
                                        </p:cTn>
                                        <p:tgtEl>
                                          <p:spTgt spid="128007"/>
                                        </p:tgtEl>
                                        <p:attrNameLst>
                                          <p:attrName>style.visibility</p:attrName>
                                        </p:attrNameLst>
                                      </p:cBhvr>
                                      <p:to>
                                        <p:strVal val="visible"/>
                                      </p:to>
                                    </p:set>
                                    <p:animEffect transition="in" filter="fade">
                                      <p:cBhvr>
                                        <p:cTn id="28" dur="2000"/>
                                        <p:tgtEl>
                                          <p:spTgt spid="1280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2994"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8482" name="Rectangle 2"/>
          <p:cNvSpPr>
            <a:spLocks noGrp="1" noChangeArrowheads="1"/>
          </p:cNvSpPr>
          <p:nvPr>
            <p:ph type="title" idx="4294967295"/>
          </p:nvPr>
        </p:nvSpPr>
        <p:spPr>
          <a:xfrm>
            <a:off x="0" y="304800"/>
            <a:ext cx="9144000" cy="1143000"/>
          </a:xfrm>
          <a:effectLst>
            <a:outerShdw blurRad="63500" dist="35921" dir="2700000" algn="ctr" rotWithShape="0">
              <a:srgbClr val="000000"/>
            </a:outerShdw>
          </a:effectLst>
        </p:spPr>
        <p:txBody>
          <a:bodyPr/>
          <a:lstStyle/>
          <a:p>
            <a:pPr eaLnBrk="1" hangingPunct="1"/>
            <a:r>
              <a:rPr lang="ar-JO" sz="4000">
                <a:solidFill>
                  <a:schemeClr val="bg1"/>
                </a:solidFill>
                <a:ea typeface="ＭＳ Ｐゴシック" charset="0"/>
                <a:cs typeface="Arial" panose="020B0604020202020204" pitchFamily="34" charset="0"/>
              </a:rPr>
              <a:t>الحجر قد دحرج</a:t>
            </a:r>
            <a:endParaRPr lang="en-US" dirty="0">
              <a:ea typeface="ＭＳ Ｐゴシック" charset="0"/>
              <a:cs typeface="Arial" panose="020B0604020202020204" pitchFamily="34" charset="0"/>
            </a:endParaRPr>
          </a:p>
        </p:txBody>
      </p:sp>
      <p:pic>
        <p:nvPicPr>
          <p:cNvPr id="212996" name="Picture 6" descr="stone0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0" y="1447800"/>
            <a:ext cx="5562600" cy="5037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7545529"/>
      </p:ext>
    </p:extLst>
  </p:cSld>
  <p:clrMapOvr>
    <a:masterClrMapping/>
  </p:clrMapOvr>
  <p:transition/>
</p:sld>
</file>

<file path=ppt/slides/slide24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47458" name="Rectangle 2">
            <a:extLst>
              <a:ext uri="{FF2B5EF4-FFF2-40B4-BE49-F238E27FC236}">
                <a16:creationId xmlns:a16="http://schemas.microsoft.com/office/drawing/2014/main" id="{1129AE5E-CE58-4F28-A605-6A24D1B2F895}"/>
              </a:ext>
            </a:extLst>
          </p:cNvPr>
          <p:cNvSpPr>
            <a:spLocks noGrp="1" noChangeArrowheads="1"/>
          </p:cNvSpPr>
          <p:nvPr>
            <p:ph type="title"/>
          </p:nvPr>
        </p:nvSpPr>
        <p:spPr>
          <a:xfrm>
            <a:off x="381000" y="0"/>
            <a:ext cx="8229600" cy="1143000"/>
          </a:xfrm>
        </p:spPr>
        <p:txBody>
          <a:bodyPr/>
          <a:lstStyle/>
          <a:p>
            <a:r>
              <a:rPr lang="ar-JO" altLang="en-US" sz="4800" dirty="0">
                <a:latin typeface="Eras Bold ITC" panose="020B0907030504020204" pitchFamily="34" charset="0"/>
              </a:rPr>
              <a:t>الإنسحاب من الجليل</a:t>
            </a:r>
            <a:endParaRPr lang="en-US" altLang="en-US" sz="4800" dirty="0">
              <a:latin typeface="Eras Bold ITC" panose="020B0907030504020204" pitchFamily="34" charset="0"/>
            </a:endParaRPr>
          </a:p>
        </p:txBody>
      </p:sp>
      <p:sp>
        <p:nvSpPr>
          <p:cNvPr id="147460" name="WordArt 4">
            <a:extLst>
              <a:ext uri="{FF2B5EF4-FFF2-40B4-BE49-F238E27FC236}">
                <a16:creationId xmlns:a16="http://schemas.microsoft.com/office/drawing/2014/main" id="{BB7848A9-E004-48D8-97CC-D1E85551272B}"/>
              </a:ext>
            </a:extLst>
          </p:cNvPr>
          <p:cNvSpPr>
            <a:spLocks noChangeArrowheads="1" noChangeShapeType="1" noTextEdit="1"/>
          </p:cNvSpPr>
          <p:nvPr/>
        </p:nvSpPr>
        <p:spPr bwMode="auto">
          <a:xfrm>
            <a:off x="609600" y="1905000"/>
            <a:ext cx="4267200" cy="1524000"/>
          </a:xfrm>
          <a:prstGeom prst="rect">
            <a:avLst/>
          </a:prstGeom>
        </p:spPr>
        <p:txBody>
          <a:bodyPr wrap="none" fromWordArt="1">
            <a:prstTxWarp prst="textInflateTop">
              <a:avLst>
                <a:gd name="adj" fmla="val 31917"/>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19050">
                  <a:solidFill>
                    <a:srgbClr val="99CCFF"/>
                  </a:solidFill>
                  <a:round/>
                  <a:headEnd/>
                  <a:tailEnd/>
                </a:ln>
                <a:solidFill>
                  <a:srgbClr val="FF0000"/>
                </a:solidFill>
                <a:effectLst>
                  <a:outerShdw dist="35921" dir="2700000" algn="ctr" rotWithShape="0">
                    <a:srgbClr val="990000"/>
                  </a:outerShdw>
                </a:effectLst>
                <a:uLnTx/>
                <a:uFillTx/>
                <a:latin typeface="Impact" panose="020B0806030902050204" pitchFamily="34" charset="0"/>
                <a:ea typeface="+mn-ea"/>
                <a:cs typeface="+mn-cs"/>
              </a:rPr>
              <a:t>الرفض</a:t>
            </a:r>
            <a:endParaRPr kumimoji="0" lang="en-GB" sz="3600" b="0" i="0" u="none" strike="noStrike" kern="10" cap="none" spc="0" normalizeH="0" baseline="0" noProof="0" dirty="0">
              <a:ln w="19050">
                <a:solidFill>
                  <a:srgbClr val="99CCFF"/>
                </a:solidFill>
                <a:round/>
                <a:headEnd/>
                <a:tailEnd/>
              </a:ln>
              <a:solidFill>
                <a:srgbClr val="FF0000"/>
              </a:solidFill>
              <a:effectLst>
                <a:outerShdw dist="35921" dir="2700000" algn="ctr" rotWithShape="0">
                  <a:srgbClr val="990000"/>
                </a:outerShdw>
              </a:effectLst>
              <a:uLnTx/>
              <a:uFillTx/>
              <a:latin typeface="Impact" panose="020B0806030902050204" pitchFamily="34" charset="0"/>
              <a:ea typeface="+mn-ea"/>
              <a:cs typeface="+mn-cs"/>
            </a:endParaRPr>
          </a:p>
        </p:txBody>
      </p:sp>
      <p:pic>
        <p:nvPicPr>
          <p:cNvPr id="147461" name="Picture 5" descr="Cruxifiction">
            <a:extLst>
              <a:ext uri="{FF2B5EF4-FFF2-40B4-BE49-F238E27FC236}">
                <a16:creationId xmlns:a16="http://schemas.microsoft.com/office/drawing/2014/main" id="{83B64B9A-91B6-4447-B857-75492EA7EDB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3581400"/>
            <a:ext cx="4038600" cy="3028950"/>
          </a:xfrm>
          <a:prstGeom prst="rect">
            <a:avLst/>
          </a:prstGeom>
          <a:noFill/>
          <a:extLst>
            <a:ext uri="{909E8E84-426E-40DD-AFC4-6F175D3DCCD1}">
              <a14:hiddenFill xmlns:a14="http://schemas.microsoft.com/office/drawing/2010/main">
                <a:solidFill>
                  <a:srgbClr val="FFFFFF"/>
                </a:solidFill>
              </a14:hiddenFill>
            </a:ext>
          </a:extLst>
        </p:spPr>
      </p:pic>
      <p:sp>
        <p:nvSpPr>
          <p:cNvPr id="147467" name="Rectangle 11">
            <a:extLst>
              <a:ext uri="{FF2B5EF4-FFF2-40B4-BE49-F238E27FC236}">
                <a16:creationId xmlns:a16="http://schemas.microsoft.com/office/drawing/2014/main" id="{E783799F-5365-4D69-B2A0-A5741A9D700A}"/>
              </a:ext>
            </a:extLst>
          </p:cNvPr>
          <p:cNvSpPr>
            <a:spLocks noChangeArrowheads="1"/>
          </p:cNvSpPr>
          <p:nvPr/>
        </p:nvSpPr>
        <p:spPr bwMode="auto">
          <a:xfrm>
            <a:off x="5105400" y="2362200"/>
            <a:ext cx="3810000" cy="6858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4000" b="0" i="0" u="none" strike="noStrike" kern="1200" cap="none" spc="0" normalizeH="0" baseline="0" noProof="0" dirty="0">
                <a:ln>
                  <a:noFill/>
                </a:ln>
                <a:solidFill>
                  <a:srgbClr val="0033CC"/>
                </a:solidFill>
                <a:effectLst/>
                <a:uLnTx/>
                <a:uFillTx/>
                <a:latin typeface="acme secret agent" charset="0"/>
                <a:ea typeface="+mn-ea"/>
                <a:cs typeface="+mn-cs"/>
              </a:rPr>
              <a:t>الإنسحاب</a:t>
            </a:r>
            <a:endParaRPr kumimoji="0" lang="en-US" altLang="en-US" sz="4400" b="0" i="0" u="none" strike="noStrike" kern="1200" cap="none" spc="0" normalizeH="0" baseline="0" noProof="0" dirty="0">
              <a:ln>
                <a:noFill/>
              </a:ln>
              <a:solidFill>
                <a:srgbClr val="0033CC"/>
              </a:solidFill>
              <a:effectLst/>
              <a:uLnTx/>
              <a:uFillTx/>
              <a:latin typeface="ELLIS" pitchFamily="2" charset="2"/>
              <a:ea typeface="+mn-ea"/>
              <a:cs typeface="+mn-cs"/>
            </a:endParaRPr>
          </a:p>
        </p:txBody>
      </p:sp>
      <p:pic>
        <p:nvPicPr>
          <p:cNvPr id="147468" name="Picture 12" descr="CPLCL001">
            <a:extLst>
              <a:ext uri="{FF2B5EF4-FFF2-40B4-BE49-F238E27FC236}">
                <a16:creationId xmlns:a16="http://schemas.microsoft.com/office/drawing/2014/main" id="{742345E2-F7C2-4B56-956C-6A722F47C26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2600" y="3124200"/>
            <a:ext cx="2438400" cy="24384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5">
            <a:extLst>
              <a:ext uri="{FF2B5EF4-FFF2-40B4-BE49-F238E27FC236}">
                <a16:creationId xmlns:a16="http://schemas.microsoft.com/office/drawing/2014/main" id="{82FE0FF1-D717-99A9-6B38-EA5E4E44DC46}"/>
              </a:ext>
            </a:extLst>
          </p:cNvPr>
          <p:cNvSpPr>
            <a:spLocks noChangeArrowheads="1"/>
          </p:cNvSpPr>
          <p:nvPr/>
        </p:nvSpPr>
        <p:spPr bwMode="auto">
          <a:xfrm>
            <a:off x="633412" y="1231614"/>
            <a:ext cx="3938588" cy="5847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فترة الخدمة الرئيسية الثالثة</a:t>
            </a:r>
            <a:endParaRPr kumimoji="0" lang="en-US" altLang="en-US" sz="32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2428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147468"/>
                                        </p:tgtEl>
                                        <p:attrNameLst>
                                          <p:attrName>style.visibility</p:attrName>
                                        </p:attrNameLst>
                                      </p:cBhvr>
                                      <p:to>
                                        <p:strVal val="visible"/>
                                      </p:to>
                                    </p:set>
                                    <p:animEffect transition="in" filter="fade">
                                      <p:cBhvr>
                                        <p:cTn id="7" dur="1000"/>
                                        <p:tgtEl>
                                          <p:spTgt spid="147468"/>
                                        </p:tgtEl>
                                      </p:cBhvr>
                                    </p:animEffect>
                                    <p:anim calcmode="lin" valueType="num">
                                      <p:cBhvr>
                                        <p:cTn id="8" dur="1000" fill="hold"/>
                                        <p:tgtEl>
                                          <p:spTgt spid="147468"/>
                                        </p:tgtEl>
                                        <p:attrNameLst>
                                          <p:attrName>ppt_x</p:attrName>
                                        </p:attrNameLst>
                                      </p:cBhvr>
                                      <p:tavLst>
                                        <p:tav tm="0">
                                          <p:val>
                                            <p:strVal val="#ppt_x"/>
                                          </p:val>
                                        </p:tav>
                                        <p:tav tm="100000">
                                          <p:val>
                                            <p:strVal val="#ppt_x"/>
                                          </p:val>
                                        </p:tav>
                                      </p:tavLst>
                                    </p:anim>
                                    <p:anim calcmode="lin" valueType="num">
                                      <p:cBhvr>
                                        <p:cTn id="9" dur="1000" fill="hold"/>
                                        <p:tgtEl>
                                          <p:spTgt spid="14746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47467"/>
                                        </p:tgtEl>
                                        <p:attrNameLst>
                                          <p:attrName>style.visibility</p:attrName>
                                        </p:attrNameLst>
                                      </p:cBhvr>
                                      <p:to>
                                        <p:strVal val="visible"/>
                                      </p:to>
                                    </p:set>
                                    <p:animEffect transition="in" filter="fade">
                                      <p:cBhvr>
                                        <p:cTn id="12" dur="1000"/>
                                        <p:tgtEl>
                                          <p:spTgt spid="147467"/>
                                        </p:tgtEl>
                                      </p:cBhvr>
                                    </p:animEffect>
                                    <p:anim calcmode="lin" valueType="num">
                                      <p:cBhvr>
                                        <p:cTn id="13" dur="1000" fill="hold"/>
                                        <p:tgtEl>
                                          <p:spTgt spid="147467"/>
                                        </p:tgtEl>
                                        <p:attrNameLst>
                                          <p:attrName>ppt_x</p:attrName>
                                        </p:attrNameLst>
                                      </p:cBhvr>
                                      <p:tavLst>
                                        <p:tav tm="0">
                                          <p:val>
                                            <p:strVal val="#ppt_x"/>
                                          </p:val>
                                        </p:tav>
                                        <p:tav tm="100000">
                                          <p:val>
                                            <p:strVal val="#ppt_x"/>
                                          </p:val>
                                        </p:tav>
                                      </p:tavLst>
                                    </p:anim>
                                    <p:anim calcmode="lin" valueType="num">
                                      <p:cBhvr>
                                        <p:cTn id="14" dur="1000" fill="hold"/>
                                        <p:tgtEl>
                                          <p:spTgt spid="14746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ppt_x</p:attrName>
                                        </p:attrNameLst>
                                      </p:cBhvr>
                                      <p:tavLst>
                                        <p:tav tm="0">
                                          <p:val>
                                            <p:strVal val="#ppt_x-.2"/>
                                          </p:val>
                                        </p:tav>
                                        <p:tav tm="100000">
                                          <p:val>
                                            <p:strVal val="#ppt_x"/>
                                          </p:val>
                                        </p:tav>
                                      </p:tavLst>
                                    </p:anim>
                                    <p:anim calcmode="lin" valueType="num">
                                      <p:cBhvr>
                                        <p:cTn id="20"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2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67" grpId="0" animBg="1"/>
      <p:bldP spid="3" grpId="0" animBg="1"/>
    </p:bldLst>
  </p:timing>
</p:sld>
</file>

<file path=ppt/slides/slide24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48482" name="Rectangle 2">
            <a:extLst>
              <a:ext uri="{FF2B5EF4-FFF2-40B4-BE49-F238E27FC236}">
                <a16:creationId xmlns:a16="http://schemas.microsoft.com/office/drawing/2014/main" id="{40A6A264-9A19-4EC8-AF8E-9410D96A14C2}"/>
              </a:ext>
            </a:extLst>
          </p:cNvPr>
          <p:cNvSpPr>
            <a:spLocks noGrp="1" noChangeArrowheads="1"/>
          </p:cNvSpPr>
          <p:nvPr>
            <p:ph type="title"/>
          </p:nvPr>
        </p:nvSpPr>
        <p:spPr>
          <a:xfrm>
            <a:off x="381000" y="0"/>
            <a:ext cx="8229600" cy="1143000"/>
          </a:xfrm>
        </p:spPr>
        <p:txBody>
          <a:bodyPr/>
          <a:lstStyle/>
          <a:p>
            <a:r>
              <a:rPr lang="ar-JO" altLang="en-US" sz="4800" dirty="0">
                <a:latin typeface="Eras Bold ITC" panose="020B0907030504020204" pitchFamily="34" charset="0"/>
              </a:rPr>
              <a:t>الإنسحاب من الجليل</a:t>
            </a:r>
            <a:endParaRPr lang="en-US" altLang="en-US" sz="4800" dirty="0">
              <a:latin typeface="Eras Bold ITC" panose="020B0907030504020204" pitchFamily="34" charset="0"/>
            </a:endParaRPr>
          </a:p>
        </p:txBody>
      </p:sp>
      <p:sp>
        <p:nvSpPr>
          <p:cNvPr id="148484" name="WordArt 4">
            <a:extLst>
              <a:ext uri="{FF2B5EF4-FFF2-40B4-BE49-F238E27FC236}">
                <a16:creationId xmlns:a16="http://schemas.microsoft.com/office/drawing/2014/main" id="{CA0BC99D-2F4E-4C03-87E1-62C37C6B5BC6}"/>
              </a:ext>
            </a:extLst>
          </p:cNvPr>
          <p:cNvSpPr>
            <a:spLocks noChangeArrowheads="1" noChangeShapeType="1" noTextEdit="1"/>
          </p:cNvSpPr>
          <p:nvPr/>
        </p:nvSpPr>
        <p:spPr bwMode="auto">
          <a:xfrm>
            <a:off x="609600" y="1905000"/>
            <a:ext cx="4267200" cy="1524000"/>
          </a:xfrm>
          <a:prstGeom prst="rect">
            <a:avLst/>
          </a:prstGeom>
        </p:spPr>
        <p:txBody>
          <a:bodyPr wrap="none" fromWordArt="1">
            <a:prstTxWarp prst="textInflateTop">
              <a:avLst>
                <a:gd name="adj" fmla="val 31917"/>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3600" kern="10" dirty="0">
                <a:ln w="19050">
                  <a:solidFill>
                    <a:srgbClr val="99CCFF"/>
                  </a:solidFill>
                  <a:round/>
                  <a:headEnd/>
                  <a:tailEnd/>
                </a:ln>
                <a:solidFill>
                  <a:srgbClr val="FF0000"/>
                </a:solidFill>
                <a:effectLst>
                  <a:outerShdw dist="35921" dir="2700000" algn="ctr" rotWithShape="0">
                    <a:srgbClr val="990000"/>
                  </a:outerShdw>
                </a:effectLst>
                <a:latin typeface="Impact" panose="020B0806030902050204" pitchFamily="34" charset="0"/>
              </a:rPr>
              <a:t>الرفض</a:t>
            </a:r>
            <a:endParaRPr kumimoji="0" lang="en-GB" sz="3600" b="0" i="0" u="none" strike="noStrike" kern="10" cap="none" spc="0" normalizeH="0" baseline="0" noProof="0" dirty="0">
              <a:ln w="19050">
                <a:solidFill>
                  <a:srgbClr val="99CCFF"/>
                </a:solidFill>
                <a:round/>
                <a:headEnd/>
                <a:tailEnd/>
              </a:ln>
              <a:solidFill>
                <a:srgbClr val="FF0000"/>
              </a:solidFill>
              <a:effectLst>
                <a:outerShdw dist="35921" dir="2700000" algn="ctr" rotWithShape="0">
                  <a:srgbClr val="990000"/>
                </a:outerShdw>
              </a:effectLst>
              <a:uLnTx/>
              <a:uFillTx/>
              <a:latin typeface="Impact" panose="020B0806030902050204" pitchFamily="34" charset="0"/>
              <a:ea typeface="+mn-ea"/>
              <a:cs typeface="+mn-cs"/>
            </a:endParaRPr>
          </a:p>
        </p:txBody>
      </p:sp>
      <p:pic>
        <p:nvPicPr>
          <p:cNvPr id="148485" name="Picture 5" descr="Cruxifiction">
            <a:extLst>
              <a:ext uri="{FF2B5EF4-FFF2-40B4-BE49-F238E27FC236}">
                <a16:creationId xmlns:a16="http://schemas.microsoft.com/office/drawing/2014/main" id="{3D332B23-B84D-4A47-A882-AA2FCE27AB5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3581400"/>
            <a:ext cx="4038600" cy="3028950"/>
          </a:xfrm>
          <a:prstGeom prst="rect">
            <a:avLst/>
          </a:prstGeom>
          <a:noFill/>
          <a:extLst>
            <a:ext uri="{909E8E84-426E-40DD-AFC4-6F175D3DCCD1}">
              <a14:hiddenFill xmlns:a14="http://schemas.microsoft.com/office/drawing/2010/main">
                <a:solidFill>
                  <a:srgbClr val="FFFFFF"/>
                </a:solidFill>
              </a14:hiddenFill>
            </a:ext>
          </a:extLst>
        </p:spPr>
      </p:pic>
      <p:sp>
        <p:nvSpPr>
          <p:cNvPr id="148488" name="Rectangle 8">
            <a:extLst>
              <a:ext uri="{FF2B5EF4-FFF2-40B4-BE49-F238E27FC236}">
                <a16:creationId xmlns:a16="http://schemas.microsoft.com/office/drawing/2014/main" id="{6533B04C-5D6E-45BF-833C-A237BFA7C0D9}"/>
              </a:ext>
            </a:extLst>
          </p:cNvPr>
          <p:cNvSpPr>
            <a:spLocks noChangeArrowheads="1"/>
          </p:cNvSpPr>
          <p:nvPr/>
        </p:nvSpPr>
        <p:spPr bwMode="auto">
          <a:xfrm>
            <a:off x="5334000" y="3657600"/>
            <a:ext cx="3276600" cy="28194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lvl="0" defTabSz="914400" fontAlgn="base">
              <a:spcBef>
                <a:spcPct val="0"/>
              </a:spcBef>
              <a:spcAft>
                <a:spcPct val="0"/>
              </a:spcAft>
              <a:defRPr/>
            </a:pPr>
            <a:r>
              <a:rPr lang="ar-JO" b="1" dirty="0">
                <a:solidFill>
                  <a:schemeClr val="accent2"/>
                </a:solidFill>
              </a:rPr>
              <a:t>اعتراف </a:t>
            </a:r>
          </a:p>
          <a:p>
            <a:pPr lvl="0" defTabSz="914400" fontAlgn="base">
              <a:spcBef>
                <a:spcPct val="0"/>
              </a:spcBef>
              <a:spcAft>
                <a:spcPct val="0"/>
              </a:spcAft>
              <a:defRPr/>
            </a:pPr>
            <a:r>
              <a:rPr lang="ar-JO" b="1" dirty="0">
                <a:solidFill>
                  <a:schemeClr val="accent2"/>
                </a:solidFill>
              </a:rPr>
              <a:t>بطرس </a:t>
            </a:r>
          </a:p>
          <a:p>
            <a:pPr lvl="0" defTabSz="914400" fontAlgn="base">
              <a:spcBef>
                <a:spcPct val="0"/>
              </a:spcBef>
              <a:spcAft>
                <a:spcPct val="0"/>
              </a:spcAft>
              <a:defRPr/>
            </a:pPr>
            <a:r>
              <a:rPr lang="ar-JO" b="1" dirty="0">
                <a:solidFill>
                  <a:schemeClr val="accent2"/>
                </a:solidFill>
              </a:rPr>
              <a:t>وعواقبه</a:t>
            </a:r>
            <a:endParaRPr kumimoji="0" lang="en-US" altLang="en-US" sz="4400" b="0" i="0" u="none" strike="noStrike" kern="1200" cap="none" spc="0" normalizeH="0" baseline="0" noProof="0" dirty="0">
              <a:ln>
                <a:noFill/>
              </a:ln>
              <a:solidFill>
                <a:schemeClr val="accent2"/>
              </a:solidFill>
              <a:effectLst/>
              <a:uLnTx/>
              <a:uFillTx/>
              <a:latin typeface="ELLIS" pitchFamily="2" charset="2"/>
              <a:ea typeface="+mn-ea"/>
              <a:cs typeface="+mn-cs"/>
            </a:endParaRPr>
          </a:p>
        </p:txBody>
      </p:sp>
      <p:grpSp>
        <p:nvGrpSpPr>
          <p:cNvPr id="148489" name="Group 9">
            <a:extLst>
              <a:ext uri="{FF2B5EF4-FFF2-40B4-BE49-F238E27FC236}">
                <a16:creationId xmlns:a16="http://schemas.microsoft.com/office/drawing/2014/main" id="{81EF830C-F73B-4B32-BFB7-C9D697FDA957}"/>
              </a:ext>
            </a:extLst>
          </p:cNvPr>
          <p:cNvGrpSpPr>
            <a:grpSpLocks/>
          </p:cNvGrpSpPr>
          <p:nvPr/>
        </p:nvGrpSpPr>
        <p:grpSpPr bwMode="auto">
          <a:xfrm>
            <a:off x="5867400" y="1676400"/>
            <a:ext cx="2286000" cy="2133600"/>
            <a:chOff x="1632" y="816"/>
            <a:chExt cx="1152" cy="1104"/>
          </a:xfrm>
        </p:grpSpPr>
        <p:pic>
          <p:nvPicPr>
            <p:cNvPr id="148490" name="Picture 10" descr="Disciples">
              <a:extLst>
                <a:ext uri="{FF2B5EF4-FFF2-40B4-BE49-F238E27FC236}">
                  <a16:creationId xmlns:a16="http://schemas.microsoft.com/office/drawing/2014/main" id="{99A35E24-644C-41DD-805D-918E8A279E1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70338" t="25662" b="53807"/>
            <a:stretch>
              <a:fillRect/>
            </a:stretch>
          </p:blipFill>
          <p:spPr bwMode="auto">
            <a:xfrm>
              <a:off x="1728" y="816"/>
              <a:ext cx="980" cy="960"/>
            </a:xfrm>
            <a:prstGeom prst="rect">
              <a:avLst/>
            </a:prstGeom>
            <a:noFill/>
            <a:extLst>
              <a:ext uri="{909E8E84-426E-40DD-AFC4-6F175D3DCCD1}">
                <a14:hiddenFill xmlns:a14="http://schemas.microsoft.com/office/drawing/2010/main">
                  <a:solidFill>
                    <a:srgbClr val="FFFFFF"/>
                  </a:solidFill>
                </a14:hiddenFill>
              </a:ext>
            </a:extLst>
          </p:spPr>
        </p:pic>
        <p:sp>
          <p:nvSpPr>
            <p:cNvPr id="148491" name="Rectangle 11">
              <a:extLst>
                <a:ext uri="{FF2B5EF4-FFF2-40B4-BE49-F238E27FC236}">
                  <a16:creationId xmlns:a16="http://schemas.microsoft.com/office/drawing/2014/main" id="{3992119B-53D2-4AB9-9DA2-79BB65F07B80}"/>
                </a:ext>
              </a:extLst>
            </p:cNvPr>
            <p:cNvSpPr>
              <a:spLocks noChangeArrowheads="1"/>
            </p:cNvSpPr>
            <p:nvPr/>
          </p:nvSpPr>
          <p:spPr bwMode="auto">
            <a:xfrm>
              <a:off x="1632" y="1632"/>
              <a:ext cx="115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endParaRPr kumimoji="0" lang="en-US" altLang="en-US" sz="2000" b="1" u="none" strike="noStrike" kern="1200" cap="none" spc="0" normalizeH="0" baseline="0" noProof="0">
                <a:ln>
                  <a:noFill/>
                </a:ln>
                <a:solidFill>
                  <a:srgbClr val="000000"/>
                </a:solidFill>
                <a:effectLst/>
                <a:uLnTx/>
                <a:uFillTx/>
                <a:ea typeface="+mn-ea"/>
                <a:cs typeface="+mn-cs"/>
              </a:endParaRPr>
            </a:p>
          </p:txBody>
        </p:sp>
      </p:grpSp>
      <p:sp>
        <p:nvSpPr>
          <p:cNvPr id="2" name="Rectangle 5">
            <a:extLst>
              <a:ext uri="{FF2B5EF4-FFF2-40B4-BE49-F238E27FC236}">
                <a16:creationId xmlns:a16="http://schemas.microsoft.com/office/drawing/2014/main" id="{2B5DAB4C-CAD9-E345-2AB3-B457AAE17694}"/>
              </a:ext>
            </a:extLst>
          </p:cNvPr>
          <p:cNvSpPr>
            <a:spLocks noChangeArrowheads="1"/>
          </p:cNvSpPr>
          <p:nvPr/>
        </p:nvSpPr>
        <p:spPr bwMode="auto">
          <a:xfrm>
            <a:off x="633412" y="1231614"/>
            <a:ext cx="3938588" cy="5847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فترة الخدمة الرئيسية الثالثة</a:t>
            </a:r>
            <a:endParaRPr kumimoji="0" lang="en-US" altLang="en-US" sz="32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4398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8488"/>
                                        </p:tgtEl>
                                        <p:attrNameLst>
                                          <p:attrName>style.visibility</p:attrName>
                                        </p:attrNameLst>
                                      </p:cBhvr>
                                      <p:to>
                                        <p:strVal val="visible"/>
                                      </p:to>
                                    </p:set>
                                    <p:animEffect transition="in" filter="fade">
                                      <p:cBhvr>
                                        <p:cTn id="7" dur="2000"/>
                                        <p:tgtEl>
                                          <p:spTgt spid="148488"/>
                                        </p:tgtEl>
                                      </p:cBhvr>
                                    </p:animEffect>
                                  </p:childTnLst>
                                </p:cTn>
                              </p:par>
                              <p:par>
                                <p:cTn id="8" presetID="10" presetClass="entr" presetSubtype="0" fill="hold" nodeType="withEffect">
                                  <p:stCondLst>
                                    <p:cond delay="0"/>
                                  </p:stCondLst>
                                  <p:childTnLst>
                                    <p:set>
                                      <p:cBhvr>
                                        <p:cTn id="9" dur="1" fill="hold">
                                          <p:stCondLst>
                                            <p:cond delay="0"/>
                                          </p:stCondLst>
                                        </p:cTn>
                                        <p:tgtEl>
                                          <p:spTgt spid="148489"/>
                                        </p:tgtEl>
                                        <p:attrNameLst>
                                          <p:attrName>style.visibility</p:attrName>
                                        </p:attrNameLst>
                                      </p:cBhvr>
                                      <p:to>
                                        <p:strVal val="visible"/>
                                      </p:to>
                                    </p:set>
                                    <p:animEffect transition="in" filter="fade">
                                      <p:cBhvr>
                                        <p:cTn id="10" dur="2000"/>
                                        <p:tgtEl>
                                          <p:spTgt spid="148489"/>
                                        </p:tgtEl>
                                      </p:cBhvr>
                                    </p:animEffect>
                                  </p:childTnLst>
                                </p:cTn>
                              </p:par>
                            </p:childTnLst>
                          </p:cTn>
                        </p:par>
                      </p:childTnLst>
                    </p:cTn>
                  </p:par>
                  <p:par>
                    <p:cTn id="11" fill="hold">
                      <p:stCondLst>
                        <p:cond delay="indefinite"/>
                      </p:stCondLst>
                      <p:childTnLst>
                        <p:par>
                          <p:cTn id="12" fill="hold">
                            <p:stCondLst>
                              <p:cond delay="0"/>
                            </p:stCondLst>
                            <p:childTnLst>
                              <p:par>
                                <p:cTn id="13" presetID="29"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ppt_x</p:attrName>
                                        </p:attrNameLst>
                                      </p:cBhvr>
                                      <p:tavLst>
                                        <p:tav tm="0">
                                          <p:val>
                                            <p:strVal val="#ppt_x-.2"/>
                                          </p:val>
                                        </p:tav>
                                        <p:tav tm="100000">
                                          <p:val>
                                            <p:strVal val="#ppt_x"/>
                                          </p:val>
                                        </p:tav>
                                      </p:tavLst>
                                    </p:anim>
                                    <p:anim calcmode="lin" valueType="num">
                                      <p:cBhvr>
                                        <p:cTn id="16"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8" grpId="0" animBg="1"/>
      <p:bldP spid="2" grpId="0" animBg="1"/>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2D748392-CF3E-4F20-A34D-BDD849E7812B}"/>
              </a:ext>
            </a:extLst>
          </p:cNvPr>
          <p:cNvSpPr>
            <a:spLocks noGrp="1" noChangeArrowheads="1"/>
          </p:cNvSpPr>
          <p:nvPr>
            <p:ph type="title" idx="4294967295"/>
          </p:nvPr>
        </p:nvSpPr>
        <p:spPr>
          <a:xfrm>
            <a:off x="457200" y="79375"/>
            <a:ext cx="8458200" cy="1139825"/>
          </a:xfrm>
        </p:spPr>
        <p:txBody>
          <a:bodyPr/>
          <a:lstStyle/>
          <a:p>
            <a:r>
              <a:rPr lang="ar-JO" altLang="en-US" b="1" dirty="0">
                <a:solidFill>
                  <a:schemeClr val="tx1"/>
                </a:solidFill>
                <a:effectLst>
                  <a:outerShdw blurRad="38100" dist="38100" dir="2700000" algn="tl">
                    <a:srgbClr val="010199"/>
                  </a:outerShdw>
                </a:effectLst>
                <a:latin typeface="Georgia" panose="02040502050405020303" pitchFamily="18" charset="0"/>
              </a:rPr>
              <a:t>الخاصية اللاهوتية</a:t>
            </a:r>
            <a:endParaRPr lang="en-US" altLang="en-US" b="1" dirty="0">
              <a:solidFill>
                <a:schemeClr val="tx1"/>
              </a:solidFill>
              <a:effectLst>
                <a:outerShdw blurRad="38100" dist="38100" dir="2700000" algn="tl">
                  <a:srgbClr val="010199"/>
                </a:outerShdw>
              </a:effectLst>
              <a:latin typeface="Georgia" panose="02040502050405020303" pitchFamily="18" charset="0"/>
            </a:endParaRPr>
          </a:p>
        </p:txBody>
      </p:sp>
      <p:sp>
        <p:nvSpPr>
          <p:cNvPr id="151555" name="Text Box 3">
            <a:extLst>
              <a:ext uri="{FF2B5EF4-FFF2-40B4-BE49-F238E27FC236}">
                <a16:creationId xmlns:a16="http://schemas.microsoft.com/office/drawing/2014/main" id="{C07E8EAA-4522-4FAE-A84E-7DDA20D10445}"/>
              </a:ext>
            </a:extLst>
          </p:cNvPr>
          <p:cNvSpPr txBox="1">
            <a:spLocks noChangeArrowheads="1"/>
          </p:cNvSpPr>
          <p:nvPr/>
        </p:nvSpPr>
        <p:spPr bwMode="auto">
          <a:xfrm>
            <a:off x="609600" y="1600200"/>
            <a:ext cx="2014538" cy="523220"/>
          </a:xfrm>
          <a:prstGeom prst="rect">
            <a:avLst/>
          </a:prstGeom>
          <a:solidFill>
            <a:srgbClr val="FFFF00"/>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Times" panose="02020603050405020304" pitchFamily="18" charset="0"/>
                <a:ea typeface="SimSun" panose="02010600030101010101" pitchFamily="2" charset="-122"/>
                <a:cs typeface="+mn-cs"/>
              </a:rPr>
              <a:t>مرقس</a:t>
            </a:r>
            <a:endParaRPr kumimoji="0" lang="en-US" altLang="en-US" sz="28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sp>
        <p:nvSpPr>
          <p:cNvPr id="151556" name="Text Box 4">
            <a:extLst>
              <a:ext uri="{FF2B5EF4-FFF2-40B4-BE49-F238E27FC236}">
                <a16:creationId xmlns:a16="http://schemas.microsoft.com/office/drawing/2014/main" id="{EC96A0EE-8A32-489E-8AF6-B8E50CDC7D23}"/>
              </a:ext>
            </a:extLst>
          </p:cNvPr>
          <p:cNvSpPr txBox="1">
            <a:spLocks noChangeArrowheads="1"/>
          </p:cNvSpPr>
          <p:nvPr/>
        </p:nvSpPr>
        <p:spPr bwMode="auto">
          <a:xfrm>
            <a:off x="3548063" y="1600200"/>
            <a:ext cx="2014537" cy="523220"/>
          </a:xfrm>
          <a:prstGeom prst="rect">
            <a:avLst/>
          </a:prstGeom>
          <a:solidFill>
            <a:srgbClr val="FFFF00"/>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a:ln>
                  <a:noFill/>
                </a:ln>
                <a:solidFill>
                  <a:srgbClr val="000000"/>
                </a:solidFill>
                <a:effectLst/>
                <a:uLnTx/>
                <a:uFillTx/>
                <a:latin typeface="Times" panose="02020603050405020304" pitchFamily="18" charset="0"/>
                <a:ea typeface="SimSun" panose="02010600030101010101" pitchFamily="2" charset="-122"/>
                <a:cs typeface="+mn-cs"/>
              </a:rPr>
              <a:t>متى</a:t>
            </a:r>
            <a:endParaRPr kumimoji="0" lang="en-US" altLang="en-US" sz="28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151557" name="Text Box 5">
            <a:extLst>
              <a:ext uri="{FF2B5EF4-FFF2-40B4-BE49-F238E27FC236}">
                <a16:creationId xmlns:a16="http://schemas.microsoft.com/office/drawing/2014/main" id="{F5225EC6-B161-417A-8FFA-1002CBC2F693}"/>
              </a:ext>
            </a:extLst>
          </p:cNvPr>
          <p:cNvSpPr txBox="1">
            <a:spLocks noChangeArrowheads="1"/>
          </p:cNvSpPr>
          <p:nvPr/>
        </p:nvSpPr>
        <p:spPr bwMode="auto">
          <a:xfrm>
            <a:off x="6519863" y="1600200"/>
            <a:ext cx="2014537" cy="523220"/>
          </a:xfrm>
          <a:prstGeom prst="rect">
            <a:avLst/>
          </a:prstGeom>
          <a:solidFill>
            <a:srgbClr val="FFFF00"/>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a:ln>
                  <a:noFill/>
                </a:ln>
                <a:solidFill>
                  <a:srgbClr val="000000"/>
                </a:solidFill>
                <a:effectLst/>
                <a:uLnTx/>
                <a:uFillTx/>
                <a:latin typeface="Times" panose="02020603050405020304" pitchFamily="18" charset="0"/>
                <a:ea typeface="SimSun" panose="02010600030101010101" pitchFamily="2" charset="-122"/>
                <a:cs typeface="+mn-cs"/>
              </a:rPr>
              <a:t>لوقا</a:t>
            </a:r>
            <a:endParaRPr kumimoji="0" lang="en-US" altLang="en-US" sz="28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151558" name="Text Box 6">
            <a:extLst>
              <a:ext uri="{FF2B5EF4-FFF2-40B4-BE49-F238E27FC236}">
                <a16:creationId xmlns:a16="http://schemas.microsoft.com/office/drawing/2014/main" id="{FA010445-CF27-46AC-89C3-EF8C994AF61F}"/>
              </a:ext>
            </a:extLst>
          </p:cNvPr>
          <p:cNvSpPr txBox="1">
            <a:spLocks noChangeArrowheads="1"/>
          </p:cNvSpPr>
          <p:nvPr/>
        </p:nvSpPr>
        <p:spPr bwMode="auto">
          <a:xfrm>
            <a:off x="609600" y="2209800"/>
            <a:ext cx="2014538" cy="1384995"/>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يسوع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العبد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المتألم</a:t>
            </a:r>
            <a:endParaRPr kumimoji="0" lang="en-US" altLang="en-US" sz="2800" b="0"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sp>
        <p:nvSpPr>
          <p:cNvPr id="151559" name="Text Box 7">
            <a:extLst>
              <a:ext uri="{FF2B5EF4-FFF2-40B4-BE49-F238E27FC236}">
                <a16:creationId xmlns:a16="http://schemas.microsoft.com/office/drawing/2014/main" id="{E69D64DB-27B0-4113-AA16-EC0B7D90548C}"/>
              </a:ext>
            </a:extLst>
          </p:cNvPr>
          <p:cNvSpPr txBox="1">
            <a:spLocks noChangeArrowheads="1"/>
          </p:cNvSpPr>
          <p:nvPr/>
        </p:nvSpPr>
        <p:spPr bwMode="auto">
          <a:xfrm>
            <a:off x="3548063" y="2209800"/>
            <a:ext cx="2014537" cy="1384995"/>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Times" panose="02020603050405020304" pitchFamily="18" charset="0"/>
                <a:ea typeface="SimSun" panose="02010600030101010101" pitchFamily="2" charset="-122"/>
                <a:cs typeface="+mn-cs"/>
              </a:rPr>
              <a:t>الخدمة بين اليهود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Times" panose="02020603050405020304" pitchFamily="18" charset="0"/>
                <a:ea typeface="SimSun" panose="02010600030101010101" pitchFamily="2" charset="-122"/>
                <a:cs typeface="+mn-cs"/>
              </a:rPr>
              <a:t>و الأمم</a:t>
            </a:r>
            <a:endParaRPr kumimoji="0" lang="en-US" altLang="en-US" sz="2800" b="0" i="0" u="none" strike="noStrike" kern="1200" cap="none" spc="0" normalizeH="0" baseline="0" noProof="0" dirty="0">
              <a:ln>
                <a:noFill/>
              </a:ln>
              <a:solidFill>
                <a:srgbClr val="FFFFFF"/>
              </a:solidFill>
              <a:effectLst/>
              <a:uLnTx/>
              <a:uFillTx/>
              <a:latin typeface="Times" panose="02020603050405020304" pitchFamily="18" charset="0"/>
              <a:ea typeface="+mn-ea"/>
              <a:cs typeface="+mn-cs"/>
            </a:endParaRPr>
          </a:p>
        </p:txBody>
      </p:sp>
      <p:sp>
        <p:nvSpPr>
          <p:cNvPr id="151560" name="Text Box 8">
            <a:extLst>
              <a:ext uri="{FF2B5EF4-FFF2-40B4-BE49-F238E27FC236}">
                <a16:creationId xmlns:a16="http://schemas.microsoft.com/office/drawing/2014/main" id="{337CE514-D57F-4A31-8E59-22C65C7C65A2}"/>
              </a:ext>
            </a:extLst>
          </p:cNvPr>
          <p:cNvSpPr txBox="1">
            <a:spLocks noChangeArrowheads="1"/>
          </p:cNvSpPr>
          <p:nvPr/>
        </p:nvSpPr>
        <p:spPr bwMode="auto">
          <a:xfrm>
            <a:off x="6519863" y="2209800"/>
            <a:ext cx="2014537" cy="1384995"/>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lvl="0" algn="ctr" defTabSz="914400" fontAlgn="base">
              <a:spcBef>
                <a:spcPct val="0"/>
              </a:spcBef>
              <a:spcAft>
                <a:spcPct val="0"/>
              </a:spcAft>
              <a:defRPr/>
            </a:pPr>
            <a:r>
              <a:rPr lang="ar-JO" sz="2800" b="1">
                <a:latin typeface="Arial" panose="020B0604020202020204" pitchFamily="34" charset="0"/>
              </a:rPr>
              <a:t>يسوع كنبي إسخاتولوجي وتلمذة</a:t>
            </a:r>
            <a:endParaRPr kumimoji="0" lang="en-US" altLang="en-US" sz="2800" b="1"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pic>
        <p:nvPicPr>
          <p:cNvPr id="151561" name="Picture 9" descr="ISCAA008">
            <a:extLst>
              <a:ext uri="{FF2B5EF4-FFF2-40B4-BE49-F238E27FC236}">
                <a16:creationId xmlns:a16="http://schemas.microsoft.com/office/drawing/2014/main" id="{FFB3FD08-6794-4FE1-922E-1F9E2536582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4038600"/>
            <a:ext cx="4267200" cy="2809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58460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1558"/>
                                        </p:tgtEl>
                                        <p:attrNameLst>
                                          <p:attrName>style.visibility</p:attrName>
                                        </p:attrNameLst>
                                      </p:cBhvr>
                                      <p:to>
                                        <p:strVal val="visible"/>
                                      </p:to>
                                    </p:set>
                                    <p:animEffect transition="in" filter="fade">
                                      <p:cBhvr>
                                        <p:cTn id="7" dur="1000"/>
                                        <p:tgtEl>
                                          <p:spTgt spid="151558"/>
                                        </p:tgtEl>
                                      </p:cBhvr>
                                    </p:animEffect>
                                    <p:anim calcmode="lin" valueType="num">
                                      <p:cBhvr>
                                        <p:cTn id="8" dur="1000" fill="hold"/>
                                        <p:tgtEl>
                                          <p:spTgt spid="151558"/>
                                        </p:tgtEl>
                                        <p:attrNameLst>
                                          <p:attrName>ppt_x</p:attrName>
                                        </p:attrNameLst>
                                      </p:cBhvr>
                                      <p:tavLst>
                                        <p:tav tm="0">
                                          <p:val>
                                            <p:strVal val="#ppt_x"/>
                                          </p:val>
                                        </p:tav>
                                        <p:tav tm="100000">
                                          <p:val>
                                            <p:strVal val="#ppt_x"/>
                                          </p:val>
                                        </p:tav>
                                      </p:tavLst>
                                    </p:anim>
                                    <p:anim calcmode="lin" valueType="num">
                                      <p:cBhvr>
                                        <p:cTn id="9" dur="1000" fill="hold"/>
                                        <p:tgtEl>
                                          <p:spTgt spid="15155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1555"/>
                                        </p:tgtEl>
                                        <p:attrNameLst>
                                          <p:attrName>style.visibility</p:attrName>
                                        </p:attrNameLst>
                                      </p:cBhvr>
                                      <p:to>
                                        <p:strVal val="visible"/>
                                      </p:to>
                                    </p:set>
                                    <p:animEffect transition="in" filter="fade">
                                      <p:cBhvr>
                                        <p:cTn id="12" dur="1000"/>
                                        <p:tgtEl>
                                          <p:spTgt spid="151555"/>
                                        </p:tgtEl>
                                      </p:cBhvr>
                                    </p:animEffect>
                                    <p:anim calcmode="lin" valueType="num">
                                      <p:cBhvr>
                                        <p:cTn id="13" dur="1000" fill="hold"/>
                                        <p:tgtEl>
                                          <p:spTgt spid="151555"/>
                                        </p:tgtEl>
                                        <p:attrNameLst>
                                          <p:attrName>ppt_x</p:attrName>
                                        </p:attrNameLst>
                                      </p:cBhvr>
                                      <p:tavLst>
                                        <p:tav tm="0">
                                          <p:val>
                                            <p:strVal val="#ppt_x"/>
                                          </p:val>
                                        </p:tav>
                                        <p:tav tm="100000">
                                          <p:val>
                                            <p:strVal val="#ppt_x"/>
                                          </p:val>
                                        </p:tav>
                                      </p:tavLst>
                                    </p:anim>
                                    <p:anim calcmode="lin" valueType="num">
                                      <p:cBhvr>
                                        <p:cTn id="14" dur="1000" fill="hold"/>
                                        <p:tgtEl>
                                          <p:spTgt spid="151555"/>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151556"/>
                                        </p:tgtEl>
                                        <p:attrNameLst>
                                          <p:attrName>style.visibility</p:attrName>
                                        </p:attrNameLst>
                                      </p:cBhvr>
                                      <p:to>
                                        <p:strVal val="visible"/>
                                      </p:to>
                                    </p:set>
                                    <p:anim calcmode="lin" valueType="num">
                                      <p:cBhvr>
                                        <p:cTn id="19" dur="1000" fill="hold"/>
                                        <p:tgtEl>
                                          <p:spTgt spid="151556"/>
                                        </p:tgtEl>
                                        <p:attrNameLst>
                                          <p:attrName>ppt_x</p:attrName>
                                        </p:attrNameLst>
                                      </p:cBhvr>
                                      <p:tavLst>
                                        <p:tav tm="0">
                                          <p:val>
                                            <p:strVal val="#ppt_x-.2"/>
                                          </p:val>
                                        </p:tav>
                                        <p:tav tm="100000">
                                          <p:val>
                                            <p:strVal val="#ppt_x"/>
                                          </p:val>
                                        </p:tav>
                                      </p:tavLst>
                                    </p:anim>
                                    <p:anim calcmode="lin" valueType="num">
                                      <p:cBhvr>
                                        <p:cTn id="20" dur="1000" fill="hold"/>
                                        <p:tgtEl>
                                          <p:spTgt spid="151556"/>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51556"/>
                                        </p:tgtEl>
                                      </p:cBhvr>
                                    </p:animEffect>
                                  </p:childTnLst>
                                </p:cTn>
                              </p:par>
                              <p:par>
                                <p:cTn id="22" presetID="29" presetClass="entr" presetSubtype="0" fill="hold" grpId="0" nodeType="withEffect">
                                  <p:stCondLst>
                                    <p:cond delay="0"/>
                                  </p:stCondLst>
                                  <p:childTnLst>
                                    <p:set>
                                      <p:cBhvr>
                                        <p:cTn id="23" dur="1" fill="hold">
                                          <p:stCondLst>
                                            <p:cond delay="0"/>
                                          </p:stCondLst>
                                        </p:cTn>
                                        <p:tgtEl>
                                          <p:spTgt spid="151559"/>
                                        </p:tgtEl>
                                        <p:attrNameLst>
                                          <p:attrName>style.visibility</p:attrName>
                                        </p:attrNameLst>
                                      </p:cBhvr>
                                      <p:to>
                                        <p:strVal val="visible"/>
                                      </p:to>
                                    </p:set>
                                    <p:anim calcmode="lin" valueType="num">
                                      <p:cBhvr>
                                        <p:cTn id="24" dur="1000" fill="hold"/>
                                        <p:tgtEl>
                                          <p:spTgt spid="151559"/>
                                        </p:tgtEl>
                                        <p:attrNameLst>
                                          <p:attrName>ppt_x</p:attrName>
                                        </p:attrNameLst>
                                      </p:cBhvr>
                                      <p:tavLst>
                                        <p:tav tm="0">
                                          <p:val>
                                            <p:strVal val="#ppt_x-.2"/>
                                          </p:val>
                                        </p:tav>
                                        <p:tav tm="100000">
                                          <p:val>
                                            <p:strVal val="#ppt_x"/>
                                          </p:val>
                                        </p:tav>
                                      </p:tavLst>
                                    </p:anim>
                                    <p:anim calcmode="lin" valueType="num">
                                      <p:cBhvr>
                                        <p:cTn id="25" dur="1000" fill="hold"/>
                                        <p:tgtEl>
                                          <p:spTgt spid="151559"/>
                                        </p:tgtEl>
                                        <p:attrNameLst>
                                          <p:attrName>ppt_y</p:attrName>
                                        </p:attrNameLst>
                                      </p:cBhvr>
                                      <p:tavLst>
                                        <p:tav tm="0">
                                          <p:val>
                                            <p:strVal val="#ppt_y"/>
                                          </p:val>
                                        </p:tav>
                                        <p:tav tm="100000">
                                          <p:val>
                                            <p:strVal val="#ppt_y"/>
                                          </p:val>
                                        </p:tav>
                                      </p:tavLst>
                                    </p:anim>
                                    <p:animEffect transition="in" filter="wipe(right)" prLst="gradientSize: 0.1">
                                      <p:cBhvr>
                                        <p:cTn id="26" dur="1000"/>
                                        <p:tgtEl>
                                          <p:spTgt spid="15155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151557"/>
                                        </p:tgtEl>
                                        <p:attrNameLst>
                                          <p:attrName>style.visibility</p:attrName>
                                        </p:attrNameLst>
                                      </p:cBhvr>
                                      <p:to>
                                        <p:strVal val="visible"/>
                                      </p:to>
                                    </p:set>
                                    <p:animEffect transition="in" filter="fade">
                                      <p:cBhvr>
                                        <p:cTn id="31" dur="1000"/>
                                        <p:tgtEl>
                                          <p:spTgt spid="151557"/>
                                        </p:tgtEl>
                                      </p:cBhvr>
                                    </p:animEffect>
                                    <p:anim calcmode="lin" valueType="num">
                                      <p:cBhvr>
                                        <p:cTn id="32" dur="1000" fill="hold"/>
                                        <p:tgtEl>
                                          <p:spTgt spid="151557"/>
                                        </p:tgtEl>
                                        <p:attrNameLst>
                                          <p:attrName>ppt_x</p:attrName>
                                        </p:attrNameLst>
                                      </p:cBhvr>
                                      <p:tavLst>
                                        <p:tav tm="0">
                                          <p:val>
                                            <p:strVal val="#ppt_x"/>
                                          </p:val>
                                        </p:tav>
                                        <p:tav tm="100000">
                                          <p:val>
                                            <p:strVal val="#ppt_x"/>
                                          </p:val>
                                        </p:tav>
                                      </p:tavLst>
                                    </p:anim>
                                    <p:anim calcmode="lin" valueType="num">
                                      <p:cBhvr>
                                        <p:cTn id="33" dur="1000" fill="hold"/>
                                        <p:tgtEl>
                                          <p:spTgt spid="151557"/>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0"/>
                                  </p:stCondLst>
                                  <p:childTnLst>
                                    <p:set>
                                      <p:cBhvr>
                                        <p:cTn id="35" dur="1" fill="hold">
                                          <p:stCondLst>
                                            <p:cond delay="0"/>
                                          </p:stCondLst>
                                        </p:cTn>
                                        <p:tgtEl>
                                          <p:spTgt spid="151560"/>
                                        </p:tgtEl>
                                        <p:attrNameLst>
                                          <p:attrName>style.visibility</p:attrName>
                                        </p:attrNameLst>
                                      </p:cBhvr>
                                      <p:to>
                                        <p:strVal val="visible"/>
                                      </p:to>
                                    </p:set>
                                    <p:animEffect transition="in" filter="fade">
                                      <p:cBhvr>
                                        <p:cTn id="36" dur="1000"/>
                                        <p:tgtEl>
                                          <p:spTgt spid="151560"/>
                                        </p:tgtEl>
                                      </p:cBhvr>
                                    </p:animEffect>
                                    <p:anim calcmode="lin" valueType="num">
                                      <p:cBhvr>
                                        <p:cTn id="37" dur="1000" fill="hold"/>
                                        <p:tgtEl>
                                          <p:spTgt spid="151560"/>
                                        </p:tgtEl>
                                        <p:attrNameLst>
                                          <p:attrName>ppt_x</p:attrName>
                                        </p:attrNameLst>
                                      </p:cBhvr>
                                      <p:tavLst>
                                        <p:tav tm="0">
                                          <p:val>
                                            <p:strVal val="#ppt_x"/>
                                          </p:val>
                                        </p:tav>
                                        <p:tav tm="100000">
                                          <p:val>
                                            <p:strVal val="#ppt_x"/>
                                          </p:val>
                                        </p:tav>
                                      </p:tavLst>
                                    </p:anim>
                                    <p:anim calcmode="lin" valueType="num">
                                      <p:cBhvr>
                                        <p:cTn id="38" dur="1000" fill="hold"/>
                                        <p:tgtEl>
                                          <p:spTgt spid="1515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5" grpId="0" animBg="1"/>
      <p:bldP spid="151556" grpId="0" animBg="1"/>
      <p:bldP spid="151557" grpId="0" animBg="1"/>
      <p:bldP spid="151558" grpId="0" animBg="1"/>
      <p:bldP spid="151559" grpId="0" animBg="1"/>
      <p:bldP spid="151560" grpId="0" animBg="1"/>
    </p:bldLst>
  </p:timing>
</p:sld>
</file>

<file path=ppt/slides/slide24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46434" name="Rectangle 2">
            <a:extLst>
              <a:ext uri="{FF2B5EF4-FFF2-40B4-BE49-F238E27FC236}">
                <a16:creationId xmlns:a16="http://schemas.microsoft.com/office/drawing/2014/main" id="{8FE8C826-63C9-4B2F-AC84-DF2BD83EAF74}"/>
              </a:ext>
            </a:extLst>
          </p:cNvPr>
          <p:cNvSpPr>
            <a:spLocks noGrp="1" noChangeArrowheads="1"/>
          </p:cNvSpPr>
          <p:nvPr>
            <p:ph type="title"/>
          </p:nvPr>
        </p:nvSpPr>
        <p:spPr>
          <a:xfrm>
            <a:off x="1828800" y="228600"/>
            <a:ext cx="6248400" cy="762000"/>
          </a:xfrm>
          <a:solidFill>
            <a:srgbClr val="000000"/>
          </a:solidFill>
        </p:spPr>
        <p:txBody>
          <a:bodyPr/>
          <a:lstStyle/>
          <a:p>
            <a:r>
              <a:rPr lang="ar-JO" altLang="en-US">
                <a:solidFill>
                  <a:schemeClr val="bg1"/>
                </a:solidFill>
                <a:latin typeface="Alan Den" charset="0"/>
              </a:rPr>
              <a:t>خلاصة</a:t>
            </a:r>
            <a:endParaRPr lang="en-US" altLang="en-US">
              <a:solidFill>
                <a:schemeClr val="bg1"/>
              </a:solidFill>
              <a:latin typeface="ELLIS" pitchFamily="2" charset="2"/>
            </a:endParaRPr>
          </a:p>
        </p:txBody>
      </p:sp>
      <p:pic>
        <p:nvPicPr>
          <p:cNvPr id="146437" name="Picture 5" descr="kingdomofheaven">
            <a:extLst>
              <a:ext uri="{FF2B5EF4-FFF2-40B4-BE49-F238E27FC236}">
                <a16:creationId xmlns:a16="http://schemas.microsoft.com/office/drawing/2014/main" id="{0815617F-8E96-4A37-B35C-D70B5B107DB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1295400"/>
            <a:ext cx="8572500" cy="4953000"/>
          </a:xfrm>
          <a:prstGeom prst="rect">
            <a:avLst/>
          </a:prstGeom>
          <a:noFill/>
          <a:extLst>
            <a:ext uri="{909E8E84-426E-40DD-AFC4-6F175D3DCCD1}">
              <a14:hiddenFill xmlns:a14="http://schemas.microsoft.com/office/drawing/2010/main">
                <a:solidFill>
                  <a:srgbClr val="FFFFFF"/>
                </a:solidFill>
              </a14:hiddenFill>
            </a:ext>
          </a:extLst>
        </p:spPr>
      </p:pic>
      <p:pic>
        <p:nvPicPr>
          <p:cNvPr id="146438" name="Picture 6" descr="kingdom of GOd">
            <a:extLst>
              <a:ext uri="{FF2B5EF4-FFF2-40B4-BE49-F238E27FC236}">
                <a16:creationId xmlns:a16="http://schemas.microsoft.com/office/drawing/2014/main" id="{C3D9746E-172C-41F2-88CB-7A746E31ED3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57400" y="1295400"/>
            <a:ext cx="5638800" cy="5181600"/>
          </a:xfrm>
          <a:prstGeom prst="rect">
            <a:avLst/>
          </a:prstGeom>
          <a:noFill/>
          <a:ln w="76200" cmpd="tri">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5733456"/>
      </p:ext>
    </p:extLst>
  </p:cSld>
  <p:clrMapOvr>
    <a:masterClrMapping/>
  </p:clrMapOvr>
  <p:transition spd="med">
    <p:cover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nodeType="clickEffect">
                                  <p:stCondLst>
                                    <p:cond delay="0"/>
                                  </p:stCondLst>
                                  <p:childTnLst>
                                    <p:set>
                                      <p:cBhvr>
                                        <p:cTn id="6" dur="1" fill="hold">
                                          <p:stCondLst>
                                            <p:cond delay="0"/>
                                          </p:stCondLst>
                                        </p:cTn>
                                        <p:tgtEl>
                                          <p:spTgt spid="146437"/>
                                        </p:tgtEl>
                                        <p:attrNameLst>
                                          <p:attrName>style.visibility</p:attrName>
                                        </p:attrNameLst>
                                      </p:cBhvr>
                                      <p:to>
                                        <p:strVal val="visible"/>
                                      </p:to>
                                    </p:set>
                                    <p:animScale>
                                      <p:cBhvr>
                                        <p:cTn id="7" dur="1000" decel="50000" fill="hold">
                                          <p:stCondLst>
                                            <p:cond delay="0"/>
                                          </p:stCondLst>
                                        </p:cTn>
                                        <p:tgtEl>
                                          <p:spTgt spid="14643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46437"/>
                                        </p:tgtEl>
                                        <p:attrNameLst>
                                          <p:attrName>ppt_x</p:attrName>
                                          <p:attrName>ppt_y</p:attrName>
                                        </p:attrNameLst>
                                      </p:cBhvr>
                                    </p:animMotion>
                                    <p:animEffect transition="in" filter="fade">
                                      <p:cBhvr>
                                        <p:cTn id="9" dur="1000"/>
                                        <p:tgtEl>
                                          <p:spTgt spid="146437"/>
                                        </p:tgtEl>
                                      </p:cBhvr>
                                    </p:animEffect>
                                  </p:childTnLst>
                                  <p:subTnLst>
                                    <p:set>
                                      <p:cBhvr override="childStyle">
                                        <p:cTn dur="1" fill="hold" display="0" masterRel="nextClick" afterEffect="1"/>
                                        <p:tgtEl>
                                          <p:spTgt spid="146437"/>
                                        </p:tgtEl>
                                        <p:attrNameLst>
                                          <p:attrName>style.visibility</p:attrName>
                                        </p:attrNameLst>
                                      </p:cBhvr>
                                      <p:to>
                                        <p:strVal val="hidden"/>
                                      </p:to>
                                    </p:set>
                                  </p:sub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146438"/>
                                        </p:tgtEl>
                                        <p:attrNameLst>
                                          <p:attrName>style.visibility</p:attrName>
                                        </p:attrNameLst>
                                      </p:cBhvr>
                                      <p:to>
                                        <p:strVal val="visible"/>
                                      </p:to>
                                    </p:set>
                                    <p:anim calcmode="lin" valueType="num">
                                      <p:cBhvr>
                                        <p:cTn id="14" dur="1000" fill="hold"/>
                                        <p:tgtEl>
                                          <p:spTgt spid="146438"/>
                                        </p:tgtEl>
                                        <p:attrNameLst>
                                          <p:attrName>ppt_w</p:attrName>
                                        </p:attrNameLst>
                                      </p:cBhvr>
                                      <p:tavLst>
                                        <p:tav tm="0">
                                          <p:val>
                                            <p:fltVal val="0"/>
                                          </p:val>
                                        </p:tav>
                                        <p:tav tm="100000">
                                          <p:val>
                                            <p:strVal val="#ppt_w"/>
                                          </p:val>
                                        </p:tav>
                                      </p:tavLst>
                                    </p:anim>
                                    <p:anim calcmode="lin" valueType="num">
                                      <p:cBhvr>
                                        <p:cTn id="15" dur="1000" fill="hold"/>
                                        <p:tgtEl>
                                          <p:spTgt spid="146438"/>
                                        </p:tgtEl>
                                        <p:attrNameLst>
                                          <p:attrName>ppt_h</p:attrName>
                                        </p:attrNameLst>
                                      </p:cBhvr>
                                      <p:tavLst>
                                        <p:tav tm="0">
                                          <p:val>
                                            <p:fltVal val="0"/>
                                          </p:val>
                                        </p:tav>
                                        <p:tav tm="100000">
                                          <p:val>
                                            <p:strVal val="#ppt_h"/>
                                          </p:val>
                                        </p:tav>
                                      </p:tavLst>
                                    </p:anim>
                                    <p:animEffect transition="in" filter="fade">
                                      <p:cBhvr>
                                        <p:cTn id="16" dur="1000"/>
                                        <p:tgtEl>
                                          <p:spTgt spid="146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a:t>Black</a:t>
            </a:r>
          </a:p>
        </p:txBody>
      </p:sp>
    </p:spTree>
    <p:extLst>
      <p:ext uri="{BB962C8B-B14F-4D97-AF65-F5344CB8AC3E}">
        <p14:creationId xmlns:p14="http://schemas.microsoft.com/office/powerpoint/2010/main" val="3370254569"/>
      </p:ext>
    </p:extLst>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dirty="0">
                <a:solidFill>
                  <a:srgbClr val="FFFFFF"/>
                </a:solidFill>
                <a:ea typeface="ＭＳ Ｐゴシック" charset="0"/>
                <a:cs typeface="Arial" panose="020B0604020202020204" pitchFamily="34" charset="0"/>
              </a:rPr>
              <a:t>حياة المسيح</a:t>
            </a:r>
            <a:r>
              <a:rPr lang="en-US" sz="2800" dirty="0">
                <a:solidFill>
                  <a:srgbClr val="FFFFFF"/>
                </a:solidFill>
                <a:ea typeface="ＭＳ Ｐゴシック" charset="0"/>
                <a:cs typeface="Arial" panose="020B0604020202020204" pitchFamily="34" charset="0"/>
              </a:rPr>
              <a:t> at BibleStudyDownloads.org</a:t>
            </a:r>
            <a:endParaRPr lang="en-US" sz="105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احصل على العرض التقديمي مجاناً</a:t>
            </a:r>
            <a:endParaRPr kumimoji="0" lang="en-US" sz="1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6607878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5042" name="Picture 4" descr="garden_tomb_102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043" name="Rectangle 2"/>
          <p:cNvSpPr>
            <a:spLocks noGrp="1" noChangeArrowheads="1"/>
          </p:cNvSpPr>
          <p:nvPr>
            <p:ph type="title" idx="4294967295"/>
          </p:nvPr>
        </p:nvSpPr>
        <p:spPr>
          <a:xfrm>
            <a:off x="0" y="0"/>
            <a:ext cx="5715000" cy="1143000"/>
          </a:xfrm>
        </p:spPr>
        <p:txBody>
          <a:bodyPr/>
          <a:lstStyle/>
          <a:p>
            <a:pPr eaLnBrk="1" hangingPunct="1"/>
            <a:r>
              <a:rPr lang="ar-JO" dirty="0">
                <a:solidFill>
                  <a:schemeClr val="tx1"/>
                </a:solidFill>
                <a:ea typeface="ＭＳ Ｐゴシック" charset="0"/>
                <a:cs typeface="Arial" panose="020B0604020202020204" pitchFamily="34" charset="0"/>
              </a:rPr>
              <a:t>بستان القبر</a:t>
            </a:r>
            <a:endParaRPr lang="en-US" dirty="0">
              <a:ea typeface="ＭＳ Ｐゴシック" charset="0"/>
              <a:cs typeface="Arial" panose="020B0604020202020204" pitchFamily="34" charset="0"/>
            </a:endParaRPr>
          </a:p>
        </p:txBody>
      </p:sp>
    </p:spTree>
    <p:extLst>
      <p:ext uri="{BB962C8B-B14F-4D97-AF65-F5344CB8AC3E}">
        <p14:creationId xmlns:p14="http://schemas.microsoft.com/office/powerpoint/2010/main" val="45267395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2" descr="gravecloth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601200" cy="6853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7459" name="Rectangle 3"/>
          <p:cNvSpPr>
            <a:spLocks noGrp="1" noChangeArrowheads="1"/>
          </p:cNvSpPr>
          <p:nvPr>
            <p:ph type="title"/>
          </p:nvPr>
        </p:nvSpPr>
        <p:spPr>
          <a:xfrm>
            <a:off x="3581400" y="274638"/>
            <a:ext cx="1981200" cy="3306762"/>
          </a:xfrm>
        </p:spPr>
        <p:txBody>
          <a:bodyPr/>
          <a:lstStyle/>
          <a:p>
            <a:pPr eaLnBrk="1" hangingPunct="1"/>
            <a:r>
              <a:rPr lang="ar-JO">
                <a:latin typeface="Arial" panose="020B0604020202020204" pitchFamily="34" charset="0"/>
                <a:ea typeface="ＭＳ Ｐゴシック" charset="0"/>
                <a:cs typeface="Arial" panose="020B0604020202020204" pitchFamily="34" charset="0"/>
              </a:rPr>
              <a:t>أكفان</a:t>
            </a:r>
            <a:br>
              <a:rPr lang="ar-JO">
                <a:latin typeface="Arial" panose="020B0604020202020204" pitchFamily="34" charset="0"/>
                <a:ea typeface="ＭＳ Ｐゴシック" charset="0"/>
                <a:cs typeface="Arial" panose="020B0604020202020204" pitchFamily="34" charset="0"/>
              </a:rPr>
            </a:br>
            <a:r>
              <a:rPr lang="ar-JO">
                <a:latin typeface="Arial" panose="020B0604020202020204" pitchFamily="34" charset="0"/>
                <a:ea typeface="ＭＳ Ｐゴシック" charset="0"/>
                <a:cs typeface="Arial" panose="020B0604020202020204" pitchFamily="34" charset="0"/>
              </a:rPr>
              <a:t>فارغة</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15387639"/>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4785FF1-7D43-4BF9-BEEA-5936DA4024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a:solidFill>
                  <a:srgbClr val="FFFFFF"/>
                </a:solidFill>
                <a:effectLst>
                  <a:glow rad="228600">
                    <a:srgbClr val="000000"/>
                  </a:glow>
                </a:effectLst>
                <a:latin typeface="Arial" panose="020B0604020202020204" pitchFamily="34" charset="0"/>
                <a:cs typeface="Arial" panose="020B0604020202020204" pitchFamily="34" charset="0"/>
              </a:rPr>
              <a:t>ت. زيارة النسوة</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186</a:t>
            </a:r>
            <a:endParaRPr lang="en-GB"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28: 5-8، مرقس 16: 2-8، لوقا 24: 1-8، يوحنا 20: 1</a:t>
            </a:r>
            <a:endParaRPr lang="en-GB"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بينما كانت النسوة الثلاثة يتناقشن كيف سيفتحن القبر لاحظوا أنه مفتوح وعند دخولهن رأين ملاكين، أحدهم أعلن قيامة المسيح وطلب منهن أن يخبرن بطرس والتلاميذ لمقابلة المسيح في الجليل</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631630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4513"/>
            <a:ext cx="9145116" cy="6859117"/>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731272"/>
            <a:ext cx="6583100" cy="925490"/>
          </a:xfrm>
          <a:prstGeom prst="rect">
            <a:avLst/>
          </a:prstGeom>
          <a:noFill/>
        </p:spPr>
        <p:txBody>
          <a:bodyPr lIns="91303" tIns="45652" rIns="91303" bIns="45652">
            <a:spAutoFit/>
          </a:bodyPr>
          <a:lstStyle/>
          <a:p>
            <a:pPr marL="0" marR="0" lvl="0" indent="0" algn="l" defTabSz="9135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حي</a:t>
            </a:r>
            <a:endParaRPr kumimoji="0" lang="en-US" sz="54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6" name="Picture 2" descr="FB_00_Prodigal Son_1024.jpg                                    008FF0F0Drive A                        7C26844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17690" y="137317"/>
            <a:ext cx="3139660" cy="2431298"/>
          </a:xfrm>
          <a:prstGeom prst="rect">
            <a:avLst/>
          </a:prstGeom>
          <a:noFill/>
        </p:spPr>
        <p:txBody>
          <a:bodyPr wrap="square" lIns="91303" tIns="45652" rIns="91303" bIns="45652">
            <a:spAutoFit/>
          </a:bodyPr>
          <a:lstStyle/>
          <a:p>
            <a:pPr marL="0" marR="0" lvl="0" indent="0" algn="r" defTabSz="913500" rtl="0" eaLnBrk="0" fontAlgn="base" latinLnBrk="0" hangingPunct="0">
              <a:lnSpc>
                <a:spcPct val="100000"/>
              </a:lnSpc>
              <a:spcBef>
                <a:spcPct val="0"/>
              </a:spcBef>
              <a:spcAft>
                <a:spcPct val="0"/>
              </a:spcAft>
              <a:buClrTx/>
              <a:buSzTx/>
              <a:buFontTx/>
              <a:buNone/>
              <a:tabLst/>
              <a:defRPr/>
            </a:pPr>
            <a:r>
              <a:rPr lang="ar-JO" sz="3800" b="1">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متى 28: 1-15</a:t>
            </a:r>
          </a:p>
          <a:p>
            <a:pPr marL="0" marR="0" lvl="0" indent="0" algn="r" defTabSz="913500" rtl="0" eaLnBrk="0" fontAlgn="base" latinLnBrk="0" hangingPunct="0">
              <a:lnSpc>
                <a:spcPct val="100000"/>
              </a:lnSpc>
              <a:spcBef>
                <a:spcPct val="0"/>
              </a:spcBef>
              <a:spcAft>
                <a:spcPct val="0"/>
              </a:spcAft>
              <a:buClrTx/>
              <a:buSzTx/>
              <a:buFontTx/>
              <a:buNone/>
              <a:tabLst/>
              <a:defRPr/>
            </a:pPr>
            <a:r>
              <a:rPr kumimoji="0" lang="ar-JO" sz="3800" b="1"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16: 1-20</a:t>
            </a:r>
          </a:p>
          <a:p>
            <a:pPr marL="0" marR="0" lvl="0" indent="0" algn="r" defTabSz="913500" rtl="0" eaLnBrk="0" fontAlgn="base" latinLnBrk="0" hangingPunct="0">
              <a:lnSpc>
                <a:spcPct val="100000"/>
              </a:lnSpc>
              <a:spcBef>
                <a:spcPct val="0"/>
              </a:spcBef>
              <a:spcAft>
                <a:spcPct val="0"/>
              </a:spcAft>
              <a:buClrTx/>
              <a:buSzTx/>
              <a:buFontTx/>
              <a:buNone/>
              <a:tabLst/>
              <a:defRPr/>
            </a:pPr>
            <a:r>
              <a:rPr lang="ar-JO" sz="3800" b="1">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لوقا 24: 1-47</a:t>
            </a:r>
          </a:p>
          <a:p>
            <a:pPr marL="0" marR="0" lvl="0" indent="0" algn="r" defTabSz="913500" rtl="0" eaLnBrk="0" fontAlgn="base" latinLnBrk="0" hangingPunct="0">
              <a:lnSpc>
                <a:spcPct val="100000"/>
              </a:lnSpc>
              <a:spcBef>
                <a:spcPct val="0"/>
              </a:spcBef>
              <a:spcAft>
                <a:spcPct val="0"/>
              </a:spcAft>
              <a:buClrTx/>
              <a:buSzTx/>
              <a:buFontTx/>
              <a:buNone/>
              <a:tabLst/>
              <a:defRPr/>
            </a:pPr>
            <a:r>
              <a:rPr kumimoji="0" lang="ar-JO" sz="3800" b="1"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20: 1-29</a:t>
            </a:r>
            <a:endParaRPr kumimoji="0" lang="en-US"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217688" y="4377376"/>
            <a:ext cx="1291868" cy="418784"/>
          </a:xfrm>
          <a:prstGeom prst="rect">
            <a:avLst/>
          </a:prstGeom>
          <a:noFill/>
        </p:spPr>
        <p:txBody>
          <a:bodyPr wrap="none" lIns="64218" tIns="32107" rIns="64218" bIns="32107">
            <a:spAutoFit/>
          </a:bodyPr>
          <a:lstStyle/>
          <a:p>
            <a:pPr marL="0" marR="0" lvl="0" indent="0" algn="l" defTabSz="321279" rtl="0" eaLnBrk="0" fontAlgn="base" latinLnBrk="0" hangingPunct="0">
              <a:lnSpc>
                <a:spcPct val="100000"/>
              </a:lnSpc>
              <a:spcBef>
                <a:spcPct val="0"/>
              </a:spcBef>
              <a:spcAft>
                <a:spcPct val="0"/>
              </a:spcAft>
              <a:buClrTx/>
              <a:buSzTx/>
              <a:buFontTx/>
              <a:buNone/>
              <a:tabLst/>
              <a:defRPr/>
            </a:pPr>
            <a:r>
              <a:rPr kumimoji="0" lang="ar-JO" sz="2300" b="1"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23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11" name="Group 10"/>
          <p:cNvGrpSpPr/>
          <p:nvPr/>
        </p:nvGrpSpPr>
        <p:grpSpPr>
          <a:xfrm>
            <a:off x="6372200" y="116633"/>
            <a:ext cx="3456896" cy="1551664"/>
            <a:chOff x="5508104" y="620689"/>
            <a:chExt cx="3456896" cy="1551664"/>
          </a:xfrm>
        </p:grpSpPr>
        <p:grpSp>
          <p:nvGrpSpPr>
            <p:cNvPr id="12" name="Group 11"/>
            <p:cNvGrpSpPr/>
            <p:nvPr/>
          </p:nvGrpSpPr>
          <p:grpSpPr>
            <a:xfrm>
              <a:off x="5508104" y="620689"/>
              <a:ext cx="2660102" cy="1394677"/>
              <a:chOff x="5508104" y="620689"/>
              <a:chExt cx="2660102" cy="1394677"/>
            </a:xfrm>
          </p:grpSpPr>
          <p:pic>
            <p:nvPicPr>
              <p:cNvPr id="14"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5" name="Rectangle 14"/>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3" name="TextBox 12"/>
            <p:cNvSpPr txBox="1"/>
            <p:nvPr/>
          </p:nvSpPr>
          <p:spPr>
            <a:xfrm>
              <a:off x="6804248" y="648153"/>
              <a:ext cx="2160752" cy="1524200"/>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4400" b="0" i="0" u="none" strike="noStrike" kern="1200" cap="none" spc="-250" normalizeH="0" baseline="0" noProof="0">
                  <a:ln>
                    <a:noFill/>
                  </a:ln>
                  <a:solidFill>
                    <a:srgbClr val="002060"/>
                  </a:solidFill>
                  <a:effectLst/>
                  <a:uLnTx/>
                  <a:uFillTx/>
                  <a:latin typeface="Arial" panose="020B0604020202020204" pitchFamily="34" charset="0"/>
                  <a:ea typeface="ＭＳ Ｐゴシック" charset="0"/>
                  <a:cs typeface="Arial" panose="020B0604020202020204" pitchFamily="34" charset="0"/>
                </a:rPr>
                <a:t>صور   كتابية   مجانية</a:t>
              </a:r>
              <a:endParaRPr kumimoji="0" lang="en-GB" sz="6000" b="0" i="0" u="none" strike="noStrike" kern="120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32300520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714010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16C382-8C3A-A2C8-3457-E314B57D9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8" y="0"/>
            <a:ext cx="9141911" cy="6859568"/>
          </a:xfrm>
          <a:prstGeom prst="rect">
            <a:avLst/>
          </a:prstGeom>
          <a:noFill/>
          <a:ln>
            <a:noFill/>
          </a:ln>
        </p:spPr>
      </p:pic>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92096" y="142790"/>
            <a:ext cx="7993478" cy="792088"/>
          </a:xfrm>
          <a:gradFill flip="none" rotWithShape="1">
            <a:gsLst>
              <a:gs pos="0">
                <a:srgbClr val="000000"/>
              </a:gs>
              <a:gs pos="100000">
                <a:srgbClr val="002060"/>
              </a:gs>
            </a:gsLst>
            <a:path path="circle">
              <a:fillToRect l="50000" t="50000" r="50000" b="50000"/>
            </a:path>
            <a:tileRect/>
          </a:gradFill>
        </p:spPr>
        <p:txBody>
          <a:bodyPr/>
          <a:lstStyle/>
          <a:p>
            <a:pPr rtl="1"/>
            <a:r>
              <a:rPr lang="ar-SA" sz="4000" b="1" dirty="0">
                <a:solidFill>
                  <a:srgbClr val="FFFFFF"/>
                </a:solidFill>
                <a:latin typeface="Arial" panose="020B0604020202020204" pitchFamily="34" charset="0"/>
                <a:cs typeface="Arial" panose="020B0604020202020204" pitchFamily="34" charset="0"/>
              </a:rPr>
              <a:t>زيادة الاستقطاب</a:t>
            </a:r>
            <a:endParaRPr lang="en-US" sz="4000" b="1" dirty="0">
              <a:solidFill>
                <a:srgbClr val="FFFFFF"/>
              </a:solidFill>
              <a:latin typeface="Arial" panose="020B0604020202020204" pitchFamily="34" charset="0"/>
              <a:cs typeface="Arial" panose="020B0604020202020204" pitchFamily="34" charset="0"/>
            </a:endParaRP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53339" y="-51381"/>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a:extLst>
              <a:ext uri="{FF2B5EF4-FFF2-40B4-BE49-F238E27FC236}">
                <a16:creationId xmlns:a16="http://schemas.microsoft.com/office/drawing/2014/main" id="{7EA14F23-65EB-7F8D-6ABA-72F6C56E708F}"/>
              </a:ext>
            </a:extLst>
          </p:cNvPr>
          <p:cNvSpPr txBox="1">
            <a:spLocks/>
          </p:cNvSpPr>
          <p:nvPr/>
        </p:nvSpPr>
        <p:spPr bwMode="auto">
          <a:xfrm>
            <a:off x="7111970" y="4060404"/>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تقديم </a:t>
            </a:r>
          </a:p>
        </p:txBody>
      </p:sp>
      <p:sp>
        <p:nvSpPr>
          <p:cNvPr id="9" name="Title 1">
            <a:extLst>
              <a:ext uri="{FF2B5EF4-FFF2-40B4-BE49-F238E27FC236}">
                <a16:creationId xmlns:a16="http://schemas.microsoft.com/office/drawing/2014/main" id="{E86332D4-A67B-9918-B60F-2CD16F159FF5}"/>
              </a:ext>
            </a:extLst>
          </p:cNvPr>
          <p:cNvSpPr txBox="1">
            <a:spLocks/>
          </p:cNvSpPr>
          <p:nvPr/>
        </p:nvSpPr>
        <p:spPr bwMode="auto">
          <a:xfrm>
            <a:off x="5738785" y="3398633"/>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أصالة </a:t>
            </a:r>
          </a:p>
        </p:txBody>
      </p:sp>
      <p:sp>
        <p:nvSpPr>
          <p:cNvPr id="10" name="Title 1">
            <a:extLst>
              <a:ext uri="{FF2B5EF4-FFF2-40B4-BE49-F238E27FC236}">
                <a16:creationId xmlns:a16="http://schemas.microsoft.com/office/drawing/2014/main" id="{0E36E9C9-B8C3-9F1B-EA23-D8E2DA951021}"/>
              </a:ext>
            </a:extLst>
          </p:cNvPr>
          <p:cNvSpPr txBox="1">
            <a:spLocks/>
          </p:cNvSpPr>
          <p:nvPr/>
        </p:nvSpPr>
        <p:spPr bwMode="auto">
          <a:xfrm>
            <a:off x="5529382" y="4601230"/>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الجدل</a:t>
            </a: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 </a:t>
            </a:r>
          </a:p>
        </p:txBody>
      </p:sp>
      <p:sp>
        <p:nvSpPr>
          <p:cNvPr id="11" name="Title 1">
            <a:extLst>
              <a:ext uri="{FF2B5EF4-FFF2-40B4-BE49-F238E27FC236}">
                <a16:creationId xmlns:a16="http://schemas.microsoft.com/office/drawing/2014/main" id="{763BE0DF-D88A-0E86-9D3A-C5FAF8C2A754}"/>
              </a:ext>
            </a:extLst>
          </p:cNvPr>
          <p:cNvSpPr txBox="1">
            <a:spLocks/>
          </p:cNvSpPr>
          <p:nvPr/>
        </p:nvSpPr>
        <p:spPr bwMode="auto">
          <a:xfrm>
            <a:off x="4088656" y="2977471"/>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إعداد</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2" name="Title 1">
            <a:extLst>
              <a:ext uri="{FF2B5EF4-FFF2-40B4-BE49-F238E27FC236}">
                <a16:creationId xmlns:a16="http://schemas.microsoft.com/office/drawing/2014/main" id="{C90C1DE3-48D4-5E3B-F56D-5EE71BF4B4CD}"/>
              </a:ext>
            </a:extLst>
          </p:cNvPr>
          <p:cNvSpPr txBox="1">
            <a:spLocks/>
          </p:cNvSpPr>
          <p:nvPr/>
        </p:nvSpPr>
        <p:spPr bwMode="auto">
          <a:xfrm>
            <a:off x="3725977" y="5030504"/>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مقاومة</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3" name="Title 1">
            <a:extLst>
              <a:ext uri="{FF2B5EF4-FFF2-40B4-BE49-F238E27FC236}">
                <a16:creationId xmlns:a16="http://schemas.microsoft.com/office/drawing/2014/main" id="{E4AEB39B-0F86-E2F6-E1AF-6C8BC5C95F6C}"/>
              </a:ext>
            </a:extLst>
          </p:cNvPr>
          <p:cNvSpPr txBox="1">
            <a:spLocks/>
          </p:cNvSpPr>
          <p:nvPr/>
        </p:nvSpPr>
        <p:spPr bwMode="auto">
          <a:xfrm>
            <a:off x="2575483" y="2182430"/>
            <a:ext cx="2852262" cy="7920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تحضير</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 التلاميذ </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4" name="Title 1">
            <a:extLst>
              <a:ext uri="{FF2B5EF4-FFF2-40B4-BE49-F238E27FC236}">
                <a16:creationId xmlns:a16="http://schemas.microsoft.com/office/drawing/2014/main" id="{90ACBDFC-6DA6-151B-FA22-CD09E93BF0E4}"/>
              </a:ext>
            </a:extLst>
          </p:cNvPr>
          <p:cNvSpPr txBox="1">
            <a:spLocks/>
          </p:cNvSpPr>
          <p:nvPr/>
        </p:nvSpPr>
        <p:spPr bwMode="auto">
          <a:xfrm>
            <a:off x="1995558" y="5612826"/>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التقديم</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5" name="Title 1">
            <a:extLst>
              <a:ext uri="{FF2B5EF4-FFF2-40B4-BE49-F238E27FC236}">
                <a16:creationId xmlns:a16="http://schemas.microsoft.com/office/drawing/2014/main" id="{301BB9DE-88B3-64FA-97DB-B82195066C88}"/>
              </a:ext>
            </a:extLst>
          </p:cNvPr>
          <p:cNvSpPr txBox="1">
            <a:spLocks/>
          </p:cNvSpPr>
          <p:nvPr/>
        </p:nvSpPr>
        <p:spPr bwMode="auto">
          <a:xfrm>
            <a:off x="863649" y="1461297"/>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التحضير</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 لموت </a:t>
            </a:r>
          </a:p>
        </p:txBody>
      </p:sp>
      <p:sp>
        <p:nvSpPr>
          <p:cNvPr id="16" name="Title 1">
            <a:extLst>
              <a:ext uri="{FF2B5EF4-FFF2-40B4-BE49-F238E27FC236}">
                <a16:creationId xmlns:a16="http://schemas.microsoft.com/office/drawing/2014/main" id="{9E6791BC-CC99-E8B5-AAD5-E0550D1C7BD2}"/>
              </a:ext>
            </a:extLst>
          </p:cNvPr>
          <p:cNvSpPr txBox="1">
            <a:spLocks/>
          </p:cNvSpPr>
          <p:nvPr/>
        </p:nvSpPr>
        <p:spPr bwMode="auto">
          <a:xfrm>
            <a:off x="584080" y="6109871"/>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الرفض</a:t>
            </a:r>
          </a:p>
        </p:txBody>
      </p:sp>
      <p:sp>
        <p:nvSpPr>
          <p:cNvPr id="17" name="Title 1">
            <a:extLst>
              <a:ext uri="{FF2B5EF4-FFF2-40B4-BE49-F238E27FC236}">
                <a16:creationId xmlns:a16="http://schemas.microsoft.com/office/drawing/2014/main" id="{1AC0A4FD-DD1D-585B-6CDA-CDC5A25BE19B}"/>
              </a:ext>
            </a:extLst>
          </p:cNvPr>
          <p:cNvSpPr txBox="1">
            <a:spLocks/>
          </p:cNvSpPr>
          <p:nvPr/>
        </p:nvSpPr>
        <p:spPr bwMode="auto">
          <a:xfrm>
            <a:off x="-150705" y="1022932"/>
            <a:ext cx="239506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القيامة</a:t>
            </a:r>
            <a:endParaRPr kumimoji="0" lang="en-US" sz="24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cxnSp>
        <p:nvCxnSpPr>
          <p:cNvPr id="19" name="Straight Arrow Connector 18">
            <a:extLst>
              <a:ext uri="{FF2B5EF4-FFF2-40B4-BE49-F238E27FC236}">
                <a16:creationId xmlns:a16="http://schemas.microsoft.com/office/drawing/2014/main" id="{A07C0B38-64DF-3DD7-0C17-11EF81E09448}"/>
              </a:ext>
            </a:extLst>
          </p:cNvPr>
          <p:cNvCxnSpPr>
            <a:cxnSpLocks/>
          </p:cNvCxnSpPr>
          <p:nvPr/>
        </p:nvCxnSpPr>
        <p:spPr bwMode="auto">
          <a:xfrm flipH="1" flipV="1">
            <a:off x="7265866" y="3867115"/>
            <a:ext cx="443060" cy="24367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4" name="Straight Arrow Connector 23">
            <a:extLst>
              <a:ext uri="{FF2B5EF4-FFF2-40B4-BE49-F238E27FC236}">
                <a16:creationId xmlns:a16="http://schemas.microsoft.com/office/drawing/2014/main" id="{E91008F6-9341-1D6B-2CE8-624D177AD57E}"/>
              </a:ext>
            </a:extLst>
          </p:cNvPr>
          <p:cNvCxnSpPr>
            <a:cxnSpLocks/>
          </p:cNvCxnSpPr>
          <p:nvPr/>
        </p:nvCxnSpPr>
        <p:spPr bwMode="auto">
          <a:xfrm flipH="1" flipV="1">
            <a:off x="5676897" y="3429000"/>
            <a:ext cx="648775" cy="117769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5" name="Straight Arrow Connector 24">
            <a:extLst>
              <a:ext uri="{FF2B5EF4-FFF2-40B4-BE49-F238E27FC236}">
                <a16:creationId xmlns:a16="http://schemas.microsoft.com/office/drawing/2014/main" id="{F5C32603-EBA1-E2F7-EC33-0E1C2473DFFA}"/>
              </a:ext>
            </a:extLst>
          </p:cNvPr>
          <p:cNvCxnSpPr>
            <a:cxnSpLocks/>
          </p:cNvCxnSpPr>
          <p:nvPr/>
        </p:nvCxnSpPr>
        <p:spPr bwMode="auto">
          <a:xfrm flipH="1" flipV="1">
            <a:off x="4151649" y="3132627"/>
            <a:ext cx="569078" cy="187538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6" name="Straight Arrow Connector 25">
            <a:extLst>
              <a:ext uri="{FF2B5EF4-FFF2-40B4-BE49-F238E27FC236}">
                <a16:creationId xmlns:a16="http://schemas.microsoft.com/office/drawing/2014/main" id="{A5187A48-BC8F-E85F-061E-38DC311FD5CA}"/>
              </a:ext>
            </a:extLst>
          </p:cNvPr>
          <p:cNvCxnSpPr>
            <a:cxnSpLocks/>
          </p:cNvCxnSpPr>
          <p:nvPr/>
        </p:nvCxnSpPr>
        <p:spPr bwMode="auto">
          <a:xfrm flipH="1" flipV="1">
            <a:off x="2324715" y="2429380"/>
            <a:ext cx="458402" cy="321425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7" name="Straight Arrow Connector 26">
            <a:extLst>
              <a:ext uri="{FF2B5EF4-FFF2-40B4-BE49-F238E27FC236}">
                <a16:creationId xmlns:a16="http://schemas.microsoft.com/office/drawing/2014/main" id="{DF4F30B8-D7A6-08CC-3562-A729B243F094}"/>
              </a:ext>
            </a:extLst>
          </p:cNvPr>
          <p:cNvCxnSpPr>
            <a:cxnSpLocks/>
          </p:cNvCxnSpPr>
          <p:nvPr/>
        </p:nvCxnSpPr>
        <p:spPr bwMode="auto">
          <a:xfrm flipH="1" flipV="1">
            <a:off x="1009479" y="1461297"/>
            <a:ext cx="505258" cy="4519200"/>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8" name="Straight Arrow Connector 27">
            <a:extLst>
              <a:ext uri="{FF2B5EF4-FFF2-40B4-BE49-F238E27FC236}">
                <a16:creationId xmlns:a16="http://schemas.microsoft.com/office/drawing/2014/main" id="{4DBFA683-B9E1-BC95-C78B-78BF364B196E}"/>
              </a:ext>
            </a:extLst>
          </p:cNvPr>
          <p:cNvCxnSpPr>
            <a:cxnSpLocks/>
          </p:cNvCxnSpPr>
          <p:nvPr/>
        </p:nvCxnSpPr>
        <p:spPr bwMode="auto">
          <a:xfrm flipH="1">
            <a:off x="6725445" y="3867115"/>
            <a:ext cx="243788" cy="73172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0" name="Straight Arrow Connector 29">
            <a:extLst>
              <a:ext uri="{FF2B5EF4-FFF2-40B4-BE49-F238E27FC236}">
                <a16:creationId xmlns:a16="http://schemas.microsoft.com/office/drawing/2014/main" id="{4F786B2C-4778-A14D-CC94-500B9099D07B}"/>
              </a:ext>
            </a:extLst>
          </p:cNvPr>
          <p:cNvCxnSpPr>
            <a:cxnSpLocks/>
          </p:cNvCxnSpPr>
          <p:nvPr/>
        </p:nvCxnSpPr>
        <p:spPr bwMode="auto">
          <a:xfrm flipH="1">
            <a:off x="4872084" y="3446479"/>
            <a:ext cx="516729" cy="1561533"/>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1" name="Straight Arrow Connector 30">
            <a:extLst>
              <a:ext uri="{FF2B5EF4-FFF2-40B4-BE49-F238E27FC236}">
                <a16:creationId xmlns:a16="http://schemas.microsoft.com/office/drawing/2014/main" id="{DED0924E-573B-FFB9-3C96-902674BF4E04}"/>
              </a:ext>
            </a:extLst>
          </p:cNvPr>
          <p:cNvCxnSpPr>
            <a:cxnSpLocks/>
          </p:cNvCxnSpPr>
          <p:nvPr/>
        </p:nvCxnSpPr>
        <p:spPr bwMode="auto">
          <a:xfrm flipH="1">
            <a:off x="3093895" y="3149787"/>
            <a:ext cx="698903" cy="2526383"/>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2" name="Straight Arrow Connector 31">
            <a:extLst>
              <a:ext uri="{FF2B5EF4-FFF2-40B4-BE49-F238E27FC236}">
                <a16:creationId xmlns:a16="http://schemas.microsoft.com/office/drawing/2014/main" id="{C4FF4AE2-C640-E88D-3935-0C880BFFB466}"/>
              </a:ext>
            </a:extLst>
          </p:cNvPr>
          <p:cNvCxnSpPr>
            <a:cxnSpLocks/>
          </p:cNvCxnSpPr>
          <p:nvPr/>
        </p:nvCxnSpPr>
        <p:spPr bwMode="auto">
          <a:xfrm flipH="1">
            <a:off x="1619447" y="2429380"/>
            <a:ext cx="358415" cy="3424499"/>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3259968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500"/>
                                        <p:tgtEl>
                                          <p:spTgt spid="28"/>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up)">
                                      <p:cBhvr>
                                        <p:cTn id="35" dur="500"/>
                                        <p:tgtEl>
                                          <p:spTgt spid="30"/>
                                        </p:tgtEl>
                                      </p:cBhvr>
                                    </p:animEffect>
                                  </p:childTnLst>
                                </p:cTn>
                              </p:par>
                            </p:childTnLst>
                          </p:cTn>
                        </p:par>
                        <p:par>
                          <p:cTn id="36" fill="hold">
                            <p:stCondLst>
                              <p:cond delay="500"/>
                            </p:stCondLst>
                            <p:childTnLst>
                              <p:par>
                                <p:cTn id="37" presetID="1" presetClass="entr" presetSubtype="0" fill="hold" nodeType="after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down)">
                                      <p:cBhvr>
                                        <p:cTn id="43" dur="500"/>
                                        <p:tgtEl>
                                          <p:spTgt spid="25"/>
                                        </p:tgtEl>
                                      </p:cBhvr>
                                    </p:animEffect>
                                  </p:childTnLst>
                                </p:cTn>
                              </p:par>
                            </p:childTnLst>
                          </p:cTn>
                        </p:par>
                        <p:par>
                          <p:cTn id="44" fill="hold">
                            <p:stCondLst>
                              <p:cond delay="500"/>
                            </p:stCondLst>
                            <p:childTnLst>
                              <p:par>
                                <p:cTn id="45" presetID="1" presetClass="entr" presetSubtype="0" fill="hold" nodeType="after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childTnLst>
                                </p:cTn>
                              </p:par>
                            </p:childTnLst>
                          </p:cTn>
                        </p:par>
                        <p:par>
                          <p:cTn id="47" fill="hold">
                            <p:stCondLst>
                              <p:cond delay="500"/>
                            </p:stCondLst>
                            <p:childTnLst>
                              <p:par>
                                <p:cTn id="48" presetID="1" presetClass="entr" presetSubtype="0" fill="hold" nodeType="afterEffect">
                                  <p:stCondLst>
                                    <p:cond delay="0"/>
                                  </p:stCondLst>
                                  <p:childTnLst>
                                    <p:set>
                                      <p:cBhvr>
                                        <p:cTn id="49"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up)">
                                      <p:cBhvr>
                                        <p:cTn id="54" dur="500"/>
                                        <p:tgtEl>
                                          <p:spTgt spid="31"/>
                                        </p:tgtEl>
                                      </p:cBhvr>
                                    </p:animEffect>
                                  </p:childTnLst>
                                </p:cTn>
                              </p:par>
                            </p:childTnLst>
                          </p:cTn>
                        </p:par>
                        <p:par>
                          <p:cTn id="55" fill="hold">
                            <p:stCondLst>
                              <p:cond delay="500"/>
                            </p:stCondLst>
                            <p:childTnLst>
                              <p:par>
                                <p:cTn id="56" presetID="1" presetClass="entr" presetSubtype="0" fill="hold" nodeType="afterEffect">
                                  <p:stCondLst>
                                    <p:cond delay="0"/>
                                  </p:stCondLst>
                                  <p:childTnLst>
                                    <p:set>
                                      <p:cBhvr>
                                        <p:cTn id="57"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wipe(down)">
                                      <p:cBhvr>
                                        <p:cTn id="62" dur="500"/>
                                        <p:tgtEl>
                                          <p:spTgt spid="26"/>
                                        </p:tgtEl>
                                      </p:cBhvr>
                                    </p:animEffect>
                                  </p:childTnLst>
                                </p:cTn>
                              </p:par>
                            </p:childTnLst>
                          </p:cTn>
                        </p:par>
                        <p:par>
                          <p:cTn id="63" fill="hold">
                            <p:stCondLst>
                              <p:cond delay="500"/>
                            </p:stCondLst>
                            <p:childTnLst>
                              <p:par>
                                <p:cTn id="64" presetID="1" presetClass="entr" presetSubtype="0" fill="hold" nodeType="afterEffect">
                                  <p:stCondLst>
                                    <p:cond delay="0"/>
                                  </p:stCondLst>
                                  <p:childTnLst>
                                    <p:set>
                                      <p:cBhvr>
                                        <p:cTn id="65" dur="1" fill="hold">
                                          <p:stCondLst>
                                            <p:cond delay="0"/>
                                          </p:stCondLst>
                                        </p:cTn>
                                        <p:tgtEl>
                                          <p:spTgt spid="15">
                                            <p:txEl>
                                              <p:pRg st="0" end="0"/>
                                            </p:txEl>
                                          </p:spTgt>
                                        </p:tgtEl>
                                        <p:attrNameLst>
                                          <p:attrName>style.visibility</p:attrName>
                                        </p:attrNameLst>
                                      </p:cBhvr>
                                      <p:to>
                                        <p:strVal val="visible"/>
                                      </p:to>
                                    </p:set>
                                  </p:childTnLst>
                                </p:cTn>
                              </p:par>
                            </p:childTnLst>
                          </p:cTn>
                        </p:par>
                        <p:par>
                          <p:cTn id="66" fill="hold">
                            <p:stCondLst>
                              <p:cond delay="500"/>
                            </p:stCondLst>
                            <p:childTnLst>
                              <p:par>
                                <p:cTn id="67" presetID="1" presetClass="entr" presetSubtype="0" fill="hold" nodeType="afterEffect">
                                  <p:stCondLst>
                                    <p:cond delay="0"/>
                                  </p:stCondLst>
                                  <p:childTnLst>
                                    <p:set>
                                      <p:cBhvr>
                                        <p:cTn id="6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nodeType="click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wipe(up)">
                                      <p:cBhvr>
                                        <p:cTn id="73" dur="500"/>
                                        <p:tgtEl>
                                          <p:spTgt spid="32"/>
                                        </p:tgtEl>
                                      </p:cBhvr>
                                    </p:animEffect>
                                  </p:childTnLst>
                                </p:cTn>
                              </p:par>
                            </p:childTnLst>
                          </p:cTn>
                        </p:par>
                        <p:par>
                          <p:cTn id="74" fill="hold">
                            <p:stCondLst>
                              <p:cond delay="500"/>
                            </p:stCondLst>
                            <p:childTnLst>
                              <p:par>
                                <p:cTn id="75" presetID="1" presetClass="entr" presetSubtype="0" fill="hold" nodeType="afterEffect">
                                  <p:stCondLst>
                                    <p:cond delay="0"/>
                                  </p:stCondLst>
                                  <p:childTnLst>
                                    <p:set>
                                      <p:cBhvr>
                                        <p:cTn id="7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27"/>
                                        </p:tgtEl>
                                        <p:attrNameLst>
                                          <p:attrName>style.visibility</p:attrName>
                                        </p:attrNameLst>
                                      </p:cBhvr>
                                      <p:to>
                                        <p:strVal val="visible"/>
                                      </p:to>
                                    </p:set>
                                    <p:animEffect transition="in" filter="wipe(down)">
                                      <p:cBhvr>
                                        <p:cTn id="81" dur="500"/>
                                        <p:tgtEl>
                                          <p:spTgt spid="27"/>
                                        </p:tgtEl>
                                      </p:cBhvr>
                                    </p:animEffect>
                                  </p:childTnLst>
                                </p:cTn>
                              </p:par>
                            </p:childTnLst>
                          </p:cTn>
                        </p:par>
                        <p:par>
                          <p:cTn id="82" fill="hold">
                            <p:stCondLst>
                              <p:cond delay="500"/>
                            </p:stCondLst>
                            <p:childTnLst>
                              <p:par>
                                <p:cTn id="83" presetID="1" presetClass="entr" presetSubtype="0" fill="hold" nodeType="afterEffect">
                                  <p:stCondLst>
                                    <p:cond delay="0"/>
                                  </p:stCondLst>
                                  <p:childTnLst>
                                    <p:set>
                                      <p:cBhvr>
                                        <p:cTn id="8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990170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003256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sp>
        <p:nvSpPr>
          <p:cNvPr id="4" name="TextBox 3"/>
          <p:cNvSpPr txBox="1"/>
          <p:nvPr/>
        </p:nvSpPr>
        <p:spPr>
          <a:xfrm>
            <a:off x="4607496" y="836712"/>
            <a:ext cx="4501008" cy="3216458"/>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9600" b="0" i="0" u="none" strike="noStrike" kern="1200" cap="none" spc="-250" normalizeH="0" baseline="0" noProof="0">
                <a:ln>
                  <a:noFill/>
                </a:ln>
                <a:solidFill>
                  <a:srgbClr val="002060"/>
                </a:solidFill>
                <a:effectLst/>
                <a:uLnTx/>
                <a:uFillTx/>
                <a:latin typeface="Avenir Black"/>
                <a:ea typeface="ＭＳ Ｐゴシック" charset="0"/>
                <a:cs typeface="Avenir Black"/>
              </a:rPr>
              <a:t>صور  كتابية مجانية</a:t>
            </a:r>
            <a:endParaRPr kumimoji="0" lang="en-GB" sz="96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33925713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a:latin typeface="Arial" panose="020B0604020202020204" pitchFamily="34" charset="0"/>
                <a:cs typeface="Arial" panose="020B0604020202020204" pitchFamily="34" charset="0"/>
              </a:rPr>
              <a:t>استخدمت بإذن رسمي</a:t>
            </a:r>
            <a:endParaRPr sz="240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a:ln>
                  <a:noFill/>
                </a:ln>
                <a:solidFill>
                  <a:srgbClr val="000000"/>
                </a:solidFill>
                <a:effectLst/>
                <a:uLnTx/>
                <a:uFillTx/>
                <a:latin typeface="Times New Roman"/>
                <a:cs typeface="Times New Roman"/>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a:ln>
                  <a:noFill/>
                </a:ln>
                <a:solidFill>
                  <a:srgbClr val="000000"/>
                </a:solidFill>
                <a:effectLst/>
                <a:uLnTx/>
                <a:uFillTx/>
                <a:latin typeface="Times New Roman"/>
                <a:cs typeface="Times New Roman"/>
                <a:sym typeface="Times New Roman"/>
              </a:rPr>
              <a:t>freebibleimages.org</a:t>
            </a:r>
            <a:endParaRPr kumimoji="0" sz="13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a:ln>
                  <a:noFill/>
                </a:ln>
                <a:solidFill>
                  <a:srgbClr val="000000"/>
                </a:solidFill>
                <a:effectLst/>
                <a:uLnTx/>
                <a:uFillTx/>
                <a:latin typeface="Times New Roman" charset="0"/>
                <a:ea typeface="ＭＳ Ｐゴシック"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a:ln>
                  <a:noFill/>
                </a:ln>
                <a:solidFill>
                  <a:srgbClr val="000000"/>
                </a:solidFill>
                <a:effectLst/>
                <a:uLnTx/>
                <a:uFillTx/>
                <a:latin typeface="Times New Roman"/>
                <a:cs typeface="Times New Roman"/>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a:ln>
                  <a:noFill/>
                </a:ln>
                <a:solidFill>
                  <a:srgbClr val="000000"/>
                </a:solidFill>
                <a:effectLst/>
                <a:uLnTx/>
                <a:uFillTx/>
                <a:latin typeface="Times New Roman"/>
                <a:cs typeface="Times New Roman"/>
                <a:sym typeface="Times New Roman"/>
              </a:rPr>
              <a:t>www.LumoProject.com.</a:t>
            </a:r>
            <a:endParaRPr kumimoji="0" sz="1300" b="1" u="sng" strike="noStrike" kern="0" cap="none" spc="0" normalizeH="0" baseline="0" noProof="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endPar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u="none" strike="noStrike" kern="0" cap="none" spc="0" normalizeH="0" baseline="0" noProof="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u="none" strike="noStrike" kern="0" cap="none" spc="0" normalizeH="0" baseline="0" noProof="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u="none" strike="noStrike" kern="0" cap="none" spc="0" normalizeH="0" baseline="0" noProof="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25344941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29" descr="calendar-fu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1"/>
            <a:ext cx="915035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95288" y="561975"/>
            <a:ext cx="8229600" cy="922338"/>
          </a:xfrm>
          <a:solidFill>
            <a:schemeClr val="accent4">
              <a:lumMod val="10000"/>
            </a:schemeClr>
          </a:solidFill>
        </p:spPr>
        <p:txBody>
          <a:bodyPr/>
          <a:lstStyle/>
          <a:p>
            <a:r>
              <a:rPr lang="ar-SA" altLang="en-US" b="1" dirty="0">
                <a:solidFill>
                  <a:srgbClr val="FFFFFF"/>
                </a:solidFill>
                <a:latin typeface="Arial" panose="020B0604020202020204" pitchFamily="34" charset="0"/>
                <a:cs typeface="Arial" panose="020B0604020202020204" pitchFamily="34" charset="0"/>
              </a:rPr>
              <a:t>عطلة نهاية أسبوع نبويَّة</a:t>
            </a:r>
            <a:endParaRPr lang="en-US" altLang="en-US" b="1" dirty="0">
              <a:solidFill>
                <a:srgbClr val="FFFFFF"/>
              </a:solidFill>
              <a:latin typeface="Arial" panose="020B0604020202020204" pitchFamily="34" charset="0"/>
              <a:cs typeface="Arial" panose="020B0604020202020204" pitchFamily="34" charset="0"/>
            </a:endParaRPr>
          </a:p>
        </p:txBody>
      </p:sp>
      <p:sp>
        <p:nvSpPr>
          <p:cNvPr id="5" name="Rectangle 4"/>
          <p:cNvSpPr/>
          <p:nvPr/>
        </p:nvSpPr>
        <p:spPr>
          <a:xfrm>
            <a:off x="612775" y="1916113"/>
            <a:ext cx="1584325" cy="434975"/>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hueOff val="0"/>
                  <a:satOff val="0"/>
                  <a:lumOff val="0"/>
                  <a:alphaOff val="0"/>
                </a:srgbClr>
              </a:solidFill>
              <a:effectLst/>
              <a:uLnTx/>
              <a:uFillTx/>
              <a:latin typeface="Arial" panose="020B0604020202020204" pitchFamily="34" charset="0"/>
              <a:ea typeface="+mn-ea"/>
              <a:cs typeface="Arial" panose="020B0604020202020204" pitchFamily="34" charset="0"/>
            </a:endParaRPr>
          </a:p>
        </p:txBody>
      </p:sp>
      <p:grpSp>
        <p:nvGrpSpPr>
          <p:cNvPr id="259076" name="Group 6"/>
          <p:cNvGrpSpPr>
            <a:grpSpLocks/>
          </p:cNvGrpSpPr>
          <p:nvPr/>
        </p:nvGrpSpPr>
        <p:grpSpPr bwMode="auto">
          <a:xfrm>
            <a:off x="612775" y="1844675"/>
            <a:ext cx="1771650" cy="2089150"/>
            <a:chOff x="611560" y="1916832"/>
            <a:chExt cx="1656184" cy="2088232"/>
          </a:xfrm>
        </p:grpSpPr>
        <p:sp>
          <p:nvSpPr>
            <p:cNvPr id="3" name="Rectangle 2"/>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anose="020B0604020202020204" pitchFamily="34" charset="0"/>
                <a:ea typeface="MS PGothic" pitchFamily="34" charset="-128"/>
                <a:cs typeface="Arial" panose="020B0604020202020204" pitchFamily="34" charset="0"/>
              </a:endParaRPr>
            </a:p>
          </p:txBody>
        </p:sp>
        <p:sp>
          <p:nvSpPr>
            <p:cNvPr id="6" name="Rectangle 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rPr>
                <a:t>يوم الخميس</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endParaRPr>
            </a:p>
          </p:txBody>
        </p:sp>
      </p:grpSp>
      <p:grpSp>
        <p:nvGrpSpPr>
          <p:cNvPr id="259077" name="Group 7"/>
          <p:cNvGrpSpPr>
            <a:grpSpLocks/>
          </p:cNvGrpSpPr>
          <p:nvPr/>
        </p:nvGrpSpPr>
        <p:grpSpPr bwMode="auto">
          <a:xfrm>
            <a:off x="2413000" y="1844675"/>
            <a:ext cx="1771650" cy="2089150"/>
            <a:chOff x="611560" y="1916832"/>
            <a:chExt cx="1656184" cy="2088232"/>
          </a:xfrm>
        </p:grpSpPr>
        <p:sp>
          <p:nvSpPr>
            <p:cNvPr id="9" name="Rectangle 8"/>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anose="020B0604020202020204" pitchFamily="34" charset="0"/>
                <a:ea typeface="MS PGothic" pitchFamily="34" charset="-128"/>
                <a:cs typeface="Arial" panose="020B0604020202020204" pitchFamily="34" charset="0"/>
              </a:endParaRPr>
            </a:p>
          </p:txBody>
        </p:sp>
        <p:sp>
          <p:nvSpPr>
            <p:cNvPr id="10" name="Rectangle 9"/>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rPr>
                <a:t>جمعة</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endParaRPr>
            </a:p>
          </p:txBody>
        </p:sp>
      </p:grpSp>
      <p:grpSp>
        <p:nvGrpSpPr>
          <p:cNvPr id="259078" name="Group 10"/>
          <p:cNvGrpSpPr>
            <a:grpSpLocks/>
          </p:cNvGrpSpPr>
          <p:nvPr/>
        </p:nvGrpSpPr>
        <p:grpSpPr bwMode="auto">
          <a:xfrm>
            <a:off x="4213225" y="1844675"/>
            <a:ext cx="1771650" cy="2089150"/>
            <a:chOff x="611560" y="1916832"/>
            <a:chExt cx="1656184" cy="2088232"/>
          </a:xfrm>
        </p:grpSpPr>
        <p:sp>
          <p:nvSpPr>
            <p:cNvPr id="12" name="Rectangle 11"/>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anose="020B0604020202020204" pitchFamily="34" charset="0"/>
                <a:ea typeface="MS PGothic" pitchFamily="34" charset="-128"/>
                <a:cs typeface="Arial" panose="020B0604020202020204" pitchFamily="34" charset="0"/>
              </a:endParaRPr>
            </a:p>
          </p:txBody>
        </p:sp>
        <p:sp>
          <p:nvSpPr>
            <p:cNvPr id="13" name="Rectangle 12"/>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rPr>
                <a:t>السبت</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endParaRPr>
            </a:p>
          </p:txBody>
        </p:sp>
      </p:grpSp>
      <p:grpSp>
        <p:nvGrpSpPr>
          <p:cNvPr id="259079" name="Group 13"/>
          <p:cNvGrpSpPr>
            <a:grpSpLocks/>
          </p:cNvGrpSpPr>
          <p:nvPr/>
        </p:nvGrpSpPr>
        <p:grpSpPr bwMode="auto">
          <a:xfrm>
            <a:off x="6013450" y="1844675"/>
            <a:ext cx="1771650" cy="2089150"/>
            <a:chOff x="611560" y="1916832"/>
            <a:chExt cx="1656184" cy="2088232"/>
          </a:xfrm>
        </p:grpSpPr>
        <p:sp>
          <p:nvSpPr>
            <p:cNvPr id="15" name="Rectangle 14"/>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anose="020B0604020202020204" pitchFamily="34" charset="0"/>
                <a:ea typeface="MS PGothic" pitchFamily="34" charset="-128"/>
                <a:cs typeface="Arial" panose="020B0604020202020204" pitchFamily="34" charset="0"/>
              </a:endParaRPr>
            </a:p>
          </p:txBody>
        </p:sp>
        <p:sp>
          <p:nvSpPr>
            <p:cNvPr id="16" name="Rectangle 1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rPr>
                <a:t>الأحد</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endParaRPr>
            </a:p>
          </p:txBody>
        </p:sp>
      </p:grpSp>
      <p:grpSp>
        <p:nvGrpSpPr>
          <p:cNvPr id="26" name="Group 25"/>
          <p:cNvGrpSpPr>
            <a:grpSpLocks/>
          </p:cNvGrpSpPr>
          <p:nvPr/>
        </p:nvGrpSpPr>
        <p:grpSpPr bwMode="auto">
          <a:xfrm>
            <a:off x="1189038" y="2492375"/>
            <a:ext cx="2003425" cy="936625"/>
            <a:chOff x="1259632" y="2996952"/>
            <a:chExt cx="1872208" cy="936104"/>
          </a:xfrm>
        </p:grpSpPr>
        <p:sp>
          <p:nvSpPr>
            <p:cNvPr id="259103"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8" name="Rectangle 17"/>
            <p:cNvSpPr/>
            <p:nvPr/>
          </p:nvSpPr>
          <p:spPr>
            <a:xfrm>
              <a:off x="1332324" y="3282419"/>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الفداء</a:t>
              </a:r>
            </a:p>
          </p:txBody>
        </p:sp>
      </p:grpSp>
      <p:grpSp>
        <p:nvGrpSpPr>
          <p:cNvPr id="28" name="Group 27"/>
          <p:cNvGrpSpPr>
            <a:grpSpLocks/>
          </p:cNvGrpSpPr>
          <p:nvPr/>
        </p:nvGrpSpPr>
        <p:grpSpPr bwMode="auto">
          <a:xfrm>
            <a:off x="3211513" y="2492375"/>
            <a:ext cx="2003425" cy="936625"/>
            <a:chOff x="3203848" y="2996952"/>
            <a:chExt cx="1872208" cy="936104"/>
          </a:xfrm>
        </p:grpSpPr>
        <p:sp>
          <p:nvSpPr>
            <p:cNvPr id="259101"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0" name="Rectangle 19"/>
            <p:cNvSpPr/>
            <p:nvPr/>
          </p:nvSpPr>
          <p:spPr>
            <a:xfrm>
              <a:off x="3276540" y="3138161"/>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الانفصال</a:t>
              </a:r>
            </a:p>
          </p:txBody>
        </p:sp>
      </p:grpSp>
      <p:grpSp>
        <p:nvGrpSpPr>
          <p:cNvPr id="27" name="Group 26"/>
          <p:cNvGrpSpPr>
            <a:grpSpLocks/>
          </p:cNvGrpSpPr>
          <p:nvPr/>
        </p:nvGrpSpPr>
        <p:grpSpPr bwMode="auto">
          <a:xfrm>
            <a:off x="5233988" y="2492375"/>
            <a:ext cx="2003425" cy="936625"/>
            <a:chOff x="5148064" y="2996952"/>
            <a:chExt cx="1872208" cy="936104"/>
          </a:xfrm>
        </p:grpSpPr>
        <p:sp>
          <p:nvSpPr>
            <p:cNvPr id="259099"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2" name="Rectangle 21"/>
            <p:cNvSpPr/>
            <p:nvPr/>
          </p:nvSpPr>
          <p:spPr>
            <a:xfrm>
              <a:off x="5220756" y="3282419"/>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القيامة</a:t>
              </a:r>
            </a:p>
          </p:txBody>
        </p:sp>
      </p:grpSp>
      <p:sp>
        <p:nvSpPr>
          <p:cNvPr id="23" name="Rectangle 22"/>
          <p:cNvSpPr/>
          <p:nvPr/>
        </p:nvSpPr>
        <p:spPr>
          <a:xfrm>
            <a:off x="611857" y="443444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rPr>
              <a:t>العشاء الأخير</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endParaRPr>
          </a:p>
        </p:txBody>
      </p:sp>
      <p:sp>
        <p:nvSpPr>
          <p:cNvPr id="24" name="Rectangle 23"/>
          <p:cNvSpPr/>
          <p:nvPr/>
        </p:nvSpPr>
        <p:spPr>
          <a:xfrm>
            <a:off x="2655819" y="443444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rPr>
              <a:t>صلب</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endParaRPr>
          </a:p>
        </p:txBody>
      </p:sp>
      <p:sp>
        <p:nvSpPr>
          <p:cNvPr id="25" name="Rectangle 24"/>
          <p:cNvSpPr/>
          <p:nvPr/>
        </p:nvSpPr>
        <p:spPr>
          <a:xfrm>
            <a:off x="5836933" y="4434446"/>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rPr>
              <a:t>القيامة</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endParaRPr>
          </a:p>
        </p:txBody>
      </p:sp>
      <p:grpSp>
        <p:nvGrpSpPr>
          <p:cNvPr id="29" name="Group 28"/>
          <p:cNvGrpSpPr>
            <a:grpSpLocks/>
          </p:cNvGrpSpPr>
          <p:nvPr/>
        </p:nvGrpSpPr>
        <p:grpSpPr bwMode="auto">
          <a:xfrm>
            <a:off x="3203575" y="3500439"/>
            <a:ext cx="2003425" cy="936625"/>
            <a:chOff x="1259632" y="2996953"/>
            <a:chExt cx="1872208" cy="936104"/>
          </a:xfrm>
        </p:grpSpPr>
        <p:sp>
          <p:nvSpPr>
            <p:cNvPr id="259097" name="Rectangle 16"/>
            <p:cNvSpPr>
              <a:spLocks noChangeArrowheads="1"/>
            </p:cNvSpPr>
            <p:nvPr/>
          </p:nvSpPr>
          <p:spPr bwMode="auto">
            <a:xfrm>
              <a:off x="1259632" y="2996953"/>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31" name="Rectangle 30"/>
            <p:cNvSpPr/>
            <p:nvPr/>
          </p:nvSpPr>
          <p:spPr>
            <a:xfrm>
              <a:off x="1394471" y="3213426"/>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الفداء</a:t>
              </a:r>
            </a:p>
          </p:txBody>
        </p:sp>
      </p:grpSp>
      <p:grpSp>
        <p:nvGrpSpPr>
          <p:cNvPr id="32" name="Group 31"/>
          <p:cNvGrpSpPr>
            <a:grpSpLocks/>
          </p:cNvGrpSpPr>
          <p:nvPr/>
        </p:nvGrpSpPr>
        <p:grpSpPr bwMode="auto">
          <a:xfrm>
            <a:off x="5226050" y="3500438"/>
            <a:ext cx="2003425" cy="936625"/>
            <a:chOff x="3203848" y="2996952"/>
            <a:chExt cx="1872208" cy="936104"/>
          </a:xfrm>
        </p:grpSpPr>
        <p:sp>
          <p:nvSpPr>
            <p:cNvPr id="259095"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34" name="Rectangle 33"/>
            <p:cNvSpPr/>
            <p:nvPr/>
          </p:nvSpPr>
          <p:spPr>
            <a:xfrm>
              <a:off x="3276541" y="3138160"/>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الانفصال</a:t>
              </a:r>
            </a:p>
          </p:txBody>
        </p:sp>
      </p:grpSp>
      <p:grpSp>
        <p:nvGrpSpPr>
          <p:cNvPr id="35" name="Group 34"/>
          <p:cNvGrpSpPr>
            <a:grpSpLocks/>
          </p:cNvGrpSpPr>
          <p:nvPr/>
        </p:nvGrpSpPr>
        <p:grpSpPr bwMode="auto">
          <a:xfrm>
            <a:off x="7248525" y="3500438"/>
            <a:ext cx="2003425" cy="936625"/>
            <a:chOff x="5148064" y="2996952"/>
            <a:chExt cx="1872208" cy="936104"/>
          </a:xfrm>
        </p:grpSpPr>
        <p:sp>
          <p:nvSpPr>
            <p:cNvPr id="259093"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37" name="Rectangle 36"/>
            <p:cNvSpPr/>
            <p:nvPr/>
          </p:nvSpPr>
          <p:spPr>
            <a:xfrm>
              <a:off x="5220757" y="3282468"/>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القيامة</a:t>
              </a:r>
            </a:p>
          </p:txBody>
        </p:sp>
      </p:grpSp>
      <p:sp>
        <p:nvSpPr>
          <p:cNvPr id="38" name="Left Arrow 24"/>
          <p:cNvSpPr>
            <a:spLocks noChangeArrowheads="1"/>
          </p:cNvSpPr>
          <p:nvPr/>
        </p:nvSpPr>
        <p:spPr bwMode="auto">
          <a:xfrm rot="10800000">
            <a:off x="0" y="2349500"/>
            <a:ext cx="1763713" cy="1655763"/>
          </a:xfrm>
          <a:prstGeom prst="leftArrow">
            <a:avLst>
              <a:gd name="adj1" fmla="val 50000"/>
              <a:gd name="adj2" fmla="val 50010"/>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39" name="Title 3"/>
          <p:cNvSpPr txBox="1">
            <a:spLocks/>
          </p:cNvSpPr>
          <p:nvPr/>
        </p:nvSpPr>
        <p:spPr bwMode="auto">
          <a:xfrm>
            <a:off x="-71438" y="2654300"/>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SA"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itchFamily="34" charset="-128"/>
                <a:cs typeface="Arial" panose="020B0604020202020204" pitchFamily="34" charset="0"/>
              </a:rPr>
              <a:t>الجليل</a:t>
            </a:r>
            <a:endPar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40" name="Left Arrow 24"/>
          <p:cNvSpPr>
            <a:spLocks noChangeArrowheads="1"/>
          </p:cNvSpPr>
          <p:nvPr/>
        </p:nvSpPr>
        <p:spPr bwMode="auto">
          <a:xfrm rot="10800000">
            <a:off x="1655763" y="3122613"/>
            <a:ext cx="1763712" cy="1657350"/>
          </a:xfrm>
          <a:prstGeom prst="leftArrow">
            <a:avLst>
              <a:gd name="adj1" fmla="val 50000"/>
              <a:gd name="adj2" fmla="val 49962"/>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41" name="Title 3"/>
          <p:cNvSpPr txBox="1">
            <a:spLocks/>
          </p:cNvSpPr>
          <p:nvPr/>
        </p:nvSpPr>
        <p:spPr bwMode="auto">
          <a:xfrm>
            <a:off x="1584325" y="3429000"/>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SA"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itchFamily="34" charset="-128"/>
                <a:cs typeface="Arial" panose="020B0604020202020204" pitchFamily="34" charset="0"/>
              </a:rPr>
              <a:t>يهودا</a:t>
            </a:r>
            <a:endPar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42" name="Rectangle 41"/>
          <p:cNvSpPr/>
          <p:nvPr/>
        </p:nvSpPr>
        <p:spPr>
          <a:xfrm>
            <a:off x="643068" y="501317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rPr>
              <a:t>2 أبريل 33</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endParaRPr>
          </a:p>
        </p:txBody>
      </p:sp>
      <p:sp>
        <p:nvSpPr>
          <p:cNvPr id="43" name="Rectangle 42"/>
          <p:cNvSpPr/>
          <p:nvPr/>
        </p:nvSpPr>
        <p:spPr>
          <a:xfrm>
            <a:off x="2687030" y="501317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rPr>
              <a:t>3 أبريل 33</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endParaRPr>
          </a:p>
        </p:txBody>
      </p:sp>
      <p:sp>
        <p:nvSpPr>
          <p:cNvPr id="44" name="Rectangle 43"/>
          <p:cNvSpPr/>
          <p:nvPr/>
        </p:nvSpPr>
        <p:spPr>
          <a:xfrm>
            <a:off x="5868144" y="5013176"/>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rPr>
              <a:t>5 أبريل 33</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endParaRPr>
          </a:p>
        </p:txBody>
      </p:sp>
      <p:sp>
        <p:nvSpPr>
          <p:cNvPr id="45" name="Text Box 23"/>
          <p:cNvSpPr txBox="1">
            <a:spLocks noChangeArrowheads="1"/>
          </p:cNvSpPr>
          <p:nvPr/>
        </p:nvSpPr>
        <p:spPr bwMode="auto">
          <a:xfrm>
            <a:off x="7236296" y="-27384"/>
            <a:ext cx="1804061" cy="461665"/>
          </a:xfrm>
          <a:prstGeom prst="rect">
            <a:avLst/>
          </a:prstGeom>
          <a:noFill/>
          <a:ln w="12700" cap="sq">
            <a:noFill/>
            <a:miter lim="800000"/>
            <a:headEnd type="none" w="sm" len="sm"/>
            <a:tailEnd type="none" w="sm" len="sm"/>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060400"/>
                </a:solidFill>
                <a:effectLst/>
                <a:uLnTx/>
                <a:uFillTx/>
                <a:latin typeface="Arial" panose="020B0604020202020204" pitchFamily="34" charset="0"/>
                <a:ea typeface="Times New Roman" charset="0"/>
                <a:cs typeface="Arial" panose="020B0604020202020204" pitchFamily="34" charset="0"/>
              </a:rPr>
              <a:t>م ع ج 39</a:t>
            </a:r>
            <a:endParaRPr kumimoji="0" lang="en-US" sz="2400" b="1" i="0" u="none" strike="noStrike" kern="0" cap="none" spc="0" normalizeH="0" baseline="0" noProof="0" dirty="0">
              <a:ln>
                <a:noFill/>
              </a:ln>
              <a:solidFill>
                <a:srgbClr val="060400"/>
              </a:solidFill>
              <a:effectLst/>
              <a:uLnTx/>
              <a:uFillTx/>
              <a:latin typeface="Arial" panose="020B0604020202020204" pitchFamily="34" charset="0"/>
              <a:ea typeface="Times New Roman" charset="0"/>
              <a:cs typeface="Arial" panose="020B0604020202020204" pitchFamily="34" charset="0"/>
            </a:endParaRPr>
          </a:p>
        </p:txBody>
      </p:sp>
      <p:sp>
        <p:nvSpPr>
          <p:cNvPr id="7" name="Rectangle 6">
            <a:extLst>
              <a:ext uri="{FF2B5EF4-FFF2-40B4-BE49-F238E27FC236}">
                <a16:creationId xmlns:a16="http://schemas.microsoft.com/office/drawing/2014/main" id="{FD975908-4D26-0A13-1BA8-C8AF6668D2CB}"/>
              </a:ext>
            </a:extLst>
          </p:cNvPr>
          <p:cNvSpPr/>
          <p:nvPr/>
        </p:nvSpPr>
        <p:spPr>
          <a:xfrm>
            <a:off x="-6350" y="5631647"/>
            <a:ext cx="9097963" cy="66437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1"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rPr>
              <a:t>"وَلَكِنِ الآنَ قَدْ قَامَ الْمَسِيحُ مِنَ الأَمْوَاتِ وَصَارَ بَاكُورَةَ الرَّاقِدِينَ." ١ كورنثوس ١٥ : ٢٠</a:t>
            </a:r>
          </a:p>
        </p:txBody>
      </p:sp>
      <p:sp>
        <p:nvSpPr>
          <p:cNvPr id="8" name="TextBox 7">
            <a:extLst>
              <a:ext uri="{FF2B5EF4-FFF2-40B4-BE49-F238E27FC236}">
                <a16:creationId xmlns:a16="http://schemas.microsoft.com/office/drawing/2014/main" id="{CF5E7F97-E89D-0748-93F2-4656FCB01572}"/>
              </a:ext>
            </a:extLst>
          </p:cNvPr>
          <p:cNvSpPr txBox="1"/>
          <p:nvPr/>
        </p:nvSpPr>
        <p:spPr>
          <a:xfrm>
            <a:off x="144899" y="6257190"/>
            <a:ext cx="8847852" cy="646331"/>
          </a:xfrm>
          <a:prstGeom prst="rect">
            <a:avLst/>
          </a:prstGeom>
          <a:noFill/>
        </p:spPr>
        <p:txBody>
          <a:bodyPr wrap="square">
            <a:spAutoFit/>
          </a:bodyPr>
          <a:lstStyle/>
          <a:p>
            <a:pPr marL="0" marR="0" lvl="0" indent="0" algn="ctr" defTabSz="711200" rtl="1" eaLnBrk="0" fontAlgn="base" latinLnBrk="0" hangingPunct="0">
              <a:lnSpc>
                <a:spcPct val="90000"/>
              </a:lnSpc>
              <a:spcBef>
                <a:spcPct val="0"/>
              </a:spcBef>
              <a:spcAft>
                <a:spcPct val="35000"/>
              </a:spcAft>
              <a:buClrTx/>
              <a:buSzTx/>
              <a:buFontTx/>
              <a:buNone/>
              <a:tabLst/>
              <a:defRPr/>
            </a:pPr>
            <a:r>
              <a:rPr kumimoji="0" lang="ar-SA" sz="20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ＭＳ Ｐゴシック" charset="0"/>
                <a:cs typeface="Arial" panose="020B0604020202020204" pitchFamily="34" charset="0"/>
              </a:rPr>
              <a:t>المسيح هو الوحيد الذي قام على الإطلاق، ولكن على هذا النحو، فهو أيضًا الأول من بين الكثيرين الذين سينضمون إلى جسد مُقام.</a:t>
            </a:r>
          </a:p>
        </p:txBody>
      </p:sp>
    </p:spTree>
    <p:extLst>
      <p:ext uri="{BB962C8B-B14F-4D97-AF65-F5344CB8AC3E}">
        <p14:creationId xmlns:p14="http://schemas.microsoft.com/office/powerpoint/2010/main" val="144135568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strVal val="#ppt_w*0.70"/>
                                          </p:val>
                                        </p:tav>
                                        <p:tav tm="100000">
                                          <p:val>
                                            <p:strVal val="#ppt_w"/>
                                          </p:val>
                                        </p:tav>
                                      </p:tavLst>
                                    </p:anim>
                                    <p:anim calcmode="lin" valueType="num">
                                      <p:cBhvr>
                                        <p:cTn id="8" dur="1000" fill="hold"/>
                                        <p:tgtEl>
                                          <p:spTgt spid="26"/>
                                        </p:tgtEl>
                                        <p:attrNameLst>
                                          <p:attrName>ppt_h</p:attrName>
                                        </p:attrNameLst>
                                      </p:cBhvr>
                                      <p:tavLst>
                                        <p:tav tm="0">
                                          <p:val>
                                            <p:strVal val="#ppt_h"/>
                                          </p:val>
                                        </p:tav>
                                        <p:tav tm="100000">
                                          <p:val>
                                            <p:strVal val="#ppt_h"/>
                                          </p:val>
                                        </p:tav>
                                      </p:tavLst>
                                    </p:anim>
                                    <p:animEffect transition="in" filter="fade">
                                      <p:cBhvr>
                                        <p:cTn id="9" dur="1000"/>
                                        <p:tgtEl>
                                          <p:spTgt spid="2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1000" fill="hold"/>
                                        <p:tgtEl>
                                          <p:spTgt spid="28"/>
                                        </p:tgtEl>
                                        <p:attrNameLst>
                                          <p:attrName>ppt_w</p:attrName>
                                        </p:attrNameLst>
                                      </p:cBhvr>
                                      <p:tavLst>
                                        <p:tav tm="0">
                                          <p:val>
                                            <p:strVal val="#ppt_w*0.70"/>
                                          </p:val>
                                        </p:tav>
                                        <p:tav tm="100000">
                                          <p:val>
                                            <p:strVal val="#ppt_w"/>
                                          </p:val>
                                        </p:tav>
                                      </p:tavLst>
                                    </p:anim>
                                    <p:anim calcmode="lin" valueType="num">
                                      <p:cBhvr>
                                        <p:cTn id="15" dur="1000" fill="hold"/>
                                        <p:tgtEl>
                                          <p:spTgt spid="28"/>
                                        </p:tgtEl>
                                        <p:attrNameLst>
                                          <p:attrName>ppt_h</p:attrName>
                                        </p:attrNameLst>
                                      </p:cBhvr>
                                      <p:tavLst>
                                        <p:tav tm="0">
                                          <p:val>
                                            <p:strVal val="#ppt_h"/>
                                          </p:val>
                                        </p:tav>
                                        <p:tav tm="100000">
                                          <p:val>
                                            <p:strVal val="#ppt_h"/>
                                          </p:val>
                                        </p:tav>
                                      </p:tavLst>
                                    </p:anim>
                                    <p:animEffect transition="in" filter="fade">
                                      <p:cBhvr>
                                        <p:cTn id="16" dur="1000"/>
                                        <p:tgtEl>
                                          <p:spTgt spid="2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1000" fill="hold"/>
                                        <p:tgtEl>
                                          <p:spTgt spid="27"/>
                                        </p:tgtEl>
                                        <p:attrNameLst>
                                          <p:attrName>ppt_w</p:attrName>
                                        </p:attrNameLst>
                                      </p:cBhvr>
                                      <p:tavLst>
                                        <p:tav tm="0">
                                          <p:val>
                                            <p:strVal val="#ppt_w*0.70"/>
                                          </p:val>
                                        </p:tav>
                                        <p:tav tm="100000">
                                          <p:val>
                                            <p:strVal val="#ppt_w"/>
                                          </p:val>
                                        </p:tav>
                                      </p:tavLst>
                                    </p:anim>
                                    <p:anim calcmode="lin" valueType="num">
                                      <p:cBhvr>
                                        <p:cTn id="22" dur="1000" fill="hold"/>
                                        <p:tgtEl>
                                          <p:spTgt spid="27"/>
                                        </p:tgtEl>
                                        <p:attrNameLst>
                                          <p:attrName>ppt_h</p:attrName>
                                        </p:attrNameLst>
                                      </p:cBhvr>
                                      <p:tavLst>
                                        <p:tav tm="0">
                                          <p:val>
                                            <p:strVal val="#ppt_h"/>
                                          </p:val>
                                        </p:tav>
                                        <p:tav tm="100000">
                                          <p:val>
                                            <p:strVal val="#ppt_h"/>
                                          </p:val>
                                        </p:tav>
                                      </p:tavLst>
                                    </p:anim>
                                    <p:animEffect transition="in" filter="fade">
                                      <p:cBhvr>
                                        <p:cTn id="23" dur="1000"/>
                                        <p:tgtEl>
                                          <p:spTgt spid="2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1000" fill="hold"/>
                                        <p:tgtEl>
                                          <p:spTgt spid="29"/>
                                        </p:tgtEl>
                                        <p:attrNameLst>
                                          <p:attrName>ppt_w</p:attrName>
                                        </p:attrNameLst>
                                      </p:cBhvr>
                                      <p:tavLst>
                                        <p:tav tm="0">
                                          <p:val>
                                            <p:strVal val="#ppt_w*0.70"/>
                                          </p:val>
                                        </p:tav>
                                        <p:tav tm="100000">
                                          <p:val>
                                            <p:strVal val="#ppt_w"/>
                                          </p:val>
                                        </p:tav>
                                      </p:tavLst>
                                    </p:anim>
                                    <p:anim calcmode="lin" valueType="num">
                                      <p:cBhvr>
                                        <p:cTn id="29" dur="1000" fill="hold"/>
                                        <p:tgtEl>
                                          <p:spTgt spid="29"/>
                                        </p:tgtEl>
                                        <p:attrNameLst>
                                          <p:attrName>ppt_h</p:attrName>
                                        </p:attrNameLst>
                                      </p:cBhvr>
                                      <p:tavLst>
                                        <p:tav tm="0">
                                          <p:val>
                                            <p:strVal val="#ppt_h"/>
                                          </p:val>
                                        </p:tav>
                                        <p:tav tm="100000">
                                          <p:val>
                                            <p:strVal val="#ppt_h"/>
                                          </p:val>
                                        </p:tav>
                                      </p:tavLst>
                                    </p:anim>
                                    <p:animEffect transition="in" filter="fade">
                                      <p:cBhvr>
                                        <p:cTn id="30" dur="1000"/>
                                        <p:tgtEl>
                                          <p:spTgt spid="2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p:cTn id="35" dur="1000" fill="hold"/>
                                        <p:tgtEl>
                                          <p:spTgt spid="32"/>
                                        </p:tgtEl>
                                        <p:attrNameLst>
                                          <p:attrName>ppt_w</p:attrName>
                                        </p:attrNameLst>
                                      </p:cBhvr>
                                      <p:tavLst>
                                        <p:tav tm="0">
                                          <p:val>
                                            <p:strVal val="#ppt_w*0.70"/>
                                          </p:val>
                                        </p:tav>
                                        <p:tav tm="100000">
                                          <p:val>
                                            <p:strVal val="#ppt_w"/>
                                          </p:val>
                                        </p:tav>
                                      </p:tavLst>
                                    </p:anim>
                                    <p:anim calcmode="lin" valueType="num">
                                      <p:cBhvr>
                                        <p:cTn id="36" dur="1000" fill="hold"/>
                                        <p:tgtEl>
                                          <p:spTgt spid="32"/>
                                        </p:tgtEl>
                                        <p:attrNameLst>
                                          <p:attrName>ppt_h</p:attrName>
                                        </p:attrNameLst>
                                      </p:cBhvr>
                                      <p:tavLst>
                                        <p:tav tm="0">
                                          <p:val>
                                            <p:strVal val="#ppt_h"/>
                                          </p:val>
                                        </p:tav>
                                        <p:tav tm="100000">
                                          <p:val>
                                            <p:strVal val="#ppt_h"/>
                                          </p:val>
                                        </p:tav>
                                      </p:tavLst>
                                    </p:anim>
                                    <p:animEffect transition="in" filter="fade">
                                      <p:cBhvr>
                                        <p:cTn id="37" dur="1000"/>
                                        <p:tgtEl>
                                          <p:spTgt spid="3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nodeType="clickEffect">
                                  <p:stCondLst>
                                    <p:cond delay="0"/>
                                  </p:stCondLst>
                                  <p:childTnLst>
                                    <p:set>
                                      <p:cBhvr>
                                        <p:cTn id="41" dur="1" fill="hold">
                                          <p:stCondLst>
                                            <p:cond delay="0"/>
                                          </p:stCondLst>
                                        </p:cTn>
                                        <p:tgtEl>
                                          <p:spTgt spid="35"/>
                                        </p:tgtEl>
                                        <p:attrNameLst>
                                          <p:attrName>style.visibility</p:attrName>
                                        </p:attrNameLst>
                                      </p:cBhvr>
                                      <p:to>
                                        <p:strVal val="visible"/>
                                      </p:to>
                                    </p:set>
                                    <p:anim calcmode="lin" valueType="num">
                                      <p:cBhvr>
                                        <p:cTn id="42" dur="1000" fill="hold"/>
                                        <p:tgtEl>
                                          <p:spTgt spid="35"/>
                                        </p:tgtEl>
                                        <p:attrNameLst>
                                          <p:attrName>ppt_w</p:attrName>
                                        </p:attrNameLst>
                                      </p:cBhvr>
                                      <p:tavLst>
                                        <p:tav tm="0">
                                          <p:val>
                                            <p:strVal val="#ppt_w*0.70"/>
                                          </p:val>
                                        </p:tav>
                                        <p:tav tm="100000">
                                          <p:val>
                                            <p:strVal val="#ppt_w"/>
                                          </p:val>
                                        </p:tav>
                                      </p:tavLst>
                                    </p:anim>
                                    <p:anim calcmode="lin" valueType="num">
                                      <p:cBhvr>
                                        <p:cTn id="43" dur="1000" fill="hold"/>
                                        <p:tgtEl>
                                          <p:spTgt spid="35"/>
                                        </p:tgtEl>
                                        <p:attrNameLst>
                                          <p:attrName>ppt_h</p:attrName>
                                        </p:attrNameLst>
                                      </p:cBhvr>
                                      <p:tavLst>
                                        <p:tav tm="0">
                                          <p:val>
                                            <p:strVal val="#ppt_h"/>
                                          </p:val>
                                        </p:tav>
                                        <p:tav tm="100000">
                                          <p:val>
                                            <p:strVal val="#ppt_h"/>
                                          </p:val>
                                        </p:tav>
                                      </p:tavLst>
                                    </p:anim>
                                    <p:animEffect transition="in" filter="fade">
                                      <p:cBhvr>
                                        <p:cTn id="44" dur="1000"/>
                                        <p:tgtEl>
                                          <p:spTgt spid="35"/>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blinds(horizontal)">
                                      <p:cBhvr>
                                        <p:cTn id="49" dur="500"/>
                                        <p:tgtEl>
                                          <p:spTgt spid="39"/>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blinds(horizontal)">
                                      <p:cBhvr>
                                        <p:cTn id="52" dur="500"/>
                                        <p:tgtEl>
                                          <p:spTgt spid="38"/>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blinds(horizontal)">
                                      <p:cBhvr>
                                        <p:cTn id="57" dur="500"/>
                                        <p:tgtEl>
                                          <p:spTgt spid="41"/>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blinds(horizontal)">
                                      <p:cBhvr>
                                        <p:cTn id="60" dur="500"/>
                                        <p:tgtEl>
                                          <p:spTgt spid="40"/>
                                        </p:tgtEl>
                                      </p:cBhvr>
                                    </p:animEffect>
                                  </p:childTnLst>
                                </p:cTn>
                              </p:par>
                            </p:childTnLst>
                          </p:cTn>
                        </p:par>
                      </p:childTnLst>
                    </p:cTn>
                  </p:par>
                  <p:par>
                    <p:cTn id="61" fill="hold">
                      <p:stCondLst>
                        <p:cond delay="indefinite"/>
                      </p:stCondLst>
                      <p:childTnLst>
                        <p:par>
                          <p:cTn id="62" fill="hold">
                            <p:stCondLst>
                              <p:cond delay="0"/>
                            </p:stCondLst>
                            <p:childTnLst>
                              <p:par>
                                <p:cTn id="63" presetID="55" presetClass="entr" presetSubtype="0" fill="hold" nodeType="click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p:cTn id="65" dur="1000" fill="hold"/>
                                        <p:tgtEl>
                                          <p:spTgt spid="23"/>
                                        </p:tgtEl>
                                        <p:attrNameLst>
                                          <p:attrName>ppt_w</p:attrName>
                                        </p:attrNameLst>
                                      </p:cBhvr>
                                      <p:tavLst>
                                        <p:tav tm="0">
                                          <p:val>
                                            <p:strVal val="#ppt_w*0.70"/>
                                          </p:val>
                                        </p:tav>
                                        <p:tav tm="100000">
                                          <p:val>
                                            <p:strVal val="#ppt_w"/>
                                          </p:val>
                                        </p:tav>
                                      </p:tavLst>
                                    </p:anim>
                                    <p:anim calcmode="lin" valueType="num">
                                      <p:cBhvr>
                                        <p:cTn id="66" dur="1000" fill="hold"/>
                                        <p:tgtEl>
                                          <p:spTgt spid="23"/>
                                        </p:tgtEl>
                                        <p:attrNameLst>
                                          <p:attrName>ppt_h</p:attrName>
                                        </p:attrNameLst>
                                      </p:cBhvr>
                                      <p:tavLst>
                                        <p:tav tm="0">
                                          <p:val>
                                            <p:strVal val="#ppt_h"/>
                                          </p:val>
                                        </p:tav>
                                        <p:tav tm="100000">
                                          <p:val>
                                            <p:strVal val="#ppt_h"/>
                                          </p:val>
                                        </p:tav>
                                      </p:tavLst>
                                    </p:anim>
                                    <p:animEffect transition="in" filter="fade">
                                      <p:cBhvr>
                                        <p:cTn id="67" dur="10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55" presetClass="entr" presetSubtype="0" fill="hold" nodeType="clickEffect">
                                  <p:stCondLst>
                                    <p:cond delay="0"/>
                                  </p:stCondLst>
                                  <p:childTnLst>
                                    <p:set>
                                      <p:cBhvr>
                                        <p:cTn id="71" dur="1" fill="hold">
                                          <p:stCondLst>
                                            <p:cond delay="0"/>
                                          </p:stCondLst>
                                        </p:cTn>
                                        <p:tgtEl>
                                          <p:spTgt spid="24"/>
                                        </p:tgtEl>
                                        <p:attrNameLst>
                                          <p:attrName>style.visibility</p:attrName>
                                        </p:attrNameLst>
                                      </p:cBhvr>
                                      <p:to>
                                        <p:strVal val="visible"/>
                                      </p:to>
                                    </p:set>
                                    <p:anim calcmode="lin" valueType="num">
                                      <p:cBhvr>
                                        <p:cTn id="72" dur="1000" fill="hold"/>
                                        <p:tgtEl>
                                          <p:spTgt spid="24"/>
                                        </p:tgtEl>
                                        <p:attrNameLst>
                                          <p:attrName>ppt_w</p:attrName>
                                        </p:attrNameLst>
                                      </p:cBhvr>
                                      <p:tavLst>
                                        <p:tav tm="0">
                                          <p:val>
                                            <p:strVal val="#ppt_w*0.70"/>
                                          </p:val>
                                        </p:tav>
                                        <p:tav tm="100000">
                                          <p:val>
                                            <p:strVal val="#ppt_w"/>
                                          </p:val>
                                        </p:tav>
                                      </p:tavLst>
                                    </p:anim>
                                    <p:anim calcmode="lin" valueType="num">
                                      <p:cBhvr>
                                        <p:cTn id="73" dur="1000" fill="hold"/>
                                        <p:tgtEl>
                                          <p:spTgt spid="24"/>
                                        </p:tgtEl>
                                        <p:attrNameLst>
                                          <p:attrName>ppt_h</p:attrName>
                                        </p:attrNameLst>
                                      </p:cBhvr>
                                      <p:tavLst>
                                        <p:tav tm="0">
                                          <p:val>
                                            <p:strVal val="#ppt_h"/>
                                          </p:val>
                                        </p:tav>
                                        <p:tav tm="100000">
                                          <p:val>
                                            <p:strVal val="#ppt_h"/>
                                          </p:val>
                                        </p:tav>
                                      </p:tavLst>
                                    </p:anim>
                                    <p:animEffect transition="in" filter="fade">
                                      <p:cBhvr>
                                        <p:cTn id="74" dur="1000"/>
                                        <p:tgtEl>
                                          <p:spTgt spid="24"/>
                                        </p:tgtEl>
                                      </p:cBhvr>
                                    </p:animEffect>
                                  </p:childTnLst>
                                </p:cTn>
                              </p:par>
                            </p:childTnLst>
                          </p:cTn>
                        </p:par>
                      </p:childTnLst>
                    </p:cTn>
                  </p:par>
                  <p:par>
                    <p:cTn id="75" fill="hold">
                      <p:stCondLst>
                        <p:cond delay="indefinite"/>
                      </p:stCondLst>
                      <p:childTnLst>
                        <p:par>
                          <p:cTn id="76" fill="hold">
                            <p:stCondLst>
                              <p:cond delay="0"/>
                            </p:stCondLst>
                            <p:childTnLst>
                              <p:par>
                                <p:cTn id="77" presetID="55" presetClass="entr" presetSubtype="0" fill="hold" nodeType="clickEffect">
                                  <p:stCondLst>
                                    <p:cond delay="0"/>
                                  </p:stCondLst>
                                  <p:childTnLst>
                                    <p:set>
                                      <p:cBhvr>
                                        <p:cTn id="78" dur="1" fill="hold">
                                          <p:stCondLst>
                                            <p:cond delay="0"/>
                                          </p:stCondLst>
                                        </p:cTn>
                                        <p:tgtEl>
                                          <p:spTgt spid="25"/>
                                        </p:tgtEl>
                                        <p:attrNameLst>
                                          <p:attrName>style.visibility</p:attrName>
                                        </p:attrNameLst>
                                      </p:cBhvr>
                                      <p:to>
                                        <p:strVal val="visible"/>
                                      </p:to>
                                    </p:set>
                                    <p:anim calcmode="lin" valueType="num">
                                      <p:cBhvr>
                                        <p:cTn id="79" dur="1000" fill="hold"/>
                                        <p:tgtEl>
                                          <p:spTgt spid="25"/>
                                        </p:tgtEl>
                                        <p:attrNameLst>
                                          <p:attrName>ppt_w</p:attrName>
                                        </p:attrNameLst>
                                      </p:cBhvr>
                                      <p:tavLst>
                                        <p:tav tm="0">
                                          <p:val>
                                            <p:strVal val="#ppt_w*0.70"/>
                                          </p:val>
                                        </p:tav>
                                        <p:tav tm="100000">
                                          <p:val>
                                            <p:strVal val="#ppt_w"/>
                                          </p:val>
                                        </p:tav>
                                      </p:tavLst>
                                    </p:anim>
                                    <p:anim calcmode="lin" valueType="num">
                                      <p:cBhvr>
                                        <p:cTn id="80" dur="1000" fill="hold"/>
                                        <p:tgtEl>
                                          <p:spTgt spid="25"/>
                                        </p:tgtEl>
                                        <p:attrNameLst>
                                          <p:attrName>ppt_h</p:attrName>
                                        </p:attrNameLst>
                                      </p:cBhvr>
                                      <p:tavLst>
                                        <p:tav tm="0">
                                          <p:val>
                                            <p:strVal val="#ppt_h"/>
                                          </p:val>
                                        </p:tav>
                                        <p:tav tm="100000">
                                          <p:val>
                                            <p:strVal val="#ppt_h"/>
                                          </p:val>
                                        </p:tav>
                                      </p:tavLst>
                                    </p:anim>
                                    <p:animEffect transition="in" filter="fade">
                                      <p:cBhvr>
                                        <p:cTn id="81" dur="1000"/>
                                        <p:tgtEl>
                                          <p:spTgt spid="25"/>
                                        </p:tgtEl>
                                      </p:cBhvr>
                                    </p:animEffect>
                                  </p:childTnLst>
                                </p:cTn>
                              </p:par>
                            </p:childTnLst>
                          </p:cTn>
                        </p:par>
                      </p:childTnLst>
                    </p:cTn>
                  </p:par>
                  <p:par>
                    <p:cTn id="82" fill="hold">
                      <p:stCondLst>
                        <p:cond delay="indefinite"/>
                      </p:stCondLst>
                      <p:childTnLst>
                        <p:par>
                          <p:cTn id="83" fill="hold">
                            <p:stCondLst>
                              <p:cond delay="0"/>
                            </p:stCondLst>
                            <p:childTnLst>
                              <p:par>
                                <p:cTn id="84" presetID="55" presetClass="entr" presetSubtype="0" fill="hold" nodeType="clickEffect">
                                  <p:stCondLst>
                                    <p:cond delay="0"/>
                                  </p:stCondLst>
                                  <p:childTnLst>
                                    <p:set>
                                      <p:cBhvr>
                                        <p:cTn id="85" dur="1" fill="hold">
                                          <p:stCondLst>
                                            <p:cond delay="0"/>
                                          </p:stCondLst>
                                        </p:cTn>
                                        <p:tgtEl>
                                          <p:spTgt spid="42"/>
                                        </p:tgtEl>
                                        <p:attrNameLst>
                                          <p:attrName>style.visibility</p:attrName>
                                        </p:attrNameLst>
                                      </p:cBhvr>
                                      <p:to>
                                        <p:strVal val="visible"/>
                                      </p:to>
                                    </p:set>
                                    <p:anim calcmode="lin" valueType="num">
                                      <p:cBhvr>
                                        <p:cTn id="86" dur="1000" fill="hold"/>
                                        <p:tgtEl>
                                          <p:spTgt spid="42"/>
                                        </p:tgtEl>
                                        <p:attrNameLst>
                                          <p:attrName>ppt_w</p:attrName>
                                        </p:attrNameLst>
                                      </p:cBhvr>
                                      <p:tavLst>
                                        <p:tav tm="0">
                                          <p:val>
                                            <p:strVal val="#ppt_w*0.70"/>
                                          </p:val>
                                        </p:tav>
                                        <p:tav tm="100000">
                                          <p:val>
                                            <p:strVal val="#ppt_w"/>
                                          </p:val>
                                        </p:tav>
                                      </p:tavLst>
                                    </p:anim>
                                    <p:anim calcmode="lin" valueType="num">
                                      <p:cBhvr>
                                        <p:cTn id="87" dur="1000" fill="hold"/>
                                        <p:tgtEl>
                                          <p:spTgt spid="42"/>
                                        </p:tgtEl>
                                        <p:attrNameLst>
                                          <p:attrName>ppt_h</p:attrName>
                                        </p:attrNameLst>
                                      </p:cBhvr>
                                      <p:tavLst>
                                        <p:tav tm="0">
                                          <p:val>
                                            <p:strVal val="#ppt_h"/>
                                          </p:val>
                                        </p:tav>
                                        <p:tav tm="100000">
                                          <p:val>
                                            <p:strVal val="#ppt_h"/>
                                          </p:val>
                                        </p:tav>
                                      </p:tavLst>
                                    </p:anim>
                                    <p:animEffect transition="in" filter="fade">
                                      <p:cBhvr>
                                        <p:cTn id="88" dur="1000"/>
                                        <p:tgtEl>
                                          <p:spTgt spid="42"/>
                                        </p:tgtEl>
                                      </p:cBhvr>
                                    </p:animEffect>
                                  </p:childTnLst>
                                </p:cTn>
                              </p:par>
                            </p:childTnLst>
                          </p:cTn>
                        </p:par>
                      </p:childTnLst>
                    </p:cTn>
                  </p:par>
                  <p:par>
                    <p:cTn id="89" fill="hold">
                      <p:stCondLst>
                        <p:cond delay="indefinite"/>
                      </p:stCondLst>
                      <p:childTnLst>
                        <p:par>
                          <p:cTn id="90" fill="hold">
                            <p:stCondLst>
                              <p:cond delay="0"/>
                            </p:stCondLst>
                            <p:childTnLst>
                              <p:par>
                                <p:cTn id="91" presetID="55" presetClass="entr" presetSubtype="0" fill="hold" nodeType="clickEffect">
                                  <p:stCondLst>
                                    <p:cond delay="0"/>
                                  </p:stCondLst>
                                  <p:childTnLst>
                                    <p:set>
                                      <p:cBhvr>
                                        <p:cTn id="92" dur="1" fill="hold">
                                          <p:stCondLst>
                                            <p:cond delay="0"/>
                                          </p:stCondLst>
                                        </p:cTn>
                                        <p:tgtEl>
                                          <p:spTgt spid="43"/>
                                        </p:tgtEl>
                                        <p:attrNameLst>
                                          <p:attrName>style.visibility</p:attrName>
                                        </p:attrNameLst>
                                      </p:cBhvr>
                                      <p:to>
                                        <p:strVal val="visible"/>
                                      </p:to>
                                    </p:set>
                                    <p:anim calcmode="lin" valueType="num">
                                      <p:cBhvr>
                                        <p:cTn id="93" dur="1000" fill="hold"/>
                                        <p:tgtEl>
                                          <p:spTgt spid="43"/>
                                        </p:tgtEl>
                                        <p:attrNameLst>
                                          <p:attrName>ppt_w</p:attrName>
                                        </p:attrNameLst>
                                      </p:cBhvr>
                                      <p:tavLst>
                                        <p:tav tm="0">
                                          <p:val>
                                            <p:strVal val="#ppt_w*0.70"/>
                                          </p:val>
                                        </p:tav>
                                        <p:tav tm="100000">
                                          <p:val>
                                            <p:strVal val="#ppt_w"/>
                                          </p:val>
                                        </p:tav>
                                      </p:tavLst>
                                    </p:anim>
                                    <p:anim calcmode="lin" valueType="num">
                                      <p:cBhvr>
                                        <p:cTn id="94" dur="1000" fill="hold"/>
                                        <p:tgtEl>
                                          <p:spTgt spid="43"/>
                                        </p:tgtEl>
                                        <p:attrNameLst>
                                          <p:attrName>ppt_h</p:attrName>
                                        </p:attrNameLst>
                                      </p:cBhvr>
                                      <p:tavLst>
                                        <p:tav tm="0">
                                          <p:val>
                                            <p:strVal val="#ppt_h"/>
                                          </p:val>
                                        </p:tav>
                                        <p:tav tm="100000">
                                          <p:val>
                                            <p:strVal val="#ppt_h"/>
                                          </p:val>
                                        </p:tav>
                                      </p:tavLst>
                                    </p:anim>
                                    <p:animEffect transition="in" filter="fade">
                                      <p:cBhvr>
                                        <p:cTn id="95" dur="1000"/>
                                        <p:tgtEl>
                                          <p:spTgt spid="43"/>
                                        </p:tgtEl>
                                      </p:cBhvr>
                                    </p:animEffect>
                                  </p:childTnLst>
                                </p:cTn>
                              </p:par>
                            </p:childTnLst>
                          </p:cTn>
                        </p:par>
                      </p:childTnLst>
                    </p:cTn>
                  </p:par>
                  <p:par>
                    <p:cTn id="96" fill="hold">
                      <p:stCondLst>
                        <p:cond delay="indefinite"/>
                      </p:stCondLst>
                      <p:childTnLst>
                        <p:par>
                          <p:cTn id="97" fill="hold">
                            <p:stCondLst>
                              <p:cond delay="0"/>
                            </p:stCondLst>
                            <p:childTnLst>
                              <p:par>
                                <p:cTn id="98" presetID="55" presetClass="entr" presetSubtype="0" fill="hold" nodeType="clickEffect">
                                  <p:stCondLst>
                                    <p:cond delay="0"/>
                                  </p:stCondLst>
                                  <p:childTnLst>
                                    <p:set>
                                      <p:cBhvr>
                                        <p:cTn id="99" dur="1" fill="hold">
                                          <p:stCondLst>
                                            <p:cond delay="0"/>
                                          </p:stCondLst>
                                        </p:cTn>
                                        <p:tgtEl>
                                          <p:spTgt spid="44"/>
                                        </p:tgtEl>
                                        <p:attrNameLst>
                                          <p:attrName>style.visibility</p:attrName>
                                        </p:attrNameLst>
                                      </p:cBhvr>
                                      <p:to>
                                        <p:strVal val="visible"/>
                                      </p:to>
                                    </p:set>
                                    <p:anim calcmode="lin" valueType="num">
                                      <p:cBhvr>
                                        <p:cTn id="100" dur="1000" fill="hold"/>
                                        <p:tgtEl>
                                          <p:spTgt spid="44"/>
                                        </p:tgtEl>
                                        <p:attrNameLst>
                                          <p:attrName>ppt_w</p:attrName>
                                        </p:attrNameLst>
                                      </p:cBhvr>
                                      <p:tavLst>
                                        <p:tav tm="0">
                                          <p:val>
                                            <p:strVal val="#ppt_w*0.70"/>
                                          </p:val>
                                        </p:tav>
                                        <p:tav tm="100000">
                                          <p:val>
                                            <p:strVal val="#ppt_w"/>
                                          </p:val>
                                        </p:tav>
                                      </p:tavLst>
                                    </p:anim>
                                    <p:anim calcmode="lin" valueType="num">
                                      <p:cBhvr>
                                        <p:cTn id="101" dur="1000" fill="hold"/>
                                        <p:tgtEl>
                                          <p:spTgt spid="44"/>
                                        </p:tgtEl>
                                        <p:attrNameLst>
                                          <p:attrName>ppt_h</p:attrName>
                                        </p:attrNameLst>
                                      </p:cBhvr>
                                      <p:tavLst>
                                        <p:tav tm="0">
                                          <p:val>
                                            <p:strVal val="#ppt_h"/>
                                          </p:val>
                                        </p:tav>
                                        <p:tav tm="100000">
                                          <p:val>
                                            <p:strVal val="#ppt_h"/>
                                          </p:val>
                                        </p:tav>
                                      </p:tavLst>
                                    </p:anim>
                                    <p:animEffect transition="in" filter="fade">
                                      <p:cBhvr>
                                        <p:cTn id="102" dur="1000"/>
                                        <p:tgtEl>
                                          <p:spTgt spid="44"/>
                                        </p:tgtEl>
                                      </p:cBhvr>
                                    </p:animEffect>
                                  </p:childTnLst>
                                </p:cTn>
                              </p:par>
                            </p:childTnLst>
                          </p:cTn>
                        </p:par>
                      </p:childTnLst>
                    </p:cTn>
                  </p:par>
                  <p:par>
                    <p:cTn id="103" fill="hold">
                      <p:stCondLst>
                        <p:cond delay="indefinite"/>
                      </p:stCondLst>
                      <p:childTnLst>
                        <p:par>
                          <p:cTn id="104" fill="hold">
                            <p:stCondLst>
                              <p:cond delay="0"/>
                            </p:stCondLst>
                            <p:childTnLst>
                              <p:par>
                                <p:cTn id="105" presetID="55" presetClass="entr" presetSubtype="0" fill="hold" nodeType="clickEffect">
                                  <p:stCondLst>
                                    <p:cond delay="0"/>
                                  </p:stCondLst>
                                  <p:childTnLst>
                                    <p:set>
                                      <p:cBhvr>
                                        <p:cTn id="106" dur="1" fill="hold">
                                          <p:stCondLst>
                                            <p:cond delay="0"/>
                                          </p:stCondLst>
                                        </p:cTn>
                                        <p:tgtEl>
                                          <p:spTgt spid="7"/>
                                        </p:tgtEl>
                                        <p:attrNameLst>
                                          <p:attrName>style.visibility</p:attrName>
                                        </p:attrNameLst>
                                      </p:cBhvr>
                                      <p:to>
                                        <p:strVal val="visible"/>
                                      </p:to>
                                    </p:set>
                                    <p:anim calcmode="lin" valueType="num">
                                      <p:cBhvr>
                                        <p:cTn id="107" dur="1000" fill="hold"/>
                                        <p:tgtEl>
                                          <p:spTgt spid="7"/>
                                        </p:tgtEl>
                                        <p:attrNameLst>
                                          <p:attrName>ppt_w</p:attrName>
                                        </p:attrNameLst>
                                      </p:cBhvr>
                                      <p:tavLst>
                                        <p:tav tm="0">
                                          <p:val>
                                            <p:strVal val="#ppt_w*0.70"/>
                                          </p:val>
                                        </p:tav>
                                        <p:tav tm="100000">
                                          <p:val>
                                            <p:strVal val="#ppt_w"/>
                                          </p:val>
                                        </p:tav>
                                      </p:tavLst>
                                    </p:anim>
                                    <p:anim calcmode="lin" valueType="num">
                                      <p:cBhvr>
                                        <p:cTn id="108" dur="1000" fill="hold"/>
                                        <p:tgtEl>
                                          <p:spTgt spid="7"/>
                                        </p:tgtEl>
                                        <p:attrNameLst>
                                          <p:attrName>ppt_h</p:attrName>
                                        </p:attrNameLst>
                                      </p:cBhvr>
                                      <p:tavLst>
                                        <p:tav tm="0">
                                          <p:val>
                                            <p:strVal val="#ppt_h"/>
                                          </p:val>
                                        </p:tav>
                                        <p:tav tm="100000">
                                          <p:val>
                                            <p:strVal val="#ppt_h"/>
                                          </p:val>
                                        </p:tav>
                                      </p:tavLst>
                                    </p:anim>
                                    <p:animEffect transition="in" filter="fade">
                                      <p:cBhvr>
                                        <p:cTn id="10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p:bldP spid="40" grpId="0" animBg="1"/>
      <p:bldP spid="4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732511-8F9D-40A3-9762-1AF14CA2CA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a:solidFill>
                  <a:srgbClr val="FFFFFF"/>
                </a:solidFill>
                <a:effectLst>
                  <a:glow rad="228600">
                    <a:srgbClr val="000000"/>
                  </a:glow>
                </a:effectLst>
                <a:latin typeface="Arial" panose="020B0604020202020204" pitchFamily="34" charset="0"/>
                <a:cs typeface="Arial" panose="020B0604020202020204" pitchFamily="34" charset="0"/>
              </a:rPr>
              <a:t>ث. تقرير التلاميذ</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187</a:t>
            </a:r>
            <a:endParaRPr lang="en-GB"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لوقا 24: 9-12، يوحنا 20: 2-10</a:t>
            </a:r>
            <a:endParaRPr lang="en-GB"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قامت النسوة بالرغم من الإعلان الملائكي بإخبار التلاميذ أنهم لا يعلمن مكان الجسد يعلن أنهن لا يفهمن أهمية القيامة، مما يدفع بطكرس ويوحنا للركض غلى القبر للتحقق من الأمر بأنفسهم مما ينتج إيمان يوحنا</a:t>
            </a:r>
            <a:endParaRPr kumimoji="0" lang="en-US"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929196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044840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525214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516155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576871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bwMode="auto">
          <a:xfrm>
            <a:off x="-76200" y="-76200"/>
            <a:ext cx="9296400" cy="7010400"/>
          </a:xfrm>
          <a:prstGeom prst="rect">
            <a:avLst/>
          </a:prstGeom>
          <a:gradFill flip="none" rotWithShape="1">
            <a:gsLst>
              <a:gs pos="0">
                <a:schemeClr val="accent1">
                  <a:lumMod val="50000"/>
                </a:schemeClr>
              </a:gs>
              <a:gs pos="100000">
                <a:schemeClr val="bg1"/>
              </a:gs>
            </a:gsLst>
            <a:path path="circle">
              <a:fillToRect l="50000" t="50000" r="50000" b="50000"/>
            </a:path>
            <a:tileRect/>
          </a:gradFill>
          <a:ln w="12700" cap="flat" cmpd="sng" algn="ctr">
            <a:solidFill>
              <a:schemeClr val="tx1"/>
            </a:solidFill>
            <a:prstDash val="solid"/>
            <a:round/>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893" name="Text Box 4"/>
          <p:cNvSpPr txBox="1">
            <a:spLocks noChangeArrowheads="1"/>
          </p:cNvSpPr>
          <p:nvPr/>
        </p:nvSpPr>
        <p:spPr bwMode="auto">
          <a:xfrm>
            <a:off x="8655050" y="7620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55</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165894" name="Picture 2"/>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152400" y="-152400"/>
            <a:ext cx="8763000" cy="671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5" name="Title 3"/>
          <p:cNvSpPr>
            <a:spLocks noGrp="1"/>
          </p:cNvSpPr>
          <p:nvPr>
            <p:ph type="title" idx="4294967295"/>
          </p:nvPr>
        </p:nvSpPr>
        <p:spPr>
          <a:xfrm>
            <a:off x="228600" y="76200"/>
            <a:ext cx="8458200" cy="609600"/>
          </a:xfrm>
          <a:solidFill>
            <a:srgbClr val="000090"/>
          </a:solidFill>
        </p:spPr>
        <p:txBody>
          <a:bodyPr/>
          <a:lstStyle/>
          <a:p>
            <a:pPr algn="ctr" eaLnBrk="1" hangingPunct="1"/>
            <a:r>
              <a:rPr lang="ar-JO" sz="3600" i="0" dirty="0">
                <a:solidFill>
                  <a:srgbClr val="FFFFFF"/>
                </a:solidFill>
                <a:latin typeface="Arial" charset="0"/>
                <a:cs typeface="Arial" charset="0"/>
              </a:rPr>
              <a:t>فترات عظيمة في حياة المسيح</a:t>
            </a:r>
            <a:endParaRPr lang="en-US" sz="3600" i="0" dirty="0">
              <a:solidFill>
                <a:srgbClr val="FFFFFF"/>
              </a:solidFill>
              <a:latin typeface="Arial" charset="0"/>
              <a:cs typeface="Arial" charset="0"/>
            </a:endParaRPr>
          </a:p>
        </p:txBody>
      </p:sp>
      <p:sp>
        <p:nvSpPr>
          <p:cNvPr id="165896" name="Text Box 11"/>
          <p:cNvSpPr txBox="1">
            <a:spLocks noChangeArrowheads="1"/>
          </p:cNvSpPr>
          <p:nvPr/>
        </p:nvSpPr>
        <p:spPr bwMode="auto">
          <a:xfrm>
            <a:off x="0" y="6553200"/>
            <a:ext cx="906938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محاضرة السير عبر العهد الجديد (استخدمت بإذن)</a:t>
            </a:r>
            <a:endPar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grpSp>
        <p:nvGrpSpPr>
          <p:cNvPr id="165897" name="Group 3"/>
          <p:cNvGrpSpPr>
            <a:grpSpLocks/>
          </p:cNvGrpSpPr>
          <p:nvPr/>
        </p:nvGrpSpPr>
        <p:grpSpPr bwMode="auto">
          <a:xfrm>
            <a:off x="381000" y="5334000"/>
            <a:ext cx="1828800" cy="457200"/>
            <a:chOff x="381000" y="5334000"/>
            <a:chExt cx="1828800" cy="457200"/>
          </a:xfrm>
        </p:grpSpPr>
        <p:sp>
          <p:nvSpPr>
            <p:cNvPr id="165931" name="Rectangle 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3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التحضير</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898" name="Group 9"/>
          <p:cNvGrpSpPr>
            <a:grpSpLocks/>
          </p:cNvGrpSpPr>
          <p:nvPr/>
        </p:nvGrpSpPr>
        <p:grpSpPr bwMode="auto">
          <a:xfrm>
            <a:off x="838200" y="4800600"/>
            <a:ext cx="1828800" cy="457200"/>
            <a:chOff x="381000" y="5334000"/>
            <a:chExt cx="1828800" cy="457200"/>
          </a:xfrm>
        </p:grpSpPr>
        <p:sp>
          <p:nvSpPr>
            <p:cNvPr id="165929" name="Rectangle 1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3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الأحداث الإفتتاحية</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899" name="Group 19"/>
          <p:cNvGrpSpPr>
            <a:grpSpLocks/>
          </p:cNvGrpSpPr>
          <p:nvPr/>
        </p:nvGrpSpPr>
        <p:grpSpPr bwMode="auto">
          <a:xfrm>
            <a:off x="2667000" y="2209800"/>
            <a:ext cx="3657600" cy="838200"/>
            <a:chOff x="2667000" y="2209801"/>
            <a:chExt cx="3657600" cy="838201"/>
          </a:xfrm>
        </p:grpSpPr>
        <p:sp>
          <p:nvSpPr>
            <p:cNvPr id="165927" name="Rectangle 13"/>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8" name="Text Box 11"/>
            <p:cNvSpPr txBox="1">
              <a:spLocks noChangeArrowheads="1"/>
            </p:cNvSpPr>
            <p:nvPr/>
          </p:nvSpPr>
          <p:spPr bwMode="auto">
            <a:xfrm>
              <a:off x="2667000" y="2433935"/>
              <a:ext cx="3657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الجليلي في ذروته</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900" name="Group 8"/>
          <p:cNvGrpSpPr>
            <a:grpSpLocks/>
          </p:cNvGrpSpPr>
          <p:nvPr/>
        </p:nvGrpSpPr>
        <p:grpSpPr bwMode="auto">
          <a:xfrm>
            <a:off x="2209800" y="3124200"/>
            <a:ext cx="1828800" cy="457200"/>
            <a:chOff x="2209800" y="3124200"/>
            <a:chExt cx="1828800" cy="457200"/>
          </a:xfrm>
        </p:grpSpPr>
        <p:sp>
          <p:nvSpPr>
            <p:cNvPr id="165925" name="Rectangle 16"/>
            <p:cNvSpPr>
              <a:spLocks noChangeArrowheads="1"/>
            </p:cNvSpPr>
            <p:nvPr/>
          </p:nvSpPr>
          <p:spPr bwMode="auto">
            <a:xfrm>
              <a:off x="2209800" y="31242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6" name="Text Box 11"/>
            <p:cNvSpPr txBox="1">
              <a:spLocks noChangeArrowheads="1"/>
            </p:cNvSpPr>
            <p:nvPr/>
          </p:nvSpPr>
          <p:spPr bwMode="auto">
            <a:xfrm>
              <a:off x="2209800" y="32004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السامري المبكر</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901" name="Group 20"/>
          <p:cNvGrpSpPr>
            <a:grpSpLocks/>
          </p:cNvGrpSpPr>
          <p:nvPr/>
        </p:nvGrpSpPr>
        <p:grpSpPr bwMode="auto">
          <a:xfrm>
            <a:off x="1295400" y="4267200"/>
            <a:ext cx="1828800" cy="457200"/>
            <a:chOff x="381000" y="5334000"/>
            <a:chExt cx="1828800" cy="457200"/>
          </a:xfrm>
        </p:grpSpPr>
        <p:sp>
          <p:nvSpPr>
            <p:cNvPr id="165923" name="Rectangle 2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البيري المبكر</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902" name="Group 23"/>
          <p:cNvGrpSpPr>
            <a:grpSpLocks/>
          </p:cNvGrpSpPr>
          <p:nvPr/>
        </p:nvGrpSpPr>
        <p:grpSpPr bwMode="auto">
          <a:xfrm>
            <a:off x="1752600" y="3733800"/>
            <a:ext cx="1828800" cy="457200"/>
            <a:chOff x="381000" y="5334000"/>
            <a:chExt cx="1828800" cy="457200"/>
          </a:xfrm>
        </p:grpSpPr>
        <p:sp>
          <p:nvSpPr>
            <p:cNvPr id="165921" name="Rectangle 24"/>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اليهودي المبكر</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903" name="Group 26"/>
          <p:cNvGrpSpPr>
            <a:grpSpLocks/>
          </p:cNvGrpSpPr>
          <p:nvPr/>
        </p:nvGrpSpPr>
        <p:grpSpPr bwMode="auto">
          <a:xfrm>
            <a:off x="6781800" y="5334000"/>
            <a:ext cx="1828800" cy="457200"/>
            <a:chOff x="381000" y="5334000"/>
            <a:chExt cx="1828800" cy="457200"/>
          </a:xfrm>
        </p:grpSpPr>
        <p:sp>
          <p:nvSpPr>
            <p:cNvPr id="165919" name="Rectangle 27"/>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التأكيد</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904" name="Group 29"/>
          <p:cNvGrpSpPr>
            <a:grpSpLocks/>
          </p:cNvGrpSpPr>
          <p:nvPr/>
        </p:nvGrpSpPr>
        <p:grpSpPr bwMode="auto">
          <a:xfrm>
            <a:off x="6324600" y="4800600"/>
            <a:ext cx="1828800" cy="457200"/>
            <a:chOff x="381000" y="5334000"/>
            <a:chExt cx="1828800" cy="457200"/>
          </a:xfrm>
        </p:grpSpPr>
        <p:sp>
          <p:nvSpPr>
            <p:cNvPr id="165917" name="Rectangle 3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8"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الأحداث الختامية</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905" name="Group 7"/>
          <p:cNvGrpSpPr>
            <a:grpSpLocks/>
          </p:cNvGrpSpPr>
          <p:nvPr/>
        </p:nvGrpSpPr>
        <p:grpSpPr bwMode="auto">
          <a:xfrm>
            <a:off x="4953000" y="3200400"/>
            <a:ext cx="1828800" cy="457200"/>
            <a:chOff x="4953000" y="3200400"/>
            <a:chExt cx="1828800" cy="457200"/>
          </a:xfrm>
        </p:grpSpPr>
        <p:sp>
          <p:nvSpPr>
            <p:cNvPr id="165915" name="Rectangle 32"/>
            <p:cNvSpPr>
              <a:spLocks noChangeArrowheads="1"/>
            </p:cNvSpPr>
            <p:nvPr/>
          </p:nvSpPr>
          <p:spPr bwMode="auto">
            <a:xfrm>
              <a:off x="4953000" y="32004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6" name="Text Box 11"/>
            <p:cNvSpPr txBox="1">
              <a:spLocks noChangeArrowheads="1"/>
            </p:cNvSpPr>
            <p:nvPr/>
          </p:nvSpPr>
          <p:spPr bwMode="auto">
            <a:xfrm>
              <a:off x="4953000" y="32766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السامري المتأخر</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906" name="Group 34"/>
          <p:cNvGrpSpPr>
            <a:grpSpLocks/>
          </p:cNvGrpSpPr>
          <p:nvPr/>
        </p:nvGrpSpPr>
        <p:grpSpPr bwMode="auto">
          <a:xfrm>
            <a:off x="5867400" y="4267200"/>
            <a:ext cx="1828800" cy="457200"/>
            <a:chOff x="381000" y="5334000"/>
            <a:chExt cx="1828800" cy="457200"/>
          </a:xfrm>
        </p:grpSpPr>
        <p:sp>
          <p:nvSpPr>
            <p:cNvPr id="165913" name="Rectangle 35"/>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البيري المتأخر</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907" name="Group 37"/>
          <p:cNvGrpSpPr>
            <a:grpSpLocks/>
          </p:cNvGrpSpPr>
          <p:nvPr/>
        </p:nvGrpSpPr>
        <p:grpSpPr bwMode="auto">
          <a:xfrm>
            <a:off x="5410200" y="3733800"/>
            <a:ext cx="1828800" cy="457200"/>
            <a:chOff x="381000" y="5334000"/>
            <a:chExt cx="1828800" cy="457200"/>
          </a:xfrm>
        </p:grpSpPr>
        <p:sp>
          <p:nvSpPr>
            <p:cNvPr id="165911" name="Rectangle 38"/>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اليهودي المتأخر</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908" name="Group 43"/>
          <p:cNvGrpSpPr>
            <a:grpSpLocks/>
          </p:cNvGrpSpPr>
          <p:nvPr/>
        </p:nvGrpSpPr>
        <p:grpSpPr bwMode="auto">
          <a:xfrm>
            <a:off x="152400" y="914400"/>
            <a:ext cx="8839200" cy="609600"/>
            <a:chOff x="2667000" y="2209801"/>
            <a:chExt cx="3657600" cy="838201"/>
          </a:xfrm>
        </p:grpSpPr>
        <p:sp>
          <p:nvSpPr>
            <p:cNvPr id="165909" name="Rectangle 44"/>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0" name="Text Box 11"/>
            <p:cNvSpPr txBox="1">
              <a:spLocks noChangeArrowheads="1"/>
            </p:cNvSpPr>
            <p:nvPr/>
          </p:nvSpPr>
          <p:spPr bwMode="auto">
            <a:xfrm>
              <a:off x="2667000" y="2419351"/>
              <a:ext cx="3657600" cy="465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لأن ابن الإنسان أيضاً لم يأت ليُخدم بل ليخدم وليبذل نفسه فدية عن كثيرين (مرقس 10: 45)</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spTree>
    <p:extLst>
      <p:ext uri="{BB962C8B-B14F-4D97-AF65-F5344CB8AC3E}">
        <p14:creationId xmlns:p14="http://schemas.microsoft.com/office/powerpoint/2010/main" val="26565524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923512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828171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425601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1186" name="Rectangle 2"/>
          <p:cNvSpPr>
            <a:spLocks noChangeArrowheads="1"/>
          </p:cNvSpPr>
          <p:nvPr/>
        </p:nvSpPr>
        <p:spPr bwMode="auto">
          <a:xfrm>
            <a:off x="0" y="0"/>
            <a:ext cx="9144000" cy="6858000"/>
          </a:xfrm>
          <a:prstGeom prst="rect">
            <a:avLst/>
          </a:prstGeom>
          <a:gradFill rotWithShape="0">
            <a:gsLst>
              <a:gs pos="0">
                <a:srgbClr val="261953"/>
              </a:gs>
              <a:gs pos="100000">
                <a:schemeClr val="tx1"/>
              </a:gs>
            </a:gsLst>
            <a:path path="shape">
              <a:fillToRect l="50000" t="50000" r="50000" b="50000"/>
            </a:path>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21187" name="Picture 7" descr="John 20 7 empty tomb gravecloths.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00338" y="0"/>
            <a:ext cx="3378200" cy="5080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1" y="0"/>
            <a:ext cx="9109075" cy="1143000"/>
          </a:xfrm>
          <a:effectLst/>
        </p:spPr>
        <p:txBody>
          <a:bodyPr/>
          <a:lstStyle/>
          <a:p>
            <a:pPr eaLnBrk="1" hangingPunct="1"/>
            <a:r>
              <a:rPr lang="ar-JO" altLang="ja-JP" sz="4800">
                <a:solidFill>
                  <a:schemeClr val="bg1"/>
                </a:solidFill>
                <a:ea typeface="ＭＳ Ｐゴシック" charset="0"/>
                <a:cs typeface="Arial" panose="020B0604020202020204" pitchFamily="34" charset="0"/>
              </a:rPr>
              <a:t>النظر في يوحنا 20: 5-8</a:t>
            </a:r>
            <a:endParaRPr lang="en-US" sz="4800" dirty="0">
              <a:solidFill>
                <a:schemeClr val="bg1"/>
              </a:solidFill>
              <a:ea typeface="ＭＳ Ｐゴシック" charset="0"/>
              <a:cs typeface="Arial" panose="020B0604020202020204" pitchFamily="34" charset="0"/>
            </a:endParaRPr>
          </a:p>
        </p:txBody>
      </p:sp>
      <p:sp>
        <p:nvSpPr>
          <p:cNvPr id="2" name="Rectangle 2"/>
          <p:cNvSpPr>
            <a:spLocks noChangeArrowheads="1"/>
          </p:cNvSpPr>
          <p:nvPr/>
        </p:nvSpPr>
        <p:spPr bwMode="auto">
          <a:xfrm>
            <a:off x="-252413" y="1371600"/>
            <a:ext cx="3352801" cy="2514600"/>
          </a:xfrm>
          <a:prstGeom prst="rect">
            <a:avLst/>
          </a:prstGeom>
          <a:no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يوحنا</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4400" b="1">
                <a:solidFill>
                  <a:srgbClr val="FFFFFF"/>
                </a:solidFill>
                <a:latin typeface="Arial" panose="020B0604020202020204" pitchFamily="34" charset="0"/>
                <a:ea typeface="ＭＳ Ｐゴシック" charset="0"/>
                <a:cs typeface="Arial" panose="020B0604020202020204" pitchFamily="34" charset="0"/>
              </a:rPr>
              <a:t>نظر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ع 5</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 name="Rectangle 2"/>
          <p:cNvSpPr>
            <a:spLocks noChangeArrowheads="1"/>
          </p:cNvSpPr>
          <p:nvPr/>
        </p:nvSpPr>
        <p:spPr bwMode="auto">
          <a:xfrm>
            <a:off x="2590800" y="3962400"/>
            <a:ext cx="3352800" cy="2514600"/>
          </a:xfrm>
          <a:prstGeom prst="rect">
            <a:avLst/>
          </a:prstGeom>
          <a:no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بطرس</a:t>
            </a:r>
            <a:br>
              <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altLang="ja-JP" sz="4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نظر</a:t>
            </a:r>
            <a:br>
              <a:rPr kumimoji="0" lang="en-US" altLang="ja-JP"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altLang="ja-JP" sz="4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ع 6</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2"/>
          <p:cNvSpPr>
            <a:spLocks noChangeArrowheads="1"/>
          </p:cNvSpPr>
          <p:nvPr/>
        </p:nvSpPr>
        <p:spPr bwMode="auto">
          <a:xfrm>
            <a:off x="5486400" y="1371600"/>
            <a:ext cx="3622675" cy="2872854"/>
          </a:xfrm>
          <a:prstGeom prst="rect">
            <a:avLst/>
          </a:prstGeom>
          <a:no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يوحنا</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4400" b="1">
                <a:solidFill>
                  <a:srgbClr val="FFFFFF"/>
                </a:solidFill>
                <a:latin typeface="Arial" panose="020B0604020202020204" pitchFamily="34" charset="0"/>
                <a:ea typeface="ＭＳ Ｐゴシック" charset="0"/>
                <a:cs typeface="Arial" panose="020B0604020202020204" pitchFamily="34" charset="0"/>
              </a:rPr>
              <a:t>رأى</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ع 8</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a:spLocks noChangeArrowheads="1"/>
          </p:cNvSpPr>
          <p:nvPr/>
        </p:nvSpPr>
        <p:spPr bwMode="auto">
          <a:xfrm>
            <a:off x="-252413" y="3352800"/>
            <a:ext cx="3352801" cy="1143000"/>
          </a:xfrm>
          <a:prstGeom prst="rect">
            <a:avLst/>
          </a:prstGeom>
          <a:no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4400" b="1"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a:t>
            </a:r>
            <a:r>
              <a:rPr kumimoji="0" lang="ar-JO" altLang="ja-JP" sz="4400" b="1"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اختلس النظر</a:t>
            </a:r>
            <a:r>
              <a:rPr kumimoji="0" lang="ja-JP" altLang="en-US" sz="4400" b="1"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a:t>
            </a:r>
            <a:endParaRPr kumimoji="0" lang="en-US" sz="4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a:spLocks noChangeArrowheads="1"/>
          </p:cNvSpPr>
          <p:nvPr/>
        </p:nvSpPr>
        <p:spPr bwMode="auto">
          <a:xfrm>
            <a:off x="1219200" y="5964072"/>
            <a:ext cx="6172200" cy="1046328"/>
          </a:xfrm>
          <a:prstGeom prst="rect">
            <a:avLst/>
          </a:prstGeom>
          <a:no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4400" b="1"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ينظر باهتمام</a:t>
            </a:r>
            <a:endParaRPr kumimoji="0" lang="en-US" sz="4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a:spLocks noChangeArrowheads="1"/>
          </p:cNvSpPr>
          <p:nvPr/>
        </p:nvSpPr>
        <p:spPr bwMode="auto">
          <a:xfrm>
            <a:off x="5756275" y="3616656"/>
            <a:ext cx="3352800" cy="879143"/>
          </a:xfrm>
          <a:prstGeom prst="rect">
            <a:avLst/>
          </a:prstGeom>
          <a:no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4400" b="1"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لمس</a:t>
            </a:r>
            <a:endParaRPr kumimoji="0" lang="en-US" sz="4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997838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nodeType="afterGroup">
                            <p:stCondLst>
                              <p:cond delay="0"/>
                            </p:stCondLst>
                            <p:childTnLst>
                              <p:par>
                                <p:cTn id="13" presetID="1" presetClass="entr" presetSubtype="0" fill="hold" grpId="0" nodeType="clickEffect">
                                  <p:stCondLst>
                                    <p:cond delay="0"/>
                                  </p:stCondLst>
                                  <p:childTnLst>
                                    <p:set>
                                      <p:cBhvr>
                                        <p:cTn id="14" dur="1" fill="hold">
                                          <p:stCondLst>
                                            <p:cond delay="1599"/>
                                          </p:stCondLst>
                                        </p:cTn>
                                        <p:tgtEl>
                                          <p:spTgt spid="5">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nodeType="afterGroup">
                            <p:stCondLst>
                              <p:cond delay="0"/>
                            </p:stCondLst>
                            <p:childTnLst>
                              <p:par>
                                <p:cTn id="21" presetID="1" presetClass="entr" presetSubtype="0" fill="hold" grpId="0" nodeType="clickEffect">
                                  <p:stCondLst>
                                    <p:cond delay="0"/>
                                  </p:stCondLst>
                                  <p:childTnLst>
                                    <p:set>
                                      <p:cBhvr>
                                        <p:cTn id="22" dur="1" fill="hold">
                                          <p:stCondLst>
                                            <p:cond delay="1599"/>
                                          </p:stCondLst>
                                        </p:cTn>
                                        <p:tgtEl>
                                          <p:spTgt spid="6">
                                            <p:txEl>
                                              <p:pRg st="0" end="0"/>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4">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4">
                                            <p:txEl>
                                              <p:pRg st="1" end="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499"/>
                                          </p:stCondLst>
                                        </p:cTn>
                                        <p:tgtEl>
                                          <p:spTgt spid="4">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nodeType="afterGroup">
                            <p:stCondLst>
                              <p:cond delay="0"/>
                            </p:stCondLst>
                            <p:childTnLst>
                              <p:par>
                                <p:cTn id="33" presetID="1" presetClass="entr" presetSubtype="0" fill="hold" grpId="0" nodeType="clickEffect">
                                  <p:stCondLst>
                                    <p:cond delay="0"/>
                                  </p:stCondLst>
                                  <p:childTnLst>
                                    <p:set>
                                      <p:cBhvr>
                                        <p:cTn id="34" dur="1" fill="hold">
                                          <p:stCondLst>
                                            <p:cond delay="1599"/>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utoUpdateAnimBg="0"/>
      <p:bldP spid="3" grpId="0" build="p" autoUpdateAnimBg="0"/>
      <p:bldP spid="4" grpId="0" uiExpand="1" build="p" autoUpdateAnimBg="0"/>
      <p:bldP spid="5" grpId="0" build="p" autoUpdateAnimBg="0"/>
      <p:bldP spid="6" grpId="0" build="p" autoUpdateAnimBg="0"/>
      <p:bldP spid="7" grpId="0" build="p"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C4C2915-427F-4C3A-9FC7-6B90A6BDF3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a:solidFill>
                  <a:srgbClr val="FFFFFF"/>
                </a:solidFill>
                <a:effectLst>
                  <a:glow rad="228600">
                    <a:srgbClr val="000000"/>
                  </a:glow>
                </a:effectLst>
                <a:latin typeface="Arial" panose="020B0604020202020204" pitchFamily="34" charset="0"/>
                <a:cs typeface="Arial" panose="020B0604020202020204" pitchFamily="34" charset="0"/>
              </a:rPr>
              <a:t>ج. ظهور مريم</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188</a:t>
            </a:r>
            <a:endParaRPr lang="en-US"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مرقس 16: 9-11، يوحنا 20: 11-18</a:t>
            </a:r>
            <a:endParaRPr lang="en-US"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تعود مريم المجدلية إلى القبر تتحدث مع المسيح وتعود للتلاميذ بالأخبار أنه قام لكنهم لم يصدقوها إشارة إلى عدم إيمانهم والذي منعهم من تصديق قصة شهود العيان</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72697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356082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696266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322199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891444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0627252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8391D509-CBFD-D5D5-C998-E46106477726}"/>
              </a:ext>
            </a:extLst>
          </p:cNvPr>
          <p:cNvGraphicFramePr>
            <a:graphicFrameLocks noGrp="1"/>
          </p:cNvGraphicFramePr>
          <p:nvPr>
            <p:extLst>
              <p:ext uri="{D42A27DB-BD31-4B8C-83A1-F6EECF244321}">
                <p14:modId xmlns:p14="http://schemas.microsoft.com/office/powerpoint/2010/main" val="3845606812"/>
              </p:ext>
            </p:extLst>
          </p:nvPr>
        </p:nvGraphicFramePr>
        <p:xfrm>
          <a:off x="-81022" y="403763"/>
          <a:ext cx="9248174" cy="6520909"/>
        </p:xfrm>
        <a:graphic>
          <a:graphicData uri="http://schemas.openxmlformats.org/drawingml/2006/table">
            <a:tbl>
              <a:tblPr firstRow="1" bandRow="1">
                <a:tableStyleId>{E8034E78-7F5D-4C2E-B375-FC64B27BC917}</a:tableStyleId>
              </a:tblPr>
              <a:tblGrid>
                <a:gridCol w="2493495">
                  <a:extLst>
                    <a:ext uri="{9D8B030D-6E8A-4147-A177-3AD203B41FA5}">
                      <a16:colId xmlns:a16="http://schemas.microsoft.com/office/drawing/2014/main" val="797205268"/>
                    </a:ext>
                  </a:extLst>
                </a:gridCol>
                <a:gridCol w="1334547">
                  <a:extLst>
                    <a:ext uri="{9D8B030D-6E8A-4147-A177-3AD203B41FA5}">
                      <a16:colId xmlns:a16="http://schemas.microsoft.com/office/drawing/2014/main" val="412176448"/>
                    </a:ext>
                  </a:extLst>
                </a:gridCol>
                <a:gridCol w="901405">
                  <a:extLst>
                    <a:ext uri="{9D8B030D-6E8A-4147-A177-3AD203B41FA5}">
                      <a16:colId xmlns:a16="http://schemas.microsoft.com/office/drawing/2014/main" val="3892524364"/>
                    </a:ext>
                  </a:extLst>
                </a:gridCol>
                <a:gridCol w="924817">
                  <a:extLst>
                    <a:ext uri="{9D8B030D-6E8A-4147-A177-3AD203B41FA5}">
                      <a16:colId xmlns:a16="http://schemas.microsoft.com/office/drawing/2014/main" val="1304777672"/>
                    </a:ext>
                  </a:extLst>
                </a:gridCol>
                <a:gridCol w="1030176">
                  <a:extLst>
                    <a:ext uri="{9D8B030D-6E8A-4147-A177-3AD203B41FA5}">
                      <a16:colId xmlns:a16="http://schemas.microsoft.com/office/drawing/2014/main" val="2379382234"/>
                    </a:ext>
                  </a:extLst>
                </a:gridCol>
                <a:gridCol w="936524">
                  <a:extLst>
                    <a:ext uri="{9D8B030D-6E8A-4147-A177-3AD203B41FA5}">
                      <a16:colId xmlns:a16="http://schemas.microsoft.com/office/drawing/2014/main" val="3840328165"/>
                    </a:ext>
                  </a:extLst>
                </a:gridCol>
                <a:gridCol w="796045">
                  <a:extLst>
                    <a:ext uri="{9D8B030D-6E8A-4147-A177-3AD203B41FA5}">
                      <a16:colId xmlns:a16="http://schemas.microsoft.com/office/drawing/2014/main" val="1561423259"/>
                    </a:ext>
                  </a:extLst>
                </a:gridCol>
                <a:gridCol w="831165">
                  <a:extLst>
                    <a:ext uri="{9D8B030D-6E8A-4147-A177-3AD203B41FA5}">
                      <a16:colId xmlns:a16="http://schemas.microsoft.com/office/drawing/2014/main" val="1797845143"/>
                    </a:ext>
                  </a:extLst>
                </a:gridCol>
              </a:tblGrid>
              <a:tr h="424909">
                <a:tc>
                  <a:txBody>
                    <a:bodyPr/>
                    <a:lstStyle/>
                    <a:p>
                      <a:pPr algn="ctr" rtl="1"/>
                      <a:r>
                        <a:rPr lang="ar-SA" sz="1800" b="1" dirty="0">
                          <a:solidFill>
                            <a:schemeClr val="accent3">
                              <a:lumMod val="20000"/>
                              <a:lumOff val="80000"/>
                            </a:schemeClr>
                          </a:solidFill>
                          <a:latin typeface="Arial" panose="020B0604020202020204" pitchFamily="34" charset="0"/>
                          <a:cs typeface="Arial" panose="020B0604020202020204" pitchFamily="34" charset="0"/>
                        </a:rPr>
                        <a:t>إلى...</a:t>
                      </a:r>
                      <a:endParaRPr lang="en-US" sz="1800" b="1" dirty="0">
                        <a:solidFill>
                          <a:schemeClr val="accent3">
                            <a:lumMod val="20000"/>
                            <a:lumOff val="80000"/>
                          </a:schemeClr>
                        </a:solidFill>
                        <a:latin typeface="Arial" panose="020B0604020202020204" pitchFamily="34" charset="0"/>
                        <a:cs typeface="Arial" panose="020B0604020202020204" pitchFamily="34" charset="0"/>
                      </a:endParaRPr>
                    </a:p>
                  </a:txBody>
                  <a:tcPr anchor="ctr"/>
                </a:tc>
                <a:tc>
                  <a:txBody>
                    <a:bodyPr/>
                    <a:lstStyle/>
                    <a:p>
                      <a:pPr algn="ctr" rtl="1"/>
                      <a:r>
                        <a:rPr lang="ar-SA" sz="1800" b="1" dirty="0">
                          <a:solidFill>
                            <a:schemeClr val="accent3">
                              <a:lumMod val="20000"/>
                              <a:lumOff val="80000"/>
                            </a:schemeClr>
                          </a:solidFill>
                          <a:latin typeface="Arial" panose="020B0604020202020204" pitchFamily="34" charset="0"/>
                          <a:cs typeface="Arial" panose="020B0604020202020204" pitchFamily="34" charset="0"/>
                        </a:rPr>
                        <a:t>الزمن/ الوقت</a:t>
                      </a:r>
                      <a:endParaRPr lang="en-US" sz="1800" b="1" dirty="0">
                        <a:solidFill>
                          <a:schemeClr val="accent3">
                            <a:lumMod val="20000"/>
                            <a:lumOff val="80000"/>
                          </a:schemeClr>
                        </a:solidFill>
                        <a:latin typeface="Arial" panose="020B0604020202020204" pitchFamily="34" charset="0"/>
                        <a:cs typeface="Arial" panose="020B0604020202020204" pitchFamily="34" charset="0"/>
                      </a:endParaRPr>
                    </a:p>
                  </a:txBody>
                  <a:tcPr anchor="ctr"/>
                </a:tc>
                <a:tc>
                  <a:txBody>
                    <a:bodyPr/>
                    <a:lstStyle/>
                    <a:p>
                      <a:pPr algn="ctr" rtl="1"/>
                      <a:r>
                        <a:rPr lang="ar-SA" sz="1800" b="1" dirty="0">
                          <a:solidFill>
                            <a:schemeClr val="accent3">
                              <a:lumMod val="20000"/>
                              <a:lumOff val="80000"/>
                            </a:schemeClr>
                          </a:solidFill>
                          <a:latin typeface="Arial" panose="020B0604020202020204" pitchFamily="34" charset="0"/>
                          <a:cs typeface="Arial" panose="020B0604020202020204" pitchFamily="34" charset="0"/>
                        </a:rPr>
                        <a:t>متى</a:t>
                      </a:r>
                      <a:endParaRPr lang="en-US" sz="1800" b="1" dirty="0">
                        <a:solidFill>
                          <a:schemeClr val="accent3">
                            <a:lumMod val="20000"/>
                            <a:lumOff val="80000"/>
                          </a:schemeClr>
                        </a:solidFill>
                        <a:latin typeface="Arial" panose="020B0604020202020204" pitchFamily="34" charset="0"/>
                        <a:cs typeface="Arial" panose="020B0604020202020204" pitchFamily="34" charset="0"/>
                      </a:endParaRPr>
                    </a:p>
                  </a:txBody>
                  <a:tcPr anchor="ctr"/>
                </a:tc>
                <a:tc>
                  <a:txBody>
                    <a:bodyPr/>
                    <a:lstStyle/>
                    <a:p>
                      <a:pPr algn="ctr" rtl="1"/>
                      <a:r>
                        <a:rPr lang="ar-SA" sz="1800" b="1" dirty="0">
                          <a:solidFill>
                            <a:schemeClr val="accent3">
                              <a:lumMod val="20000"/>
                              <a:lumOff val="80000"/>
                            </a:schemeClr>
                          </a:solidFill>
                          <a:latin typeface="Arial" panose="020B0604020202020204" pitchFamily="34" charset="0"/>
                          <a:cs typeface="Arial" panose="020B0604020202020204" pitchFamily="34" charset="0"/>
                        </a:rPr>
                        <a:t>مرقس</a:t>
                      </a:r>
                      <a:endParaRPr lang="en-US" sz="1800" b="1" dirty="0">
                        <a:solidFill>
                          <a:schemeClr val="accent3">
                            <a:lumMod val="20000"/>
                            <a:lumOff val="80000"/>
                          </a:schemeClr>
                        </a:solidFill>
                        <a:latin typeface="Arial" panose="020B0604020202020204" pitchFamily="34" charset="0"/>
                        <a:cs typeface="Arial" panose="020B0604020202020204" pitchFamily="34" charset="0"/>
                      </a:endParaRPr>
                    </a:p>
                  </a:txBody>
                  <a:tcPr anchor="ctr"/>
                </a:tc>
                <a:tc>
                  <a:txBody>
                    <a:bodyPr/>
                    <a:lstStyle/>
                    <a:p>
                      <a:pPr algn="ctr" rtl="1"/>
                      <a:r>
                        <a:rPr lang="ar-SA" sz="1800" b="1" dirty="0">
                          <a:solidFill>
                            <a:schemeClr val="accent3">
                              <a:lumMod val="20000"/>
                              <a:lumOff val="80000"/>
                            </a:schemeClr>
                          </a:solidFill>
                          <a:latin typeface="Arial" panose="020B0604020202020204" pitchFamily="34" charset="0"/>
                          <a:cs typeface="Arial" panose="020B0604020202020204" pitchFamily="34" charset="0"/>
                        </a:rPr>
                        <a:t>لوقا</a:t>
                      </a:r>
                      <a:endParaRPr lang="en-US" sz="1800" b="1" dirty="0">
                        <a:solidFill>
                          <a:schemeClr val="accent3">
                            <a:lumMod val="20000"/>
                            <a:lumOff val="80000"/>
                          </a:schemeClr>
                        </a:solidFill>
                        <a:latin typeface="Arial" panose="020B0604020202020204" pitchFamily="34" charset="0"/>
                        <a:cs typeface="Arial" panose="020B0604020202020204" pitchFamily="34" charset="0"/>
                      </a:endParaRPr>
                    </a:p>
                  </a:txBody>
                  <a:tcPr anchor="ctr"/>
                </a:tc>
                <a:tc>
                  <a:txBody>
                    <a:bodyPr/>
                    <a:lstStyle/>
                    <a:p>
                      <a:pPr algn="ctr" rtl="1"/>
                      <a:r>
                        <a:rPr lang="ar-SA" sz="1800" b="1" dirty="0">
                          <a:solidFill>
                            <a:schemeClr val="accent3">
                              <a:lumMod val="20000"/>
                              <a:lumOff val="80000"/>
                            </a:schemeClr>
                          </a:solidFill>
                          <a:latin typeface="Arial" panose="020B0604020202020204" pitchFamily="34" charset="0"/>
                          <a:cs typeface="Arial" panose="020B0604020202020204" pitchFamily="34" charset="0"/>
                        </a:rPr>
                        <a:t>يوحنا</a:t>
                      </a:r>
                      <a:endParaRPr lang="en-US" sz="1800" b="1" dirty="0">
                        <a:solidFill>
                          <a:schemeClr val="accent3">
                            <a:lumMod val="20000"/>
                            <a:lumOff val="80000"/>
                          </a:schemeClr>
                        </a:solidFill>
                        <a:latin typeface="Arial" panose="020B0604020202020204" pitchFamily="34" charset="0"/>
                        <a:cs typeface="Arial" panose="020B0604020202020204" pitchFamily="34" charset="0"/>
                      </a:endParaRPr>
                    </a:p>
                  </a:txBody>
                  <a:tcPr anchor="ctr"/>
                </a:tc>
                <a:tc>
                  <a:txBody>
                    <a:bodyPr/>
                    <a:lstStyle/>
                    <a:p>
                      <a:pPr algn="ctr" rtl="1"/>
                      <a:r>
                        <a:rPr lang="ar-SA" sz="1800" b="1" dirty="0">
                          <a:solidFill>
                            <a:schemeClr val="accent3">
                              <a:lumMod val="20000"/>
                              <a:lumOff val="80000"/>
                            </a:schemeClr>
                          </a:solidFill>
                          <a:latin typeface="Arial" panose="020B0604020202020204" pitchFamily="34" charset="0"/>
                          <a:cs typeface="Arial" panose="020B0604020202020204" pitchFamily="34" charset="0"/>
                        </a:rPr>
                        <a:t>أعمال</a:t>
                      </a:r>
                      <a:endParaRPr lang="en-US" sz="1800" b="1" dirty="0">
                        <a:solidFill>
                          <a:schemeClr val="accent3">
                            <a:lumMod val="20000"/>
                            <a:lumOff val="80000"/>
                          </a:schemeClr>
                        </a:solidFill>
                        <a:latin typeface="Arial" panose="020B0604020202020204" pitchFamily="34" charset="0"/>
                        <a:cs typeface="Arial" panose="020B0604020202020204" pitchFamily="34" charset="0"/>
                      </a:endParaRPr>
                    </a:p>
                  </a:txBody>
                  <a:tcPr anchor="ctr"/>
                </a:tc>
                <a:tc>
                  <a:txBody>
                    <a:bodyPr/>
                    <a:lstStyle/>
                    <a:p>
                      <a:pPr algn="ctr" rtl="1"/>
                      <a:r>
                        <a:rPr lang="ar-SA" sz="1800" b="1" dirty="0">
                          <a:solidFill>
                            <a:schemeClr val="accent3">
                              <a:lumMod val="20000"/>
                              <a:lumOff val="80000"/>
                            </a:schemeClr>
                          </a:solidFill>
                          <a:latin typeface="Arial" panose="020B0604020202020204" pitchFamily="34" charset="0"/>
                          <a:cs typeface="Arial" panose="020B0604020202020204" pitchFamily="34" charset="0"/>
                        </a:rPr>
                        <a:t>1 كور</a:t>
                      </a:r>
                      <a:endParaRPr lang="en-US" sz="1800" b="1" dirty="0">
                        <a:solidFill>
                          <a:schemeClr val="accent3">
                            <a:lumMod val="20000"/>
                            <a:lumOff val="80000"/>
                          </a:schemeClr>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87000819"/>
                  </a:ext>
                </a:extLst>
              </a:tr>
              <a:tr h="444542">
                <a:tc>
                  <a:txBody>
                    <a:bodyPr/>
                    <a:lstStyle/>
                    <a:p>
                      <a:pPr algn="ctr" rtl="1"/>
                      <a:r>
                        <a:rPr lang="ar-SA" sz="1400" b="1" dirty="0">
                          <a:solidFill>
                            <a:schemeClr val="bg2"/>
                          </a:solidFill>
                          <a:latin typeface="Arial" panose="020B0604020202020204" pitchFamily="34" charset="0"/>
                          <a:cs typeface="Arial" panose="020B0604020202020204" pitchFamily="34" charset="0"/>
                        </a:rPr>
                        <a:t>الحراس الرومان عند القبر</a:t>
                      </a:r>
                    </a:p>
                  </a:txBody>
                  <a:tcPr anchor="ctr"/>
                </a:tc>
                <a:tc>
                  <a:txBody>
                    <a:bodyPr/>
                    <a:lstStyle/>
                    <a:p>
                      <a:pPr algn="ctr" rtl="1"/>
                      <a:r>
                        <a:rPr lang="ar-SA" sz="1500" b="1" dirty="0">
                          <a:solidFill>
                            <a:schemeClr val="bg2"/>
                          </a:solidFill>
                          <a:latin typeface="Arial" panose="020B0604020202020204" pitchFamily="34" charset="0"/>
                          <a:cs typeface="Arial" panose="020B0604020202020204" pitchFamily="34" charset="0"/>
                        </a:rPr>
                        <a:t>صباح</a:t>
                      </a:r>
                    </a:p>
                    <a:p>
                      <a:pPr algn="ctr" rtl="1"/>
                      <a:r>
                        <a:rPr lang="ar-SA" sz="1500" b="1" dirty="0">
                          <a:solidFill>
                            <a:schemeClr val="bg2"/>
                          </a:solidFill>
                          <a:latin typeface="Arial" panose="020B0604020202020204" pitchFamily="34" charset="0"/>
                          <a:cs typeface="Arial" panose="020B0604020202020204" pitchFamily="34" charset="0"/>
                        </a:rPr>
                        <a:t> الأحد</a:t>
                      </a:r>
                      <a:endParaRPr lang="en-US" sz="15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r>
                        <a:rPr lang="ar-SA" sz="1400" b="1" dirty="0">
                          <a:solidFill>
                            <a:schemeClr val="bg2"/>
                          </a:solidFill>
                          <a:latin typeface="Arial" panose="020B0604020202020204" pitchFamily="34" charset="0"/>
                          <a:cs typeface="Arial" panose="020B0604020202020204" pitchFamily="34" charset="0"/>
                        </a:rPr>
                        <a:t>28: 11- 15</a:t>
                      </a:r>
                    </a:p>
                  </a:txBody>
                  <a:tcPr anchor="ctr"/>
                </a:tc>
                <a:tc>
                  <a:txBody>
                    <a:bodyPr/>
                    <a:lstStyle/>
                    <a:p>
                      <a:pPr marL="0" algn="ctr" defTabSz="457042" rtl="0" eaLnBrk="1" latinLnBrk="0" hangingPunct="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91220526"/>
                  </a:ext>
                </a:extLst>
              </a:tr>
              <a:tr h="335740">
                <a:tc>
                  <a:txBody>
                    <a:bodyPr/>
                    <a:lstStyle/>
                    <a:p>
                      <a:pPr algn="ctr" rtl="1"/>
                      <a:r>
                        <a:rPr lang="ar-SA" sz="1400" b="1" dirty="0">
                          <a:solidFill>
                            <a:schemeClr val="bg2"/>
                          </a:solidFill>
                          <a:latin typeface="Arial" panose="020B0604020202020204" pitchFamily="34" charset="0"/>
                          <a:cs typeface="Arial" panose="020B0604020202020204" pitchFamily="34" charset="0"/>
                        </a:rPr>
                        <a:t>النساء عند القبر</a:t>
                      </a:r>
                    </a:p>
                  </a:txBody>
                  <a:tcPr anchor="ctr"/>
                </a:tc>
                <a:tc>
                  <a:txBody>
                    <a:bodyPr/>
                    <a:lstStyle/>
                    <a:p>
                      <a:pPr algn="ctr" rtl="1"/>
                      <a:r>
                        <a:rPr lang="ar-SA" sz="1500" b="1" dirty="0">
                          <a:solidFill>
                            <a:schemeClr val="bg2"/>
                          </a:solidFill>
                          <a:latin typeface="Arial" panose="020B0604020202020204" pitchFamily="34" charset="0"/>
                          <a:cs typeface="Arial" panose="020B0604020202020204" pitchFamily="34" charset="0"/>
                        </a:rPr>
                        <a:t>صباح</a:t>
                      </a:r>
                    </a:p>
                    <a:p>
                      <a:pPr algn="ctr" rtl="1"/>
                      <a:r>
                        <a:rPr lang="ar-SA" sz="1500" b="1" dirty="0">
                          <a:solidFill>
                            <a:schemeClr val="bg2"/>
                          </a:solidFill>
                          <a:latin typeface="Arial" panose="020B0604020202020204" pitchFamily="34" charset="0"/>
                          <a:cs typeface="Arial" panose="020B0604020202020204" pitchFamily="34" charset="0"/>
                        </a:rPr>
                        <a:t> الأحد</a:t>
                      </a:r>
                      <a:endParaRPr lang="en-US" sz="15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r>
                        <a:rPr lang="ar-SA" sz="1400" b="1" dirty="0">
                          <a:solidFill>
                            <a:schemeClr val="bg2"/>
                          </a:solidFill>
                          <a:latin typeface="Arial" panose="020B0604020202020204" pitchFamily="34" charset="0"/>
                          <a:cs typeface="Arial" panose="020B0604020202020204" pitchFamily="34" charset="0"/>
                        </a:rPr>
                        <a:t>28: 1-10</a:t>
                      </a:r>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r>
                        <a:rPr lang="ar-SA" sz="1400" b="1" dirty="0">
                          <a:solidFill>
                            <a:schemeClr val="bg2"/>
                          </a:solidFill>
                          <a:latin typeface="Arial" panose="020B0604020202020204" pitchFamily="34" charset="0"/>
                          <a:cs typeface="Arial" panose="020B0604020202020204" pitchFamily="34" charset="0"/>
                        </a:rPr>
                        <a:t>16: 1-8</a:t>
                      </a:r>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r>
                        <a:rPr lang="ar-SA" sz="1400" b="1" dirty="0">
                          <a:solidFill>
                            <a:schemeClr val="bg2"/>
                          </a:solidFill>
                          <a:latin typeface="Arial" panose="020B0604020202020204" pitchFamily="34" charset="0"/>
                          <a:cs typeface="Arial" panose="020B0604020202020204" pitchFamily="34" charset="0"/>
                        </a:rPr>
                        <a:t>24: 1-12</a:t>
                      </a:r>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r>
                        <a:rPr lang="ar-SA" sz="1400" b="1" dirty="0">
                          <a:solidFill>
                            <a:schemeClr val="bg2"/>
                          </a:solidFill>
                          <a:latin typeface="Arial" panose="020B0604020202020204" pitchFamily="34" charset="0"/>
                          <a:cs typeface="Arial" panose="020B0604020202020204" pitchFamily="34" charset="0"/>
                        </a:rPr>
                        <a:t>20: 1-9</a:t>
                      </a:r>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292573029"/>
                  </a:ext>
                </a:extLst>
              </a:tr>
              <a:tr h="527610">
                <a:tc>
                  <a:txBody>
                    <a:bodyPr/>
                    <a:lstStyle/>
                    <a:p>
                      <a:pPr algn="ctr" rtl="1"/>
                      <a:r>
                        <a:rPr lang="ar-SA" sz="1400" b="1" dirty="0">
                          <a:solidFill>
                            <a:schemeClr val="bg2"/>
                          </a:solidFill>
                          <a:latin typeface="Arial" panose="020B0604020202020204" pitchFamily="34" charset="0"/>
                          <a:cs typeface="Arial" panose="020B0604020202020204" pitchFamily="34" charset="0"/>
                        </a:rPr>
                        <a:t>مريم المجدلية وحدها</a:t>
                      </a:r>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r>
                        <a:rPr lang="ar-SA" sz="1500" b="1" dirty="0">
                          <a:solidFill>
                            <a:schemeClr val="bg2"/>
                          </a:solidFill>
                          <a:latin typeface="Arial" panose="020B0604020202020204" pitchFamily="34" charset="0"/>
                          <a:cs typeface="Arial" panose="020B0604020202020204" pitchFamily="34" charset="0"/>
                        </a:rPr>
                        <a:t>صباح</a:t>
                      </a:r>
                    </a:p>
                    <a:p>
                      <a:pPr algn="ctr" rtl="1"/>
                      <a:r>
                        <a:rPr lang="ar-SA" sz="1500" b="1" dirty="0">
                          <a:solidFill>
                            <a:schemeClr val="bg2"/>
                          </a:solidFill>
                          <a:latin typeface="Arial" panose="020B0604020202020204" pitchFamily="34" charset="0"/>
                          <a:cs typeface="Arial" panose="020B0604020202020204" pitchFamily="34" charset="0"/>
                        </a:rPr>
                        <a:t> الأحد</a:t>
                      </a:r>
                      <a:endParaRPr lang="en-US" sz="15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r>
                        <a:rPr lang="ar-SA" sz="1400" b="1" dirty="0">
                          <a:solidFill>
                            <a:schemeClr val="bg2"/>
                          </a:solidFill>
                          <a:latin typeface="Arial" panose="020B0604020202020204" pitchFamily="34" charset="0"/>
                          <a:cs typeface="Arial" panose="020B0604020202020204" pitchFamily="34" charset="0"/>
                        </a:rPr>
                        <a:t>16: 9-11</a:t>
                      </a:r>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r>
                        <a:rPr lang="ar-SA" sz="1400" b="1" dirty="0">
                          <a:solidFill>
                            <a:schemeClr val="bg2"/>
                          </a:solidFill>
                          <a:latin typeface="Arial" panose="020B0604020202020204" pitchFamily="34" charset="0"/>
                          <a:cs typeface="Arial" panose="020B0604020202020204" pitchFamily="34" charset="0"/>
                        </a:rPr>
                        <a:t>20: 11- 18</a:t>
                      </a:r>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897915973"/>
                  </a:ext>
                </a:extLst>
              </a:tr>
              <a:tr h="527610">
                <a:tc>
                  <a:txBody>
                    <a:bodyPr/>
                    <a:lstStyle/>
                    <a:p>
                      <a:pPr algn="ctr" rtl="1"/>
                      <a:r>
                        <a:rPr lang="ar-SA" sz="1400" b="1" dirty="0">
                          <a:solidFill>
                            <a:schemeClr val="bg2"/>
                          </a:solidFill>
                          <a:latin typeface="Arial" panose="020B0604020202020204" pitchFamily="34" charset="0"/>
                          <a:cs typeface="Arial" panose="020B0604020202020204" pitchFamily="34" charset="0"/>
                        </a:rPr>
                        <a:t>الظهور لاثنين على طريق عمواس</a:t>
                      </a:r>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r>
                        <a:rPr lang="ar-SA" sz="1500" b="1" dirty="0">
                          <a:solidFill>
                            <a:schemeClr val="bg2"/>
                          </a:solidFill>
                          <a:latin typeface="Arial" panose="020B0604020202020204" pitchFamily="34" charset="0"/>
                          <a:cs typeface="Arial" panose="020B0604020202020204" pitchFamily="34" charset="0"/>
                        </a:rPr>
                        <a:t>الأحد </a:t>
                      </a:r>
                    </a:p>
                    <a:p>
                      <a:pPr algn="ctr" rtl="1"/>
                      <a:r>
                        <a:rPr lang="ar-SA" sz="1500" b="1" dirty="0">
                          <a:solidFill>
                            <a:schemeClr val="bg2"/>
                          </a:solidFill>
                          <a:latin typeface="Arial" panose="020B0604020202020204" pitchFamily="34" charset="0"/>
                          <a:cs typeface="Arial" panose="020B0604020202020204" pitchFamily="34" charset="0"/>
                        </a:rPr>
                        <a:t>منتصف النهار</a:t>
                      </a:r>
                      <a:endParaRPr lang="en-US" sz="15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r>
                        <a:rPr lang="ar-SA" sz="1400" b="1" dirty="0">
                          <a:solidFill>
                            <a:schemeClr val="bg2"/>
                          </a:solidFill>
                          <a:latin typeface="Arial" panose="020B0604020202020204" pitchFamily="34" charset="0"/>
                          <a:cs typeface="Arial" panose="020B0604020202020204" pitchFamily="34" charset="0"/>
                        </a:rPr>
                        <a:t>24: 13-35</a:t>
                      </a:r>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563670136"/>
                  </a:ext>
                </a:extLst>
              </a:tr>
              <a:tr h="527610">
                <a:tc>
                  <a:txBody>
                    <a:bodyPr/>
                    <a:lstStyle/>
                    <a:p>
                      <a:pPr algn="ctr" rtl="1"/>
                      <a:r>
                        <a:rPr lang="ar-SA" sz="1400" b="1" dirty="0">
                          <a:solidFill>
                            <a:schemeClr val="bg2"/>
                          </a:solidFill>
                          <a:latin typeface="Arial" panose="020B0604020202020204" pitchFamily="34" charset="0"/>
                          <a:cs typeface="Arial" panose="020B0604020202020204" pitchFamily="34" charset="0"/>
                        </a:rPr>
                        <a:t>بطرس في اورشليم</a:t>
                      </a:r>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r>
                        <a:rPr lang="ar-SA" sz="1500" b="1" dirty="0">
                          <a:solidFill>
                            <a:schemeClr val="bg2"/>
                          </a:solidFill>
                          <a:latin typeface="Arial" panose="020B0604020202020204" pitchFamily="34" charset="0"/>
                          <a:cs typeface="Arial" panose="020B0604020202020204" pitchFamily="34" charset="0"/>
                        </a:rPr>
                        <a:t>الأحد</a:t>
                      </a:r>
                    </a:p>
                    <a:p>
                      <a:pPr algn="ctr" rtl="1"/>
                      <a:r>
                        <a:rPr lang="ar-SA" sz="1500" b="1" dirty="0">
                          <a:solidFill>
                            <a:schemeClr val="bg2"/>
                          </a:solidFill>
                          <a:latin typeface="Arial" panose="020B0604020202020204" pitchFamily="34" charset="0"/>
                          <a:cs typeface="Arial" panose="020B0604020202020204" pitchFamily="34" charset="0"/>
                        </a:rPr>
                        <a:t>نهار </a:t>
                      </a:r>
                      <a:endParaRPr lang="en-US" sz="15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r>
                        <a:rPr lang="ar-SA" sz="1400" b="1" dirty="0">
                          <a:solidFill>
                            <a:schemeClr val="bg2"/>
                          </a:solidFill>
                          <a:latin typeface="Arial" panose="020B0604020202020204" pitchFamily="34" charset="0"/>
                          <a:cs typeface="Arial" panose="020B0604020202020204" pitchFamily="34" charset="0"/>
                        </a:rPr>
                        <a:t>24: 34</a:t>
                      </a:r>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r>
                        <a:rPr lang="ar-SA" sz="1400" b="1" dirty="0">
                          <a:solidFill>
                            <a:schemeClr val="bg2"/>
                          </a:solidFill>
                          <a:latin typeface="Arial" panose="020B0604020202020204" pitchFamily="34" charset="0"/>
                          <a:cs typeface="Arial" panose="020B0604020202020204" pitchFamily="34" charset="0"/>
                        </a:rPr>
                        <a:t>15: 5</a:t>
                      </a:r>
                      <a:endParaRPr lang="en-US" sz="1400" b="1" dirty="0">
                        <a:solidFill>
                          <a:schemeClr val="bg2"/>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208054880"/>
                  </a:ext>
                </a:extLst>
              </a:tr>
              <a:tr h="467691">
                <a:tc>
                  <a:txBody>
                    <a:bodyPr/>
                    <a:lstStyle/>
                    <a:p>
                      <a:pPr algn="ctr" rtl="1"/>
                      <a:r>
                        <a:rPr lang="ar-SA" sz="1400" b="1" dirty="0">
                          <a:solidFill>
                            <a:schemeClr val="bg2"/>
                          </a:solidFill>
                          <a:latin typeface="Arial" panose="020B0604020202020204" pitchFamily="34" charset="0"/>
                          <a:cs typeface="Arial" panose="020B0604020202020204" pitchFamily="34" charset="0"/>
                        </a:rPr>
                        <a:t>10 تلاميذ في العلية (باستثناء توما)</a:t>
                      </a:r>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r>
                        <a:rPr lang="ar-SA" sz="1500" b="1" dirty="0">
                          <a:solidFill>
                            <a:schemeClr val="bg2"/>
                          </a:solidFill>
                          <a:latin typeface="Arial" panose="020B0604020202020204" pitchFamily="34" charset="0"/>
                          <a:cs typeface="Arial" panose="020B0604020202020204" pitchFamily="34" charset="0"/>
                        </a:rPr>
                        <a:t>الأحد</a:t>
                      </a:r>
                    </a:p>
                    <a:p>
                      <a:pPr algn="ctr" rtl="1"/>
                      <a:r>
                        <a:rPr lang="ar-SA" sz="1500" b="1" dirty="0">
                          <a:solidFill>
                            <a:schemeClr val="bg2"/>
                          </a:solidFill>
                          <a:latin typeface="Arial" panose="020B0604020202020204" pitchFamily="34" charset="0"/>
                          <a:cs typeface="Arial" panose="020B0604020202020204" pitchFamily="34" charset="0"/>
                        </a:rPr>
                        <a:t>المساء</a:t>
                      </a:r>
                      <a:endParaRPr lang="en-US" sz="15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r>
                        <a:rPr lang="ar-SA" sz="1400" b="1" dirty="0">
                          <a:solidFill>
                            <a:schemeClr val="bg2"/>
                          </a:solidFill>
                          <a:latin typeface="Arial" panose="020B0604020202020204" pitchFamily="34" charset="0"/>
                          <a:cs typeface="Arial" panose="020B0604020202020204" pitchFamily="34" charset="0"/>
                        </a:rPr>
                        <a:t>16: 14</a:t>
                      </a:r>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r>
                        <a:rPr lang="ar-SA" sz="1400" b="1" dirty="0">
                          <a:solidFill>
                            <a:schemeClr val="bg2"/>
                          </a:solidFill>
                          <a:latin typeface="Arial" panose="020B0604020202020204" pitchFamily="34" charset="0"/>
                          <a:cs typeface="Arial" panose="020B0604020202020204" pitchFamily="34" charset="0"/>
                        </a:rPr>
                        <a:t>24: 36-43</a:t>
                      </a:r>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r>
                        <a:rPr lang="ar-SA" sz="1400" b="1" dirty="0">
                          <a:solidFill>
                            <a:schemeClr val="bg2"/>
                          </a:solidFill>
                          <a:latin typeface="Arial" panose="020B0604020202020204" pitchFamily="34" charset="0"/>
                          <a:cs typeface="Arial" panose="020B0604020202020204" pitchFamily="34" charset="0"/>
                        </a:rPr>
                        <a:t>20: 19- 25</a:t>
                      </a:r>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378449431"/>
                  </a:ext>
                </a:extLst>
              </a:tr>
              <a:tr h="405188">
                <a:tc>
                  <a:txBody>
                    <a:bodyPr/>
                    <a:lstStyle/>
                    <a:p>
                      <a:pPr algn="ctr" rtl="1"/>
                      <a:r>
                        <a:rPr lang="ar-SA" sz="1400" b="1" dirty="0">
                          <a:solidFill>
                            <a:schemeClr val="bg2"/>
                          </a:solidFill>
                          <a:latin typeface="Arial" panose="020B0604020202020204" pitchFamily="34" charset="0"/>
                          <a:cs typeface="Arial" panose="020B0604020202020204" pitchFamily="34" charset="0"/>
                        </a:rPr>
                        <a:t>11 تلميذا في العلية (بما فيهم توما)</a:t>
                      </a:r>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r>
                        <a:rPr lang="ar-SA" sz="1500" b="1" dirty="0">
                          <a:solidFill>
                            <a:schemeClr val="bg2"/>
                          </a:solidFill>
                          <a:latin typeface="Arial" panose="020B0604020202020204" pitchFamily="34" charset="0"/>
                          <a:cs typeface="Arial" panose="020B0604020202020204" pitchFamily="34" charset="0"/>
                        </a:rPr>
                        <a:t>بعد </a:t>
                      </a:r>
                    </a:p>
                    <a:p>
                      <a:pPr algn="ctr" rtl="1"/>
                      <a:r>
                        <a:rPr lang="ar-SA" sz="1500" b="1" dirty="0">
                          <a:solidFill>
                            <a:schemeClr val="bg2"/>
                          </a:solidFill>
                          <a:latin typeface="Arial" panose="020B0604020202020204" pitchFamily="34" charset="0"/>
                          <a:cs typeface="Arial" panose="020B0604020202020204" pitchFamily="34" charset="0"/>
                        </a:rPr>
                        <a:t>أسبوع واحد</a:t>
                      </a:r>
                      <a:endParaRPr lang="en-US" sz="15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r>
                        <a:rPr lang="ar-SA" sz="1400" b="1" dirty="0">
                          <a:solidFill>
                            <a:schemeClr val="bg2"/>
                          </a:solidFill>
                          <a:latin typeface="Arial" panose="020B0604020202020204" pitchFamily="34" charset="0"/>
                          <a:cs typeface="Arial" panose="020B0604020202020204" pitchFamily="34" charset="0"/>
                        </a:rPr>
                        <a:t>10: 26-31</a:t>
                      </a:r>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ar-SA" sz="1400" b="1" dirty="0">
                        <a:solidFill>
                          <a:schemeClr val="bg2"/>
                        </a:solidFill>
                        <a:latin typeface="Arial" panose="020B0604020202020204" pitchFamily="34" charset="0"/>
                        <a:cs typeface="Arial" panose="020B0604020202020204" pitchFamily="34" charset="0"/>
                      </a:endParaRPr>
                    </a:p>
                    <a:p>
                      <a:pPr algn="ctr" rtl="1"/>
                      <a:r>
                        <a:rPr lang="ar-SA" sz="1400" b="1" dirty="0">
                          <a:solidFill>
                            <a:schemeClr val="bg2"/>
                          </a:solidFill>
                          <a:latin typeface="Arial" panose="020B0604020202020204" pitchFamily="34" charset="0"/>
                          <a:cs typeface="Arial" panose="020B0604020202020204" pitchFamily="34" charset="0"/>
                        </a:rPr>
                        <a:t>15: 5</a:t>
                      </a:r>
                      <a:endParaRPr lang="en-US" sz="1400" b="1" dirty="0">
                        <a:solidFill>
                          <a:schemeClr val="bg2"/>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972002973"/>
                  </a:ext>
                </a:extLst>
              </a:tr>
              <a:tr h="504730">
                <a:tc>
                  <a:txBody>
                    <a:bodyPr/>
                    <a:lstStyle/>
                    <a:p>
                      <a:pPr algn="ctr" rtl="1"/>
                      <a:r>
                        <a:rPr lang="ar-SA" sz="1400" b="1" dirty="0">
                          <a:solidFill>
                            <a:schemeClr val="bg2"/>
                          </a:solidFill>
                          <a:latin typeface="Arial" panose="020B0604020202020204" pitchFamily="34" charset="0"/>
                          <a:cs typeface="Arial" panose="020B0604020202020204" pitchFamily="34" charset="0"/>
                        </a:rPr>
                        <a:t>7 تلاميذ يصطادون سمك في بحيرة طبريا</a:t>
                      </a:r>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r>
                        <a:rPr lang="ar-SA" sz="1500" b="1" dirty="0">
                          <a:solidFill>
                            <a:schemeClr val="bg2"/>
                          </a:solidFill>
                          <a:latin typeface="Arial" panose="020B0604020202020204" pitchFamily="34" charset="0"/>
                          <a:cs typeface="Arial" panose="020B0604020202020204" pitchFamily="34" charset="0"/>
                        </a:rPr>
                        <a:t>يوم واحد </a:t>
                      </a:r>
                    </a:p>
                    <a:p>
                      <a:pPr algn="ctr" rtl="1"/>
                      <a:r>
                        <a:rPr lang="ar-SA" sz="1500" b="1" dirty="0">
                          <a:solidFill>
                            <a:schemeClr val="bg2"/>
                          </a:solidFill>
                          <a:latin typeface="Arial" panose="020B0604020202020204" pitchFamily="34" charset="0"/>
                          <a:cs typeface="Arial" panose="020B0604020202020204" pitchFamily="34" charset="0"/>
                        </a:rPr>
                        <a:t>عند الفجر</a:t>
                      </a:r>
                      <a:endParaRPr lang="en-US" sz="15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r>
                        <a:rPr lang="ar-SA" sz="1400" b="1" dirty="0">
                          <a:solidFill>
                            <a:schemeClr val="bg2"/>
                          </a:solidFill>
                          <a:latin typeface="Arial" panose="020B0604020202020204" pitchFamily="34" charset="0"/>
                          <a:cs typeface="Arial" panose="020B0604020202020204" pitchFamily="34" charset="0"/>
                        </a:rPr>
                        <a:t>21: 1-23</a:t>
                      </a:r>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424314674"/>
                  </a:ext>
                </a:extLst>
              </a:tr>
              <a:tr h="422366">
                <a:tc>
                  <a:txBody>
                    <a:bodyPr/>
                    <a:lstStyle/>
                    <a:p>
                      <a:pPr algn="ctr" rtl="1"/>
                      <a:r>
                        <a:rPr lang="ar-SA" sz="1400" b="1" dirty="0">
                          <a:solidFill>
                            <a:schemeClr val="bg2"/>
                          </a:solidFill>
                          <a:latin typeface="Arial" panose="020B0604020202020204" pitchFamily="34" charset="0"/>
                          <a:cs typeface="Arial" panose="020B0604020202020204" pitchFamily="34" charset="0"/>
                        </a:rPr>
                        <a:t>11 تلاميذ على الجبل في الجليل</a:t>
                      </a:r>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r>
                        <a:rPr lang="ar-SA" sz="1500" b="1" dirty="0">
                          <a:solidFill>
                            <a:schemeClr val="bg2"/>
                          </a:solidFill>
                          <a:latin typeface="Arial" panose="020B0604020202020204" pitchFamily="34" charset="0"/>
                          <a:cs typeface="Arial" panose="020B0604020202020204" pitchFamily="34" charset="0"/>
                        </a:rPr>
                        <a:t>فيما بعد</a:t>
                      </a:r>
                      <a:endParaRPr lang="en-US" sz="15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r>
                        <a:rPr lang="ar-SA" sz="1400" b="1" dirty="0">
                          <a:solidFill>
                            <a:schemeClr val="bg2"/>
                          </a:solidFill>
                          <a:latin typeface="Arial" panose="020B0604020202020204" pitchFamily="34" charset="0"/>
                          <a:cs typeface="Arial" panose="020B0604020202020204" pitchFamily="34" charset="0"/>
                        </a:rPr>
                        <a:t>28: 16- 20</a:t>
                      </a:r>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r>
                        <a:rPr lang="ar-SA" sz="1400" b="1" dirty="0">
                          <a:solidFill>
                            <a:schemeClr val="bg2"/>
                          </a:solidFill>
                          <a:latin typeface="Arial" panose="020B0604020202020204" pitchFamily="34" charset="0"/>
                          <a:cs typeface="Arial" panose="020B0604020202020204" pitchFamily="34" charset="0"/>
                        </a:rPr>
                        <a:t>16: 15-18</a:t>
                      </a:r>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801711844"/>
                  </a:ext>
                </a:extLst>
              </a:tr>
              <a:tr h="312715">
                <a:tc>
                  <a:txBody>
                    <a:bodyPr/>
                    <a:lstStyle/>
                    <a:p>
                      <a:pPr algn="ctr" rtl="1"/>
                      <a:r>
                        <a:rPr lang="ar-SA" sz="1400" b="1" dirty="0">
                          <a:solidFill>
                            <a:schemeClr val="bg2"/>
                          </a:solidFill>
                          <a:latin typeface="Arial" panose="020B0604020202020204" pitchFamily="34" charset="0"/>
                          <a:cs typeface="Arial" panose="020B0604020202020204" pitchFamily="34" charset="0"/>
                        </a:rPr>
                        <a:t>أكثر من 500 مؤمن</a:t>
                      </a:r>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marL="0" marR="0" lvl="0" indent="0" algn="ctr" defTabSz="457042" rtl="1" eaLnBrk="1" fontAlgn="auto" latinLnBrk="0" hangingPunct="1">
                        <a:lnSpc>
                          <a:spcPct val="100000"/>
                        </a:lnSpc>
                        <a:spcBef>
                          <a:spcPts val="0"/>
                        </a:spcBef>
                        <a:spcAft>
                          <a:spcPts val="0"/>
                        </a:spcAft>
                        <a:buClrTx/>
                        <a:buSzTx/>
                        <a:buFontTx/>
                        <a:buNone/>
                        <a:tabLst/>
                        <a:defRPr/>
                      </a:pPr>
                      <a:r>
                        <a:rPr lang="ar-SA" sz="1500" b="1" dirty="0">
                          <a:solidFill>
                            <a:schemeClr val="bg2"/>
                          </a:solidFill>
                          <a:latin typeface="Arial" panose="020B0604020202020204" pitchFamily="34" charset="0"/>
                          <a:cs typeface="Arial" panose="020B0604020202020204" pitchFamily="34" charset="0"/>
                        </a:rPr>
                        <a:t>فيما بعد</a:t>
                      </a:r>
                      <a:endParaRPr lang="en-US" sz="15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r>
                        <a:rPr lang="ar-SA" sz="1400" b="1" dirty="0">
                          <a:solidFill>
                            <a:schemeClr val="bg2"/>
                          </a:solidFill>
                          <a:latin typeface="Arial" panose="020B0604020202020204" pitchFamily="34" charset="0"/>
                          <a:cs typeface="Arial" panose="020B0604020202020204" pitchFamily="34" charset="0"/>
                        </a:rPr>
                        <a:t>15: 6</a:t>
                      </a:r>
                      <a:endParaRPr lang="en-US" sz="1400" b="1" dirty="0">
                        <a:solidFill>
                          <a:schemeClr val="bg2"/>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532171781"/>
                  </a:ext>
                </a:extLst>
              </a:tr>
              <a:tr h="307773">
                <a:tc>
                  <a:txBody>
                    <a:bodyPr/>
                    <a:lstStyle/>
                    <a:p>
                      <a:pPr algn="ctr" rtl="1"/>
                      <a:r>
                        <a:rPr lang="ar-SA" sz="1400" b="1" dirty="0">
                          <a:solidFill>
                            <a:schemeClr val="bg2"/>
                          </a:solidFill>
                          <a:latin typeface="Arial" panose="020B0604020202020204" pitchFamily="34" charset="0"/>
                          <a:cs typeface="Arial" panose="020B0604020202020204" pitchFamily="34" charset="0"/>
                        </a:rPr>
                        <a:t>يعقوب، أخ يسوع</a:t>
                      </a:r>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r>
                        <a:rPr lang="ar-SA" sz="1500" b="1" dirty="0">
                          <a:solidFill>
                            <a:schemeClr val="bg2"/>
                          </a:solidFill>
                          <a:latin typeface="Arial" panose="020B0604020202020204" pitchFamily="34" charset="0"/>
                          <a:cs typeface="Arial" panose="020B0604020202020204" pitchFamily="34" charset="0"/>
                        </a:rPr>
                        <a:t>فيما بعد</a:t>
                      </a:r>
                      <a:endParaRPr lang="en-US" sz="15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r>
                        <a:rPr lang="ar-SA" sz="1400" b="1" dirty="0">
                          <a:solidFill>
                            <a:schemeClr val="bg2"/>
                          </a:solidFill>
                          <a:latin typeface="Arial" panose="020B0604020202020204" pitchFamily="34" charset="0"/>
                          <a:cs typeface="Arial" panose="020B0604020202020204" pitchFamily="34" charset="0"/>
                        </a:rPr>
                        <a:t>15: 7</a:t>
                      </a:r>
                      <a:endParaRPr lang="en-US" sz="1400" b="1" dirty="0">
                        <a:solidFill>
                          <a:schemeClr val="bg2"/>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455398852"/>
                  </a:ext>
                </a:extLst>
              </a:tr>
              <a:tr h="527610">
                <a:tc>
                  <a:txBody>
                    <a:bodyPr/>
                    <a:lstStyle/>
                    <a:p>
                      <a:pPr algn="ctr" rtl="1"/>
                      <a:r>
                        <a:rPr lang="ar-SA" sz="1400" b="1" dirty="0">
                          <a:solidFill>
                            <a:schemeClr val="bg2"/>
                          </a:solidFill>
                          <a:latin typeface="Arial" panose="020B0604020202020204" pitchFamily="34" charset="0"/>
                          <a:cs typeface="Arial" panose="020B0604020202020204" pitchFamily="34" charset="0"/>
                        </a:rPr>
                        <a:t>11 تلميذا في الصعود على جبل الزيتون</a:t>
                      </a:r>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r>
                        <a:rPr lang="ar-SA" sz="1500" b="1" dirty="0">
                          <a:solidFill>
                            <a:schemeClr val="bg2"/>
                          </a:solidFill>
                          <a:latin typeface="Arial" panose="020B0604020202020204" pitchFamily="34" charset="0"/>
                          <a:cs typeface="Arial" panose="020B0604020202020204" pitchFamily="34" charset="0"/>
                        </a:rPr>
                        <a:t>40 يوما</a:t>
                      </a:r>
                    </a:p>
                    <a:p>
                      <a:pPr algn="ctr" rtl="1"/>
                      <a:r>
                        <a:rPr lang="ar-SA" sz="1500" b="1" dirty="0">
                          <a:solidFill>
                            <a:schemeClr val="bg2"/>
                          </a:solidFill>
                          <a:latin typeface="Arial" panose="020B0604020202020204" pitchFamily="34" charset="0"/>
                          <a:cs typeface="Arial" panose="020B0604020202020204" pitchFamily="34" charset="0"/>
                        </a:rPr>
                        <a:t> بعد القيامة</a:t>
                      </a:r>
                      <a:endParaRPr lang="en-US" sz="15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r>
                        <a:rPr lang="ar-SA" sz="1400" b="1" dirty="0">
                          <a:solidFill>
                            <a:schemeClr val="bg2"/>
                          </a:solidFill>
                          <a:latin typeface="Arial" panose="020B0604020202020204" pitchFamily="34" charset="0"/>
                          <a:cs typeface="Arial" panose="020B0604020202020204" pitchFamily="34" charset="0"/>
                        </a:rPr>
                        <a:t>24: 44- 49</a:t>
                      </a:r>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r>
                        <a:rPr lang="ar-SA" sz="1400" b="1" dirty="0">
                          <a:solidFill>
                            <a:schemeClr val="bg2"/>
                          </a:solidFill>
                          <a:latin typeface="Arial" panose="020B0604020202020204" pitchFamily="34" charset="0"/>
                          <a:cs typeface="Arial" panose="020B0604020202020204" pitchFamily="34" charset="0"/>
                        </a:rPr>
                        <a:t>1: 3- 8</a:t>
                      </a:r>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marL="0" algn="ctr" defTabSz="457042" rtl="0" eaLnBrk="1" latinLnBrk="0" hangingPunct="1"/>
                      <a:endParaRPr lang="en-US" sz="1400" b="1" dirty="0">
                        <a:solidFill>
                          <a:schemeClr val="bg2"/>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377324601"/>
                  </a:ext>
                </a:extLst>
              </a:tr>
            </a:tbl>
          </a:graphicData>
        </a:graphic>
      </p:graphicFrame>
      <p:sp>
        <p:nvSpPr>
          <p:cNvPr id="455684" name="Rectangle 5"/>
          <p:cNvSpPr>
            <a:spLocks noGrp="1" noChangeArrowheads="1"/>
          </p:cNvSpPr>
          <p:nvPr>
            <p:ph type="title" idx="4294967295"/>
          </p:nvPr>
        </p:nvSpPr>
        <p:spPr>
          <a:xfrm>
            <a:off x="0" y="-57875"/>
            <a:ext cx="9144000" cy="565813"/>
          </a:xfrm>
          <a:solidFill>
            <a:srgbClr val="000000"/>
          </a:solidFill>
        </p:spPr>
        <p:txBody>
          <a:bodyPr/>
          <a:lstStyle/>
          <a:p>
            <a:pPr rtl="1" eaLnBrk="1" hangingPunct="1"/>
            <a:r>
              <a:rPr lang="ar-SA" sz="2400" b="1" dirty="0" err="1">
                <a:latin typeface="Arial" charset="0"/>
              </a:rPr>
              <a:t>ظهورات</a:t>
            </a:r>
            <a:r>
              <a:rPr lang="ar-SA" sz="2400" b="1" dirty="0">
                <a:latin typeface="Arial" charset="0"/>
              </a:rPr>
              <a:t> قيامة يسوع</a:t>
            </a:r>
            <a:endParaRPr lang="en-US" sz="2400" b="1" dirty="0">
              <a:latin typeface="Arial" charset="0"/>
            </a:endParaRPr>
          </a:p>
        </p:txBody>
      </p:sp>
      <p:sp>
        <p:nvSpPr>
          <p:cNvPr id="455682" name="Text Box 3"/>
          <p:cNvSpPr txBox="1">
            <a:spLocks noChangeArrowheads="1"/>
          </p:cNvSpPr>
          <p:nvPr/>
        </p:nvSpPr>
        <p:spPr bwMode="auto">
          <a:xfrm>
            <a:off x="8375328" y="104179"/>
            <a:ext cx="698113" cy="461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105</a:t>
            </a:r>
          </a:p>
        </p:txBody>
      </p:sp>
      <p:pic>
        <p:nvPicPr>
          <p:cNvPr id="455683" name="Picture 4" descr="j019563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44446" y="5421086"/>
            <a:ext cx="1066138" cy="14369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5685" name="Picture 6" descr="j028188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758917" y="865395"/>
            <a:ext cx="1314524" cy="11485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43742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478911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264784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725027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28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25283" name="Picture 3" descr="helives-sm-pi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714625"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914400" y="228600"/>
            <a:ext cx="8001000" cy="1905000"/>
          </a:xfrm>
          <a:effectLst>
            <a:outerShdw blurRad="63500" dist="35921" dir="2700000" algn="ctr" rotWithShape="0">
              <a:srgbClr val="000000"/>
            </a:outerShdw>
          </a:effectLst>
        </p:spPr>
        <p:txBody>
          <a:bodyPr/>
          <a:lstStyle/>
          <a:p>
            <a:pPr algn="r" eaLnBrk="1" hangingPunct="1"/>
            <a:r>
              <a:rPr lang="ar-JO" sz="4800">
                <a:solidFill>
                  <a:schemeClr val="bg1"/>
                </a:solidFill>
                <a:ea typeface="ＭＳ Ｐゴシック" charset="0"/>
                <a:cs typeface="Arial" panose="020B0604020202020204" pitchFamily="34" charset="0"/>
              </a:rPr>
              <a:t>2. قيامة المسيح تقابل </a:t>
            </a:r>
            <a:r>
              <a:rPr lang="ar-JO" sz="4800">
                <a:solidFill>
                  <a:srgbClr val="FFFF00"/>
                </a:solidFill>
                <a:ea typeface="ＭＳ Ｐゴシック" charset="0"/>
                <a:cs typeface="Arial" panose="020B0604020202020204" pitchFamily="34" charset="0"/>
              </a:rPr>
              <a:t>حاجتك</a:t>
            </a:r>
            <a:r>
              <a:rPr lang="ar-JO" sz="4800">
                <a:solidFill>
                  <a:schemeClr val="bg1"/>
                </a:solidFill>
                <a:ea typeface="ＭＳ Ｐゴシック" charset="0"/>
                <a:cs typeface="Arial" panose="020B0604020202020204" pitchFamily="34" charset="0"/>
              </a:rPr>
              <a:t> </a:t>
            </a:r>
            <a:br>
              <a:rPr lang="ar-JO" sz="4800">
                <a:solidFill>
                  <a:schemeClr val="bg1"/>
                </a:solidFill>
                <a:ea typeface="ＭＳ Ｐゴシック" charset="0"/>
                <a:cs typeface="Arial" panose="020B0604020202020204" pitchFamily="34" charset="0"/>
              </a:rPr>
            </a:br>
            <a:r>
              <a:rPr lang="ar-JO" sz="4800">
                <a:solidFill>
                  <a:schemeClr val="bg1"/>
                </a:solidFill>
                <a:ea typeface="ＭＳ Ｐゴシック" charset="0"/>
                <a:cs typeface="Arial" panose="020B0604020202020204" pitchFamily="34" charset="0"/>
              </a:rPr>
              <a:t>   (يوحنا 20: 10-29)</a:t>
            </a:r>
            <a:endParaRPr lang="en-US" dirty="0">
              <a:ea typeface="ＭＳ Ｐゴシック" charset="0"/>
              <a:cs typeface="Arial" panose="020B0604020202020204" pitchFamily="34" charset="0"/>
            </a:endParaRPr>
          </a:p>
        </p:txBody>
      </p:sp>
      <p:sp>
        <p:nvSpPr>
          <p:cNvPr id="2" name="Rectangle 2"/>
          <p:cNvSpPr>
            <a:spLocks noChangeArrowheads="1"/>
          </p:cNvSpPr>
          <p:nvPr/>
        </p:nvSpPr>
        <p:spPr bwMode="auto">
          <a:xfrm>
            <a:off x="457200" y="2667000"/>
            <a:ext cx="8382000" cy="1143000"/>
          </a:xfrm>
          <a:prstGeom prst="rect">
            <a:avLst/>
          </a:prstGeom>
          <a:noFill/>
          <a:ln>
            <a:noFill/>
          </a:ln>
          <a:effectLst>
            <a:outerShdw blurRad="63500" dist="35921" dir="2700000" algn="ctr" rotWithShape="0">
              <a:srgbClr val="000000"/>
            </a:outerShdw>
          </a:effectLst>
        </p:spPr>
        <p:txBody>
          <a:bodyPr anchor="ctr"/>
          <a:lstStyle/>
          <a:p>
            <a:pPr marL="376238" marR="0" lvl="0" indent="-376238" algn="r" defTabSz="914400" rtl="1" eaLnBrk="1" fontAlgn="base" latinLnBrk="0" hangingPunct="1">
              <a:lnSpc>
                <a:spcPct val="100000"/>
              </a:lnSpc>
              <a:spcBef>
                <a:spcPct val="0"/>
              </a:spcBef>
              <a:spcAft>
                <a:spcPct val="0"/>
              </a:spcAft>
              <a:buClrTx/>
              <a:buSzTx/>
              <a:buFontTx/>
              <a:buChar char="•"/>
              <a:tabLst/>
              <a:defRPr/>
            </a:pPr>
            <a:r>
              <a:rPr kumimoji="0" lang="ar-JO" sz="4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تعزية مريم </a:t>
            </a:r>
            <a:r>
              <a:rPr kumimoji="0" lang="ar-JO" sz="4400" b="1"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اليائسة</a:t>
            </a:r>
            <a:r>
              <a:rPr kumimoji="0" lang="ar-JO" sz="4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(10-18)</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376238" marR="0" lvl="0" indent="-376238" algn="r" defTabSz="914400" rtl="0" eaLnBrk="1" fontAlgn="base" latinLnBrk="0" hangingPunct="1">
              <a:lnSpc>
                <a:spcPct val="100000"/>
              </a:lnSpc>
              <a:spcBef>
                <a:spcPct val="0"/>
              </a:spcBef>
              <a:spcAft>
                <a:spcPct val="0"/>
              </a:spcAft>
              <a:buClrTx/>
              <a:buSzTx/>
              <a:buFontTx/>
              <a:buChar char="•"/>
              <a:tabLst/>
              <a:defRPr/>
            </a:pP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772858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ox(in)">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C00E3E1-CD7F-4709-847E-5DD9D32143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a:solidFill>
                  <a:srgbClr val="FFFFFF"/>
                </a:solidFill>
                <a:effectLst>
                  <a:glow rad="228600">
                    <a:srgbClr val="000000"/>
                  </a:glow>
                </a:effectLst>
                <a:latin typeface="Arial" panose="020B0604020202020204" pitchFamily="34" charset="0"/>
                <a:cs typeface="Arial" panose="020B0604020202020204" pitchFamily="34" charset="0"/>
              </a:rPr>
              <a:t>ح. الظهور للنسوة</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189</a:t>
            </a:r>
            <a:endParaRPr lang="en-US"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28: 9-10</a:t>
            </a:r>
            <a:endParaRPr lang="en-US"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رجعت النساء الأخريات إلى القبر ورأين المسيح أيضاً والذي أخبرهم أن يطلبوا من التلاميذ مقابلته في الجليل والتي سيعطيهم </a:t>
            </a:r>
            <a:r>
              <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a:t>
            </a: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هناك تعليمات ما قبل الفراق ومأمورية أخيرة</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415849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10" name="Picture 2" descr="Tom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372600" cy="6961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3364" name="Rectangle 4"/>
          <p:cNvSpPr>
            <a:spLocks noGrp="1" noChangeArrowheads="1"/>
          </p:cNvSpPr>
          <p:nvPr>
            <p:ph type="title"/>
          </p:nvPr>
        </p:nvSpPr>
        <p:spPr>
          <a:xfrm>
            <a:off x="250825" y="188913"/>
            <a:ext cx="7058025" cy="2222500"/>
          </a:xfrm>
        </p:spPr>
        <p:txBody>
          <a:bodyPr/>
          <a:lstStyle/>
          <a:p>
            <a:pPr algn="l" eaLnBrk="1" hangingPunct="1"/>
            <a:r>
              <a:rPr lang="ar-JO" sz="7200" b="1" dirty="0">
                <a:solidFill>
                  <a:schemeClr val="bg1"/>
                </a:solidFill>
                <a:latin typeface="Arial" panose="020B0604020202020204" pitchFamily="34" charset="0"/>
                <a:ea typeface="ＭＳ Ｐゴシック" charset="0"/>
                <a:cs typeface="Arial" panose="020B0604020202020204" pitchFamily="34" charset="0"/>
              </a:rPr>
              <a:t>من دحرج الحجر؟</a:t>
            </a:r>
            <a:endParaRPr lang="en-US" sz="72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143365" name="Rectangle 5"/>
          <p:cNvSpPr>
            <a:spLocks noChangeArrowheads="1"/>
          </p:cNvSpPr>
          <p:nvPr/>
        </p:nvSpPr>
        <p:spPr bwMode="auto">
          <a:xfrm>
            <a:off x="1676400" y="3573463"/>
            <a:ext cx="4551363" cy="3311525"/>
          </a:xfrm>
          <a:prstGeom prst="rect">
            <a:avLst/>
          </a:prstGeom>
          <a:noFill/>
          <a:ln>
            <a:noFill/>
          </a:ln>
          <a:effectLst/>
        </p:spPr>
        <p:txBody>
          <a:bodyPr/>
          <a:lstStyle/>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lang="ar-JO" sz="3600" b="1">
                <a:solidFill>
                  <a:srgbClr val="FFFFFF"/>
                </a:solidFill>
                <a:effectLst>
                  <a:glow rad="228600">
                    <a:schemeClr val="accent4">
                      <a:lumMod val="10000"/>
                      <a:alpha val="85108"/>
                    </a:schemeClr>
                  </a:glow>
                </a:effectLst>
                <a:latin typeface="Arial" panose="020B0604020202020204" pitchFamily="34" charset="0"/>
                <a:ea typeface="ＭＳ Ｐゴシック" charset="0"/>
                <a:cs typeface="Arial" panose="020B0604020202020204" pitchFamily="34" charset="0"/>
              </a:rPr>
              <a:t> لم يمت أبداً؟</a:t>
            </a:r>
            <a:endParaRPr kumimoji="0" lang="en-US" sz="3600" b="1" u="none" strike="noStrike" kern="1200" cap="none" spc="0" normalizeH="0" baseline="0" noProof="0" dirty="0">
              <a:ln>
                <a:noFill/>
              </a:ln>
              <a:solidFill>
                <a:srgbClr val="FFFFFF"/>
              </a:solidFill>
              <a:effectLst>
                <a:glow rad="228600">
                  <a:schemeClr val="accent4">
                    <a:lumMod val="10000"/>
                    <a:alpha val="85108"/>
                  </a:schemeClr>
                </a:glo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600" b="1" u="none" strike="noStrike" kern="1200" cap="none" spc="0" normalizeH="0" baseline="0" noProof="0">
                <a:ln>
                  <a:noFill/>
                </a:ln>
                <a:solidFill>
                  <a:srgbClr val="FFFFFF"/>
                </a:solidFill>
                <a:effectLst>
                  <a:glow rad="228600">
                    <a:schemeClr val="accent4">
                      <a:lumMod val="10000"/>
                      <a:alpha val="85108"/>
                    </a:schemeClr>
                  </a:glow>
                </a:effectLst>
                <a:uLnTx/>
                <a:uFillTx/>
                <a:latin typeface="Arial" panose="020B0604020202020204" pitchFamily="34" charset="0"/>
                <a:ea typeface="ＭＳ Ｐゴシック" charset="0"/>
                <a:cs typeface="Arial" panose="020B0604020202020204" pitchFamily="34" charset="0"/>
              </a:rPr>
              <a:t> قوة يسوع؟</a:t>
            </a:r>
            <a:endParaRPr kumimoji="0" lang="en-US" sz="3600" b="1" u="none" strike="noStrike" kern="1200" cap="none" spc="0" normalizeH="0" baseline="0" noProof="0" dirty="0">
              <a:ln>
                <a:noFill/>
              </a:ln>
              <a:solidFill>
                <a:srgbClr val="FFFFFF"/>
              </a:solidFill>
              <a:effectLst>
                <a:glow rad="228600">
                  <a:schemeClr val="accent4">
                    <a:lumMod val="10000"/>
                    <a:alpha val="85108"/>
                  </a:schemeClr>
                </a:glo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lang="ar-JO" sz="3600" b="1">
                <a:solidFill>
                  <a:srgbClr val="FFFFFF"/>
                </a:solidFill>
                <a:effectLst>
                  <a:glow rad="228600">
                    <a:schemeClr val="accent4">
                      <a:lumMod val="10000"/>
                      <a:alpha val="85108"/>
                    </a:schemeClr>
                  </a:glow>
                </a:effectLst>
                <a:latin typeface="Arial" panose="020B0604020202020204" pitchFamily="34" charset="0"/>
                <a:ea typeface="ＭＳ Ｐゴシック" charset="0"/>
                <a:cs typeface="Arial" panose="020B0604020202020204" pitchFamily="34" charset="0"/>
              </a:rPr>
              <a:t> الرومان؟</a:t>
            </a:r>
            <a:endParaRPr kumimoji="0" lang="en-US" sz="3600" b="1" u="none" strike="noStrike" kern="1200" cap="none" spc="0" normalizeH="0" baseline="0" noProof="0" dirty="0">
              <a:ln>
                <a:noFill/>
              </a:ln>
              <a:solidFill>
                <a:srgbClr val="FFFFFF"/>
              </a:solidFill>
              <a:effectLst>
                <a:glow rad="228600">
                  <a:schemeClr val="accent4">
                    <a:lumMod val="10000"/>
                    <a:alpha val="85108"/>
                  </a:schemeClr>
                </a:glo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600" b="1" u="none" strike="noStrike" kern="1200" cap="none" spc="0" normalizeH="0" baseline="0" noProof="0">
                <a:ln>
                  <a:noFill/>
                </a:ln>
                <a:solidFill>
                  <a:srgbClr val="FFFFFF"/>
                </a:solidFill>
                <a:effectLst>
                  <a:glow rad="228600">
                    <a:schemeClr val="accent4">
                      <a:lumMod val="10000"/>
                      <a:alpha val="85108"/>
                    </a:schemeClr>
                  </a:glow>
                </a:effectLst>
                <a:uLnTx/>
                <a:uFillTx/>
                <a:latin typeface="Arial" panose="020B0604020202020204" pitchFamily="34" charset="0"/>
                <a:ea typeface="ＭＳ Ｐゴシック" charset="0"/>
                <a:cs typeface="Arial" panose="020B0604020202020204" pitchFamily="34" charset="0"/>
              </a:rPr>
              <a:t> القادة اليهود؟</a:t>
            </a:r>
            <a:endParaRPr kumimoji="0" lang="en-US" sz="3600" b="1" u="none" strike="noStrike" kern="1200" cap="none" spc="0" normalizeH="0" baseline="0" noProof="0" dirty="0">
              <a:ln>
                <a:noFill/>
              </a:ln>
              <a:solidFill>
                <a:srgbClr val="FFFFFF"/>
              </a:solidFill>
              <a:effectLst>
                <a:glow rad="228600">
                  <a:schemeClr val="accent4">
                    <a:lumMod val="10000"/>
                    <a:alpha val="85108"/>
                  </a:schemeClr>
                </a:glo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600" b="1" u="none" strike="noStrike" kern="1200" cap="none" spc="0" normalizeH="0" baseline="0" noProof="0">
                <a:ln>
                  <a:noFill/>
                </a:ln>
                <a:solidFill>
                  <a:srgbClr val="FFFFFF"/>
                </a:solidFill>
                <a:effectLst>
                  <a:glow rad="228600">
                    <a:schemeClr val="accent4">
                      <a:lumMod val="10000"/>
                      <a:alpha val="85108"/>
                    </a:schemeClr>
                  </a:glow>
                </a:effectLst>
                <a:uLnTx/>
                <a:uFillTx/>
                <a:latin typeface="Arial" panose="020B0604020202020204" pitchFamily="34" charset="0"/>
                <a:ea typeface="ＭＳ Ｐゴシック" charset="0"/>
                <a:cs typeface="Arial" panose="020B0604020202020204" pitchFamily="34" charset="0"/>
              </a:rPr>
              <a:t> التلاميذ؟</a:t>
            </a:r>
            <a:endParaRPr kumimoji="0" lang="en-US" sz="3600" b="1" u="none" strike="noStrike" kern="1200" cap="none" spc="0" normalizeH="0" baseline="0" noProof="0" dirty="0">
              <a:ln>
                <a:noFill/>
              </a:ln>
              <a:solidFill>
                <a:srgbClr val="FFFFFF"/>
              </a:solidFill>
              <a:effectLst>
                <a:glow rad="228600">
                  <a:schemeClr val="accent4">
                    <a:lumMod val="10000"/>
                    <a:alpha val="85108"/>
                  </a:scheme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944332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3365">
                                            <p:txEl>
                                              <p:pRg st="0" end="0"/>
                                            </p:txEl>
                                          </p:spTgt>
                                        </p:tgtEl>
                                        <p:attrNameLst>
                                          <p:attrName>style.visibility</p:attrName>
                                        </p:attrNameLst>
                                      </p:cBhvr>
                                      <p:to>
                                        <p:strVal val="visible"/>
                                      </p:to>
                                    </p:set>
                                    <p:animEffect transition="in" filter="dissolve">
                                      <p:cBhvr>
                                        <p:cTn id="7" dur="500"/>
                                        <p:tgtEl>
                                          <p:spTgt spid="14336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3365">
                                            <p:txEl>
                                              <p:pRg st="1" end="1"/>
                                            </p:txEl>
                                          </p:spTgt>
                                        </p:tgtEl>
                                        <p:attrNameLst>
                                          <p:attrName>style.visibility</p:attrName>
                                        </p:attrNameLst>
                                      </p:cBhvr>
                                      <p:to>
                                        <p:strVal val="visible"/>
                                      </p:to>
                                    </p:set>
                                    <p:animEffect transition="in" filter="dissolve">
                                      <p:cBhvr>
                                        <p:cTn id="12" dur="500"/>
                                        <p:tgtEl>
                                          <p:spTgt spid="14336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43365">
                                            <p:txEl>
                                              <p:pRg st="2" end="2"/>
                                            </p:txEl>
                                          </p:spTgt>
                                        </p:tgtEl>
                                        <p:attrNameLst>
                                          <p:attrName>style.visibility</p:attrName>
                                        </p:attrNameLst>
                                      </p:cBhvr>
                                      <p:to>
                                        <p:strVal val="visible"/>
                                      </p:to>
                                    </p:set>
                                    <p:animEffect transition="in" filter="dissolve">
                                      <p:cBhvr>
                                        <p:cTn id="17" dur="500"/>
                                        <p:tgtEl>
                                          <p:spTgt spid="14336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43365">
                                            <p:txEl>
                                              <p:pRg st="3" end="3"/>
                                            </p:txEl>
                                          </p:spTgt>
                                        </p:tgtEl>
                                        <p:attrNameLst>
                                          <p:attrName>style.visibility</p:attrName>
                                        </p:attrNameLst>
                                      </p:cBhvr>
                                      <p:to>
                                        <p:strVal val="visible"/>
                                      </p:to>
                                    </p:set>
                                    <p:animEffect transition="in" filter="dissolve">
                                      <p:cBhvr>
                                        <p:cTn id="22" dur="500"/>
                                        <p:tgtEl>
                                          <p:spTgt spid="14336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43365">
                                            <p:txEl>
                                              <p:pRg st="4" end="4"/>
                                            </p:txEl>
                                          </p:spTgt>
                                        </p:tgtEl>
                                        <p:attrNameLst>
                                          <p:attrName>style.visibility</p:attrName>
                                        </p:attrNameLst>
                                      </p:cBhvr>
                                      <p:to>
                                        <p:strVal val="visible"/>
                                      </p:to>
                                    </p:set>
                                    <p:animEffect transition="in" filter="dissolve">
                                      <p:cBhvr>
                                        <p:cTn id="27" dur="500"/>
                                        <p:tgtEl>
                                          <p:spTgt spid="14336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5" grpId="0" build="p"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659382-74F3-41DD-B678-67B74CDDF9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a:solidFill>
                  <a:srgbClr val="FFFFFF"/>
                </a:solidFill>
                <a:effectLst>
                  <a:glow rad="228600">
                    <a:srgbClr val="000000"/>
                  </a:glow>
                </a:effectLst>
                <a:latin typeface="Arial" panose="020B0604020202020204" pitchFamily="34" charset="0"/>
                <a:cs typeface="Arial" panose="020B0604020202020204" pitchFamily="34" charset="0"/>
              </a:rPr>
              <a:t>خ. تقرير الحراس</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190</a:t>
            </a:r>
            <a:endParaRPr lang="en-US"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28: 11-15</a:t>
            </a:r>
            <a:endParaRPr lang="en-US"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رجع الحرس إلى أورشليم وأخبروا رؤساء</a:t>
            </a:r>
            <a:r>
              <a:rPr kumimoji="0" lang="ar-JO" sz="28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الكهنة عن القيامة، والذين بالإتفاق مع السنهدريم رشوهم ليكذبوا أن التلاميذ سرقوا جسد المسيح بينما كانوا نياماً، في محاولة غير مجدية لتشويه سمعة التلاميذ مستمدة من عدم الإيمان العنيد للقادة الدينيين </a:t>
            </a:r>
            <a:endParaRPr kumimoji="0" lang="en-US"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735331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86050" name="Picture 3" descr="Jewish_leaders_paid_the_guard"/>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48148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6051" name="Rectangle 4"/>
          <p:cNvSpPr>
            <a:spLocks noGrp="1" noChangeArrowheads="1"/>
          </p:cNvSpPr>
          <p:nvPr>
            <p:ph type="title"/>
          </p:nvPr>
        </p:nvSpPr>
        <p:spPr/>
        <p:txBody>
          <a:bodyPr/>
          <a:lstStyle/>
          <a:p>
            <a:pPr eaLnBrk="1" hangingPunct="1"/>
            <a:r>
              <a:rPr lang="ar-JO">
                <a:solidFill>
                  <a:srgbClr val="000000"/>
                </a:solidFill>
                <a:effectLst/>
                <a:ea typeface="ＭＳ Ｐゴシック" charset="0"/>
                <a:cs typeface="Arial" panose="020B0604020202020204" pitchFamily="34" charset="0"/>
              </a:rPr>
              <a:t>حراس مرتشون (28: 12)</a:t>
            </a:r>
            <a:endParaRPr lang="en-US" dirty="0">
              <a:solidFill>
                <a:srgbClr val="000000"/>
              </a:solidFill>
              <a:effectLst/>
              <a:ea typeface="ＭＳ Ｐゴシック" charset="0"/>
              <a:cs typeface="Arial" panose="020B0604020202020204" pitchFamily="34" charset="0"/>
            </a:endParaRPr>
          </a:p>
        </p:txBody>
      </p:sp>
      <p:pic>
        <p:nvPicPr>
          <p:cNvPr id="291845" name="Picture 5" descr="Despite_the_guard_the_tomb_was_empty"/>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648200" y="1524000"/>
            <a:ext cx="4392613"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3452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918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1CFA5E-9B79-45CE-8B4B-0AA7D7243E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kumimoji="0" lang="ar-JO" sz="5400" b="1" u="none" strike="noStrike" kern="0" cap="none" spc="0" normalizeH="0" baseline="0" noProof="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rPr>
              <a:t>د. الظهور لاثنين على طريق عمواس</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191</a:t>
            </a:r>
            <a:endParaRPr lang="de-DE"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مرقس 16: 12-13، لوقا 24: 13-32</a:t>
            </a:r>
            <a:endParaRPr lang="de-DE"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على طريق عمواس يظهر المسيح اول مرة لرجلين أحدهما كليوباس واللذان </a:t>
            </a:r>
            <a:r>
              <a:rPr kumimoji="0" lang="en-US"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لم يميزا</a:t>
            </a:r>
            <a:r>
              <a:rPr kumimoji="0" lang="ar-JO" sz="28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يسوع</a:t>
            </a:r>
            <a:r>
              <a:rPr kumimoji="0" lang="ar-JO"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في البداية ووجدا صعوبة في التناغم ما بين آلام المسيا ومجده، لكنهما قبلا تفسير يسوع المرتبط بالصليب ذهاباً إلى العرش وميزاه عند العشاء في المساء</a:t>
            </a:r>
            <a:endParaRPr kumimoji="0" lang="en-US"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138088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20 Emmaus.JPG"/>
          <p:cNvPicPr>
            <a:picLocks noChangeAspect="1"/>
          </p:cNvPicPr>
          <p:nvPr/>
        </p:nvPicPr>
        <p:blipFill rotWithShape="1">
          <a:blip r:embed="rId2" cstate="screen">
            <a:extLst>
              <a:ext uri="{28A0092B-C50C-407E-A947-70E740481C1C}">
                <a14:useLocalDpi xmlns:a14="http://schemas.microsoft.com/office/drawing/2010/main"/>
              </a:ext>
            </a:extLst>
          </a:blip>
          <a:srcRect b="-1305"/>
          <a:stretch/>
        </p:blipFill>
        <p:spPr>
          <a:xfrm>
            <a:off x="-1" y="11870"/>
            <a:ext cx="9144001" cy="6851301"/>
          </a:xfrm>
          <a:prstGeom prst="rect">
            <a:avLst/>
          </a:prstGeom>
        </p:spPr>
      </p:pic>
      <p:sp>
        <p:nvSpPr>
          <p:cNvPr id="5" name="Title 1"/>
          <p:cNvSpPr txBox="1">
            <a:spLocks/>
          </p:cNvSpPr>
          <p:nvPr/>
        </p:nvSpPr>
        <p:spPr bwMode="auto">
          <a:xfrm>
            <a:off x="5495559" y="2525492"/>
            <a:ext cx="3648440" cy="40862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a:defRPr sz="4000" b="1">
                <a:solidFill>
                  <a:schemeClr val="bg1"/>
                </a:solidFill>
                <a:effectLst>
                  <a:glow rad="101600">
                    <a:schemeClr val="tx1">
                      <a:alpha val="75000"/>
                    </a:schemeClr>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a:solidFill>
                  <a:srgbClr val="FFFFFF"/>
                </a:solidFill>
                <a:effectLst>
                  <a:glow rad="101600">
                    <a:srgbClr val="000000">
                      <a:alpha val="75000"/>
                    </a:srgbClr>
                  </a:glow>
                </a:effectLst>
                <a:latin typeface="Arial" panose="020B0604020202020204" pitchFamily="34" charset="0"/>
                <a:cs typeface="Arial" panose="020B0604020202020204" pitchFamily="34" charset="0"/>
              </a:rPr>
              <a:t>فعل يسوع ذلك </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a:solidFill>
                  <a:srgbClr val="FFFFFF"/>
                </a:solidFill>
                <a:effectLst>
                  <a:glow rad="101600">
                    <a:srgbClr val="000000">
                      <a:alpha val="75000"/>
                    </a:srgbClr>
                  </a:glow>
                </a:effectLst>
                <a:latin typeface="Arial" panose="020B0604020202020204" pitchFamily="34" charset="0"/>
                <a:cs typeface="Arial" panose="020B0604020202020204" pitchFamily="34" charset="0"/>
              </a:rPr>
              <a:t>على طريق عمواس</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a:ln>
                  <a:noFill/>
                </a:ln>
                <a:solidFill>
                  <a:srgbClr val="FFFFFF"/>
                </a:solidFill>
                <a:effectLst>
                  <a:glow rad="101600">
                    <a:srgbClr val="000000">
                      <a:alpha val="75000"/>
                    </a:srgbClr>
                  </a:glow>
                </a:effectLst>
                <a:uLnTx/>
                <a:uFillTx/>
                <a:latin typeface="Arial" panose="020B0604020202020204" pitchFamily="34" charset="0"/>
                <a:ea typeface="ＭＳ Ｐゴシック" pitchFamily="-108" charset="-128"/>
                <a:cs typeface="Arial" panose="020B0604020202020204" pitchFamily="34" charset="0"/>
              </a:rPr>
              <a:t>(لوقا 24)</a:t>
            </a:r>
            <a:endParaRPr kumimoji="0" lang="en-US" sz="40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pitchFamily="-108" charset="-128"/>
              <a:cs typeface="Arial" panose="020B0604020202020204" pitchFamily="34" charset="0"/>
            </a:endParaRPr>
          </a:p>
        </p:txBody>
      </p:sp>
      <p:sp>
        <p:nvSpPr>
          <p:cNvPr id="2" name="Title 1"/>
          <p:cNvSpPr>
            <a:spLocks noGrp="1"/>
          </p:cNvSpPr>
          <p:nvPr>
            <p:ph type="title"/>
          </p:nvPr>
        </p:nvSpPr>
        <p:spPr>
          <a:xfrm>
            <a:off x="37728" y="68364"/>
            <a:ext cx="9070776" cy="1866476"/>
          </a:xfrm>
        </p:spPr>
        <p:txBody>
          <a:bodyPr/>
          <a:lstStyle/>
          <a:p>
            <a:r>
              <a:rPr lang="ar-JO" sz="4000" dirty="0">
                <a:effectLst>
                  <a:glow rad="101600">
                    <a:schemeClr val="tx1">
                      <a:alpha val="75000"/>
                    </a:schemeClr>
                  </a:glow>
                </a:effectLst>
              </a:rPr>
              <a:t>هل يمكن للبشر ومن هم في أجساد ممجدة </a:t>
            </a:r>
            <a:br>
              <a:rPr lang="ar-JO" sz="4000" dirty="0">
                <a:effectLst>
                  <a:glow rad="101600">
                    <a:schemeClr val="tx1">
                      <a:alpha val="75000"/>
                    </a:schemeClr>
                  </a:glow>
                </a:effectLst>
              </a:rPr>
            </a:br>
            <a:r>
              <a:rPr lang="ar-JO" sz="4000" dirty="0">
                <a:effectLst>
                  <a:glow rad="101600">
                    <a:schemeClr val="tx1">
                      <a:alpha val="75000"/>
                    </a:schemeClr>
                  </a:glow>
                </a:effectLst>
              </a:rPr>
              <a:t>أن يعيشوا معاً؟</a:t>
            </a:r>
            <a:endParaRPr lang="en-US" sz="4000" dirty="0">
              <a:effectLst>
                <a:glow rad="101600">
                  <a:schemeClr val="tx1">
                    <a:alpha val="75000"/>
                  </a:schemeClr>
                </a:glow>
              </a:effectLst>
            </a:endParaRPr>
          </a:p>
        </p:txBody>
      </p:sp>
      <p:sp>
        <p:nvSpPr>
          <p:cNvPr id="6" name="Text Box 1041"/>
          <p:cNvSpPr txBox="1">
            <a:spLocks noChangeArrowheads="1"/>
          </p:cNvSpPr>
          <p:nvPr/>
        </p:nvSpPr>
        <p:spPr bwMode="auto">
          <a:xfrm>
            <a:off x="8431844" y="28751"/>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435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577756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Picture background">
            <a:extLst>
              <a:ext uri="{FF2B5EF4-FFF2-40B4-BE49-F238E27FC236}">
                <a16:creationId xmlns:a16="http://schemas.microsoft.com/office/drawing/2014/main" id="{8F439D07-051D-F8EF-217C-60888E4544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373062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B5E77721-33B6-BAD4-234B-7F75F870B12B}"/>
              </a:ext>
            </a:extLst>
          </p:cNvPr>
          <p:cNvGrpSpPr/>
          <p:nvPr/>
        </p:nvGrpSpPr>
        <p:grpSpPr>
          <a:xfrm>
            <a:off x="0" y="2957513"/>
            <a:ext cx="9144000" cy="3900487"/>
            <a:chOff x="0" y="2957513"/>
            <a:chExt cx="9144000" cy="3900487"/>
          </a:xfrm>
        </p:grpSpPr>
        <p:pic>
          <p:nvPicPr>
            <p:cNvPr id="5122" name="Picture 2" descr="Picture background">
              <a:extLst>
                <a:ext uri="{FF2B5EF4-FFF2-40B4-BE49-F238E27FC236}">
                  <a16:creationId xmlns:a16="http://schemas.microsoft.com/office/drawing/2014/main" id="{409017FB-46D4-8CF7-0051-D043B0EAD6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957513"/>
              <a:ext cx="9144000" cy="3900487"/>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D4CBD3A4-19D6-A857-C6FA-A1EC3A253911}"/>
                </a:ext>
              </a:extLst>
            </p:cNvPr>
            <p:cNvSpPr txBox="1">
              <a:spLocks/>
            </p:cNvSpPr>
            <p:nvPr/>
          </p:nvSpPr>
          <p:spPr bwMode="auto">
            <a:xfrm>
              <a:off x="9626" y="3383806"/>
              <a:ext cx="1607419" cy="437423"/>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a:ea typeface="Osaka"/>
                </a:rPr>
                <a:t>AD 325</a:t>
              </a:r>
            </a:p>
          </p:txBody>
        </p:sp>
      </p:grpSp>
      <p:sp>
        <p:nvSpPr>
          <p:cNvPr id="2" name="Title 1">
            <a:extLst>
              <a:ext uri="{FF2B5EF4-FFF2-40B4-BE49-F238E27FC236}">
                <a16:creationId xmlns:a16="http://schemas.microsoft.com/office/drawing/2014/main" id="{E024D70C-6426-8B12-8A1B-F5D49C13FC18}"/>
              </a:ext>
            </a:extLst>
          </p:cNvPr>
          <p:cNvSpPr txBox="1">
            <a:spLocks/>
          </p:cNvSpPr>
          <p:nvPr/>
        </p:nvSpPr>
        <p:spPr bwMode="auto">
          <a:xfrm>
            <a:off x="0" y="2681162"/>
            <a:ext cx="1607419" cy="437423"/>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a:ea typeface="Osaka"/>
              </a:rPr>
              <a:t>AD 33</a:t>
            </a:r>
          </a:p>
        </p:txBody>
      </p:sp>
    </p:spTree>
    <p:extLst>
      <p:ext uri="{BB962C8B-B14F-4D97-AF65-F5344CB8AC3E}">
        <p14:creationId xmlns:p14="http://schemas.microsoft.com/office/powerpoint/2010/main" val="3169993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28" y="68364"/>
            <a:ext cx="9070776" cy="1866476"/>
          </a:xfrm>
        </p:spPr>
        <p:txBody>
          <a:bodyPr/>
          <a:lstStyle/>
          <a:p>
            <a:r>
              <a:rPr lang="en-US" sz="4000" dirty="0">
                <a:effectLst>
                  <a:glow rad="101600">
                    <a:schemeClr val="tx1">
                      <a:alpha val="75000"/>
                    </a:schemeClr>
                  </a:glow>
                </a:effectLst>
              </a:rPr>
              <a:t>Could mortals and those in glorified bodies really live together?</a:t>
            </a:r>
          </a:p>
        </p:txBody>
      </p:sp>
      <p:pic>
        <p:nvPicPr>
          <p:cNvPr id="7" name="Picture 6" descr="rev 20 emmaus glow.gif"/>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59496" cy="6869622"/>
          </a:xfrm>
          <a:prstGeom prst="rect">
            <a:avLst/>
          </a:prstGeom>
        </p:spPr>
      </p:pic>
      <p:sp>
        <p:nvSpPr>
          <p:cNvPr id="5" name="Title 1"/>
          <p:cNvSpPr txBox="1">
            <a:spLocks/>
          </p:cNvSpPr>
          <p:nvPr/>
        </p:nvSpPr>
        <p:spPr bwMode="auto">
          <a:xfrm>
            <a:off x="2872430" y="2525492"/>
            <a:ext cx="6271569" cy="40862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a:defRPr sz="4000" b="1">
                <a:solidFill>
                  <a:schemeClr val="bg1"/>
                </a:solidFill>
                <a:effectLst>
                  <a:glow rad="101600">
                    <a:schemeClr val="tx1">
                      <a:alpha val="75000"/>
                    </a:schemeClr>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تذكر</a:t>
            </a:r>
            <a:r>
              <a:rPr kumimoji="0" lang="ar-JO" sz="4000" u="none" strike="noStrike" kern="1200" cap="none" spc="0" normalizeH="0" noProof="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 يسوع عندما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i="0" u="none" strike="noStrike" kern="1200" cap="none" spc="0" normalizeH="0" baseline="0" noProof="0">
                <a:ln>
                  <a:noFill/>
                </a:ln>
                <a:solidFill>
                  <a:srgbClr val="FFFFFF"/>
                </a:solidFill>
                <a:effectLst>
                  <a:glow rad="482600">
                    <a:srgbClr val="2D2DB9">
                      <a:alpha val="75000"/>
                    </a:srgbClr>
                  </a:glow>
                </a:effectLst>
                <a:uLnTx/>
                <a:uFillTx/>
                <a:latin typeface="Arial" panose="020B0604020202020204" pitchFamily="34" charset="0"/>
                <a:cs typeface="Arial" panose="020B0604020202020204" pitchFamily="34" charset="0"/>
              </a:rPr>
              <a:t>توهج؟</a:t>
            </a:r>
            <a:endParaRPr kumimoji="0" lang="en-US" sz="40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6" name="Text Box 1041"/>
          <p:cNvSpPr txBox="1">
            <a:spLocks noChangeArrowheads="1"/>
          </p:cNvSpPr>
          <p:nvPr/>
        </p:nvSpPr>
        <p:spPr bwMode="auto">
          <a:xfrm>
            <a:off x="8431844" y="28751"/>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435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78727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28" y="68364"/>
            <a:ext cx="9070776" cy="1866476"/>
          </a:xfrm>
        </p:spPr>
        <p:txBody>
          <a:bodyPr/>
          <a:lstStyle/>
          <a:p>
            <a:r>
              <a:rPr lang="en-US" sz="4000" dirty="0">
                <a:effectLst>
                  <a:glow rad="101600">
                    <a:schemeClr val="tx1">
                      <a:alpha val="75000"/>
                    </a:schemeClr>
                  </a:glow>
                </a:effectLst>
              </a:rPr>
              <a:t>Could mortals and those in glorified bodies really live together?</a:t>
            </a:r>
          </a:p>
        </p:txBody>
      </p:sp>
      <p:pic>
        <p:nvPicPr>
          <p:cNvPr id="4" name="Picture 3" descr="rev 20 roadtoemmau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60302" cy="6858000"/>
          </a:xfrm>
          <a:prstGeom prst="rect">
            <a:avLst/>
          </a:prstGeom>
        </p:spPr>
      </p:pic>
      <p:sp>
        <p:nvSpPr>
          <p:cNvPr id="5" name="Title 1"/>
          <p:cNvSpPr txBox="1">
            <a:spLocks/>
          </p:cNvSpPr>
          <p:nvPr/>
        </p:nvSpPr>
        <p:spPr bwMode="auto">
          <a:xfrm>
            <a:off x="6575727" y="2525492"/>
            <a:ext cx="2568272" cy="40862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a:defRPr sz="4000" b="1">
                <a:solidFill>
                  <a:schemeClr val="bg1"/>
                </a:solidFill>
                <a:effectLst>
                  <a:glow rad="101600">
                    <a:schemeClr val="tx1">
                      <a:alpha val="75000"/>
                    </a:schemeClr>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a:solidFill>
                  <a:srgbClr val="FFFFFF"/>
                </a:solidFill>
                <a:effectLst>
                  <a:glow rad="101600">
                    <a:srgbClr val="000000">
                      <a:alpha val="75000"/>
                    </a:srgbClr>
                  </a:glow>
                </a:effectLst>
                <a:latin typeface="Arial" panose="020B0604020202020204" pitchFamily="34" charset="0"/>
                <a:cs typeface="Arial" panose="020B0604020202020204" pitchFamily="34" charset="0"/>
              </a:rPr>
              <a:t>لا، فقد بدا مثلنا</a:t>
            </a:r>
            <a:endParaRPr kumimoji="0" lang="en-US" sz="40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pitchFamily="-108" charset="-128"/>
              <a:cs typeface="Arial" panose="020B0604020202020204" pitchFamily="34" charset="0"/>
            </a:endParaRPr>
          </a:p>
        </p:txBody>
      </p:sp>
      <p:sp>
        <p:nvSpPr>
          <p:cNvPr id="6" name="Text Box 1041"/>
          <p:cNvSpPr txBox="1">
            <a:spLocks noChangeArrowheads="1"/>
          </p:cNvSpPr>
          <p:nvPr/>
        </p:nvSpPr>
        <p:spPr bwMode="auto">
          <a:xfrm>
            <a:off x="8431844" y="28751"/>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435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149348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20 Bloch_Carl_The_Road_to_Emmau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594" y="-11870"/>
            <a:ext cx="9131913" cy="6869870"/>
          </a:xfrm>
          <a:prstGeom prst="rect">
            <a:avLst/>
          </a:prstGeom>
        </p:spPr>
      </p:pic>
      <p:sp>
        <p:nvSpPr>
          <p:cNvPr id="2" name="Title 1"/>
          <p:cNvSpPr>
            <a:spLocks noGrp="1"/>
          </p:cNvSpPr>
          <p:nvPr>
            <p:ph type="title"/>
          </p:nvPr>
        </p:nvSpPr>
        <p:spPr>
          <a:xfrm>
            <a:off x="2397535" y="4908432"/>
            <a:ext cx="6746465" cy="1949568"/>
          </a:xfrm>
        </p:spPr>
        <p:txBody>
          <a:bodyPr/>
          <a:lstStyle/>
          <a:p>
            <a:r>
              <a:rPr lang="ar-JO" sz="4000">
                <a:effectLst>
                  <a:glow rad="101600">
                    <a:schemeClr val="tx1">
                      <a:alpha val="75000"/>
                    </a:schemeClr>
                  </a:glow>
                </a:effectLst>
              </a:rPr>
              <a:t>أدركا يسوع </a:t>
            </a:r>
            <a:br>
              <a:rPr lang="ar-JO" sz="4000">
                <a:effectLst>
                  <a:glow rad="101600">
                    <a:schemeClr val="tx1">
                      <a:alpha val="75000"/>
                    </a:schemeClr>
                  </a:glow>
                </a:effectLst>
              </a:rPr>
            </a:br>
            <a:r>
              <a:rPr lang="ar-JO" sz="4000">
                <a:effectLst>
                  <a:glow rad="101600">
                    <a:schemeClr val="tx1">
                      <a:alpha val="75000"/>
                    </a:schemeClr>
                  </a:glow>
                </a:effectLst>
              </a:rPr>
              <a:t>عند العشاء فقط</a:t>
            </a:r>
            <a:endParaRPr lang="en-US" sz="4000" dirty="0">
              <a:effectLst>
                <a:glow rad="101600">
                  <a:schemeClr val="tx1">
                    <a:alpha val="75000"/>
                  </a:schemeClr>
                </a:glow>
              </a:effectLst>
            </a:endParaRPr>
          </a:p>
        </p:txBody>
      </p:sp>
      <p:sp>
        <p:nvSpPr>
          <p:cNvPr id="4" name="Text Box 1041"/>
          <p:cNvSpPr txBox="1">
            <a:spLocks noChangeArrowheads="1"/>
          </p:cNvSpPr>
          <p:nvPr/>
        </p:nvSpPr>
        <p:spPr bwMode="auto">
          <a:xfrm>
            <a:off x="8431844" y="28751"/>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435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453163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28" y="68364"/>
            <a:ext cx="9070776" cy="1866476"/>
          </a:xfrm>
        </p:spPr>
        <p:txBody>
          <a:bodyPr/>
          <a:lstStyle/>
          <a:p>
            <a:r>
              <a:rPr lang="en-US" sz="4000" dirty="0">
                <a:effectLst>
                  <a:glow rad="101600">
                    <a:schemeClr val="tx1">
                      <a:alpha val="75000"/>
                    </a:schemeClr>
                  </a:glow>
                </a:effectLst>
              </a:rPr>
              <a:t>Could mortals and those in glorified bodies really live together?</a:t>
            </a:r>
          </a:p>
        </p:txBody>
      </p:sp>
      <p:pic>
        <p:nvPicPr>
          <p:cNvPr id="4" name="Picture 3" descr="rev 20 roadtoemmau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60302" cy="6858000"/>
          </a:xfrm>
          <a:prstGeom prst="rect">
            <a:avLst/>
          </a:prstGeom>
        </p:spPr>
      </p:pic>
      <p:sp>
        <p:nvSpPr>
          <p:cNvPr id="5" name="Title 1"/>
          <p:cNvSpPr txBox="1">
            <a:spLocks/>
          </p:cNvSpPr>
          <p:nvPr/>
        </p:nvSpPr>
        <p:spPr bwMode="auto">
          <a:xfrm>
            <a:off x="35496" y="3611183"/>
            <a:ext cx="9108504" cy="32468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4000" b="1">
                <a:solidFill>
                  <a:schemeClr val="bg1"/>
                </a:solidFill>
                <a:effectLst>
                  <a:glow rad="101600">
                    <a:schemeClr val="tx1">
                      <a:alpha val="75000"/>
                    </a:schemeClr>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pitchFamily="-108" charset="-128"/>
                <a:cs typeface="Arial" panose="020B0604020202020204" pitchFamily="34" charset="0"/>
              </a:rPr>
              <a:t>ثم ابتدأ من موسى ومن جميع الأنبياء يفسر لهما الأمور المختصة به في جميع الكتب</a:t>
            </a:r>
            <a:br>
              <a:rPr kumimoji="0" lang="en-US" sz="40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pitchFamily="-108" charset="-128"/>
                <a:cs typeface="Arial" panose="020B0604020202020204" pitchFamily="34" charset="0"/>
              </a:rPr>
            </a:br>
            <a:r>
              <a:rPr kumimoji="0" lang="en-US" sz="40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pitchFamily="-108" charset="-128"/>
                <a:cs typeface="Arial" panose="020B0604020202020204" pitchFamily="34" charset="0"/>
              </a:rPr>
              <a:t>(</a:t>
            </a:r>
            <a:r>
              <a:rPr lang="ar-JO"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لوقا 24: 27</a:t>
            </a:r>
            <a:r>
              <a:rPr kumimoji="0" lang="en-US" sz="40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pitchFamily="-108" charset="-128"/>
                <a:cs typeface="Arial" panose="020B0604020202020204" pitchFamily="34" charset="0"/>
              </a:rPr>
              <a:t>)</a:t>
            </a:r>
          </a:p>
        </p:txBody>
      </p:sp>
    </p:spTree>
    <p:extLst>
      <p:ext uri="{BB962C8B-B14F-4D97-AF65-F5344CB8AC3E}">
        <p14:creationId xmlns:p14="http://schemas.microsoft.com/office/powerpoint/2010/main" val="8903043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9D5CCFD-25EA-42EE-9571-267AD583F0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18634"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noProof="0">
                <a:solidFill>
                  <a:srgbClr val="FFFFFF"/>
                </a:solidFill>
                <a:effectLst>
                  <a:glow rad="228600">
                    <a:srgbClr val="000000"/>
                  </a:glow>
                </a:effectLst>
                <a:latin typeface="Arial" panose="020B0604020202020204" pitchFamily="34" charset="0"/>
                <a:cs typeface="Arial" panose="020B0604020202020204" pitchFamily="34" charset="0"/>
              </a:rPr>
              <a:t>ذ. تقرير التلميذين لبقية التلاميذ</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192</a:t>
            </a:r>
            <a:endParaRPr lang="en-US"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لوقا 24: 33-35</a:t>
            </a:r>
            <a:endParaRPr lang="en-US"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أخبر هذين التلميذين الأحد عشر أنهما رأيا الرب وهذا يؤكد تقرير النسوة السابق </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12512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4BA75EF-162C-4CAD-9B20-59D9651229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a:solidFill>
                  <a:srgbClr val="FFFFFF"/>
                </a:solidFill>
                <a:effectLst>
                  <a:glow rad="228600">
                    <a:srgbClr val="000000"/>
                  </a:glow>
                </a:effectLst>
                <a:latin typeface="Arial" panose="020B0604020202020204" pitchFamily="34" charset="0"/>
                <a:cs typeface="Arial" panose="020B0604020202020204" pitchFamily="34" charset="0"/>
              </a:rPr>
              <a:t>ر. الظهور لبقية التلاميذ</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193</a:t>
            </a:r>
            <a:endParaRPr lang="en-US"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مرقس 16: 14، لوقا 24: 36-43، يوحنا 20: 19-25</a:t>
            </a:r>
            <a:endParaRPr lang="en-US"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بينما كان التلميذان يشاركان عن ظهور يسوع مع الأحد عشر (ما عدا توما) والذين اجتمعوا معهم ظهر يسوع لهم جميعاً وبعدها نقل التلاميذ العشرة هذه الأخبار لتوما الذي بقي غير مقتنع مشيراً إلى</a:t>
            </a:r>
            <a:r>
              <a:rPr kumimoji="0" lang="ar-JO" sz="28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أن الإيمان وحده غير كاف بالنسبة له ليصدق </a:t>
            </a:r>
            <a:endParaRPr kumimoji="0" lang="en-US"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240978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03_Jesus_Appears_Disciples_1024.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250826" y="3716338"/>
            <a:ext cx="1376910" cy="461471"/>
          </a:xfrm>
          <a:prstGeom prst="rect">
            <a:avLst/>
          </a:prstGeom>
          <a:noFill/>
        </p:spPr>
        <p:txBody>
          <a:bodyPr wrap="none" lIns="91247" tIns="45624" rIns="91247" bIns="45624">
            <a:spAutoFit/>
          </a:bodyPr>
          <a:lstStyle/>
          <a:p>
            <a:pPr marL="0" marR="0" lvl="0" indent="0" algn="l" defTabSz="914355"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a:ln>
                  <a:noFill/>
                </a:ln>
                <a:solidFill>
                  <a:srgbClr val="2D5CE7">
                    <a:lumMod val="50000"/>
                  </a:srgbClr>
                </a:solidFill>
                <a:effectLst/>
                <a:uLnTx/>
                <a:uFillTx/>
                <a:latin typeface="Arial" panose="020B0604020202020204" pitchFamily="34" charset="0"/>
                <a:ea typeface="ＭＳ Ｐゴシック" charset="0"/>
                <a:cs typeface="Arial" panose="020B0604020202020204" pitchFamily="34" charset="0"/>
              </a:rPr>
              <a:t>قصة الفصح</a:t>
            </a:r>
            <a:endParaRPr kumimoji="0" lang="en-US" sz="2400" b="1" u="none" strike="noStrike" kern="1200" cap="none" spc="0" normalizeH="0" baseline="0" noProof="0" dirty="0">
              <a:ln>
                <a:noFill/>
              </a:ln>
              <a:solidFill>
                <a:srgbClr val="2D5CE7">
                  <a:lumMod val="50000"/>
                </a:srgbClr>
              </a:solidFill>
              <a:effectLst/>
              <a:uLnTx/>
              <a:uFillTx/>
              <a:latin typeface="Arial" panose="020B0604020202020204" pitchFamily="34" charset="0"/>
              <a:ea typeface="ＭＳ Ｐゴシック" charset="0"/>
              <a:cs typeface="Arial" panose="020B0604020202020204" pitchFamily="34" charset="0"/>
            </a:endParaRPr>
          </a:p>
        </p:txBody>
      </p:sp>
      <p:sp>
        <p:nvSpPr>
          <p:cNvPr id="5" name="TextBox 4"/>
          <p:cNvSpPr txBox="1"/>
          <p:nvPr/>
        </p:nvSpPr>
        <p:spPr>
          <a:xfrm>
            <a:off x="6456363" y="4724400"/>
            <a:ext cx="2465350" cy="953913"/>
          </a:xfrm>
          <a:prstGeom prst="rect">
            <a:avLst/>
          </a:prstGeom>
          <a:noFill/>
        </p:spPr>
        <p:txBody>
          <a:bodyPr wrap="none" lIns="91247" tIns="45624" rIns="91247" bIns="45624">
            <a:spAutoFit/>
          </a:bodyPr>
          <a:lstStyle/>
          <a:p>
            <a:pPr marL="0" marR="0" lvl="0" indent="0" algn="r" defTabSz="914355" rtl="0" eaLnBrk="0" fontAlgn="base" latinLnBrk="0" hangingPunct="0">
              <a:lnSpc>
                <a:spcPct val="100000"/>
              </a:lnSpc>
              <a:spcBef>
                <a:spcPct val="0"/>
              </a:spcBef>
              <a:spcAft>
                <a:spcPct val="0"/>
              </a:spcAft>
              <a:buClrTx/>
              <a:buSzTx/>
              <a:buFontTx/>
              <a:buNone/>
              <a:tabLst/>
              <a:defRPr/>
            </a:pPr>
            <a:r>
              <a:rPr lang="ar-JO" sz="2800" b="1">
                <a:solidFill>
                  <a:srgbClr val="2D5CE7">
                    <a:lumMod val="50000"/>
                  </a:srgbClr>
                </a:solidFill>
                <a:latin typeface="Arial" panose="020B0604020202020204" pitchFamily="34" charset="0"/>
                <a:ea typeface="ＭＳ Ｐゴシック" charset="0"/>
                <a:cs typeface="Arial" panose="020B0604020202020204" pitchFamily="34" charset="0"/>
              </a:rPr>
              <a:t>لوقا 24: 36-49</a:t>
            </a:r>
          </a:p>
          <a:p>
            <a:pPr marL="0" marR="0" lvl="0" indent="0" algn="r" defTabSz="914355"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a:ln>
                  <a:noFill/>
                </a:ln>
                <a:solidFill>
                  <a:srgbClr val="2D5CE7">
                    <a:lumMod val="50000"/>
                  </a:srgbClr>
                </a:solidFill>
                <a:effectLst/>
                <a:uLnTx/>
                <a:uFillTx/>
                <a:latin typeface="Arial" panose="020B0604020202020204" pitchFamily="34" charset="0"/>
                <a:ea typeface="ＭＳ Ｐゴシック" charset="0"/>
                <a:cs typeface="Arial" panose="020B0604020202020204" pitchFamily="34" charset="0"/>
              </a:rPr>
              <a:t>يوحنا 20: 19-23</a:t>
            </a:r>
            <a:endParaRPr kumimoji="0" lang="en-US" sz="2800" b="1" u="none" strike="noStrike" kern="1200" cap="none" spc="0" normalizeH="0" baseline="0" noProof="0" dirty="0">
              <a:ln>
                <a:noFill/>
              </a:ln>
              <a:solidFill>
                <a:srgbClr val="2D5CE7">
                  <a:lumMod val="50000"/>
                </a:srgbClr>
              </a:solidFill>
              <a:effectLst/>
              <a:uLnTx/>
              <a:uFillTx/>
              <a:latin typeface="Arial" panose="020B0604020202020204" pitchFamily="34" charset="0"/>
              <a:ea typeface="ＭＳ Ｐゴシック" charset="0"/>
              <a:cs typeface="Arial" panose="020B0604020202020204" pitchFamily="34" charset="0"/>
            </a:endParaRPr>
          </a:p>
        </p:txBody>
      </p:sp>
      <p:pic>
        <p:nvPicPr>
          <p:cNvPr id="7" name="Picture 1" descr="12_Peter_Denies_Jesus_1024.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6160364"/>
            <a:ext cx="9180512" cy="7250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p:cNvSpPr txBox="1"/>
          <p:nvPr/>
        </p:nvSpPr>
        <p:spPr>
          <a:xfrm>
            <a:off x="179513" y="4293097"/>
            <a:ext cx="5832648" cy="1485309"/>
          </a:xfrm>
          <a:prstGeom prst="rect">
            <a:avLst/>
          </a:prstGeom>
          <a:noFill/>
        </p:spPr>
        <p:txBody>
          <a:bodyPr wrap="square" lIns="129821" tIns="64912" rIns="129821" bIns="64912">
            <a:spAutoFit/>
          </a:bodyPr>
          <a:lstStyle>
            <a:defPPr>
              <a:defRPr lang="en-GB"/>
            </a:defPPr>
            <a:lvl1pPr defTabSz="1299125">
              <a:buClrTx/>
              <a:buSzTx/>
              <a:defRPr sz="7700" b="1">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ＭＳ Ｐゴシック" charset="0"/>
              </a:defRPr>
            </a:lvl1pPr>
          </a:lstStyle>
          <a:p>
            <a:pPr marL="0" marR="0" lvl="0" indent="0" algn="l" defTabSz="1299125" rtl="0" eaLnBrk="1" fontAlgn="base" latinLnBrk="0" hangingPunct="1">
              <a:lnSpc>
                <a:spcPct val="100000"/>
              </a:lnSpc>
              <a:spcBef>
                <a:spcPct val="0"/>
              </a:spcBef>
              <a:spcAft>
                <a:spcPct val="0"/>
              </a:spcAft>
              <a:buClrTx/>
              <a:buSzTx/>
              <a:buFontTx/>
              <a:buNone/>
              <a:tabLst/>
              <a:defRPr/>
            </a:pPr>
            <a:r>
              <a:rPr kumimoji="0" lang="ar-JO" sz="4400" u="none" strike="noStrike" kern="1200" cap="none" spc="0" normalizeH="0" baseline="0" noProof="0">
                <a:ln>
                  <a:noFill/>
                </a:ln>
                <a:solidFill>
                  <a:srgbClr val="6BCBF4"/>
                </a:solidFill>
                <a:effectLst>
                  <a:glow rad="101600">
                    <a:prstClr val="black">
                      <a:alpha val="75000"/>
                    </a:prstClr>
                  </a:glow>
                  <a:outerShdw blurRad="50800" dist="88900" dir="2700000" algn="tl" rotWithShape="0">
                    <a:srgbClr val="000000"/>
                  </a:outerShdw>
                </a:effectLst>
                <a:uLnTx/>
                <a:uFillTx/>
                <a:cs typeface="Arial" panose="020B0604020202020204" pitchFamily="34" charset="0"/>
              </a:rPr>
              <a:t>يسوع يظهر</a:t>
            </a:r>
          </a:p>
          <a:p>
            <a:pPr marL="0" marR="0" lvl="0" indent="0" algn="l" defTabSz="1299125" rtl="0" eaLnBrk="1" fontAlgn="base" latinLnBrk="0" hangingPunct="1">
              <a:lnSpc>
                <a:spcPct val="100000"/>
              </a:lnSpc>
              <a:spcBef>
                <a:spcPct val="0"/>
              </a:spcBef>
              <a:spcAft>
                <a:spcPct val="0"/>
              </a:spcAft>
              <a:buClrTx/>
              <a:buSzTx/>
              <a:buFontTx/>
              <a:buNone/>
              <a:tabLst/>
              <a:defRPr/>
            </a:pPr>
            <a:r>
              <a:rPr lang="ar-JO" sz="4400">
                <a:cs typeface="Arial" panose="020B0604020202020204" pitchFamily="34" charset="0"/>
              </a:rPr>
              <a:t>للتلاميذ</a:t>
            </a:r>
            <a:endParaRPr kumimoji="0" lang="en-US" sz="440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cs typeface="Arial" panose="020B0604020202020204" pitchFamily="34" charset="0"/>
            </a:endParaRPr>
          </a:p>
        </p:txBody>
      </p:sp>
      <p:grpSp>
        <p:nvGrpSpPr>
          <p:cNvPr id="14" name="Group 13"/>
          <p:cNvGrpSpPr/>
          <p:nvPr/>
        </p:nvGrpSpPr>
        <p:grpSpPr>
          <a:xfrm>
            <a:off x="179512" y="188640"/>
            <a:ext cx="3456896" cy="1551664"/>
            <a:chOff x="5508104" y="620689"/>
            <a:chExt cx="3456896" cy="1551664"/>
          </a:xfrm>
        </p:grpSpPr>
        <p:grpSp>
          <p:nvGrpSpPr>
            <p:cNvPr id="15" name="Group 14"/>
            <p:cNvGrpSpPr/>
            <p:nvPr/>
          </p:nvGrpSpPr>
          <p:grpSpPr>
            <a:xfrm>
              <a:off x="5508104" y="620689"/>
              <a:ext cx="2660102" cy="1394677"/>
              <a:chOff x="5508104" y="620689"/>
              <a:chExt cx="2660102" cy="1394677"/>
            </a:xfrm>
          </p:grpSpPr>
          <p:pic>
            <p:nvPicPr>
              <p:cNvPr id="17"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8" name="Rectangle 17"/>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16" name="TextBox 15"/>
            <p:cNvSpPr txBox="1"/>
            <p:nvPr/>
          </p:nvSpPr>
          <p:spPr>
            <a:xfrm>
              <a:off x="6804248" y="648153"/>
              <a:ext cx="2160752" cy="1524200"/>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a:ln>
                    <a:noFill/>
                  </a:ln>
                  <a:solidFill>
                    <a:srgbClr val="002060"/>
                  </a:solidFill>
                  <a:effectLst/>
                  <a:uLnTx/>
                  <a:uFillTx/>
                  <a:latin typeface="Arial" panose="020B0604020202020204" pitchFamily="34" charset="0"/>
                  <a:ea typeface="ＭＳ Ｐゴシック" charset="0"/>
                  <a:cs typeface="Arial" panose="020B0604020202020204" pitchFamily="34" charset="0"/>
                </a:rPr>
                <a:t>صور   كتابية   مجانية</a:t>
              </a:r>
              <a:endParaRPr kumimoji="0" lang="en-GB" sz="6000" b="0" i="0" u="none" strike="noStrike" kern="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5646315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334340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915053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075375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7C0DB5C-2658-4DCD-1BCC-86C977BC5C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5837" y="0"/>
            <a:ext cx="434816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EBE4615-A97A-6E26-B5DD-3170E2B0EA4D}"/>
              </a:ext>
            </a:extLst>
          </p:cNvPr>
          <p:cNvSpPr>
            <a:spLocks noGrp="1"/>
          </p:cNvSpPr>
          <p:nvPr>
            <p:ph type="title" idx="4294967295"/>
          </p:nvPr>
        </p:nvSpPr>
        <p:spPr>
          <a:xfrm>
            <a:off x="0" y="89836"/>
            <a:ext cx="4795837" cy="872690"/>
          </a:xfrm>
        </p:spPr>
        <p:txBody>
          <a:bodyPr/>
          <a:lstStyle/>
          <a:p>
            <a:r>
              <a:rPr lang="en-US" sz="3200" dirty="0"/>
              <a:t>The Tomb &amp; Golgotha</a:t>
            </a:r>
            <a:r>
              <a:rPr lang="en-US" sz="3200" baseline="0" dirty="0"/>
              <a:t> Over Time</a:t>
            </a:r>
            <a:endParaRPr lang="en-US" sz="3200" dirty="0"/>
          </a:p>
        </p:txBody>
      </p:sp>
      <p:sp>
        <p:nvSpPr>
          <p:cNvPr id="3" name="Title 1">
            <a:extLst>
              <a:ext uri="{FF2B5EF4-FFF2-40B4-BE49-F238E27FC236}">
                <a16:creationId xmlns:a16="http://schemas.microsoft.com/office/drawing/2014/main" id="{85DB51A6-AC9F-2F0B-9330-C93BF9CB1357}"/>
              </a:ext>
            </a:extLst>
          </p:cNvPr>
          <p:cNvSpPr txBox="1">
            <a:spLocks/>
          </p:cNvSpPr>
          <p:nvPr/>
        </p:nvSpPr>
        <p:spPr bwMode="auto">
          <a:xfrm>
            <a:off x="28875" y="5162350"/>
            <a:ext cx="4795837" cy="872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uLnTx/>
                <a:uFillTx/>
                <a:latin typeface="Arial"/>
                <a:ea typeface="Osaka"/>
              </a:rPr>
              <a:t>AD 325</a:t>
            </a:r>
          </a:p>
        </p:txBody>
      </p:sp>
      <p:sp>
        <p:nvSpPr>
          <p:cNvPr id="4" name="Title 1">
            <a:extLst>
              <a:ext uri="{FF2B5EF4-FFF2-40B4-BE49-F238E27FC236}">
                <a16:creationId xmlns:a16="http://schemas.microsoft.com/office/drawing/2014/main" id="{C8C96263-02D9-238E-5BA3-D119FEA7E7E6}"/>
              </a:ext>
            </a:extLst>
          </p:cNvPr>
          <p:cNvSpPr txBox="1">
            <a:spLocks/>
          </p:cNvSpPr>
          <p:nvPr/>
        </p:nvSpPr>
        <p:spPr bwMode="auto">
          <a:xfrm>
            <a:off x="19250" y="3112168"/>
            <a:ext cx="4795837" cy="872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uLnTx/>
                <a:uFillTx/>
                <a:latin typeface="Arial"/>
                <a:ea typeface="Osaka"/>
              </a:rPr>
              <a:t>11</a:t>
            </a:r>
            <a:r>
              <a:rPr kumimoji="0" lang="en-US" sz="3200" b="1" i="0" u="none" strike="noStrike" kern="0" cap="none" spc="0" normalizeH="0" baseline="30000" noProof="0" dirty="0">
                <a:ln>
                  <a:noFill/>
                </a:ln>
                <a:solidFill>
                  <a:srgbClr val="FFFFFF"/>
                </a:solidFill>
                <a:effectLst/>
                <a:uLnTx/>
                <a:uFillTx/>
                <a:latin typeface="Arial"/>
                <a:ea typeface="Osaka"/>
              </a:rPr>
              <a:t>th</a:t>
            </a:r>
            <a:r>
              <a:rPr kumimoji="0" lang="en-US" sz="3200" b="1" i="0" u="none" strike="noStrike" kern="0" cap="none" spc="0" normalizeH="0" baseline="0" noProof="0" dirty="0">
                <a:ln>
                  <a:noFill/>
                </a:ln>
                <a:solidFill>
                  <a:srgbClr val="FFFFFF"/>
                </a:solidFill>
                <a:effectLst/>
                <a:uLnTx/>
                <a:uFillTx/>
                <a:latin typeface="Arial"/>
                <a:ea typeface="Osaka"/>
              </a:rPr>
              <a:t>-12th Centuries</a:t>
            </a:r>
          </a:p>
        </p:txBody>
      </p:sp>
      <p:sp>
        <p:nvSpPr>
          <p:cNvPr id="5" name="Title 1">
            <a:extLst>
              <a:ext uri="{FF2B5EF4-FFF2-40B4-BE49-F238E27FC236}">
                <a16:creationId xmlns:a16="http://schemas.microsoft.com/office/drawing/2014/main" id="{085CE79D-C824-76C2-0A8E-AC370D623BC7}"/>
              </a:ext>
            </a:extLst>
          </p:cNvPr>
          <p:cNvSpPr txBox="1">
            <a:spLocks/>
          </p:cNvSpPr>
          <p:nvPr/>
        </p:nvSpPr>
        <p:spPr bwMode="auto">
          <a:xfrm>
            <a:off x="38501" y="1369995"/>
            <a:ext cx="4795837" cy="872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uLnTx/>
                <a:uFillTx/>
                <a:latin typeface="Arial"/>
                <a:ea typeface="Osaka"/>
              </a:rPr>
              <a:t>Today</a:t>
            </a:r>
          </a:p>
        </p:txBody>
      </p:sp>
    </p:spTree>
    <p:extLst>
      <p:ext uri="{BB962C8B-B14F-4D97-AF65-F5344CB8AC3E}">
        <p14:creationId xmlns:p14="http://schemas.microsoft.com/office/powerpoint/2010/main" val="2567589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145281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469212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691343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880840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737353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342995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sp>
        <p:nvSpPr>
          <p:cNvPr id="4" name="TextBox 3"/>
          <p:cNvSpPr txBox="1"/>
          <p:nvPr/>
        </p:nvSpPr>
        <p:spPr>
          <a:xfrm>
            <a:off x="4607496" y="836712"/>
            <a:ext cx="4501008" cy="3216458"/>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9600" b="0" i="0" u="none" strike="noStrike" kern="1200" cap="none" spc="-250" normalizeH="0" baseline="0" noProof="0">
                <a:ln>
                  <a:noFill/>
                </a:ln>
                <a:solidFill>
                  <a:srgbClr val="002060"/>
                </a:solidFill>
                <a:effectLst/>
                <a:uLnTx/>
                <a:uFillTx/>
                <a:latin typeface="Avenir Black"/>
                <a:ea typeface="ＭＳ Ｐゴシック" charset="0"/>
                <a:cs typeface="Avenir Black"/>
              </a:rPr>
              <a:t>صور  كتابية مجانية</a:t>
            </a:r>
            <a:endParaRPr kumimoji="0" lang="en-GB" sz="96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323568288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a:latin typeface="Arial" panose="020B0604020202020204" pitchFamily="34" charset="0"/>
                <a:cs typeface="Arial" panose="020B0604020202020204" pitchFamily="34" charset="0"/>
              </a:rPr>
              <a:t>استخدمت بإذن رسمي</a:t>
            </a:r>
            <a:endParaRPr sz="240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a:ln>
                  <a:noFill/>
                </a:ln>
                <a:solidFill>
                  <a:srgbClr val="000000"/>
                </a:solidFill>
                <a:effectLst/>
                <a:uLnTx/>
                <a:uFillTx/>
                <a:latin typeface="Times New Roman"/>
                <a:cs typeface="Times New Roman"/>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a:ln>
                  <a:noFill/>
                </a:ln>
                <a:solidFill>
                  <a:srgbClr val="000000"/>
                </a:solidFill>
                <a:effectLst/>
                <a:uLnTx/>
                <a:uFillTx/>
                <a:latin typeface="Times New Roman"/>
                <a:cs typeface="Times New Roman"/>
                <a:sym typeface="Times New Roman"/>
              </a:rPr>
              <a:t>freebibleimages.org</a:t>
            </a:r>
            <a:endParaRPr kumimoji="0" sz="13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a:ln>
                  <a:noFill/>
                </a:ln>
                <a:solidFill>
                  <a:srgbClr val="000000"/>
                </a:solidFill>
                <a:effectLst/>
                <a:uLnTx/>
                <a:uFillTx/>
                <a:latin typeface="Times New Roman" charset="0"/>
                <a:ea typeface="ＭＳ Ｐゴシック"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a:ln>
                  <a:noFill/>
                </a:ln>
                <a:solidFill>
                  <a:srgbClr val="000000"/>
                </a:solidFill>
                <a:effectLst/>
                <a:uLnTx/>
                <a:uFillTx/>
                <a:latin typeface="Times New Roman"/>
                <a:cs typeface="Times New Roman"/>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a:ln>
                  <a:noFill/>
                </a:ln>
                <a:solidFill>
                  <a:srgbClr val="000000"/>
                </a:solidFill>
                <a:effectLst/>
                <a:uLnTx/>
                <a:uFillTx/>
                <a:latin typeface="Times New Roman"/>
                <a:cs typeface="Times New Roman"/>
                <a:sym typeface="Times New Roman"/>
              </a:rPr>
              <a:t>www.LumoProject.com.</a:t>
            </a:r>
            <a:endParaRPr kumimoji="0" sz="1300" b="1" u="sng" strike="noStrike" kern="0" cap="none" spc="0" normalizeH="0" baseline="0" noProof="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endPar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u="none" strike="noStrike" kern="0" cap="none" spc="0" normalizeH="0" baseline="0" noProof="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u="none" strike="noStrike" kern="0" cap="none" spc="0" normalizeH="0" baseline="0" noProof="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u="none" strike="noStrike" kern="0" cap="none" spc="0" normalizeH="0" baseline="0" noProof="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230940587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39FB08-B913-4C79-98FF-26BC83E256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a:solidFill>
                  <a:srgbClr val="FFFFFF"/>
                </a:solidFill>
                <a:effectLst>
                  <a:glow rad="228600">
                    <a:srgbClr val="000000"/>
                  </a:glow>
                </a:effectLst>
                <a:latin typeface="Arial" panose="020B0604020202020204" pitchFamily="34" charset="0"/>
                <a:cs typeface="Arial" panose="020B0604020202020204" pitchFamily="34" charset="0"/>
              </a:rPr>
              <a:t>ر. الظهور للأحد عشر</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194</a:t>
            </a:r>
            <a:endParaRPr lang="en-US"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20: 26-31</a:t>
            </a:r>
            <a:endParaRPr lang="en-US"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ظهر المسيح ثانية بعد أسبوع واحد للتلاميذ العشرة بينما كان توما معهم ودعاه ليلمسه لكن توما أعلن فوراً خضوعه له كرب وإله، وهكذا صار كل التلاميذ شهوداً للأمور التي سيعظون بها في السنوات القادمة</a:t>
            </a:r>
            <a:endParaRPr kumimoji="0" lang="en-US"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7983248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1666"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41667" name="Picture 5" descr="helives-sm-pi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714625"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914400" y="228600"/>
            <a:ext cx="8001000" cy="1905000"/>
          </a:xfrm>
          <a:effectLst>
            <a:outerShdw blurRad="63500" dist="35921" dir="2700000" algn="ctr" rotWithShape="0">
              <a:srgbClr val="000000"/>
            </a:outerShdw>
          </a:effectLst>
        </p:spPr>
        <p:txBody>
          <a:bodyPr/>
          <a:lstStyle/>
          <a:p>
            <a:pPr algn="r" eaLnBrk="1" hangingPunct="1"/>
            <a:r>
              <a:rPr lang="ar-JO" sz="4800">
                <a:solidFill>
                  <a:schemeClr val="bg1"/>
                </a:solidFill>
                <a:ea typeface="ＭＳ Ｐゴシック" charset="0"/>
                <a:cs typeface="Arial" panose="020B0604020202020204" pitchFamily="34" charset="0"/>
              </a:rPr>
              <a:t>2. قيامة المسيح تقابل </a:t>
            </a:r>
            <a:r>
              <a:rPr lang="ar-JO" sz="4800">
                <a:solidFill>
                  <a:srgbClr val="FFFF00"/>
                </a:solidFill>
                <a:ea typeface="ＭＳ Ｐゴシック" charset="0"/>
                <a:cs typeface="Arial" panose="020B0604020202020204" pitchFamily="34" charset="0"/>
              </a:rPr>
              <a:t>حاجتك</a:t>
            </a:r>
            <a:r>
              <a:rPr lang="ar-JO" sz="4800">
                <a:solidFill>
                  <a:schemeClr val="bg1"/>
                </a:solidFill>
                <a:ea typeface="ＭＳ Ｐゴシック" charset="0"/>
                <a:cs typeface="Arial" panose="020B0604020202020204" pitchFamily="34" charset="0"/>
              </a:rPr>
              <a:t> </a:t>
            </a:r>
            <a:br>
              <a:rPr lang="ar-JO" sz="4800">
                <a:solidFill>
                  <a:schemeClr val="bg1"/>
                </a:solidFill>
                <a:ea typeface="ＭＳ Ｐゴシック" charset="0"/>
                <a:cs typeface="Arial" panose="020B0604020202020204" pitchFamily="34" charset="0"/>
              </a:rPr>
            </a:br>
            <a:r>
              <a:rPr lang="ar-JO" sz="4800">
                <a:solidFill>
                  <a:schemeClr val="bg1"/>
                </a:solidFill>
                <a:ea typeface="ＭＳ Ｐゴシック" charset="0"/>
                <a:cs typeface="Arial" panose="020B0604020202020204" pitchFamily="34" charset="0"/>
              </a:rPr>
              <a:t>   (يوحنا 20: 10-29)</a:t>
            </a:r>
            <a:endParaRPr lang="en-US" dirty="0">
              <a:ea typeface="ＭＳ Ｐゴシック" charset="0"/>
              <a:cs typeface="Arial" panose="020B0604020202020204" pitchFamily="34" charset="0"/>
            </a:endParaRPr>
          </a:p>
        </p:txBody>
      </p:sp>
      <p:sp>
        <p:nvSpPr>
          <p:cNvPr id="2" name="Rectangle 2"/>
          <p:cNvSpPr>
            <a:spLocks noChangeArrowheads="1"/>
          </p:cNvSpPr>
          <p:nvPr/>
        </p:nvSpPr>
        <p:spPr bwMode="auto">
          <a:xfrm>
            <a:off x="457200" y="2667000"/>
            <a:ext cx="8382000" cy="1143000"/>
          </a:xfrm>
          <a:prstGeom prst="rect">
            <a:avLst/>
          </a:prstGeom>
          <a:noFill/>
          <a:ln>
            <a:noFill/>
          </a:ln>
          <a:effectLst>
            <a:outerShdw blurRad="63500" dist="35921" dir="2700000" algn="ctr" rotWithShape="0">
              <a:srgbClr val="000000"/>
            </a:outerShdw>
          </a:effectLst>
        </p:spPr>
        <p:txBody>
          <a:bodyPr anchor="ctr"/>
          <a:lstStyle/>
          <a:p>
            <a:pPr marL="376238" marR="0" lvl="0" indent="-376238" algn="r" defTabSz="914400" rtl="1" eaLnBrk="1" fontAlgn="base" latinLnBrk="0" hangingPunct="1">
              <a:lnSpc>
                <a:spcPct val="100000"/>
              </a:lnSpc>
              <a:spcBef>
                <a:spcPct val="0"/>
              </a:spcBef>
              <a:spcAft>
                <a:spcPct val="0"/>
              </a:spcAft>
              <a:buClrTx/>
              <a:buSzTx/>
              <a:buFontTx/>
              <a:buChar char="•"/>
              <a:tabLst/>
              <a:defRPr/>
            </a:pPr>
            <a:r>
              <a:rPr kumimoji="0" lang="ar-JO" sz="4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تعزي مريم </a:t>
            </a:r>
            <a:r>
              <a:rPr kumimoji="0" lang="ar-JO" sz="4400" b="1"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اليائسة</a:t>
            </a:r>
            <a:r>
              <a:rPr kumimoji="0" lang="ar-JO" sz="4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(10-18)</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 name="Rectangle 2"/>
          <p:cNvSpPr>
            <a:spLocks noChangeArrowheads="1"/>
          </p:cNvSpPr>
          <p:nvPr/>
        </p:nvSpPr>
        <p:spPr bwMode="auto">
          <a:xfrm>
            <a:off x="457200" y="4076700"/>
            <a:ext cx="8382000" cy="1143000"/>
          </a:xfrm>
          <a:prstGeom prst="rect">
            <a:avLst/>
          </a:prstGeom>
          <a:noFill/>
          <a:ln>
            <a:noFill/>
          </a:ln>
          <a:effectLst>
            <a:outerShdw blurRad="63500" dist="35921" dir="2700000" algn="ctr" rotWithShape="0">
              <a:srgbClr val="000000"/>
            </a:outerShdw>
          </a:effectLst>
        </p:spPr>
        <p:txBody>
          <a:bodyPr anchor="ctr"/>
          <a:lstStyle/>
          <a:p>
            <a:pPr marL="376238" marR="0" lvl="0" indent="-376238" algn="r" defTabSz="914400" rtl="1" eaLnBrk="1" fontAlgn="base" latinLnBrk="0" hangingPunct="1">
              <a:lnSpc>
                <a:spcPct val="100000"/>
              </a:lnSpc>
              <a:spcBef>
                <a:spcPct val="0"/>
              </a:spcBef>
              <a:spcAft>
                <a:spcPct val="0"/>
              </a:spcAft>
              <a:buClrTx/>
              <a:buSzTx/>
              <a:buFontTx/>
              <a:buChar char="•"/>
              <a:tabLst/>
              <a:defRPr/>
            </a:pPr>
            <a:r>
              <a:rPr lang="ar-JO" sz="4400" b="1">
                <a:solidFill>
                  <a:srgbClr val="FFFFFF"/>
                </a:solidFill>
                <a:latin typeface="Arial" panose="020B0604020202020204" pitchFamily="34" charset="0"/>
                <a:ea typeface="ＭＳ Ｐゴシック" charset="0"/>
                <a:cs typeface="Arial" panose="020B0604020202020204" pitchFamily="34" charset="0"/>
              </a:rPr>
              <a:t>تشجع التلاميذ </a:t>
            </a:r>
            <a:r>
              <a:rPr lang="ar-JO" sz="4400" b="1">
                <a:solidFill>
                  <a:srgbClr val="FFFF00"/>
                </a:solidFill>
                <a:latin typeface="Arial" panose="020B0604020202020204" pitchFamily="34" charset="0"/>
                <a:ea typeface="ＭＳ Ｐゴシック" charset="0"/>
                <a:cs typeface="Arial" panose="020B0604020202020204" pitchFamily="34" charset="0"/>
              </a:rPr>
              <a:t>المحبطين</a:t>
            </a:r>
            <a:r>
              <a:rPr lang="ar-JO" sz="4400" b="1">
                <a:solidFill>
                  <a:srgbClr val="FFFFFF"/>
                </a:solidFill>
                <a:latin typeface="Arial" panose="020B0604020202020204" pitchFamily="34" charset="0"/>
                <a:ea typeface="ＭＳ Ｐゴシック" charset="0"/>
                <a:cs typeface="Arial" panose="020B0604020202020204" pitchFamily="34" charset="0"/>
              </a:rPr>
              <a:t> (19-23)</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2"/>
          <p:cNvSpPr>
            <a:spLocks noChangeArrowheads="1"/>
          </p:cNvSpPr>
          <p:nvPr/>
        </p:nvSpPr>
        <p:spPr bwMode="auto">
          <a:xfrm>
            <a:off x="457200" y="5486400"/>
            <a:ext cx="8382000" cy="1143000"/>
          </a:xfrm>
          <a:prstGeom prst="rect">
            <a:avLst/>
          </a:prstGeom>
          <a:noFill/>
          <a:ln>
            <a:noFill/>
          </a:ln>
          <a:effectLst>
            <a:outerShdw blurRad="63500" dist="35921" dir="2700000" algn="ctr" rotWithShape="0">
              <a:srgbClr val="000000"/>
            </a:outerShdw>
          </a:effectLst>
        </p:spPr>
        <p:txBody>
          <a:bodyPr anchor="ctr"/>
          <a:lstStyle/>
          <a:p>
            <a:pPr marL="376238" marR="0" lvl="0" indent="-376238" algn="r" defTabSz="914400" rtl="1" eaLnBrk="1" fontAlgn="base" latinLnBrk="0" hangingPunct="1">
              <a:lnSpc>
                <a:spcPct val="100000"/>
              </a:lnSpc>
              <a:spcBef>
                <a:spcPct val="0"/>
              </a:spcBef>
              <a:spcAft>
                <a:spcPct val="0"/>
              </a:spcAft>
              <a:buClrTx/>
              <a:buSzTx/>
              <a:buFontTx/>
              <a:buChar char="•"/>
              <a:tabLst/>
              <a:defRPr/>
            </a:pPr>
            <a:r>
              <a:rPr lang="ar-JO" sz="4400" b="1">
                <a:solidFill>
                  <a:srgbClr val="FFFFFF"/>
                </a:solidFill>
                <a:latin typeface="Arial" panose="020B0604020202020204" pitchFamily="34" charset="0"/>
                <a:ea typeface="ＭＳ Ｐゴシック" charset="0"/>
                <a:cs typeface="Arial" panose="020B0604020202020204" pitchFamily="34" charset="0"/>
              </a:rPr>
              <a:t>تعطي الدليل لتوما </a:t>
            </a:r>
            <a:r>
              <a:rPr lang="ar-JO" sz="4400" b="1">
                <a:solidFill>
                  <a:srgbClr val="FFFF00"/>
                </a:solidFill>
                <a:latin typeface="Arial" panose="020B0604020202020204" pitchFamily="34" charset="0"/>
                <a:ea typeface="ＭＳ Ｐゴシック" charset="0"/>
                <a:cs typeface="Arial" panose="020B0604020202020204" pitchFamily="34" charset="0"/>
              </a:rPr>
              <a:t>الشكاك</a:t>
            </a:r>
            <a:r>
              <a:rPr lang="ar-JO" sz="4400" b="1">
                <a:solidFill>
                  <a:srgbClr val="FFFFFF"/>
                </a:solidFill>
                <a:latin typeface="Arial" panose="020B0604020202020204" pitchFamily="34" charset="0"/>
                <a:ea typeface="ＭＳ Ｐゴシック" charset="0"/>
                <a:cs typeface="Arial" panose="020B0604020202020204" pitchFamily="34" charset="0"/>
              </a:rPr>
              <a:t> (24-29)</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103781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ox(in)">
                                      <p:cBhvr>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ox(i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ox(in)">
                                      <p:cBhvr>
                                        <p:cTn id="1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P spid="3" grpId="0" build="allAtOnce"/>
      <p:bldP spid="4" grpId="0"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7C0DB5C-2658-4DCD-1BCC-86C977BC5C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564078"/>
            <a:ext cx="9143999" cy="1442207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24574F4-A93F-615B-D9CF-B354281EA3CF}"/>
              </a:ext>
            </a:extLst>
          </p:cNvPr>
          <p:cNvSpPr>
            <a:spLocks noGrp="1"/>
          </p:cNvSpPr>
          <p:nvPr>
            <p:ph type="title" idx="4294967295"/>
          </p:nvPr>
        </p:nvSpPr>
        <p:spPr>
          <a:xfrm>
            <a:off x="0" y="-558800"/>
            <a:ext cx="9144000" cy="2692400"/>
          </a:xfrm>
          <a:solidFill>
            <a:schemeClr val="tx1"/>
          </a:solidFill>
        </p:spPr>
        <p:txBody>
          <a:bodyPr/>
          <a:lstStyle/>
          <a:p>
            <a:r>
              <a:rPr lang="en-US" dirty="0"/>
              <a:t>AD 325-335</a:t>
            </a:r>
            <a:r>
              <a:rPr lang="en-US" baseline="0" dirty="0"/>
              <a:t> Constantine's Church</a:t>
            </a:r>
            <a:br>
              <a:rPr lang="en-US" baseline="0" dirty="0"/>
            </a:br>
            <a:r>
              <a:rPr lang="en-US" baseline="0" dirty="0"/>
              <a:t>(Open air Triportico)</a:t>
            </a:r>
            <a:endParaRPr lang="en-US" dirty="0"/>
          </a:p>
        </p:txBody>
      </p:sp>
      <p:sp>
        <p:nvSpPr>
          <p:cNvPr id="3" name="Title 1">
            <a:extLst>
              <a:ext uri="{FF2B5EF4-FFF2-40B4-BE49-F238E27FC236}">
                <a16:creationId xmlns:a16="http://schemas.microsoft.com/office/drawing/2014/main" id="{E1CE17C1-3E48-F891-4EFE-5E8FFDDE54A0}"/>
              </a:ext>
            </a:extLst>
          </p:cNvPr>
          <p:cNvSpPr txBox="1">
            <a:spLocks/>
          </p:cNvSpPr>
          <p:nvPr/>
        </p:nvSpPr>
        <p:spPr bwMode="auto">
          <a:xfrm>
            <a:off x="5029199" y="2133600"/>
            <a:ext cx="2500314" cy="681038"/>
          </a:xfrm>
          <a:prstGeom prst="rect">
            <a:avLst/>
          </a:prstGeom>
          <a:solidFill>
            <a:srgbClr val="737174"/>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a:ea typeface="Osaka"/>
              </a:rPr>
              <a:t>Floor Plan</a:t>
            </a:r>
          </a:p>
        </p:txBody>
      </p:sp>
    </p:spTree>
    <p:extLst>
      <p:ext uri="{BB962C8B-B14F-4D97-AF65-F5344CB8AC3E}">
        <p14:creationId xmlns:p14="http://schemas.microsoft.com/office/powerpoint/2010/main" val="234069384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7" name="Picture 1" descr="12_Peter_Denies_Jesus_1024.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6160364"/>
            <a:ext cx="9180512" cy="7250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p:cNvSpPr txBox="1"/>
          <p:nvPr/>
        </p:nvSpPr>
        <p:spPr>
          <a:xfrm>
            <a:off x="179513" y="4293097"/>
            <a:ext cx="5832648" cy="1485291"/>
          </a:xfrm>
          <a:prstGeom prst="rect">
            <a:avLst/>
          </a:prstGeom>
          <a:noFill/>
        </p:spPr>
        <p:txBody>
          <a:bodyPr wrap="square" lIns="129802" tIns="64903" rIns="129802" bIns="64903">
            <a:spAutoFit/>
          </a:bodyPr>
          <a:lstStyle>
            <a:defPPr>
              <a:defRPr lang="en-GB"/>
            </a:defPPr>
            <a:lvl1pPr defTabSz="1299125">
              <a:buClrTx/>
              <a:buSzTx/>
              <a:defRPr sz="7700" b="1">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ＭＳ Ｐゴシック" charset="0"/>
              </a:defRPr>
            </a:lvl1pPr>
          </a:lstStyle>
          <a:p>
            <a:pPr marL="0" marR="0" lvl="0" indent="0" algn="l" defTabSz="1299125" rtl="0" eaLnBrk="1" fontAlgn="base" latinLnBrk="0" hangingPunct="1">
              <a:lnSpc>
                <a:spcPct val="100000"/>
              </a:lnSpc>
              <a:spcBef>
                <a:spcPct val="0"/>
              </a:spcBef>
              <a:spcAft>
                <a:spcPct val="0"/>
              </a:spcAft>
              <a:buClrTx/>
              <a:buSzTx/>
              <a:buFontTx/>
              <a:buNone/>
              <a:tabLst/>
              <a:defRPr/>
            </a:pPr>
            <a:r>
              <a:rPr kumimoji="0" lang="ar-JO" sz="4400" u="none" strike="noStrike" kern="1200" cap="none" spc="0" normalizeH="0" baseline="0" noProof="0">
                <a:ln>
                  <a:noFill/>
                </a:ln>
                <a:solidFill>
                  <a:srgbClr val="6BCBF4"/>
                </a:solidFill>
                <a:effectLst>
                  <a:glow rad="101600">
                    <a:prstClr val="black">
                      <a:alpha val="75000"/>
                    </a:prstClr>
                  </a:glow>
                  <a:outerShdw blurRad="50800" dist="88900" dir="2700000" algn="tl" rotWithShape="0">
                    <a:srgbClr val="000000"/>
                  </a:outerShdw>
                </a:effectLst>
                <a:uLnTx/>
                <a:uFillTx/>
                <a:cs typeface="Arial" panose="020B0604020202020204" pitchFamily="34" charset="0"/>
              </a:rPr>
              <a:t>يسوع يظهر</a:t>
            </a:r>
          </a:p>
          <a:p>
            <a:pPr marL="0" marR="0" lvl="0" indent="0" algn="l" defTabSz="1299125" rtl="0" eaLnBrk="1" fontAlgn="base" latinLnBrk="0" hangingPunct="1">
              <a:lnSpc>
                <a:spcPct val="100000"/>
              </a:lnSpc>
              <a:spcBef>
                <a:spcPct val="0"/>
              </a:spcBef>
              <a:spcAft>
                <a:spcPct val="0"/>
              </a:spcAft>
              <a:buClrTx/>
              <a:buSzTx/>
              <a:buFontTx/>
              <a:buNone/>
              <a:tabLst/>
              <a:defRPr/>
            </a:pPr>
            <a:r>
              <a:rPr lang="ar-JO" sz="4400">
                <a:cs typeface="Arial" panose="020B0604020202020204" pitchFamily="34" charset="0"/>
              </a:rPr>
              <a:t>لتوما</a:t>
            </a:r>
            <a:endParaRPr kumimoji="0" lang="en-US" sz="440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cs typeface="Arial" panose="020B0604020202020204" pitchFamily="34" charset="0"/>
            </a:endParaRPr>
          </a:p>
        </p:txBody>
      </p:sp>
      <p:sp>
        <p:nvSpPr>
          <p:cNvPr id="10" name="TextBox 9"/>
          <p:cNvSpPr txBox="1"/>
          <p:nvPr/>
        </p:nvSpPr>
        <p:spPr>
          <a:xfrm>
            <a:off x="217234" y="137474"/>
            <a:ext cx="5284995" cy="676596"/>
          </a:xfrm>
          <a:prstGeom prst="rect">
            <a:avLst/>
          </a:prstGeom>
          <a:noFill/>
        </p:spPr>
        <p:txBody>
          <a:bodyPr wrap="square" lIns="91280" tIns="45640" rIns="91280" bIns="45640">
            <a:spAutoFit/>
          </a:bodyPr>
          <a:lstStyle/>
          <a:p>
            <a:pPr marL="0" marR="0" lvl="0" indent="0" algn="l" defTabSz="913275" rtl="0" eaLnBrk="1" fontAlgn="base" latinLnBrk="0" hangingPunct="1">
              <a:lnSpc>
                <a:spcPct val="100000"/>
              </a:lnSpc>
              <a:spcBef>
                <a:spcPct val="0"/>
              </a:spcBef>
              <a:spcAft>
                <a:spcPct val="0"/>
              </a:spcAft>
              <a:buClrTx/>
              <a:buSzTx/>
              <a:buFontTx/>
              <a:buNone/>
              <a:tabLst/>
              <a:defRPr/>
            </a:pPr>
            <a:r>
              <a:rPr kumimoji="0" lang="ar-JO" sz="3800" b="1"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20: 24-29</a:t>
            </a:r>
            <a:endParaRPr kumimoji="0" lang="en-US"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12" name="TextBox 11"/>
          <p:cNvSpPr txBox="1"/>
          <p:nvPr/>
        </p:nvSpPr>
        <p:spPr>
          <a:xfrm>
            <a:off x="217234" y="3834129"/>
            <a:ext cx="1272600" cy="418766"/>
          </a:xfrm>
          <a:prstGeom prst="rect">
            <a:avLst/>
          </a:prstGeom>
          <a:noFill/>
        </p:spPr>
        <p:txBody>
          <a:bodyPr wrap="none" lIns="64202" tIns="32098" rIns="64202" bIns="32098">
            <a:spAutoFit/>
          </a:bodyPr>
          <a:lstStyle/>
          <a:p>
            <a:pPr marL="0" marR="0" lvl="0" indent="0" algn="l" defTabSz="321199" rtl="0" eaLnBrk="1" fontAlgn="base" latinLnBrk="0" hangingPunct="1">
              <a:lnSpc>
                <a:spcPct val="100000"/>
              </a:lnSpc>
              <a:spcBef>
                <a:spcPct val="0"/>
              </a:spcBef>
              <a:spcAft>
                <a:spcPct val="0"/>
              </a:spcAft>
              <a:buClrTx/>
              <a:buSzTx/>
              <a:buFontTx/>
              <a:buNone/>
              <a:tabLst/>
              <a:defRPr/>
            </a:pPr>
            <a:r>
              <a:rPr kumimoji="0" lang="ar-JO" sz="2300" b="1"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23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13" name="Group 12"/>
          <p:cNvGrpSpPr/>
          <p:nvPr/>
        </p:nvGrpSpPr>
        <p:grpSpPr>
          <a:xfrm>
            <a:off x="6443696" y="44625"/>
            <a:ext cx="3456896" cy="1551664"/>
            <a:chOff x="5508104" y="620689"/>
            <a:chExt cx="3456896" cy="1551664"/>
          </a:xfrm>
        </p:grpSpPr>
        <p:grpSp>
          <p:nvGrpSpPr>
            <p:cNvPr id="14" name="Group 13"/>
            <p:cNvGrpSpPr/>
            <p:nvPr/>
          </p:nvGrpSpPr>
          <p:grpSpPr>
            <a:xfrm>
              <a:off x="5508104" y="620689"/>
              <a:ext cx="2660102" cy="1394677"/>
              <a:chOff x="5508104" y="620689"/>
              <a:chExt cx="2660102" cy="1394677"/>
            </a:xfrm>
          </p:grpSpPr>
          <p:pic>
            <p:nvPicPr>
              <p:cNvPr id="16"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7" name="Rectangle 16"/>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15" name="TextBox 14"/>
            <p:cNvSpPr txBox="1"/>
            <p:nvPr/>
          </p:nvSpPr>
          <p:spPr>
            <a:xfrm>
              <a:off x="6804248" y="648153"/>
              <a:ext cx="2160752" cy="1524200"/>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a:ln>
                    <a:noFill/>
                  </a:ln>
                  <a:solidFill>
                    <a:srgbClr val="002060"/>
                  </a:solidFill>
                  <a:effectLst/>
                  <a:uLnTx/>
                  <a:uFillTx/>
                  <a:latin typeface="Arial" panose="020B0604020202020204" pitchFamily="34" charset="0"/>
                  <a:ea typeface="ＭＳ Ｐゴシック" charset="0"/>
                  <a:cs typeface="Arial" panose="020B0604020202020204" pitchFamily="34" charset="0"/>
                </a:rPr>
                <a:t>صور   كتابية   مجانية</a:t>
              </a:r>
              <a:endParaRPr kumimoji="0" lang="en-GB" sz="6000" b="0" i="0" u="none" strike="noStrike" kern="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106057076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551551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271737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737858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923608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648318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525294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475884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958348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269220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7C0DB5C-2658-4DCD-1BCC-86C977BC5C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6080" b="32813"/>
          <a:stretch/>
        </p:blipFill>
        <p:spPr bwMode="auto">
          <a:xfrm>
            <a:off x="0" y="1971674"/>
            <a:ext cx="9143999" cy="44862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24574F4-A93F-615B-D9CF-B354281EA3CF}"/>
              </a:ext>
            </a:extLst>
          </p:cNvPr>
          <p:cNvSpPr>
            <a:spLocks noGrp="1"/>
          </p:cNvSpPr>
          <p:nvPr>
            <p:ph type="title" idx="4294967295"/>
          </p:nvPr>
        </p:nvSpPr>
        <p:spPr>
          <a:xfrm>
            <a:off x="0" y="-558800"/>
            <a:ext cx="9144000" cy="2692400"/>
          </a:xfrm>
          <a:solidFill>
            <a:schemeClr val="tx1"/>
          </a:solidFill>
        </p:spPr>
        <p:txBody>
          <a:bodyPr/>
          <a:lstStyle/>
          <a:p>
            <a:r>
              <a:rPr lang="en-US" dirty="0"/>
              <a:t>11</a:t>
            </a:r>
            <a:r>
              <a:rPr lang="en-US" baseline="30000" dirty="0"/>
              <a:t>th</a:t>
            </a:r>
            <a:r>
              <a:rPr lang="en-US" dirty="0"/>
              <a:t>-12</a:t>
            </a:r>
            <a:r>
              <a:rPr lang="en-US" baseline="30000" dirty="0"/>
              <a:t>th</a:t>
            </a:r>
            <a:r>
              <a:rPr lang="en-US" dirty="0"/>
              <a:t> Cent. Crusader</a:t>
            </a:r>
            <a:r>
              <a:rPr lang="en-US" baseline="0" dirty="0"/>
              <a:t> Church</a:t>
            </a:r>
            <a:br>
              <a:rPr lang="en-US" baseline="0" dirty="0"/>
            </a:br>
            <a:r>
              <a:rPr lang="en-US" baseline="0" dirty="0"/>
              <a:t>(Enclosed Triportico)</a:t>
            </a:r>
            <a:endParaRPr lang="en-US" dirty="0"/>
          </a:p>
        </p:txBody>
      </p:sp>
      <p:sp>
        <p:nvSpPr>
          <p:cNvPr id="3" name="Title 1">
            <a:extLst>
              <a:ext uri="{FF2B5EF4-FFF2-40B4-BE49-F238E27FC236}">
                <a16:creationId xmlns:a16="http://schemas.microsoft.com/office/drawing/2014/main" id="{F7554D0D-90E7-22A3-E1F1-1C4106D7AE69}"/>
              </a:ext>
            </a:extLst>
          </p:cNvPr>
          <p:cNvSpPr txBox="1">
            <a:spLocks/>
          </p:cNvSpPr>
          <p:nvPr/>
        </p:nvSpPr>
        <p:spPr bwMode="auto">
          <a:xfrm>
            <a:off x="5029199" y="2133600"/>
            <a:ext cx="2500314" cy="681038"/>
          </a:xfrm>
          <a:prstGeom prst="rect">
            <a:avLst/>
          </a:prstGeom>
          <a:solidFill>
            <a:srgbClr val="69676C"/>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a:ea typeface="Osaka"/>
              </a:rPr>
              <a:t>Floor Plan</a:t>
            </a:r>
          </a:p>
        </p:txBody>
      </p:sp>
    </p:spTree>
    <p:extLst>
      <p:ext uri="{BB962C8B-B14F-4D97-AF65-F5344CB8AC3E}">
        <p14:creationId xmlns:p14="http://schemas.microsoft.com/office/powerpoint/2010/main" val="43647487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848839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420470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535394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sp>
        <p:nvSpPr>
          <p:cNvPr id="4" name="TextBox 3"/>
          <p:cNvSpPr txBox="1"/>
          <p:nvPr/>
        </p:nvSpPr>
        <p:spPr>
          <a:xfrm>
            <a:off x="4607496" y="836712"/>
            <a:ext cx="4501008" cy="3216458"/>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9600" b="0" i="0" u="none" strike="noStrike" kern="1200" cap="none" spc="-250" normalizeH="0" baseline="0" noProof="0">
                <a:ln>
                  <a:noFill/>
                </a:ln>
                <a:solidFill>
                  <a:srgbClr val="002060"/>
                </a:solidFill>
                <a:effectLst/>
                <a:uLnTx/>
                <a:uFillTx/>
                <a:latin typeface="Avenir Black"/>
                <a:ea typeface="ＭＳ Ｐゴシック" charset="0"/>
                <a:cs typeface="Avenir Black"/>
              </a:rPr>
              <a:t>صور  كتابية مجانية</a:t>
            </a:r>
            <a:endParaRPr kumimoji="0" lang="en-GB" sz="96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11114001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a:latin typeface="Arial" panose="020B0604020202020204" pitchFamily="34" charset="0"/>
                <a:cs typeface="Arial" panose="020B0604020202020204" pitchFamily="34" charset="0"/>
              </a:rPr>
              <a:t>استخدمت بإذن رسمي</a:t>
            </a:r>
            <a:endParaRPr sz="240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a:ln>
                  <a:noFill/>
                </a:ln>
                <a:solidFill>
                  <a:srgbClr val="000000"/>
                </a:solidFill>
                <a:effectLst/>
                <a:uLnTx/>
                <a:uFillTx/>
                <a:latin typeface="Times New Roman"/>
                <a:cs typeface="Times New Roman"/>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a:ln>
                  <a:noFill/>
                </a:ln>
                <a:solidFill>
                  <a:srgbClr val="000000"/>
                </a:solidFill>
                <a:effectLst/>
                <a:uLnTx/>
                <a:uFillTx/>
                <a:latin typeface="Times New Roman"/>
                <a:cs typeface="Times New Roman"/>
                <a:sym typeface="Times New Roman"/>
              </a:rPr>
              <a:t>freebibleimages.org</a:t>
            </a:r>
            <a:endParaRPr kumimoji="0" sz="13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a:ln>
                  <a:noFill/>
                </a:ln>
                <a:solidFill>
                  <a:srgbClr val="000000"/>
                </a:solidFill>
                <a:effectLst/>
                <a:uLnTx/>
                <a:uFillTx/>
                <a:latin typeface="Times New Roman" charset="0"/>
                <a:ea typeface="ＭＳ Ｐゴシック"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a:ln>
                  <a:noFill/>
                </a:ln>
                <a:solidFill>
                  <a:srgbClr val="000000"/>
                </a:solidFill>
                <a:effectLst/>
                <a:uLnTx/>
                <a:uFillTx/>
                <a:latin typeface="Times New Roman"/>
                <a:cs typeface="Times New Roman"/>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a:ln>
                  <a:noFill/>
                </a:ln>
                <a:solidFill>
                  <a:srgbClr val="000000"/>
                </a:solidFill>
                <a:effectLst/>
                <a:uLnTx/>
                <a:uFillTx/>
                <a:latin typeface="Times New Roman"/>
                <a:cs typeface="Times New Roman"/>
                <a:sym typeface="Times New Roman"/>
              </a:rPr>
              <a:t>www.LumoProject.com.</a:t>
            </a:r>
            <a:endParaRPr kumimoji="0" sz="1300" b="1" u="sng" strike="noStrike" kern="0" cap="none" spc="0" normalizeH="0" baseline="0" noProof="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endPar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u="none" strike="noStrike" kern="0" cap="none" spc="0" normalizeH="0" baseline="0" noProof="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u="none" strike="noStrike" kern="0" cap="none" spc="0" normalizeH="0" baseline="0" noProof="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u="none" strike="noStrike" kern="0" cap="none" spc="0" normalizeH="0" baseline="0" noProof="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1812893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37B80BE-9D1C-4ECE-9959-94A2D27E6C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a:solidFill>
                  <a:srgbClr val="FFFFFF"/>
                </a:solidFill>
                <a:effectLst>
                  <a:glow rad="228600">
                    <a:srgbClr val="000000"/>
                  </a:glow>
                </a:effectLst>
                <a:latin typeface="Arial" panose="020B0604020202020204" pitchFamily="34" charset="0"/>
                <a:cs typeface="Arial" panose="020B0604020202020204" pitchFamily="34" charset="0"/>
              </a:rPr>
              <a:t>ز. الظهور لسبعة تلاميذ</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195</a:t>
            </a:r>
            <a:endParaRPr lang="en-US"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21: 1-25</a:t>
            </a:r>
            <a:endParaRPr lang="en-US"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يظهر المسيح لسبعة من الأحد عشر عند بحر الجليل لتأكيد إضافي عن قيامته وليسترد بطرس إلى مكانته الذي أنكر المسيح ثلاث مرات في تصريح ثلاثي عن محبته للمسيح والإلتزام بعمل مشيئته</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1812739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5962" y="4188583"/>
            <a:ext cx="9028038" cy="1754185"/>
          </a:xfrm>
          <a:prstGeom prst="rect">
            <a:avLst/>
          </a:prstGeom>
          <a:noFill/>
        </p:spPr>
        <p:txBody>
          <a:bodyPr wrap="square" lIns="91299" tIns="45650" rIns="91299" bIns="45650">
            <a:spAutoFit/>
          </a:bodyPr>
          <a:lstStyle/>
          <a:p>
            <a:pPr marL="0" marR="0" lvl="0" indent="0" algn="l" defTabSz="913455" rtl="0" eaLnBrk="1" fontAlgn="base" latinLnBrk="0" hangingPunct="1">
              <a:lnSpc>
                <a:spcPct val="100000"/>
              </a:lnSpc>
              <a:spcBef>
                <a:spcPct val="0"/>
              </a:spcBef>
              <a:spcAft>
                <a:spcPct val="0"/>
              </a:spcAft>
              <a:buClrTx/>
              <a:buSzTx/>
              <a:buFontTx/>
              <a:buNone/>
              <a:tabLst/>
              <a:defRPr/>
            </a:pPr>
            <a:r>
              <a:rPr kumimoji="0" lang="ar-JO" sz="5400" b="1" u="none" strike="noStrike" kern="1200" cap="none" spc="0" normalizeH="0" baseline="0" noProof="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يظهر للتلاميذ</a:t>
            </a:r>
          </a:p>
          <a:p>
            <a:pPr marL="0" marR="0" lvl="0" indent="0" algn="l" defTabSz="913455" rtl="0" eaLnBrk="1" fontAlgn="base" latinLnBrk="0" hangingPunct="1">
              <a:lnSpc>
                <a:spcPct val="100000"/>
              </a:lnSpc>
              <a:spcBef>
                <a:spcPct val="0"/>
              </a:spcBef>
              <a:spcAft>
                <a:spcPct val="0"/>
              </a:spcAft>
              <a:buClrTx/>
              <a:buSzTx/>
              <a:buFontTx/>
              <a:buNone/>
              <a:tabLst/>
              <a:defRPr/>
            </a:pPr>
            <a:r>
              <a:rPr lang="ar-JO" sz="5400" b="1">
                <a:solidFill>
                  <a:srgbClr val="6BCBF4"/>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في الجليل</a:t>
            </a:r>
            <a:endParaRPr kumimoji="0" lang="en-US" sz="54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660538" y="188112"/>
            <a:ext cx="5284995" cy="676592"/>
          </a:xfrm>
          <a:prstGeom prst="rect">
            <a:avLst/>
          </a:prstGeom>
          <a:noFill/>
        </p:spPr>
        <p:txBody>
          <a:bodyPr wrap="square" lIns="91299" tIns="45650" rIns="91299" bIns="45650">
            <a:spAutoFit/>
          </a:bodyPr>
          <a:lstStyle/>
          <a:p>
            <a:pPr marL="0" marR="0" lvl="0" indent="0" algn="r" defTabSz="913455" rtl="0" eaLnBrk="1" fontAlgn="base" latinLnBrk="0" hangingPunct="1">
              <a:lnSpc>
                <a:spcPct val="100000"/>
              </a:lnSpc>
              <a:spcBef>
                <a:spcPct val="0"/>
              </a:spcBef>
              <a:spcAft>
                <a:spcPct val="0"/>
              </a:spcAft>
              <a:buClrTx/>
              <a:buSzTx/>
              <a:buFontTx/>
              <a:buNone/>
              <a:tabLst/>
              <a:defRPr/>
            </a:pPr>
            <a:r>
              <a:rPr kumimoji="0" lang="ar-JO" sz="3800" b="1"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21: 1-14</a:t>
            </a:r>
            <a:endParaRPr kumimoji="0" lang="en-US"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217234" y="3834125"/>
            <a:ext cx="1272626" cy="418780"/>
          </a:xfrm>
          <a:prstGeom prst="rect">
            <a:avLst/>
          </a:prstGeom>
          <a:noFill/>
        </p:spPr>
        <p:txBody>
          <a:bodyPr wrap="none" lIns="64215" tIns="32105" rIns="64215" bIns="32105">
            <a:spAutoFit/>
          </a:bodyPr>
          <a:lstStyle/>
          <a:p>
            <a:pPr marL="0" marR="0" lvl="0" indent="0" algn="l" defTabSz="321263" rtl="0" eaLnBrk="1" fontAlgn="base" latinLnBrk="0" hangingPunct="1">
              <a:lnSpc>
                <a:spcPct val="100000"/>
              </a:lnSpc>
              <a:spcBef>
                <a:spcPct val="0"/>
              </a:spcBef>
              <a:spcAft>
                <a:spcPct val="0"/>
              </a:spcAft>
              <a:buClrTx/>
              <a:buSzTx/>
              <a:buFontTx/>
              <a:buNone/>
              <a:tabLst/>
              <a:defRPr/>
            </a:pPr>
            <a:r>
              <a:rPr kumimoji="0" lang="ar-JO" sz="2300" b="1"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23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16" name="Group 15"/>
          <p:cNvGrpSpPr/>
          <p:nvPr/>
        </p:nvGrpSpPr>
        <p:grpSpPr>
          <a:xfrm>
            <a:off x="179512" y="188640"/>
            <a:ext cx="3456896" cy="1551664"/>
            <a:chOff x="5508104" y="620689"/>
            <a:chExt cx="3456896" cy="1551664"/>
          </a:xfrm>
        </p:grpSpPr>
        <p:grpSp>
          <p:nvGrpSpPr>
            <p:cNvPr id="17" name="Group 16"/>
            <p:cNvGrpSpPr/>
            <p:nvPr/>
          </p:nvGrpSpPr>
          <p:grpSpPr>
            <a:xfrm>
              <a:off x="5508104" y="620689"/>
              <a:ext cx="2660102" cy="1394677"/>
              <a:chOff x="5508104" y="620689"/>
              <a:chExt cx="2660102" cy="1394677"/>
            </a:xfrm>
          </p:grpSpPr>
          <p:pic>
            <p:nvPicPr>
              <p:cNvPr id="19"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20" name="Rectangle 19"/>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18" name="TextBox 17"/>
            <p:cNvSpPr txBox="1"/>
            <p:nvPr/>
          </p:nvSpPr>
          <p:spPr>
            <a:xfrm>
              <a:off x="6804248" y="648153"/>
              <a:ext cx="2160752" cy="1524200"/>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a:ln>
                    <a:noFill/>
                  </a:ln>
                  <a:solidFill>
                    <a:srgbClr val="002060"/>
                  </a:solidFill>
                  <a:effectLst/>
                  <a:uLnTx/>
                  <a:uFillTx/>
                  <a:latin typeface="Arial" panose="020B0604020202020204" pitchFamily="34" charset="0"/>
                  <a:ea typeface="ＭＳ Ｐゴシック" charset="0"/>
                  <a:cs typeface="Arial" panose="020B0604020202020204" pitchFamily="34" charset="0"/>
                </a:rPr>
                <a:t>صور   كتابية   مجانية</a:t>
              </a:r>
              <a:endParaRPr kumimoji="0" lang="en-GB" sz="6000" b="0" i="0" u="none" strike="noStrike" kern="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115355121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326253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001024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60734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_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Communicating Bad News">
  <a:themeElements>
    <a:clrScheme name="Communicating Bad News 1">
      <a:dk1>
        <a:srgbClr val="868686"/>
      </a:dk1>
      <a:lt1>
        <a:srgbClr val="FFCC99"/>
      </a:lt1>
      <a:dk2>
        <a:srgbClr val="000000"/>
      </a:dk2>
      <a:lt2>
        <a:srgbClr val="FF9966"/>
      </a:lt2>
      <a:accent1>
        <a:srgbClr val="009999"/>
      </a:accent1>
      <a:accent2>
        <a:srgbClr val="99CCFF"/>
      </a:accent2>
      <a:accent3>
        <a:srgbClr val="AAAAAA"/>
      </a:accent3>
      <a:accent4>
        <a:srgbClr val="DAAE82"/>
      </a:accent4>
      <a:accent5>
        <a:srgbClr val="AACACA"/>
      </a:accent5>
      <a:accent6>
        <a:srgbClr val="8AB9E7"/>
      </a:accent6>
      <a:hlink>
        <a:srgbClr val="FF6633"/>
      </a:hlink>
      <a:folHlink>
        <a:srgbClr val="CC3300"/>
      </a:folHlink>
    </a:clrScheme>
    <a:fontScheme name="Communicating Bad News">
      <a:majorFont>
        <a:latin typeface="Times New Roman"/>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Communicating Bad News 1">
        <a:dk1>
          <a:srgbClr val="868686"/>
        </a:dk1>
        <a:lt1>
          <a:srgbClr val="FFCC99"/>
        </a:lt1>
        <a:dk2>
          <a:srgbClr val="000000"/>
        </a:dk2>
        <a:lt2>
          <a:srgbClr val="FF9966"/>
        </a:lt2>
        <a:accent1>
          <a:srgbClr val="009999"/>
        </a:accent1>
        <a:accent2>
          <a:srgbClr val="99CCFF"/>
        </a:accent2>
        <a:accent3>
          <a:srgbClr val="AAAAAA"/>
        </a:accent3>
        <a:accent4>
          <a:srgbClr val="DAAE82"/>
        </a:accent4>
        <a:accent5>
          <a:srgbClr val="AACACA"/>
        </a:accent5>
        <a:accent6>
          <a:srgbClr val="8AB9E7"/>
        </a:accent6>
        <a:hlink>
          <a:srgbClr val="FF6633"/>
        </a:hlink>
        <a:folHlink>
          <a:srgbClr val="CC3300"/>
        </a:folHlink>
      </a:clrScheme>
      <a:clrMap bg1="dk2" tx1="lt1" bg2="dk1" tx2="lt2" accent1="accent1" accent2="accent2" accent3="accent3" accent4="accent4" accent5="accent5" accent6="accent6" hlink="hlink" folHlink="folHlink"/>
    </a:extraClrScheme>
    <a:extraClrScheme>
      <a:clrScheme name="Communicating Bad News 2">
        <a:dk1>
          <a:srgbClr val="000000"/>
        </a:dk1>
        <a:lt1>
          <a:srgbClr val="FDE3BA"/>
        </a:lt1>
        <a:dk2>
          <a:srgbClr val="000000"/>
        </a:dk2>
        <a:lt2>
          <a:srgbClr val="FF9933"/>
        </a:lt2>
        <a:accent1>
          <a:srgbClr val="FF6C49"/>
        </a:accent1>
        <a:accent2>
          <a:srgbClr val="99CCFF"/>
        </a:accent2>
        <a:accent3>
          <a:srgbClr val="FEEFD9"/>
        </a:accent3>
        <a:accent4>
          <a:srgbClr val="000000"/>
        </a:accent4>
        <a:accent5>
          <a:srgbClr val="FFBAB1"/>
        </a:accent5>
        <a:accent6>
          <a:srgbClr val="8AB9E7"/>
        </a:accent6>
        <a:hlink>
          <a:srgbClr val="5F5F5F"/>
        </a:hlink>
        <a:folHlink>
          <a:srgbClr val="CBCBCB"/>
        </a:folHlink>
      </a:clrScheme>
      <a:clrMap bg1="lt1" tx1="dk1" bg2="lt2" tx2="dk2" accent1="accent1" accent2="accent2" accent3="accent3" accent4="accent4" accent5="accent5" accent6="accent6" hlink="hlink" folHlink="folHlink"/>
    </a:extraClrScheme>
    <a:extraClrScheme>
      <a:clrScheme name="Communicating Bad News 3">
        <a:dk1>
          <a:srgbClr val="000000"/>
        </a:dk1>
        <a:lt1>
          <a:srgbClr val="FFFFFF"/>
        </a:lt1>
        <a:dk2>
          <a:srgbClr val="000000"/>
        </a:dk2>
        <a:lt2>
          <a:srgbClr val="B2B2B2"/>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Brainstorming Session">
  <a:themeElements>
    <a:clrScheme name="Brainstorming Session 1">
      <a:dk1>
        <a:srgbClr val="FFCC00"/>
      </a:dk1>
      <a:lt1>
        <a:srgbClr val="F8F8F8"/>
      </a:lt1>
      <a:dk2>
        <a:srgbClr val="000000"/>
      </a:dk2>
      <a:lt2>
        <a:srgbClr val="6666FF"/>
      </a:lt2>
      <a:accent1>
        <a:srgbClr val="669900"/>
      </a:accent1>
      <a:accent2>
        <a:srgbClr val="006600"/>
      </a:accent2>
      <a:accent3>
        <a:srgbClr val="AAAAAA"/>
      </a:accent3>
      <a:accent4>
        <a:srgbClr val="D4D4D4"/>
      </a:accent4>
      <a:accent5>
        <a:srgbClr val="B8CAAA"/>
      </a:accent5>
      <a:accent6>
        <a:srgbClr val="005C00"/>
      </a:accent6>
      <a:hlink>
        <a:srgbClr val="0099FF"/>
      </a:hlink>
      <a:folHlink>
        <a:srgbClr val="669900"/>
      </a:folHlink>
    </a:clrScheme>
    <a:fontScheme name="Brainstorming Sess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rainstorming Session 1">
        <a:dk1>
          <a:srgbClr val="FFCC00"/>
        </a:dk1>
        <a:lt1>
          <a:srgbClr val="F8F8F8"/>
        </a:lt1>
        <a:dk2>
          <a:srgbClr val="000000"/>
        </a:dk2>
        <a:lt2>
          <a:srgbClr val="6666FF"/>
        </a:lt2>
        <a:accent1>
          <a:srgbClr val="669900"/>
        </a:accent1>
        <a:accent2>
          <a:srgbClr val="006600"/>
        </a:accent2>
        <a:accent3>
          <a:srgbClr val="AAAAAA"/>
        </a:accent3>
        <a:accent4>
          <a:srgbClr val="D4D4D4"/>
        </a:accent4>
        <a:accent5>
          <a:srgbClr val="B8CAAA"/>
        </a:accent5>
        <a:accent6>
          <a:srgbClr val="005C00"/>
        </a:accent6>
        <a:hlink>
          <a:srgbClr val="0099FF"/>
        </a:hlink>
        <a:folHlink>
          <a:srgbClr val="669900"/>
        </a:folHlink>
      </a:clrScheme>
      <a:clrMap bg1="dk2" tx1="lt1" bg2="dk1" tx2="lt2" accent1="accent1" accent2="accent2" accent3="accent3" accent4="accent4" accent5="accent5" accent6="accent6" hlink="hlink" folHlink="folHlink"/>
    </a:extraClrScheme>
    <a:extraClrScheme>
      <a:clrScheme name="Brainstorming Session 2">
        <a:dk1>
          <a:srgbClr val="868686"/>
        </a:dk1>
        <a:lt1>
          <a:srgbClr val="FFFFFF"/>
        </a:lt1>
        <a:dk2>
          <a:srgbClr val="009999"/>
        </a:dk2>
        <a:lt2>
          <a:srgbClr val="6600FF"/>
        </a:lt2>
        <a:accent1>
          <a:srgbClr val="9999FF"/>
        </a:accent1>
        <a:accent2>
          <a:srgbClr val="CBCBCB"/>
        </a:accent2>
        <a:accent3>
          <a:srgbClr val="FFFFFF"/>
        </a:accent3>
        <a:accent4>
          <a:srgbClr val="727272"/>
        </a:accent4>
        <a:accent5>
          <a:srgbClr val="CACAFF"/>
        </a:accent5>
        <a:accent6>
          <a:srgbClr val="B8B8B8"/>
        </a:accent6>
        <a:hlink>
          <a:srgbClr val="6600FF"/>
        </a:hlink>
        <a:folHlink>
          <a:srgbClr val="009999"/>
        </a:folHlink>
      </a:clrScheme>
      <a:clrMap bg1="lt1" tx1="dk1" bg2="lt2" tx2="dk2" accent1="accent1" accent2="accent2" accent3="accent3" accent4="accent4" accent5="accent5" accent6="accent6" hlink="hlink" folHlink="folHlink"/>
    </a:extraClrScheme>
    <a:extraClrScheme>
      <a:clrScheme name="Brainstorming Session 3">
        <a:dk1>
          <a:srgbClr val="1C1C1C"/>
        </a:dk1>
        <a:lt1>
          <a:srgbClr val="FFFFFF"/>
        </a:lt1>
        <a:dk2>
          <a:srgbClr val="000000"/>
        </a:dk2>
        <a:lt2>
          <a:srgbClr val="969696"/>
        </a:lt2>
        <a:accent1>
          <a:srgbClr val="DDDDDD"/>
        </a:accent1>
        <a:accent2>
          <a:srgbClr val="CBCBCB"/>
        </a:accent2>
        <a:accent3>
          <a:srgbClr val="FFFFFF"/>
        </a:accent3>
        <a:accent4>
          <a:srgbClr val="161616"/>
        </a:accent4>
        <a:accent5>
          <a:srgbClr val="EBEBEB"/>
        </a:accent5>
        <a:accent6>
          <a:srgbClr val="B8B8B8"/>
        </a:accent6>
        <a:hlink>
          <a:srgbClr val="4D4D4D"/>
        </a:hlink>
        <a:folHlink>
          <a:srgbClr val="B2B2B2"/>
        </a:folHlink>
      </a:clrScheme>
      <a:clrMap bg1="lt1" tx1="dk1" bg2="lt2" tx2="dk2" accent1="accent1" accent2="accent2" accent3="accent3" accent4="accent4" accent5="accent5" accent6="accent6" hlink="hlink" folHlink="folHlink"/>
    </a:extraClrScheme>
    <a:extraClrScheme>
      <a:clrScheme name="Brainstorming Session 4">
        <a:dk1>
          <a:srgbClr val="FFCC00"/>
        </a:dk1>
        <a:lt1>
          <a:srgbClr val="FFFFCC"/>
        </a:lt1>
        <a:dk2>
          <a:srgbClr val="000099"/>
        </a:dk2>
        <a:lt2>
          <a:srgbClr val="00CC00"/>
        </a:lt2>
        <a:accent1>
          <a:srgbClr val="3333FF"/>
        </a:accent1>
        <a:accent2>
          <a:srgbClr val="3333CC"/>
        </a:accent2>
        <a:accent3>
          <a:srgbClr val="AAAACA"/>
        </a:accent3>
        <a:accent4>
          <a:srgbClr val="DADAAE"/>
        </a:accent4>
        <a:accent5>
          <a:srgbClr val="ADADFF"/>
        </a:accent5>
        <a:accent6>
          <a:srgbClr val="2D2DB9"/>
        </a:accent6>
        <a:hlink>
          <a:srgbClr val="0099FF"/>
        </a:hlink>
        <a:folHlink>
          <a:srgbClr val="CC9900"/>
        </a:folHlink>
      </a:clrScheme>
      <a:clrMap bg1="dk2" tx1="lt1" bg2="dk1" tx2="lt2" accent1="accent1" accent2="accent2" accent3="accent3" accent4="accent4" accent5="accent5" accent6="accent6" hlink="hlink" folHlink="folHlink"/>
    </a:extraClrScheme>
    <a:extraClrScheme>
      <a:clrScheme name="Brainstorming Session 5">
        <a:dk1>
          <a:srgbClr val="FFFF00"/>
        </a:dk1>
        <a:lt1>
          <a:srgbClr val="FFFFFF"/>
        </a:lt1>
        <a:dk2>
          <a:srgbClr val="FF0033"/>
        </a:dk2>
        <a:lt2>
          <a:srgbClr val="000000"/>
        </a:lt2>
        <a:accent1>
          <a:srgbClr val="330099"/>
        </a:accent1>
        <a:accent2>
          <a:srgbClr val="CC0000"/>
        </a:accent2>
        <a:accent3>
          <a:srgbClr val="FFAAAD"/>
        </a:accent3>
        <a:accent4>
          <a:srgbClr val="DADADA"/>
        </a:accent4>
        <a:accent5>
          <a:srgbClr val="ADAACA"/>
        </a:accent5>
        <a:accent6>
          <a:srgbClr val="B90000"/>
        </a:accent6>
        <a:hlink>
          <a:srgbClr val="0099FF"/>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Helvetica"/>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Helvetica"/>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Warp">
  <a:themeElements>
    <a:clrScheme name="Warp 1">
      <a:dk1>
        <a:srgbClr val="000000"/>
      </a:dk1>
      <a:lt1>
        <a:srgbClr val="FFFFFF"/>
      </a:lt1>
      <a:dk2>
        <a:srgbClr val="238D89"/>
      </a:dk2>
      <a:lt2>
        <a:srgbClr val="FF9900"/>
      </a:lt2>
      <a:accent1>
        <a:srgbClr val="C87700"/>
      </a:accent1>
      <a:accent2>
        <a:srgbClr val="643C00"/>
      </a:accent2>
      <a:accent3>
        <a:srgbClr val="ACC5C4"/>
      </a:accent3>
      <a:accent4>
        <a:srgbClr val="DADADA"/>
      </a:accent4>
      <a:accent5>
        <a:srgbClr val="E0BDAA"/>
      </a:accent5>
      <a:accent6>
        <a:srgbClr val="5A3500"/>
      </a:accent6>
      <a:hlink>
        <a:srgbClr val="FF9933"/>
      </a:hlink>
      <a:folHlink>
        <a:srgbClr val="FFBE5F"/>
      </a:folHlink>
    </a:clrScheme>
    <a:fontScheme name="Warp">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Warp 1">
        <a:dk1>
          <a:srgbClr val="000000"/>
        </a:dk1>
        <a:lt1>
          <a:srgbClr val="FFFFFF"/>
        </a:lt1>
        <a:dk2>
          <a:srgbClr val="238D89"/>
        </a:dk2>
        <a:lt2>
          <a:srgbClr val="FF9900"/>
        </a:lt2>
        <a:accent1>
          <a:srgbClr val="C87700"/>
        </a:accent1>
        <a:accent2>
          <a:srgbClr val="643C00"/>
        </a:accent2>
        <a:accent3>
          <a:srgbClr val="ACC5C4"/>
        </a:accent3>
        <a:accent4>
          <a:srgbClr val="DADADA"/>
        </a:accent4>
        <a:accent5>
          <a:srgbClr val="E0BDAA"/>
        </a:accent5>
        <a:accent6>
          <a:srgbClr val="5A3500"/>
        </a:accent6>
        <a:hlink>
          <a:srgbClr val="FF9933"/>
        </a:hlink>
        <a:folHlink>
          <a:srgbClr val="FFBE5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3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Office Theme</Template>
  <TotalTime>5579</TotalTime>
  <Words>7382</Words>
  <Application>Microsoft Macintosh PowerPoint</Application>
  <PresentationFormat>On-screen Show (4:3)</PresentationFormat>
  <Paragraphs>1166</Paragraphs>
  <Slides>245</Slides>
  <Notes>170</Notes>
  <HiddenSlides>0</HiddenSlides>
  <MMClips>0</MMClips>
  <ScaleCrop>false</ScaleCrop>
  <HeadingPairs>
    <vt:vector size="6" baseType="variant">
      <vt:variant>
        <vt:lpstr>Fonts Used</vt:lpstr>
      </vt:variant>
      <vt:variant>
        <vt:i4>28</vt:i4>
      </vt:variant>
      <vt:variant>
        <vt:lpstr>Theme</vt:lpstr>
      </vt:variant>
      <vt:variant>
        <vt:i4>48</vt:i4>
      </vt:variant>
      <vt:variant>
        <vt:lpstr>Slide Titles</vt:lpstr>
      </vt:variant>
      <vt:variant>
        <vt:i4>245</vt:i4>
      </vt:variant>
    </vt:vector>
  </HeadingPairs>
  <TitlesOfParts>
    <vt:vector size="321" baseType="lpstr">
      <vt:lpstr>acme secret agent</vt:lpstr>
      <vt:lpstr>Alan Den</vt:lpstr>
      <vt:lpstr>Arail</vt:lpstr>
      <vt:lpstr>BATAVIA</vt:lpstr>
      <vt:lpstr>ELLIS</vt:lpstr>
      <vt:lpstr>ＭＳ Ｐゴシック</vt:lpstr>
      <vt:lpstr>Osaka</vt:lpstr>
      <vt:lpstr>PerryGothic Regular</vt:lpstr>
      <vt:lpstr>Times</vt:lpstr>
      <vt:lpstr>Arial</vt:lpstr>
      <vt:lpstr>Arial Black</vt:lpstr>
      <vt:lpstr>Arial Narrow</vt:lpstr>
      <vt:lpstr>Avenir Black</vt:lpstr>
      <vt:lpstr>Bodoni MT Black</vt:lpstr>
      <vt:lpstr>Calibri</vt:lpstr>
      <vt:lpstr>Calibri Light</vt:lpstr>
      <vt:lpstr>Comic Sans MS</vt:lpstr>
      <vt:lpstr>Elephant</vt:lpstr>
      <vt:lpstr>Eras Bold ITC</vt:lpstr>
      <vt:lpstr>Forte</vt:lpstr>
      <vt:lpstr>Georgia</vt:lpstr>
      <vt:lpstr>Helvetica</vt:lpstr>
      <vt:lpstr>Impact</vt:lpstr>
      <vt:lpstr>Rockwell</vt:lpstr>
      <vt:lpstr>Tahoma</vt:lpstr>
      <vt:lpstr>Times New Roman</vt:lpstr>
      <vt:lpstr>Traditional Arabic</vt:lpstr>
      <vt:lpstr>Wingdings</vt:lpstr>
      <vt:lpstr>Office Theme</vt:lpstr>
      <vt:lpstr>1_Office Theme</vt:lpstr>
      <vt:lpstr>3_Orbit</vt:lpstr>
      <vt:lpstr>1_Default Design</vt:lpstr>
      <vt:lpstr>1_Soaring</vt:lpstr>
      <vt:lpstr>5_Soaring</vt:lpstr>
      <vt:lpstr>1_Blank Presentation</vt:lpstr>
      <vt:lpstr>46_Blank Presentation</vt:lpstr>
      <vt:lpstr>Ribbons</vt:lpstr>
      <vt:lpstr>Default Design</vt:lpstr>
      <vt:lpstr>8_Office Theme</vt:lpstr>
      <vt:lpstr>1_Glare</vt:lpstr>
      <vt:lpstr>9_Default Design</vt:lpstr>
      <vt:lpstr>Post Modern</vt:lpstr>
      <vt:lpstr>1_Post Modern</vt:lpstr>
      <vt:lpstr>Orbit</vt:lpstr>
      <vt:lpstr>2_Default Design</vt:lpstr>
      <vt:lpstr>Slit</vt:lpstr>
      <vt:lpstr>Blank Presentation</vt:lpstr>
      <vt:lpstr>3_Default Design</vt:lpstr>
      <vt:lpstr>Communicating Bad News</vt:lpstr>
      <vt:lpstr>Brainstorming Session</vt:lpstr>
      <vt:lpstr>1_Selling a Product or Service</vt:lpstr>
      <vt:lpstr>Selling a Product or Service</vt:lpstr>
      <vt:lpstr>4_Default Design</vt:lpstr>
      <vt:lpstr>5_Default Design</vt:lpstr>
      <vt:lpstr>6_Default Design</vt:lpstr>
      <vt:lpstr>7_Default Design</vt:lpstr>
      <vt:lpstr>Warp</vt:lpstr>
      <vt:lpstr>2_Blank Presentation</vt:lpstr>
      <vt:lpstr>2_Soaring</vt:lpstr>
      <vt:lpstr>4_Office Theme</vt:lpstr>
      <vt:lpstr>51_Blank Presentation</vt:lpstr>
      <vt:lpstr>12_Default Design</vt:lpstr>
      <vt:lpstr>13_Default Design</vt:lpstr>
      <vt:lpstr>36_Office Theme</vt:lpstr>
      <vt:lpstr>8_Default Design</vt:lpstr>
      <vt:lpstr>50_Blank Presentation</vt:lpstr>
      <vt:lpstr>49_Blank Presentation</vt:lpstr>
      <vt:lpstr>12_Office Theme</vt:lpstr>
      <vt:lpstr>3_Mountain</vt:lpstr>
      <vt:lpstr>1_Slit</vt:lpstr>
      <vt:lpstr>Fireball</vt:lpstr>
      <vt:lpstr>1_Ribbons</vt:lpstr>
      <vt:lpstr>24_Office Theme</vt:lpstr>
      <vt:lpstr>10_Default Design</vt:lpstr>
      <vt:lpstr>3_Blank Presentation</vt:lpstr>
      <vt:lpstr>4_Blank Presentation</vt:lpstr>
      <vt:lpstr>PowerPoint Presentation</vt:lpstr>
      <vt:lpstr>ملخص كتاب بنتيكوست</vt:lpstr>
      <vt:lpstr>زيادة الاستقطاب</vt:lpstr>
      <vt:lpstr>فترات عظيمة في حياة المسيح</vt:lpstr>
      <vt:lpstr>ظهورات قيامة يسوع</vt:lpstr>
      <vt:lpstr>PowerPoint Presentation</vt:lpstr>
      <vt:lpstr>The Tomb &amp; Golgotha Over Time</vt:lpstr>
      <vt:lpstr>AD 325-335 Constantine's Church (Open air Triportico)</vt:lpstr>
      <vt:lpstr>11th-12th Cent. Crusader Church (Enclosed Triportico)</vt:lpstr>
      <vt:lpstr>Church of the Holy Sepulchre (Embellished Domes Today)</vt:lpstr>
      <vt:lpstr>Church of the Holy Sepulchre (Embellished Domes Today)</vt:lpstr>
      <vt:lpstr>PowerPoint Presentation</vt:lpstr>
      <vt:lpstr>الجندي الروماني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1. القبر الفارغ يرينا أن المسيح حي اليوم (يوحنا 20: 1-9)</vt:lpstr>
      <vt:lpstr>فيلم إنجيل يوحنا</vt:lpstr>
      <vt:lpstr>ثلاثة شهود أساسيين</vt:lpstr>
      <vt:lpstr>الحجر قد دحرج</vt:lpstr>
      <vt:lpstr>بستان القبر</vt:lpstr>
      <vt:lpstr>أكفان فارغة</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عطلة نهاية أسبوع نبويَّة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النظر في يوحنا 20: 5-8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قيامة المسيح تقابل حاجتك     (يوحنا 20: 10-29)</vt:lpstr>
      <vt:lpstr>PowerPoint Presentation</vt:lpstr>
      <vt:lpstr>من دحرج الحجر؟</vt:lpstr>
      <vt:lpstr>PowerPoint Presentation</vt:lpstr>
      <vt:lpstr>حراس مرتشون (28: 12)</vt:lpstr>
      <vt:lpstr>PowerPoint Presentation</vt:lpstr>
      <vt:lpstr>هل يمكن للبشر ومن هم في أجساد ممجدة  أن يعيشوا معاً؟</vt:lpstr>
      <vt:lpstr>Could mortals and those in glorified bodies really live together?</vt:lpstr>
      <vt:lpstr>Could mortals and those in glorified bodies really live together?</vt:lpstr>
      <vt:lpstr>أدركا يسوع  عند العشاء فقط</vt:lpstr>
      <vt:lpstr>Could mortals and those in glorified bodies really live together?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PowerPoint Presentation</vt:lpstr>
      <vt:lpstr>2. قيامة المسيح تقابل حاجتك     (يوحنا 20: 10-29)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2. قيامة المسيح تقابل حاجتك     (يوحنا 20: 10-29)</vt:lpstr>
      <vt:lpstr>ما الذي يتطلبه الأمر لتغيير بطرس اليائس؟</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كيف يستردنا يسوع بعد أن أفسدنا الأشياء حقًا؟</vt:lpstr>
      <vt:lpstr>بطرس النادم</vt:lpstr>
      <vt:lpstr>مخلص قائم</vt:lpstr>
      <vt:lpstr>بحر طبرية (يوحنا 21)</vt:lpstr>
      <vt:lpstr>تحركات</vt:lpstr>
      <vt:lpstr> 1. اعترف بحاجتك للمسيح حتى عندما تشعر بالأهلية (21: 1-14) </vt:lpstr>
      <vt:lpstr>هل أمسكتم شيئاً؟</vt:lpstr>
      <vt:lpstr>لا  ألقوا شباككم للجانب الأيمن  قف</vt:lpstr>
      <vt:lpstr>يوحنا: إنه الرب  بطرس يقفز</vt:lpstr>
      <vt:lpstr>ما الفكرة في هذه المعجزة؟</vt:lpstr>
      <vt:lpstr>Fish Déjà Vu</vt:lpstr>
      <vt:lpstr>هل تعترف أنك بحاجة إلى المسيح  حتى في مجال اختصاصك؟</vt:lpstr>
      <vt:lpstr> هل بعتم شيئاً؟  لا يا رب</vt:lpstr>
      <vt:lpstr>ما هو مجال اختصاصك؟</vt:lpstr>
      <vt:lpstr> 1. اعترف بحاجتك للمسيح حتى عندما تشعر بالأهلية (21: 1-14) </vt:lpstr>
      <vt:lpstr> 2. أظهر محبتك للمسيح من خلال حب البشر  (21: 15-17)</vt:lpstr>
      <vt:lpstr>أتحبني أكثر من  هؤلاء؟</vt:lpstr>
      <vt:lpstr>ثلاثة أسئلة</vt:lpstr>
      <vt:lpstr>ثلاثة استردادات</vt:lpstr>
      <vt:lpstr>ارع خرافي</vt:lpstr>
      <vt:lpstr>مسؤولية التعليم</vt:lpstr>
      <vt:lpstr>لا تطعم الأغنام الوجبات السريعة</vt:lpstr>
      <vt:lpstr>لا تستغل الأغنام</vt:lpstr>
      <vt:lpstr>ارع خرافي</vt:lpstr>
      <vt:lpstr>كيف تخرج بطرس من نفقه</vt:lpstr>
      <vt:lpstr>هل تحب الآخرين محبة غير مشروطة؟</vt:lpstr>
      <vt:lpstr>محبة الآخرين هي محبة المسيح</vt:lpstr>
      <vt:lpstr>تصنيفات المواهب (1 بطرس 4: 11)</vt:lpstr>
      <vt:lpstr> 1. اعترف بحاجتك للمسيح حتى عندما تشعر بالأهلية (21: 1-14) </vt:lpstr>
      <vt:lpstr> 2. أظهر محبتك للمسيح من خلال حب البشر  (21: 15-17)</vt:lpstr>
      <vt:lpstr>3. لا تقلق بخصوص خطة المسيح للآخرين (21: 18-23)</vt:lpstr>
      <vt:lpstr>ولكن متى شخت فإنك تمد يدك وآخر يمنطقك ويحملك حيث لا تشاء (يو 21: 18)</vt:lpstr>
      <vt:lpstr>قال ليسوع يا رب وهذا ما له  (يوحنا 21: 21)</vt:lpstr>
      <vt:lpstr>قال له يسوع إن كنت أشاء أنه يبقى حتى أجيء  فماذا لك اتبعني أنت (يوحنا 21: 22)</vt:lpstr>
      <vt:lpstr>يأمرنا يسوع أيضاً  أن لا نسأل  عن دعوته للآخرين </vt:lpstr>
      <vt:lpstr>كيف يستردنا يسوع؟</vt:lpstr>
      <vt:lpstr> يستردنا يسوع إلى الدعوة  التي لديه لنا</vt:lpstr>
      <vt:lpstr>كيف تجد الدعوة التي لديه لحياتك؟</vt:lpstr>
      <vt:lpstr> 1. اعترف بحاجتك للمسيح حتى عندما تشعر بالأهلية (21: 1-14) </vt:lpstr>
      <vt:lpstr> 2. أظهر محبتك للمسيح من خلال حب البشر  (21: 15-17)</vt:lpstr>
      <vt:lpstr>3. لا تقلق بخصوص خطة المسيح للآخرين (21: 18-23)</vt:lpstr>
      <vt:lpstr>خلاصة يوحنا (21: 24-25)</vt:lpstr>
      <vt:lpstr>آمن بيسوع</vt:lpstr>
      <vt:lpstr>المتغيرات النصية في يوحنا 20: 31</vt:lpstr>
      <vt:lpstr>اتبعني</vt:lpstr>
      <vt:lpstr>PowerPoint Presentation</vt:lpstr>
      <vt:lpstr>متى 28: 18-20</vt:lpstr>
      <vt:lpstr>بما أن المسيح ملك  فالمؤمنون سوف يحكمون معه</vt:lpstr>
      <vt:lpstr>المؤمنون سيحكمون الأرض (رؤ 5: 10)</vt:lpstr>
      <vt:lpstr>رسم بياني حسب رؤيا 20: 4-6</vt:lpstr>
      <vt:lpstr> بما أن يسوع تمم كل المتطلبات  ليكون ملك إسرائيل  فسوف نملك معه</vt:lpstr>
      <vt:lpstr>هل تثق بالملك الآن؟</vt:lpstr>
      <vt:lpstr>هل تقف؟</vt:lpstr>
      <vt:lpstr>يسوع خروف وأسد معاً</vt:lpstr>
      <vt:lpstr>أثق بموتك لأجلي</vt:lpstr>
      <vt:lpstr>هل أنت مستعد لتحكم؟</vt:lpstr>
      <vt:lpstr>كن أميناً الآن </vt:lpstr>
      <vt:lpstr>مرقس 16: 9-20</vt:lpstr>
      <vt:lpstr>3 أنواع من نصوص المخطوطات</vt:lpstr>
      <vt:lpstr>ماذا عن مرقس 16: 9-20؟</vt:lpstr>
      <vt:lpstr>التطبيق</vt:lpstr>
      <vt:lpstr>PowerPoint Presentation</vt:lpstr>
      <vt:lpstr>PowerPoint Presentation</vt:lpstr>
      <vt:lpstr>PowerPoint Presentation</vt:lpstr>
      <vt:lpstr>اعمال ١ : ١-٢  اَلْكَلاَمُ الأَوَّلُ أَنْشَأْتُهُ يَا ثَاوُفِيلُسُ عَنْ جَمِيعِ مَا ابْتَدَأَ يَسُوعُ يَفْعَلُهُ وَيُعَلِّمُ بِهِ ٢ إِلَى الْيَوْمِ الَّذِي ارْتَفَعَ فِيهِ بَعْدَ مَا أَوْصَى بِالرُّوحِ الْقُدُسِ الرُّسُلَ الَّذِينَ اخْتَارَهُمْ. </vt:lpstr>
      <vt:lpstr>اعمال ١ : ٣ا  اَلَّذِينَ أَرَاهُمْ أَيْضاً نَفْسَهُ حَيّاً بِبَرَاهِينَ كَثِيرَةٍ بَعْدَ مَا تَأَلَّمَ وَهُوَ يَظْهَرُ لَهُمْ أَرْبَعِينَ يَوْماً</vt:lpstr>
      <vt:lpstr>PowerPoint Presentation</vt:lpstr>
      <vt:lpstr>PowerPoint Presentation</vt:lpstr>
      <vt:lpstr>PowerPoint Presentation</vt:lpstr>
      <vt:lpstr>PowerPoint Presentation</vt:lpstr>
      <vt:lpstr>PowerPoint Presentation</vt:lpstr>
      <vt:lpstr>اعمال ١ : ٣  اَلَّذِينَ أَرَاهُمْ أَيْضاً نَفْسَهُ حَيّاً بِبَرَاهِينَ كَثِيرَةٍ بَعْدَ مَا تَأَلَّمَ وَهُوَ يَظْهَرُ لَهُمْ أَرْبَعِينَ يَوْماً وَيَتَكَلَّمُ عَنِ الْأُمُورِ الْمُخْتَصَّةِ بِمَلَكُوتِ اللهِ. </vt:lpstr>
      <vt:lpstr>نظرةٌ عامَّةٌ إلى المستقبَل</vt:lpstr>
      <vt:lpstr>مملكة سياسية حرفية</vt:lpstr>
      <vt:lpstr>United Nations Building, New York</vt:lpstr>
      <vt:lpstr>حياة طويلة بشكل لا يصدق</vt:lpstr>
      <vt:lpstr>PowerPoint Presentation</vt:lpstr>
      <vt:lpstr>الخصائص الرئيسية لسفر أعمال الرسل</vt:lpstr>
      <vt:lpstr>يَا رَبُّ هَلْ فِي هَذَا الْوَقْتِ تَرُدُّ الْمُلْكَ إِلَى إِسْرَائِيلَ؟</vt:lpstr>
      <vt:lpstr>PowerPoint Presentation</vt:lpstr>
      <vt:lpstr>تكونون لي شهوداً في</vt:lpstr>
      <vt:lpstr>وقفة ( دور )الشاهد</vt:lpstr>
      <vt:lpstr>أعمال ٨:١</vt:lpstr>
      <vt:lpstr>Bible Lands Blank Map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استخدمت بإذن رسمي</vt:lpstr>
      <vt:lpstr>الروح القدس يغادر ويرجع</vt:lpstr>
      <vt:lpstr>صعود يسوع إلى الآب</vt:lpstr>
      <vt:lpstr>PowerPoint Presentation</vt:lpstr>
      <vt:lpstr>خدمة الجليل</vt:lpstr>
      <vt:lpstr>مقدمة</vt:lpstr>
      <vt:lpstr>مقدمة إلى الأمثال</vt:lpstr>
      <vt:lpstr>الأمثال : وجهات نظر</vt:lpstr>
      <vt:lpstr>هياكل الأمثال المشتركة  الأمثال المتشابهة</vt:lpstr>
      <vt:lpstr>هياكل الأمثال المشتركة  الأمثال المتشابهة</vt:lpstr>
      <vt:lpstr>خدمة نساء عديدات (لوقا 7: 36-8: 3)</vt:lpstr>
      <vt:lpstr>التاريخية</vt:lpstr>
      <vt:lpstr>التمايزات اللاهوتية</vt:lpstr>
      <vt:lpstr>PowerPoint Presentation</vt:lpstr>
      <vt:lpstr>لماذا كتب يوحنا عن معجزات يسوع؟</vt:lpstr>
      <vt:lpstr>المعجزات اعتبارات الخلفية</vt:lpstr>
      <vt:lpstr>المعجزات اعتبارات خلفية</vt:lpstr>
      <vt:lpstr>تاريخية</vt:lpstr>
      <vt:lpstr>لكل إنجيل خاصيته اللاهوتية</vt:lpstr>
      <vt:lpstr>الإنسحاب من الجليل</vt:lpstr>
      <vt:lpstr>الإنسحاب من الجليل</vt:lpstr>
      <vt:lpstr>الإنسحاب من الجليل</vt:lpstr>
      <vt:lpstr>الخاصية اللاهوتية</vt:lpstr>
      <vt:lpstr>خلاصة</vt:lpstr>
      <vt:lpstr>Black</vt:lpstr>
      <vt:lpstr>حياة المسيح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Heal</dc:creator>
  <cp:lastModifiedBy>Rick Griffith</cp:lastModifiedBy>
  <cp:revision>48</cp:revision>
  <dcterms:created xsi:type="dcterms:W3CDTF">2018-02-05T03:13:19Z</dcterms:created>
  <dcterms:modified xsi:type="dcterms:W3CDTF">2024-06-23T05:17:45Z</dcterms:modified>
</cp:coreProperties>
</file>