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2.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4.xml" ContentType="application/vnd.openxmlformats-officedocument.theme+xml"/>
  <Override PartName="/ppt/slideLayouts/slideLayout473.xml" ContentType="application/vnd.openxmlformats-officedocument.presentationml.slideLayout+xml"/>
  <Override PartName="/ppt/theme/theme45.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7.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9.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0.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1.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2.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3.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5.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7.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8.xml" ContentType="application/vnd.openxmlformats-officedocument.theme+xml"/>
  <Override PartName="/ppt/slideLayouts/slideLayout597.xml" ContentType="application/vnd.openxmlformats-officedocument.presentationml.slideLayout+xml"/>
  <Override PartName="/ppt/theme/theme59.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60.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1.xml" ContentType="application/vnd.openxmlformats-officedocument.theme+xml"/>
  <Override PartName="/ppt/slideLayouts/slideLayout613.xml" ContentType="application/vnd.openxmlformats-officedocument.presentationml.slideLayout+xml"/>
  <Override PartName="/ppt/theme/theme62.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63.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4.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5.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theme/themeOverride4.xml" ContentType="application/vnd.openxmlformats-officedocument.themeOverr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46" r:id="rId6"/>
    <p:sldMasterId id="2147483771" r:id="rId7"/>
    <p:sldMasterId id="2147483783" r:id="rId8"/>
    <p:sldMasterId id="2147483797" r:id="rId9"/>
    <p:sldMasterId id="2147483811" r:id="rId10"/>
    <p:sldMasterId id="2147483824" r:id="rId11"/>
    <p:sldMasterId id="2147483836" r:id="rId12"/>
    <p:sldMasterId id="2147483848" r:id="rId13"/>
    <p:sldMasterId id="2147483861" r:id="rId14"/>
    <p:sldMasterId id="2147483873" r:id="rId15"/>
    <p:sldMasterId id="2147483885" r:id="rId16"/>
    <p:sldMasterId id="2147483897" r:id="rId17"/>
    <p:sldMasterId id="2147483909" r:id="rId18"/>
    <p:sldMasterId id="2147483921" r:id="rId19"/>
    <p:sldMasterId id="2147483933" r:id="rId20"/>
    <p:sldMasterId id="2147483945" r:id="rId21"/>
    <p:sldMasterId id="2147483957" r:id="rId22"/>
    <p:sldMasterId id="2147483969" r:id="rId23"/>
    <p:sldMasterId id="2147483981" r:id="rId24"/>
    <p:sldMasterId id="2147483993" r:id="rId25"/>
    <p:sldMasterId id="2147484005" r:id="rId26"/>
    <p:sldMasterId id="2147484017" r:id="rId27"/>
    <p:sldMasterId id="2147484029" r:id="rId28"/>
    <p:sldMasterId id="2147484041" r:id="rId29"/>
    <p:sldMasterId id="2147484053" r:id="rId30"/>
    <p:sldMasterId id="2147484065" r:id="rId31"/>
    <p:sldMasterId id="2147484067" r:id="rId32"/>
    <p:sldMasterId id="2147484079" r:id="rId33"/>
    <p:sldMasterId id="2147484095" r:id="rId34"/>
    <p:sldMasterId id="2147484107" r:id="rId35"/>
    <p:sldMasterId id="2147484119" r:id="rId36"/>
    <p:sldMasterId id="2147484121" r:id="rId37"/>
    <p:sldMasterId id="2147484123" r:id="rId38"/>
    <p:sldMasterId id="2147484137" r:id="rId39"/>
    <p:sldMasterId id="2147484151" r:id="rId40"/>
    <p:sldMasterId id="2147484163" r:id="rId41"/>
    <p:sldMasterId id="2147484176" r:id="rId42"/>
    <p:sldMasterId id="2147484188" r:id="rId43"/>
    <p:sldMasterId id="2147484201" r:id="rId44"/>
    <p:sldMasterId id="2147484214" r:id="rId45"/>
    <p:sldMasterId id="2147484216" r:id="rId46"/>
    <p:sldMasterId id="2147484230" r:id="rId47"/>
    <p:sldMasterId id="2147484242" r:id="rId48"/>
    <p:sldMasterId id="2147484254" r:id="rId49"/>
    <p:sldMasterId id="2147484267" r:id="rId50"/>
    <p:sldMasterId id="2147484279" r:id="rId51"/>
    <p:sldMasterId id="2147484293" r:id="rId52"/>
    <p:sldMasterId id="2147484306" r:id="rId53"/>
    <p:sldMasterId id="2147484318" r:id="rId54"/>
    <p:sldMasterId id="2147484321" r:id="rId55"/>
    <p:sldMasterId id="2147484333" r:id="rId56"/>
    <p:sldMasterId id="2147484345" r:id="rId57"/>
    <p:sldMasterId id="2147484348" r:id="rId58"/>
    <p:sldMasterId id="2147484352" r:id="rId59"/>
    <p:sldMasterId id="2147484354" r:id="rId60"/>
    <p:sldMasterId id="2147484368" r:id="rId61"/>
    <p:sldMasterId id="2147484371" r:id="rId62"/>
    <p:sldMasterId id="2147484373" r:id="rId63"/>
    <p:sldMasterId id="2147484385" r:id="rId64"/>
    <p:sldMasterId id="2147484388" r:id="rId65"/>
    <p:sldMasterId id="2147484400" r:id="rId66"/>
  </p:sldMasterIdLst>
  <p:notesMasterIdLst>
    <p:notesMasterId r:id="rId389"/>
  </p:notesMasterIdLst>
  <p:sldIdLst>
    <p:sldId id="256" r:id="rId67"/>
    <p:sldId id="5764" r:id="rId68"/>
    <p:sldId id="5763" r:id="rId69"/>
    <p:sldId id="5765" r:id="rId70"/>
    <p:sldId id="465" r:id="rId71"/>
    <p:sldId id="466" r:id="rId72"/>
    <p:sldId id="467" r:id="rId73"/>
    <p:sldId id="463" r:id="rId74"/>
    <p:sldId id="5617" r:id="rId75"/>
    <p:sldId id="5347" r:id="rId76"/>
    <p:sldId id="5339" r:id="rId77"/>
    <p:sldId id="5625" r:id="rId78"/>
    <p:sldId id="5422" r:id="rId79"/>
    <p:sldId id="5627" r:id="rId80"/>
    <p:sldId id="5425" r:id="rId81"/>
    <p:sldId id="5424" r:id="rId82"/>
    <p:sldId id="5426" r:id="rId83"/>
    <p:sldId id="5423" r:id="rId84"/>
    <p:sldId id="5507" r:id="rId85"/>
    <p:sldId id="257" r:id="rId86"/>
    <p:sldId id="5624" r:id="rId87"/>
    <p:sldId id="5417" r:id="rId88"/>
    <p:sldId id="5416" r:id="rId89"/>
    <p:sldId id="402" r:id="rId90"/>
    <p:sldId id="5626" r:id="rId91"/>
    <p:sldId id="5415" r:id="rId92"/>
    <p:sldId id="258" r:id="rId93"/>
    <p:sldId id="5414" r:id="rId94"/>
    <p:sldId id="5722" r:id="rId95"/>
    <p:sldId id="399" r:id="rId96"/>
    <p:sldId id="400" r:id="rId97"/>
    <p:sldId id="401" r:id="rId98"/>
    <p:sldId id="403" r:id="rId99"/>
    <p:sldId id="5728" r:id="rId100"/>
    <p:sldId id="404" r:id="rId101"/>
    <p:sldId id="405" r:id="rId102"/>
    <p:sldId id="259" r:id="rId103"/>
    <p:sldId id="278" r:id="rId104"/>
    <p:sldId id="279" r:id="rId105"/>
    <p:sldId id="280" r:id="rId106"/>
    <p:sldId id="282" r:id="rId107"/>
    <p:sldId id="297" r:id="rId108"/>
    <p:sldId id="5622" r:id="rId109"/>
    <p:sldId id="5734" r:id="rId110"/>
    <p:sldId id="4240" r:id="rId111"/>
    <p:sldId id="5729" r:id="rId112"/>
    <p:sldId id="5730" r:id="rId113"/>
    <p:sldId id="260" r:id="rId114"/>
    <p:sldId id="281" r:id="rId115"/>
    <p:sldId id="283" r:id="rId116"/>
    <p:sldId id="284" r:id="rId117"/>
    <p:sldId id="285" r:id="rId118"/>
    <p:sldId id="286" r:id="rId119"/>
    <p:sldId id="287" r:id="rId120"/>
    <p:sldId id="288" r:id="rId121"/>
    <p:sldId id="406" r:id="rId122"/>
    <p:sldId id="261" r:id="rId123"/>
    <p:sldId id="289" r:id="rId124"/>
    <p:sldId id="290" r:id="rId125"/>
    <p:sldId id="291" r:id="rId126"/>
    <p:sldId id="292" r:id="rId127"/>
    <p:sldId id="293" r:id="rId128"/>
    <p:sldId id="294" r:id="rId129"/>
    <p:sldId id="295" r:id="rId130"/>
    <p:sldId id="296" r:id="rId131"/>
    <p:sldId id="407" r:id="rId132"/>
    <p:sldId id="262" r:id="rId133"/>
    <p:sldId id="5723" r:id="rId134"/>
    <p:sldId id="411" r:id="rId135"/>
    <p:sldId id="263" r:id="rId136"/>
    <p:sldId id="363" r:id="rId137"/>
    <p:sldId id="264" r:id="rId138"/>
    <p:sldId id="357" r:id="rId139"/>
    <p:sldId id="358" r:id="rId140"/>
    <p:sldId id="359" r:id="rId141"/>
    <p:sldId id="360" r:id="rId142"/>
    <p:sldId id="361" r:id="rId143"/>
    <p:sldId id="265" r:id="rId144"/>
    <p:sldId id="266" r:id="rId145"/>
    <p:sldId id="299" r:id="rId146"/>
    <p:sldId id="300" r:id="rId147"/>
    <p:sldId id="301" r:id="rId148"/>
    <p:sldId id="302" r:id="rId149"/>
    <p:sldId id="303" r:id="rId150"/>
    <p:sldId id="304" r:id="rId151"/>
    <p:sldId id="305" r:id="rId152"/>
    <p:sldId id="306" r:id="rId153"/>
    <p:sldId id="307" r:id="rId154"/>
    <p:sldId id="308" r:id="rId155"/>
    <p:sldId id="312" r:id="rId156"/>
    <p:sldId id="313" r:id="rId157"/>
    <p:sldId id="314" r:id="rId158"/>
    <p:sldId id="309" r:id="rId159"/>
    <p:sldId id="5621" r:id="rId160"/>
    <p:sldId id="267" r:id="rId161"/>
    <p:sldId id="410" r:id="rId162"/>
    <p:sldId id="311" r:id="rId163"/>
    <p:sldId id="315" r:id="rId164"/>
    <p:sldId id="316" r:id="rId165"/>
    <p:sldId id="317" r:id="rId166"/>
    <p:sldId id="318" r:id="rId167"/>
    <p:sldId id="319" r:id="rId168"/>
    <p:sldId id="320" r:id="rId169"/>
    <p:sldId id="321" r:id="rId170"/>
    <p:sldId id="322" r:id="rId171"/>
    <p:sldId id="323" r:id="rId172"/>
    <p:sldId id="324" r:id="rId173"/>
    <p:sldId id="5620" r:id="rId174"/>
    <p:sldId id="268" r:id="rId175"/>
    <p:sldId id="326" r:id="rId176"/>
    <p:sldId id="327" r:id="rId177"/>
    <p:sldId id="328" r:id="rId178"/>
    <p:sldId id="329" r:id="rId179"/>
    <p:sldId id="330" r:id="rId180"/>
    <p:sldId id="331" r:id="rId181"/>
    <p:sldId id="332" r:id="rId182"/>
    <p:sldId id="333" r:id="rId183"/>
    <p:sldId id="334" r:id="rId184"/>
    <p:sldId id="335" r:id="rId185"/>
    <p:sldId id="336" r:id="rId186"/>
    <p:sldId id="337" r:id="rId187"/>
    <p:sldId id="338" r:id="rId188"/>
    <p:sldId id="339" r:id="rId189"/>
    <p:sldId id="340" r:id="rId190"/>
    <p:sldId id="341" r:id="rId191"/>
    <p:sldId id="5619" r:id="rId192"/>
    <p:sldId id="458" r:id="rId193"/>
    <p:sldId id="409" r:id="rId194"/>
    <p:sldId id="343" r:id="rId195"/>
    <p:sldId id="344" r:id="rId196"/>
    <p:sldId id="345" r:id="rId197"/>
    <p:sldId id="346" r:id="rId198"/>
    <p:sldId id="347" r:id="rId199"/>
    <p:sldId id="348" r:id="rId200"/>
    <p:sldId id="349" r:id="rId201"/>
    <p:sldId id="350" r:id="rId202"/>
    <p:sldId id="351" r:id="rId203"/>
    <p:sldId id="352" r:id="rId204"/>
    <p:sldId id="353" r:id="rId205"/>
    <p:sldId id="354" r:id="rId206"/>
    <p:sldId id="355" r:id="rId207"/>
    <p:sldId id="5618" r:id="rId208"/>
    <p:sldId id="414" r:id="rId209"/>
    <p:sldId id="415" r:id="rId210"/>
    <p:sldId id="416" r:id="rId211"/>
    <p:sldId id="417" r:id="rId212"/>
    <p:sldId id="418" r:id="rId213"/>
    <p:sldId id="419" r:id="rId214"/>
    <p:sldId id="420" r:id="rId215"/>
    <p:sldId id="421" r:id="rId216"/>
    <p:sldId id="422" r:id="rId217"/>
    <p:sldId id="423" r:id="rId218"/>
    <p:sldId id="424" r:id="rId219"/>
    <p:sldId id="425" r:id="rId220"/>
    <p:sldId id="426" r:id="rId221"/>
    <p:sldId id="427" r:id="rId222"/>
    <p:sldId id="5629" r:id="rId223"/>
    <p:sldId id="429" r:id="rId224"/>
    <p:sldId id="430" r:id="rId225"/>
    <p:sldId id="431" r:id="rId226"/>
    <p:sldId id="432" r:id="rId227"/>
    <p:sldId id="433" r:id="rId228"/>
    <p:sldId id="434" r:id="rId229"/>
    <p:sldId id="435" r:id="rId230"/>
    <p:sldId id="436" r:id="rId231"/>
    <p:sldId id="437" r:id="rId232"/>
    <p:sldId id="438" r:id="rId233"/>
    <p:sldId id="439" r:id="rId234"/>
    <p:sldId id="440" r:id="rId235"/>
    <p:sldId id="441" r:id="rId236"/>
    <p:sldId id="445" r:id="rId237"/>
    <p:sldId id="446" r:id="rId238"/>
    <p:sldId id="447" r:id="rId239"/>
    <p:sldId id="448" r:id="rId240"/>
    <p:sldId id="449" r:id="rId241"/>
    <p:sldId id="450" r:id="rId242"/>
    <p:sldId id="451" r:id="rId243"/>
    <p:sldId id="5630" r:id="rId244"/>
    <p:sldId id="5631" r:id="rId245"/>
    <p:sldId id="444" r:id="rId246"/>
    <p:sldId id="455" r:id="rId247"/>
    <p:sldId id="456" r:id="rId248"/>
    <p:sldId id="5529" r:id="rId249"/>
    <p:sldId id="457" r:id="rId250"/>
    <p:sldId id="269" r:id="rId251"/>
    <p:sldId id="364" r:id="rId252"/>
    <p:sldId id="5296" r:id="rId253"/>
    <p:sldId id="5735" r:id="rId254"/>
    <p:sldId id="365" r:id="rId255"/>
    <p:sldId id="366" r:id="rId256"/>
    <p:sldId id="367" r:id="rId257"/>
    <p:sldId id="368" r:id="rId258"/>
    <p:sldId id="369" r:id="rId259"/>
    <p:sldId id="370" r:id="rId260"/>
    <p:sldId id="371" r:id="rId261"/>
    <p:sldId id="372" r:id="rId262"/>
    <p:sldId id="373" r:id="rId263"/>
    <p:sldId id="374" r:id="rId264"/>
    <p:sldId id="375" r:id="rId265"/>
    <p:sldId id="376" r:id="rId266"/>
    <p:sldId id="377" r:id="rId267"/>
    <p:sldId id="378" r:id="rId268"/>
    <p:sldId id="275" r:id="rId269"/>
    <p:sldId id="5732" r:id="rId270"/>
    <p:sldId id="270" r:id="rId271"/>
    <p:sldId id="598" r:id="rId272"/>
    <p:sldId id="4461" r:id="rId273"/>
    <p:sldId id="4462" r:id="rId274"/>
    <p:sldId id="599" r:id="rId275"/>
    <p:sldId id="600" r:id="rId276"/>
    <p:sldId id="601" r:id="rId277"/>
    <p:sldId id="602" r:id="rId278"/>
    <p:sldId id="604" r:id="rId279"/>
    <p:sldId id="4463" r:id="rId280"/>
    <p:sldId id="5221" r:id="rId281"/>
    <p:sldId id="4465" r:id="rId282"/>
    <p:sldId id="4466" r:id="rId283"/>
    <p:sldId id="906" r:id="rId284"/>
    <p:sldId id="605" r:id="rId285"/>
    <p:sldId id="4958" r:id="rId286"/>
    <p:sldId id="4471" r:id="rId287"/>
    <p:sldId id="3665" r:id="rId288"/>
    <p:sldId id="4472" r:id="rId289"/>
    <p:sldId id="3681" r:id="rId290"/>
    <p:sldId id="5287" r:id="rId291"/>
    <p:sldId id="4473" r:id="rId292"/>
    <p:sldId id="606" r:id="rId293"/>
    <p:sldId id="607" r:id="rId294"/>
    <p:sldId id="609" r:id="rId295"/>
    <p:sldId id="610" r:id="rId296"/>
    <p:sldId id="611" r:id="rId297"/>
    <p:sldId id="612" r:id="rId298"/>
    <p:sldId id="613" r:id="rId299"/>
    <p:sldId id="2389" r:id="rId300"/>
    <p:sldId id="5623" r:id="rId301"/>
    <p:sldId id="412" r:id="rId302"/>
    <p:sldId id="271" r:id="rId303"/>
    <p:sldId id="379" r:id="rId304"/>
    <p:sldId id="380" r:id="rId305"/>
    <p:sldId id="381" r:id="rId306"/>
    <p:sldId id="382" r:id="rId307"/>
    <p:sldId id="383" r:id="rId308"/>
    <p:sldId id="384" r:id="rId309"/>
    <p:sldId id="385" r:id="rId310"/>
    <p:sldId id="387" r:id="rId311"/>
    <p:sldId id="388" r:id="rId312"/>
    <p:sldId id="272" r:id="rId313"/>
    <p:sldId id="413" r:id="rId314"/>
    <p:sldId id="389" r:id="rId315"/>
    <p:sldId id="390" r:id="rId316"/>
    <p:sldId id="392" r:id="rId317"/>
    <p:sldId id="393" r:id="rId318"/>
    <p:sldId id="394" r:id="rId319"/>
    <p:sldId id="395" r:id="rId320"/>
    <p:sldId id="396" r:id="rId321"/>
    <p:sldId id="397" r:id="rId322"/>
    <p:sldId id="398" r:id="rId323"/>
    <p:sldId id="4816" r:id="rId324"/>
    <p:sldId id="4817" r:id="rId325"/>
    <p:sldId id="5736" r:id="rId326"/>
    <p:sldId id="5737" r:id="rId327"/>
    <p:sldId id="4845" r:id="rId328"/>
    <p:sldId id="4846" r:id="rId329"/>
    <p:sldId id="4847" r:id="rId330"/>
    <p:sldId id="4848" r:id="rId331"/>
    <p:sldId id="1230" r:id="rId332"/>
    <p:sldId id="5738" r:id="rId333"/>
    <p:sldId id="5739" r:id="rId334"/>
    <p:sldId id="1214" r:id="rId335"/>
    <p:sldId id="5740" r:id="rId336"/>
    <p:sldId id="3648" r:id="rId337"/>
    <p:sldId id="4839" r:id="rId338"/>
    <p:sldId id="5741" r:id="rId339"/>
    <p:sldId id="4819" r:id="rId340"/>
    <p:sldId id="5742" r:id="rId341"/>
    <p:sldId id="5743" r:id="rId342"/>
    <p:sldId id="5744" r:id="rId343"/>
    <p:sldId id="4818" r:id="rId344"/>
    <p:sldId id="5745" r:id="rId345"/>
    <p:sldId id="5746" r:id="rId346"/>
    <p:sldId id="4840" r:id="rId347"/>
    <p:sldId id="4821" r:id="rId348"/>
    <p:sldId id="5747" r:id="rId349"/>
    <p:sldId id="5748" r:id="rId350"/>
    <p:sldId id="1216" r:id="rId351"/>
    <p:sldId id="5749" r:id="rId352"/>
    <p:sldId id="5640" r:id="rId353"/>
    <p:sldId id="5750" r:id="rId354"/>
    <p:sldId id="4820" r:id="rId355"/>
    <p:sldId id="274" r:id="rId356"/>
    <p:sldId id="4851" r:id="rId357"/>
    <p:sldId id="5751" r:id="rId358"/>
    <p:sldId id="5752" r:id="rId359"/>
    <p:sldId id="1218" r:id="rId360"/>
    <p:sldId id="5753" r:id="rId361"/>
    <p:sldId id="5754" r:id="rId362"/>
    <p:sldId id="5755" r:id="rId363"/>
    <p:sldId id="4530" r:id="rId364"/>
    <p:sldId id="1220" r:id="rId365"/>
    <p:sldId id="5756" r:id="rId366"/>
    <p:sldId id="5757" r:id="rId367"/>
    <p:sldId id="5758" r:id="rId368"/>
    <p:sldId id="4838" r:id="rId369"/>
    <p:sldId id="1221" r:id="rId370"/>
    <p:sldId id="4528" r:id="rId371"/>
    <p:sldId id="4529" r:id="rId372"/>
    <p:sldId id="1224" r:id="rId373"/>
    <p:sldId id="5759" r:id="rId374"/>
    <p:sldId id="1225" r:id="rId375"/>
    <p:sldId id="1226" r:id="rId376"/>
    <p:sldId id="5760" r:id="rId377"/>
    <p:sldId id="5761" r:id="rId378"/>
    <p:sldId id="502" r:id="rId379"/>
    <p:sldId id="4120" r:id="rId380"/>
    <p:sldId id="1228" r:id="rId381"/>
    <p:sldId id="5762" r:id="rId382"/>
    <p:sldId id="4841" r:id="rId383"/>
    <p:sldId id="4842" r:id="rId384"/>
    <p:sldId id="4843" r:id="rId385"/>
    <p:sldId id="4844" r:id="rId386"/>
    <p:sldId id="276" r:id="rId387"/>
    <p:sldId id="277" r:id="rId3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764"/>
            <p14:sldId id="5763"/>
            <p14:sldId id="5765"/>
            <p14:sldId id="465"/>
            <p14:sldId id="466"/>
            <p14:sldId id="467"/>
            <p14:sldId id="463"/>
            <p14:sldId id="5617"/>
            <p14:sldId id="5347"/>
            <p14:sldId id="5339"/>
            <p14:sldId id="5625"/>
            <p14:sldId id="5422"/>
            <p14:sldId id="5627"/>
            <p14:sldId id="5425"/>
            <p14:sldId id="5424"/>
            <p14:sldId id="5426"/>
            <p14:sldId id="5423"/>
            <p14:sldId id="5507"/>
          </p14:sldIdLst>
        </p14:section>
        <p14:section name="A. Preparation by the Women" id="{26C1BC22-497F-4365-8F33-E10AE22E26DB}">
          <p14:sldIdLst>
            <p14:sldId id="257"/>
            <p14:sldId id="5624"/>
            <p14:sldId id="5417"/>
            <p14:sldId id="5416"/>
            <p14:sldId id="402"/>
            <p14:sldId id="5626"/>
            <p14:sldId id="5415"/>
          </p14:sldIdLst>
        </p14:section>
        <p14:section name="B. Opening of the Tomb" id="{C1492A6E-2CF6-4CDE-A431-A25A4E8D32C8}">
          <p14:sldIdLst>
            <p14:sldId id="258"/>
            <p14:sldId id="5414"/>
            <p14:sldId id="5722"/>
            <p14:sldId id="399"/>
            <p14:sldId id="400"/>
            <p14:sldId id="401"/>
            <p14:sldId id="403"/>
            <p14:sldId id="5728"/>
            <p14:sldId id="404"/>
            <p14:sldId id="405"/>
          </p14:sldIdLst>
        </p14:section>
        <p14:section name="C. Visit of the Women" id="{44F684ED-8599-4D79-84A5-E30A6C3C2FC6}">
          <p14:sldIdLst>
            <p14:sldId id="259"/>
            <p14:sldId id="278"/>
            <p14:sldId id="279"/>
            <p14:sldId id="280"/>
            <p14:sldId id="282"/>
            <p14:sldId id="297"/>
            <p14:sldId id="5622"/>
            <p14:sldId id="5734"/>
            <p14:sldId id="4240"/>
            <p14:sldId id="5729"/>
            <p14:sldId id="5730"/>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5723"/>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12"/>
            <p14:sldId id="313"/>
            <p14:sldId id="314"/>
            <p14:sldId id="309"/>
            <p14:sldId id="5621"/>
          </p14:sldIdLst>
        </p14:section>
        <p14:section name="K. Appearance to Eleven" id="{BDB8CDF1-5C14-4270-A483-EA7242D7C0DA}">
          <p14:sldIdLst>
            <p14:sldId id="267"/>
            <p14:sldId id="410"/>
            <p14:sldId id="311"/>
            <p14:sldId id="315"/>
            <p14:sldId id="316"/>
            <p14:sldId id="317"/>
            <p14:sldId id="318"/>
            <p14:sldId id="319"/>
            <p14:sldId id="320"/>
            <p14:sldId id="321"/>
            <p14:sldId id="322"/>
            <p14:sldId id="323"/>
            <p14:sldId id="324"/>
            <p14:sldId id="5620"/>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5619"/>
            <p14:sldId id="458"/>
            <p14:sldId id="409"/>
            <p14:sldId id="343"/>
            <p14:sldId id="344"/>
            <p14:sldId id="345"/>
            <p14:sldId id="346"/>
            <p14:sldId id="347"/>
            <p14:sldId id="348"/>
            <p14:sldId id="349"/>
            <p14:sldId id="350"/>
            <p14:sldId id="351"/>
            <p14:sldId id="352"/>
            <p14:sldId id="353"/>
            <p14:sldId id="354"/>
            <p14:sldId id="355"/>
            <p14:sldId id="5618"/>
            <p14:sldId id="414"/>
            <p14:sldId id="415"/>
            <p14:sldId id="416"/>
            <p14:sldId id="417"/>
            <p14:sldId id="418"/>
            <p14:sldId id="419"/>
            <p14:sldId id="420"/>
            <p14:sldId id="421"/>
            <p14:sldId id="422"/>
            <p14:sldId id="423"/>
            <p14:sldId id="424"/>
            <p14:sldId id="425"/>
            <p14:sldId id="426"/>
            <p14:sldId id="427"/>
            <p14:sldId id="5629"/>
            <p14:sldId id="429"/>
            <p14:sldId id="430"/>
            <p14:sldId id="431"/>
            <p14:sldId id="432"/>
            <p14:sldId id="433"/>
            <p14:sldId id="434"/>
            <p14:sldId id="435"/>
            <p14:sldId id="436"/>
            <p14:sldId id="437"/>
            <p14:sldId id="438"/>
            <p14:sldId id="439"/>
            <p14:sldId id="440"/>
            <p14:sldId id="441"/>
            <p14:sldId id="445"/>
            <p14:sldId id="446"/>
            <p14:sldId id="447"/>
            <p14:sldId id="448"/>
            <p14:sldId id="449"/>
            <p14:sldId id="450"/>
            <p14:sldId id="451"/>
            <p14:sldId id="5630"/>
            <p14:sldId id="5631"/>
            <p14:sldId id="444"/>
            <p14:sldId id="455"/>
            <p14:sldId id="456"/>
            <p14:sldId id="5529"/>
            <p14:sldId id="457"/>
          </p14:sldIdLst>
        </p14:section>
        <p14:section name="M. Commission to Disciples" id="{7C69DB6A-393B-4558-8934-95929A0648DF}">
          <p14:sldIdLst>
            <p14:sldId id="269"/>
            <p14:sldId id="364"/>
            <p14:sldId id="5296"/>
            <p14:sldId id="5735"/>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 id="5732"/>
          </p14:sldIdLst>
        </p14:section>
        <p14:section name="O. Ascension of Christ" id="{D0AA46B2-6B3B-4BBF-809E-929D219F0834}">
          <p14:sldIdLst>
            <p14:sldId id="270"/>
            <p14:sldId id="598"/>
            <p14:sldId id="4461"/>
            <p14:sldId id="4462"/>
            <p14:sldId id="599"/>
            <p14:sldId id="600"/>
            <p14:sldId id="601"/>
            <p14:sldId id="602"/>
            <p14:sldId id="604"/>
            <p14:sldId id="4463"/>
            <p14:sldId id="5221"/>
            <p14:sldId id="4465"/>
            <p14:sldId id="4466"/>
            <p14:sldId id="906"/>
            <p14:sldId id="605"/>
            <p14:sldId id="4958"/>
            <p14:sldId id="4471"/>
            <p14:sldId id="3665"/>
            <p14:sldId id="4472"/>
            <p14:sldId id="3681"/>
            <p14:sldId id="5287"/>
            <p14:sldId id="4473"/>
            <p14:sldId id="606"/>
            <p14:sldId id="607"/>
            <p14:sldId id="609"/>
            <p14:sldId id="610"/>
            <p14:sldId id="611"/>
            <p14:sldId id="612"/>
            <p14:sldId id="613"/>
            <p14:sldId id="2389"/>
            <p14:sldId id="5623"/>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Lst>
        </p14:section>
        <p14:section name="Supplements" id="{85ECCE7E-B015-0846-8EAF-8E4074603F0E}">
          <p14:sldIdLst>
            <p14:sldId id="4816"/>
            <p14:sldId id="4817"/>
            <p14:sldId id="5736"/>
            <p14:sldId id="5737"/>
            <p14:sldId id="4845"/>
            <p14:sldId id="4846"/>
            <p14:sldId id="4847"/>
            <p14:sldId id="4848"/>
            <p14:sldId id="1230"/>
            <p14:sldId id="5738"/>
            <p14:sldId id="5739"/>
            <p14:sldId id="1214"/>
            <p14:sldId id="5740"/>
            <p14:sldId id="3648"/>
            <p14:sldId id="4839"/>
            <p14:sldId id="5741"/>
            <p14:sldId id="4819"/>
            <p14:sldId id="5742"/>
            <p14:sldId id="5743"/>
            <p14:sldId id="5744"/>
            <p14:sldId id="4818"/>
            <p14:sldId id="5745"/>
            <p14:sldId id="5746"/>
            <p14:sldId id="4840"/>
            <p14:sldId id="4821"/>
            <p14:sldId id="5747"/>
            <p14:sldId id="5748"/>
            <p14:sldId id="1216"/>
            <p14:sldId id="5749"/>
            <p14:sldId id="5640"/>
            <p14:sldId id="5750"/>
            <p14:sldId id="4820"/>
            <p14:sldId id="274"/>
            <p14:sldId id="4851"/>
            <p14:sldId id="5751"/>
            <p14:sldId id="5752"/>
            <p14:sldId id="1218"/>
            <p14:sldId id="5753"/>
            <p14:sldId id="5754"/>
            <p14:sldId id="5755"/>
            <p14:sldId id="4530"/>
            <p14:sldId id="1220"/>
            <p14:sldId id="5756"/>
            <p14:sldId id="5757"/>
            <p14:sldId id="5758"/>
            <p14:sldId id="4838"/>
            <p14:sldId id="1221"/>
            <p14:sldId id="4528"/>
            <p14:sldId id="4529"/>
            <p14:sldId id="1224"/>
            <p14:sldId id="5759"/>
            <p14:sldId id="1225"/>
            <p14:sldId id="1226"/>
            <p14:sldId id="5760"/>
            <p14:sldId id="5761"/>
            <p14:sldId id="502"/>
            <p14:sldId id="4120"/>
            <p14:sldId id="1228"/>
            <p14:sldId id="5762"/>
            <p14:sldId id="4841"/>
            <p14:sldId id="4842"/>
            <p14:sldId id="4843"/>
            <p14:sldId id="4844"/>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472F26"/>
    <a:srgbClr val="565455"/>
    <a:srgbClr val="E4D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29" autoAdjust="0"/>
    <p:restoredTop sz="72160" autoAdjust="0"/>
  </p:normalViewPr>
  <p:slideViewPr>
    <p:cSldViewPr snapToGrid="0">
      <p:cViewPr varScale="1">
        <p:scale>
          <a:sx n="94" d="100"/>
          <a:sy n="94" d="100"/>
        </p:scale>
        <p:origin x="336" y="488"/>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366" Type="http://schemas.openxmlformats.org/officeDocument/2006/relationships/slide" Target="slides/slide300.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377" Type="http://schemas.openxmlformats.org/officeDocument/2006/relationships/slide" Target="slides/slide311.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346" Type="http://schemas.openxmlformats.org/officeDocument/2006/relationships/slide" Target="slides/slide280.xml"/><Relationship Id="rId388" Type="http://schemas.openxmlformats.org/officeDocument/2006/relationships/slide" Target="slides/slide322.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357" Type="http://schemas.openxmlformats.org/officeDocument/2006/relationships/slide" Target="slides/slide291.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368" Type="http://schemas.openxmlformats.org/officeDocument/2006/relationships/slide" Target="slides/slide302.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379" Type="http://schemas.openxmlformats.org/officeDocument/2006/relationships/slide" Target="slides/slide313.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390" Type="http://schemas.openxmlformats.org/officeDocument/2006/relationships/presProps" Target="presProps.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348" Type="http://schemas.openxmlformats.org/officeDocument/2006/relationships/slide" Target="slides/slide282.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61" Type="http://schemas.openxmlformats.org/officeDocument/2006/relationships/slide" Target="slides/slide195.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1.xml"/><Relationship Id="rId359" Type="http://schemas.openxmlformats.org/officeDocument/2006/relationships/slide" Target="slides/slide293.xml"/><Relationship Id="rId98" Type="http://schemas.openxmlformats.org/officeDocument/2006/relationships/slide" Target="slides/slide32.xml"/><Relationship Id="rId121" Type="http://schemas.openxmlformats.org/officeDocument/2006/relationships/slide" Target="slides/slide55.xml"/><Relationship Id="rId163" Type="http://schemas.openxmlformats.org/officeDocument/2006/relationships/slide" Target="slides/slide97.xml"/><Relationship Id="rId219" Type="http://schemas.openxmlformats.org/officeDocument/2006/relationships/slide" Target="slides/slide153.xml"/><Relationship Id="rId370" Type="http://schemas.openxmlformats.org/officeDocument/2006/relationships/slide" Target="slides/slide304.xml"/><Relationship Id="rId230" Type="http://schemas.openxmlformats.org/officeDocument/2006/relationships/slide" Target="slides/slide164.xml"/><Relationship Id="rId25" Type="http://schemas.openxmlformats.org/officeDocument/2006/relationships/slideMaster" Target="slideMasters/slideMaster25.xml"/><Relationship Id="rId67" Type="http://schemas.openxmlformats.org/officeDocument/2006/relationships/slide" Target="slides/slide1.xml"/><Relationship Id="rId272" Type="http://schemas.openxmlformats.org/officeDocument/2006/relationships/slide" Target="slides/slide206.xml"/><Relationship Id="rId328" Type="http://schemas.openxmlformats.org/officeDocument/2006/relationships/slide" Target="slides/slide262.xml"/><Relationship Id="rId132" Type="http://schemas.openxmlformats.org/officeDocument/2006/relationships/slide" Target="slides/slide66.xml"/><Relationship Id="rId174" Type="http://schemas.openxmlformats.org/officeDocument/2006/relationships/slide" Target="slides/slide108.xml"/><Relationship Id="rId381" Type="http://schemas.openxmlformats.org/officeDocument/2006/relationships/slide" Target="slides/slide315.xml"/><Relationship Id="rId241" Type="http://schemas.openxmlformats.org/officeDocument/2006/relationships/slide" Target="slides/slide175.xml"/><Relationship Id="rId36" Type="http://schemas.openxmlformats.org/officeDocument/2006/relationships/slideMaster" Target="slideMasters/slideMaster36.xml"/><Relationship Id="rId283" Type="http://schemas.openxmlformats.org/officeDocument/2006/relationships/slide" Target="slides/slide217.xml"/><Relationship Id="rId339" Type="http://schemas.openxmlformats.org/officeDocument/2006/relationships/slide" Target="slides/slide273.xml"/><Relationship Id="rId78" Type="http://schemas.openxmlformats.org/officeDocument/2006/relationships/slide" Target="slides/slide12.xml"/><Relationship Id="rId101" Type="http://schemas.openxmlformats.org/officeDocument/2006/relationships/slide" Target="slides/slide35.xml"/><Relationship Id="rId143" Type="http://schemas.openxmlformats.org/officeDocument/2006/relationships/slide" Target="slides/slide77.xml"/><Relationship Id="rId185" Type="http://schemas.openxmlformats.org/officeDocument/2006/relationships/slide" Target="slides/slide119.xml"/><Relationship Id="rId350" Type="http://schemas.openxmlformats.org/officeDocument/2006/relationships/slide" Target="slides/slide284.xml"/><Relationship Id="rId9" Type="http://schemas.openxmlformats.org/officeDocument/2006/relationships/slideMaster" Target="slideMasters/slideMaster9.xml"/><Relationship Id="rId210" Type="http://schemas.openxmlformats.org/officeDocument/2006/relationships/slide" Target="slides/slide144.xml"/><Relationship Id="rId392" Type="http://schemas.openxmlformats.org/officeDocument/2006/relationships/theme" Target="theme/theme1.xml"/><Relationship Id="rId252" Type="http://schemas.openxmlformats.org/officeDocument/2006/relationships/slide" Target="slides/slide186.xml"/><Relationship Id="rId294" Type="http://schemas.openxmlformats.org/officeDocument/2006/relationships/slide" Target="slides/slide228.xml"/><Relationship Id="rId308" Type="http://schemas.openxmlformats.org/officeDocument/2006/relationships/slide" Target="slides/slide242.xml"/><Relationship Id="rId47" Type="http://schemas.openxmlformats.org/officeDocument/2006/relationships/slideMaster" Target="slideMasters/slideMaster47.xml"/><Relationship Id="rId89" Type="http://schemas.openxmlformats.org/officeDocument/2006/relationships/slide" Target="slides/slide23.xml"/><Relationship Id="rId112" Type="http://schemas.openxmlformats.org/officeDocument/2006/relationships/slide" Target="slides/slide46.xml"/><Relationship Id="rId154" Type="http://schemas.openxmlformats.org/officeDocument/2006/relationships/slide" Target="slides/slide88.xml"/><Relationship Id="rId361" Type="http://schemas.openxmlformats.org/officeDocument/2006/relationships/slide" Target="slides/slide295.xml"/><Relationship Id="rId196"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351" Type="http://schemas.openxmlformats.org/officeDocument/2006/relationships/slide" Target="slides/slide285.xml"/><Relationship Id="rId372" Type="http://schemas.openxmlformats.org/officeDocument/2006/relationships/slide" Target="slides/slide306.xml"/><Relationship Id="rId393" Type="http://schemas.openxmlformats.org/officeDocument/2006/relationships/tableStyles" Target="tableStyles.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slide" Target="slides/slide275.xml"/><Relationship Id="rId362" Type="http://schemas.openxmlformats.org/officeDocument/2006/relationships/slide" Target="slides/slide296.xml"/><Relationship Id="rId383" Type="http://schemas.openxmlformats.org/officeDocument/2006/relationships/slide" Target="slides/slide317.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352" Type="http://schemas.openxmlformats.org/officeDocument/2006/relationships/slide" Target="slides/slide286.xml"/><Relationship Id="rId373" Type="http://schemas.openxmlformats.org/officeDocument/2006/relationships/slide" Target="slides/slide307.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slide" Target="slides/slide276.xml"/><Relationship Id="rId363" Type="http://schemas.openxmlformats.org/officeDocument/2006/relationships/slide" Target="slides/slide297.xml"/><Relationship Id="rId384" Type="http://schemas.openxmlformats.org/officeDocument/2006/relationships/slide" Target="slides/slide318.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353" Type="http://schemas.openxmlformats.org/officeDocument/2006/relationships/slide" Target="slides/slide287.xml"/><Relationship Id="rId374" Type="http://schemas.openxmlformats.org/officeDocument/2006/relationships/slide" Target="slides/slide308.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slide" Target="slides/slide277.xml"/><Relationship Id="rId364" Type="http://schemas.openxmlformats.org/officeDocument/2006/relationships/slide" Target="slides/slide298.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385" Type="http://schemas.openxmlformats.org/officeDocument/2006/relationships/slide" Target="slides/slide319.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354" Type="http://schemas.openxmlformats.org/officeDocument/2006/relationships/slide" Target="slides/slide28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75"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slide" Target="slides/slide2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365" Type="http://schemas.openxmlformats.org/officeDocument/2006/relationships/slide" Target="slides/slide299.xml"/><Relationship Id="rId386" Type="http://schemas.openxmlformats.org/officeDocument/2006/relationships/slide" Target="slides/slide320.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355" Type="http://schemas.openxmlformats.org/officeDocument/2006/relationships/slide" Target="slides/slide289.xml"/><Relationship Id="rId376"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345" Type="http://schemas.openxmlformats.org/officeDocument/2006/relationships/slide" Target="slides/slide279.xml"/><Relationship Id="rId387" Type="http://schemas.openxmlformats.org/officeDocument/2006/relationships/slide" Target="slides/slide321.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356" Type="http://schemas.openxmlformats.org/officeDocument/2006/relationships/slide" Target="slides/slide290.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367" Type="http://schemas.openxmlformats.org/officeDocument/2006/relationships/slide" Target="slides/slide301.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378" Type="http://schemas.openxmlformats.org/officeDocument/2006/relationships/slide" Target="slides/slide312.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347" Type="http://schemas.openxmlformats.org/officeDocument/2006/relationships/slide" Target="slides/slide281.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389" Type="http://schemas.openxmlformats.org/officeDocument/2006/relationships/notesMaster" Target="notesMasters/notesMaster1.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358" Type="http://schemas.openxmlformats.org/officeDocument/2006/relationships/slide" Target="slides/slide292.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369" Type="http://schemas.openxmlformats.org/officeDocument/2006/relationships/slide" Target="slides/slide303.xml"/><Relationship Id="rId173" Type="http://schemas.openxmlformats.org/officeDocument/2006/relationships/slide" Target="slides/slide107.xml"/><Relationship Id="rId229" Type="http://schemas.openxmlformats.org/officeDocument/2006/relationships/slide" Target="slides/slide163.xml"/><Relationship Id="rId380" Type="http://schemas.openxmlformats.org/officeDocument/2006/relationships/slide" Target="slides/slide314.xml"/><Relationship Id="rId240" Type="http://schemas.openxmlformats.org/officeDocument/2006/relationships/slide" Target="slides/slide174.xml"/><Relationship Id="rId35" Type="http://schemas.openxmlformats.org/officeDocument/2006/relationships/slideMaster" Target="slideMasters/slideMaster35.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38" Type="http://schemas.openxmlformats.org/officeDocument/2006/relationships/slide" Target="slides/slide272.xml"/><Relationship Id="rId8" Type="http://schemas.openxmlformats.org/officeDocument/2006/relationships/slideMaster" Target="slideMasters/slideMaster8.xml"/><Relationship Id="rId142" Type="http://schemas.openxmlformats.org/officeDocument/2006/relationships/slide" Target="slides/slide76.xml"/><Relationship Id="rId184" Type="http://schemas.openxmlformats.org/officeDocument/2006/relationships/slide" Target="slides/slide118.xml"/><Relationship Id="rId391" Type="http://schemas.openxmlformats.org/officeDocument/2006/relationships/viewProps" Target="viewProps.xml"/><Relationship Id="rId251" Type="http://schemas.openxmlformats.org/officeDocument/2006/relationships/slide" Target="slides/slide185.xml"/><Relationship Id="rId46" Type="http://schemas.openxmlformats.org/officeDocument/2006/relationships/slideMaster" Target="slideMasters/slideMaster46.xml"/><Relationship Id="rId293" Type="http://schemas.openxmlformats.org/officeDocument/2006/relationships/slide" Target="slides/slide227.xml"/><Relationship Id="rId307" Type="http://schemas.openxmlformats.org/officeDocument/2006/relationships/slide" Target="slides/slide241.xml"/><Relationship Id="rId349" Type="http://schemas.openxmlformats.org/officeDocument/2006/relationships/slide" Target="slides/slide283.xml"/><Relationship Id="rId88" Type="http://schemas.openxmlformats.org/officeDocument/2006/relationships/slide" Target="slides/slide22.xml"/><Relationship Id="rId111" Type="http://schemas.openxmlformats.org/officeDocument/2006/relationships/slide" Target="slides/slide45.xml"/><Relationship Id="rId153" Type="http://schemas.openxmlformats.org/officeDocument/2006/relationships/slide" Target="slides/slide87.xml"/><Relationship Id="rId195" Type="http://schemas.openxmlformats.org/officeDocument/2006/relationships/slide" Target="slides/slide129.xml"/><Relationship Id="rId209" Type="http://schemas.openxmlformats.org/officeDocument/2006/relationships/slide" Target="slides/slide143.xml"/><Relationship Id="rId360" Type="http://schemas.openxmlformats.org/officeDocument/2006/relationships/slide" Target="slides/slide294.xml"/><Relationship Id="rId220" Type="http://schemas.openxmlformats.org/officeDocument/2006/relationships/slide" Target="slides/slide15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6.xml"/><Relationship Id="rId318" Type="http://schemas.openxmlformats.org/officeDocument/2006/relationships/slide" Target="slides/slide252.xml"/><Relationship Id="rId99" Type="http://schemas.openxmlformats.org/officeDocument/2006/relationships/slide" Target="slides/slide33.xml"/><Relationship Id="rId122" Type="http://schemas.openxmlformats.org/officeDocument/2006/relationships/slide" Target="slides/slide56.xml"/><Relationship Id="rId164" Type="http://schemas.openxmlformats.org/officeDocument/2006/relationships/slide" Target="slides/slide98.xml"/><Relationship Id="rId371" Type="http://schemas.openxmlformats.org/officeDocument/2006/relationships/slide" Target="slides/slide305.xml"/><Relationship Id="rId26" Type="http://schemas.openxmlformats.org/officeDocument/2006/relationships/slideMaster" Target="slideMasters/slideMaster26.xml"/><Relationship Id="rId231" Type="http://schemas.openxmlformats.org/officeDocument/2006/relationships/slide" Target="slides/slide165.xml"/><Relationship Id="rId273" Type="http://schemas.openxmlformats.org/officeDocument/2006/relationships/slide" Target="slides/slide207.xml"/><Relationship Id="rId329" Type="http://schemas.openxmlformats.org/officeDocument/2006/relationships/slide" Target="slides/slide263.xml"/><Relationship Id="rId68" Type="http://schemas.openxmlformats.org/officeDocument/2006/relationships/slide" Target="slides/slide2.xml"/><Relationship Id="rId133" Type="http://schemas.openxmlformats.org/officeDocument/2006/relationships/slide" Target="slides/slide67.xml"/><Relationship Id="rId175" Type="http://schemas.openxmlformats.org/officeDocument/2006/relationships/slide" Target="slides/slide109.xml"/><Relationship Id="rId340" Type="http://schemas.openxmlformats.org/officeDocument/2006/relationships/slide" Target="slides/slide274.xml"/><Relationship Id="rId200" Type="http://schemas.openxmlformats.org/officeDocument/2006/relationships/slide" Target="slides/slide134.xml"/><Relationship Id="rId382" Type="http://schemas.openxmlformats.org/officeDocument/2006/relationships/slide" Target="slides/slide3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dirty="0"/>
            <a:t>يسوع</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dirty="0"/>
            <a:t>حي</a:t>
          </a:r>
          <a:endParaRPr lang="en-US"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kern="1200" dirty="0"/>
            <a:t>يسوع</a:t>
          </a:r>
          <a:endParaRPr lang="en-US" sz="36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pPr/>
              <a:t>12/12/2025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pPr/>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00.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0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15FA-B4BF-C7C2-ED13-FB236B415E92}"/>
            </a:ext>
          </a:extLst>
        </p:cNvPr>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D995B326-388D-767C-E60F-29F0F2AD4930}"/>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27E5C2A2-5A2F-5A3B-2146-B5E372E0EC9C}"/>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Small Group Discussion: Why is the resurrection important to you? What is the most important reason?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Rom 1:4 NLT and he was shown to be the Son of God when he was raised from the dead by the power of the Holy Spirit. He is Jesus Christ our Lord.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1Cor. 15:12</a:t>
            </a:r>
            <a:r>
              <a:rPr lang="en-SG" sz="1200" kern="1200" dirty="0">
                <a:solidFill>
                  <a:schemeClr val="tx1"/>
                </a:solidFill>
                <a:effectLst/>
                <a:latin typeface="+mn-lt"/>
                <a:ea typeface="+mn-ea"/>
                <a:cs typeface="+mn-cs"/>
              </a:rPr>
              <a:t>    But tell me this—since we preach that Christ rose from the dead, why are some of you saying there will be no resurrection of the dead? </a:t>
            </a:r>
            <a:r>
              <a:rPr lang="en-SG" sz="1200" b="1"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 For if there is no resurrection of the dead, then Christ has not been raised either. </a:t>
            </a:r>
            <a:r>
              <a:rPr lang="en-SG" sz="1200" b="1"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 And if Christ has not been raised, then all our preaching is useless, and your faith is useless. </a:t>
            </a:r>
            <a:r>
              <a:rPr lang="en-SG" sz="1200" b="1" kern="1200" dirty="0">
                <a:solidFill>
                  <a:schemeClr val="tx1"/>
                </a:solidFill>
                <a:effectLst/>
                <a:latin typeface="+mn-lt"/>
                <a:ea typeface="+mn-ea"/>
                <a:cs typeface="+mn-cs"/>
              </a:rPr>
              <a:t>15</a:t>
            </a:r>
            <a:r>
              <a:rPr lang="en-SG" sz="1200" kern="1200" dirty="0">
                <a:solidFill>
                  <a:schemeClr val="tx1"/>
                </a:solidFill>
                <a:effectLst/>
                <a:latin typeface="+mn-lt"/>
                <a:ea typeface="+mn-ea"/>
                <a:cs typeface="+mn-cs"/>
              </a:rPr>
              <a:t> And we apostles would all be lying about God—for we have said that God raised Christ from the grave. But that can’t be true if there is no resurrection of the dead. </a:t>
            </a:r>
            <a:r>
              <a:rPr lang="en-SG" sz="1200" b="1" kern="1200" dirty="0">
                <a:solidFill>
                  <a:schemeClr val="tx1"/>
                </a:solidFill>
                <a:effectLst/>
                <a:latin typeface="+mn-lt"/>
                <a:ea typeface="+mn-ea"/>
                <a:cs typeface="+mn-cs"/>
              </a:rPr>
              <a:t>16</a:t>
            </a:r>
            <a:r>
              <a:rPr lang="en-SG" sz="1200" kern="1200" dirty="0">
                <a:solidFill>
                  <a:schemeClr val="tx1"/>
                </a:solidFill>
                <a:effectLst/>
                <a:latin typeface="+mn-lt"/>
                <a:ea typeface="+mn-ea"/>
                <a:cs typeface="+mn-cs"/>
              </a:rPr>
              <a:t> And if there is no resurrection of the dead, then Christ has not been raised. </a:t>
            </a:r>
            <a:r>
              <a:rPr lang="en-SG" sz="1200" b="1" kern="1200" dirty="0">
                <a:solidFill>
                  <a:schemeClr val="tx1"/>
                </a:solidFill>
                <a:effectLst/>
                <a:latin typeface="+mn-lt"/>
                <a:ea typeface="+mn-ea"/>
                <a:cs typeface="+mn-cs"/>
              </a:rPr>
              <a:t>17</a:t>
            </a:r>
            <a:r>
              <a:rPr lang="en-SG" sz="1200" kern="1200" dirty="0">
                <a:solidFill>
                  <a:schemeClr val="tx1"/>
                </a:solidFill>
                <a:effectLst/>
                <a:latin typeface="+mn-lt"/>
                <a:ea typeface="+mn-ea"/>
                <a:cs typeface="+mn-cs"/>
              </a:rPr>
              <a:t> And if Christ has not been raised, then your faith is useless and you are still guilty of your sins. </a:t>
            </a:r>
            <a:r>
              <a:rPr lang="en-SG" sz="1200" b="1" kern="1200" dirty="0">
                <a:solidFill>
                  <a:schemeClr val="tx1"/>
                </a:solidFill>
                <a:effectLst/>
                <a:latin typeface="+mn-lt"/>
                <a:ea typeface="+mn-ea"/>
                <a:cs typeface="+mn-cs"/>
              </a:rPr>
              <a:t>18</a:t>
            </a:r>
            <a:r>
              <a:rPr lang="en-SG" sz="1200" kern="1200" dirty="0">
                <a:solidFill>
                  <a:schemeClr val="tx1"/>
                </a:solidFill>
                <a:effectLst/>
                <a:latin typeface="+mn-lt"/>
                <a:ea typeface="+mn-ea"/>
                <a:cs typeface="+mn-cs"/>
              </a:rPr>
              <a:t> In that case, all who have died believing in Christ are lost! </a:t>
            </a:r>
            <a:r>
              <a:rPr lang="en-SG" sz="1200" b="1" kern="1200" dirty="0">
                <a:solidFill>
                  <a:schemeClr val="tx1"/>
                </a:solidFill>
                <a:effectLst/>
                <a:latin typeface="+mn-lt"/>
                <a:ea typeface="+mn-ea"/>
                <a:cs typeface="+mn-cs"/>
              </a:rPr>
              <a:t>19</a:t>
            </a:r>
            <a:r>
              <a:rPr lang="en-SG" sz="1200" kern="1200" dirty="0">
                <a:solidFill>
                  <a:schemeClr val="tx1"/>
                </a:solidFill>
                <a:effectLst/>
                <a:latin typeface="+mn-lt"/>
                <a:ea typeface="+mn-ea"/>
                <a:cs typeface="+mn-cs"/>
              </a:rPr>
              <a:t> And if our hope in Christ is only for this life, we are more to be pitied than anyone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Anyone who resurrects is greater than Jesus if Jesus did not 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Acts 1:1</a:t>
            </a:r>
            <a:r>
              <a:rPr lang="en-SG" sz="1200" kern="1200" dirty="0">
                <a:solidFill>
                  <a:schemeClr val="tx1"/>
                </a:solidFill>
                <a:effectLst/>
                <a:latin typeface="+mn-lt"/>
                <a:ea typeface="+mn-ea"/>
                <a:cs typeface="+mn-cs"/>
              </a:rPr>
              <a:t>    In my first book, I told you, Theophilus, about everything Jesus began to do and teach </a:t>
            </a:r>
            <a:r>
              <a:rPr lang="en-SG" sz="1200" b="1" kern="1200" dirty="0">
                <a:solidFill>
                  <a:schemeClr val="tx1"/>
                </a:solidFill>
                <a:effectLst/>
                <a:latin typeface="+mn-lt"/>
                <a:ea typeface="+mn-ea"/>
                <a:cs typeface="+mn-cs"/>
              </a:rPr>
              <a:t>2</a:t>
            </a:r>
            <a:r>
              <a:rPr lang="en-SG" sz="1200" kern="1200" dirty="0">
                <a:solidFill>
                  <a:schemeClr val="tx1"/>
                </a:solidFill>
                <a:effectLst/>
                <a:latin typeface="+mn-lt"/>
                <a:ea typeface="+mn-ea"/>
                <a:cs typeface="+mn-cs"/>
              </a:rPr>
              <a:t> until the day he was taken up to heaven after giving his chosen apostles further instructions through the Holy Spirit. </a:t>
            </a:r>
            <a:r>
              <a:rPr lang="en-SG" sz="1200" b="1" kern="1200" dirty="0">
                <a:solidFill>
                  <a:schemeClr val="tx1"/>
                </a:solidFill>
                <a:effectLst/>
                <a:latin typeface="+mn-lt"/>
                <a:ea typeface="+mn-ea"/>
                <a:cs typeface="+mn-cs"/>
              </a:rPr>
              <a:t>3</a:t>
            </a:r>
            <a:r>
              <a:rPr lang="en-SG" sz="1200" kern="1200" dirty="0">
                <a:solidFill>
                  <a:schemeClr val="tx1"/>
                </a:solidFill>
                <a:effectLst/>
                <a:latin typeface="+mn-lt"/>
                <a:ea typeface="+mn-ea"/>
                <a:cs typeface="+mn-cs"/>
              </a:rPr>
              <a:t> During the forty days after he suffered and died, he appeared to the apostles from time to time, and he proved to them in many ways that he was actually alive. And he talked to them about the Kingdom of God.</a:t>
            </a:r>
          </a:p>
        </p:txBody>
      </p:sp>
      <p:sp>
        <p:nvSpPr>
          <p:cNvPr id="54275" name="Slide Number Placeholder 3">
            <a:extLst>
              <a:ext uri="{FF2B5EF4-FFF2-40B4-BE49-F238E27FC236}">
                <a16:creationId xmlns:a16="http://schemas.microsoft.com/office/drawing/2014/main" id="{DDD8DAB2-93EC-88B6-A8B8-A872312358E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96970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Jesus died at a public execution spot near the north-south road outside the western city wall. He was buried on the opposite end of a stone quarry, yet only 140 feet away. Until AD 44 when another wall on the west enclosed them, these locations lay outside the walls at the time of the Crucifixion.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the following 300 years, various buildings identified Golgotha, including Emperor Hadrian's marble statue of Venus. These developments confirmed the real location of the crucifixion. See the Expedition Bible video by Joel Kramer at https://www.youtube.com/watch?v=ufVXZBrbSsU</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After Constantine professed Christianity, his mother Helena visited Jerusalem and was disappointed to see such a small memorial to Jesus's death and resurrection.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So, Queen Mother Helena embarked on a significant building project. She filled in the quarry to make the Triportico enclosed the tomb under a massive rotunda, as well as constructed a large worship hall extending to Golgotha, a hil which was cut away up to the crucifixion spot itself. The Triportico enabled people at Golgotha to see across a flat area to the tomb on what had been the opposite hill for centuries.</a:t>
            </a:r>
          </a:p>
          <a:p>
            <a:endParaRPr lang="en-US" b="0" dirty="0">
              <a:latin typeface="Arial" panose="020B0604020202020204" pitchFamily="34" charset="0"/>
              <a:cs typeface="Arial" panose="020B0604020202020204" pitchFamily="34" charset="0"/>
            </a:endParaRPr>
          </a:p>
          <a:p>
            <a:r>
              <a:rPr lang="en-US" b="1" dirty="0">
                <a:hlinkClick r:id="rId3"/>
              </a:rPr>
              <a:t>reasonandscience.catsboard.com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6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92655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795289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353949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6781196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63332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34628058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156633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http://</a:t>
            </a:r>
            <a:r>
              <a:rPr lang="en-US" dirty="0" err="1"/>
              <a:t>perso.wanadoo.fr</a:t>
            </a:r>
            <a:r>
              <a:rPr lang="en-US" dirty="0"/>
              <a:t>/</a:t>
            </a:r>
            <a:r>
              <a:rPr lang="en-US" dirty="0" err="1"/>
              <a:t>saint.pierre</a:t>
            </a:r>
            <a:r>
              <a:rPr lang="en-US" dirty="0"/>
              <a:t>/</a:t>
            </a:r>
            <a:r>
              <a:rPr lang="en-US" dirty="0" err="1"/>
              <a:t>pagesan</a:t>
            </a:r>
            <a:r>
              <a:rPr lang="en-US" dirty="0"/>
              <a:t>/</a:t>
            </a:r>
            <a:r>
              <a:rPr lang="en-US" dirty="0" err="1"/>
              <a:t>alapparition_au_lac.html</a:t>
            </a:r>
            <a:endParaRPr lang="en-US" dirty="0"/>
          </a:p>
        </p:txBody>
      </p:sp>
    </p:spTree>
    <p:extLst>
      <p:ext uri="{BB962C8B-B14F-4D97-AF65-F5344CB8AC3E}">
        <p14:creationId xmlns:p14="http://schemas.microsoft.com/office/powerpoint/2010/main" val="41764777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08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863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Most of the manuscripts have the little sigma (= English </a:t>
            </a:r>
            <a:r>
              <a:rPr lang="en-US" altLang="ja-JP">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a:latin typeface="Times New Roman" charset="0"/>
                <a:ea typeface="ＭＳ Ｐゴシック" charset="0"/>
                <a:cs typeface="ＭＳ Ｐゴシック" charset="0"/>
              </a:rPr>
              <a:t>________</a:t>
            </a:r>
          </a:p>
          <a:p>
            <a:pPr eaLnBrk="1" hangingPunct="1"/>
            <a:r>
              <a:rPr lang="en-US">
                <a:latin typeface="Times New Roman" charset="0"/>
                <a:ea typeface="ＭＳ Ｐゴシック" charset="0"/>
                <a:cs typeface="ＭＳ Ｐゴシック" charset="0"/>
              </a:rPr>
              <a:t>JE-08-Resurrection-29</a:t>
            </a:r>
          </a:p>
          <a:p>
            <a:pPr eaLnBrk="1" hangingPunct="1"/>
            <a:r>
              <a:rPr lang="en-US">
                <a:latin typeface="Times New Roman" charset="0"/>
                <a:ea typeface="ＭＳ Ｐゴシック" charset="0"/>
                <a:cs typeface="ＭＳ Ｐゴシック" charset="0"/>
              </a:rPr>
              <a:t>LC-10-Resurrection-156</a:t>
            </a:r>
          </a:p>
          <a:p>
            <a:pPr eaLnBrk="1" hangingPunct="1"/>
            <a:r>
              <a:rPr lang="en-US">
                <a:latin typeface="Times New Roman" charset="0"/>
                <a:ea typeface="ＭＳ Ｐゴシック" charset="0"/>
                <a:cs typeface="ＭＳ Ｐゴシック" charset="0"/>
              </a:rPr>
              <a:t>NS-04-John1-12-slide 90</a:t>
            </a:r>
          </a:p>
          <a:p>
            <a:pPr eaLnBrk="1" hangingPunct="1"/>
            <a:r>
              <a:rPr lang="en-US">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773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-10</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cs typeface="Arial" panose="020B0604020202020204" pitchFamily="34" charset="0"/>
              </a:rPr>
              <a:t>While considerably varying, it also underlies the </a:t>
            </a:r>
            <a:r>
              <a:rPr lang="en-US" b="0" dirty="0">
                <a:latin typeface="Arial" panose="020B0604020202020204" pitchFamily="34" charset="0"/>
                <a:cs typeface="Arial" panose="020B0604020202020204" pitchFamily="34" charset="0"/>
                <a:hlinkClick r:id="rId3" tooltip="Textus Receptus"/>
              </a:rPr>
              <a:t>Textus Receptus</a:t>
            </a:r>
            <a:r>
              <a:rPr lang="en-US" b="0" dirty="0">
                <a:latin typeface="Arial" panose="020B0604020202020204" pitchFamily="34" charset="0"/>
                <a:cs typeface="Arial" panose="020B0604020202020204" pitchFamily="34" charset="0"/>
              </a:rPr>
              <a:t> Greek text used for most Reformation-era translations of the New Testament into vernacular languages, </a:t>
            </a:r>
            <a:r>
              <a:rPr lang="en-US" b="0" dirty="0">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0" dirty="0">
                <a:latin typeface="Arial" panose="020B0604020202020204" pitchFamily="34" charset="0"/>
                <a:cs typeface="Arial" panose="020B0604020202020204" pitchFamily="34" charset="0"/>
              </a:rPr>
              <a:t>Modern translations mainly use </a:t>
            </a:r>
            <a:r>
              <a:rPr lang="en-US" b="0" dirty="0">
                <a:latin typeface="Arial" panose="020B0604020202020204" pitchFamily="34" charset="0"/>
                <a:cs typeface="Arial" panose="020B0604020202020204" pitchFamily="34" charset="0"/>
                <a:hlinkClick r:id="rId4" tooltip="Textual criticism"/>
              </a:rPr>
              <a:t>Eclectic</a:t>
            </a:r>
            <a:r>
              <a:rPr lang="en-US" b="0" dirty="0">
                <a:latin typeface="Arial" panose="020B0604020202020204" pitchFamily="34" charset="0"/>
                <a:cs typeface="Arial" panose="020B0604020202020204" pitchFamily="34" charset="0"/>
              </a:rPr>
              <a:t> editions that conform more often to the </a:t>
            </a:r>
            <a:r>
              <a:rPr lang="en-US" b="0" dirty="0">
                <a:latin typeface="Arial" panose="020B0604020202020204" pitchFamily="34" charset="0"/>
                <a:cs typeface="Arial" panose="020B0604020202020204" pitchFamily="34" charset="0"/>
                <a:hlinkClick r:id="rId5" tooltip="Alexandrian text-type"/>
              </a:rPr>
              <a:t>Alexandrian text-type</a:t>
            </a:r>
            <a:r>
              <a:rPr lang="en-US" b="0" dirty="0">
                <a:latin typeface="Arial" panose="020B0604020202020204" pitchFamily="34" charset="0"/>
                <a:cs typeface="Arial" panose="020B0604020202020204" pitchFamily="34" charset="0"/>
              </a:rPr>
              <a:t>.</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-10</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1">
                <a:latin typeface="Times" charset="0"/>
                <a:ea typeface="ＭＳ Ｐゴシック" charset="0"/>
                <a:cs typeface="ＭＳ Ｐゴシック" charset="0"/>
              </a:rPr>
              <a:t>(or majority text, since they copied so many of them)</a:t>
            </a:r>
            <a:r>
              <a:rPr lang="en-US" b="1">
                <a:latin typeface="Arial" panose="020B0604020202020204" pitchFamily="34" charset="0"/>
                <a:ea typeface="ＭＳ Ｐゴシック" charset="0"/>
                <a:cs typeface="Arial" panose="020B0604020202020204" pitchFamily="34" charset="0"/>
              </a:rPr>
              <a:t>.  </a:t>
            </a:r>
            <a:r>
              <a:rPr lang="en-US" b="1">
                <a:latin typeface="Arial" panose="020B0604020202020204" pitchFamily="34" charset="0"/>
                <a:cs typeface="Arial" panose="020B0604020202020204" pitchFamily="34" charset="0"/>
              </a:rPr>
              <a:t>While considerably varying, it also underlies the </a:t>
            </a:r>
            <a:r>
              <a:rPr lang="en-US" b="1">
                <a:latin typeface="Arial" panose="020B0604020202020204" pitchFamily="34" charset="0"/>
                <a:cs typeface="Arial" panose="020B0604020202020204" pitchFamily="34" charset="0"/>
                <a:hlinkClick r:id="rId3" tooltip="Textus Receptus"/>
              </a:rPr>
              <a:t>Textus Receptus</a:t>
            </a:r>
            <a:r>
              <a:rPr lang="en-US" b="1">
                <a:latin typeface="Arial" panose="020B0604020202020204" pitchFamily="34" charset="0"/>
                <a:cs typeface="Arial" panose="020B0604020202020204" pitchFamily="34" charset="0"/>
              </a:rPr>
              <a:t> Greek text used for most Reformation-era translations of the New Testament into vernacular languages, </a:t>
            </a:r>
            <a:r>
              <a:rPr lang="en-US" b="1">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1">
                <a:latin typeface="Arial" panose="020B0604020202020204" pitchFamily="34" charset="0"/>
                <a:cs typeface="Arial" panose="020B0604020202020204" pitchFamily="34" charset="0"/>
              </a:rPr>
              <a:t>Modern translations mainly use </a:t>
            </a:r>
            <a:r>
              <a:rPr lang="en-US" b="1">
                <a:latin typeface="Arial" panose="020B0604020202020204" pitchFamily="34" charset="0"/>
                <a:cs typeface="Arial" panose="020B0604020202020204" pitchFamily="34" charset="0"/>
                <a:hlinkClick r:id="rId4" tooltip="Textual criticism"/>
              </a:rPr>
              <a:t>Eclectic</a:t>
            </a:r>
            <a:r>
              <a:rPr lang="en-US" b="1">
                <a:latin typeface="Arial" panose="020B0604020202020204" pitchFamily="34" charset="0"/>
                <a:cs typeface="Arial" panose="020B0604020202020204" pitchFamily="34" charset="0"/>
              </a:rPr>
              <a:t> editions that conform more often to the </a:t>
            </a:r>
            <a:r>
              <a:rPr lang="en-US" b="1">
                <a:latin typeface="Arial" panose="020B0604020202020204" pitchFamily="34" charset="0"/>
                <a:cs typeface="Arial" panose="020B0604020202020204" pitchFamily="34" charset="0"/>
                <a:hlinkClick r:id="rId5" tooltip="Alexandrian text-type"/>
              </a:rPr>
              <a:t>Alexandrian text-type</a:t>
            </a:r>
            <a:r>
              <a:rPr lang="en-US" b="1">
                <a:latin typeface="Arial" panose="020B0604020202020204" pitchFamily="34" charset="0"/>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four gospels record four different times that Jesus commissions his disciples to reach the world with the gospel.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16:19</a:t>
            </a:r>
            <a:r>
              <a:rPr lang="en-US" dirty="0">
                <a:effectLst/>
                <a:latin typeface="Arial" panose="020B0604020202020204" pitchFamily="34" charset="0"/>
              </a:rPr>
              <a:t>    When the Lord Jesus had finished talking with them, he was taken up into heaven and sat down in the place of honor at God’s right hand. </a:t>
            </a:r>
            <a:r>
              <a:rPr lang="en-US" dirty="0">
                <a:solidFill>
                  <a:srgbClr val="006699"/>
                </a:solidFill>
                <a:effectLst/>
                <a:latin typeface="Arial" panose="020B0604020202020204" pitchFamily="34" charset="0"/>
              </a:rPr>
              <a:t>20</a:t>
            </a:r>
            <a:r>
              <a:rPr lang="en-US" dirty="0">
                <a:effectLst/>
                <a:latin typeface="Arial" panose="020B0604020202020204" pitchFamily="34" charset="0"/>
              </a:rPr>
              <a:t> And the disciples went everywhere and preached, and the Lord worked through them, confirming what they said by many miraculous signs.</a:t>
            </a:r>
          </a:p>
          <a:p>
            <a:endParaRPr lang="en-US" dirty="0">
              <a:effectLst/>
              <a:latin typeface="Arial" panose="020B0604020202020204" pitchFamily="34" charset="0"/>
            </a:endParaRPr>
          </a:p>
          <a:p>
            <a:r>
              <a:rPr lang="en-US" i="1" dirty="0">
                <a:effectLst/>
                <a:latin typeface="Arial" panose="020B0604020202020204" pitchFamily="34" charset="0"/>
              </a:rPr>
              <a:t>The Ascension</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24:50</a:t>
            </a:r>
            <a:r>
              <a:rPr lang="en-US" dirty="0">
                <a:effectLst/>
                <a:latin typeface="Arial" panose="020B0604020202020204" pitchFamily="34" charset="0"/>
              </a:rPr>
              <a:t>    Then Jesus led them to Bethany, and lifting his hands to heaven, he blessed them. </a:t>
            </a:r>
            <a:r>
              <a:rPr lang="en-US" dirty="0">
                <a:solidFill>
                  <a:srgbClr val="006699"/>
                </a:solidFill>
                <a:effectLst/>
                <a:latin typeface="Arial" panose="020B0604020202020204" pitchFamily="34" charset="0"/>
              </a:rPr>
              <a:t>51</a:t>
            </a:r>
            <a:r>
              <a:rPr lang="en-US" dirty="0">
                <a:effectLst/>
                <a:latin typeface="Arial" panose="020B0604020202020204" pitchFamily="34" charset="0"/>
              </a:rPr>
              <a:t> While he was blessing them, he left them and was taken up to heaven. </a:t>
            </a:r>
            <a:r>
              <a:rPr lang="en-US" dirty="0">
                <a:solidFill>
                  <a:srgbClr val="006699"/>
                </a:solidFill>
                <a:effectLst/>
                <a:latin typeface="Arial" panose="020B0604020202020204" pitchFamily="34" charset="0"/>
              </a:rPr>
              <a:t>52</a:t>
            </a:r>
            <a:r>
              <a:rPr lang="en-US" dirty="0">
                <a:effectLst/>
                <a:latin typeface="Arial" panose="020B0604020202020204" pitchFamily="34" charset="0"/>
              </a:rPr>
              <a:t> So they worshiped him and then returned to Jerusalem filled with great joy. </a:t>
            </a:r>
            <a:r>
              <a:rPr lang="en-US" dirty="0">
                <a:solidFill>
                  <a:srgbClr val="006699"/>
                </a:solidFill>
                <a:effectLst/>
                <a:latin typeface="Arial" panose="020B0604020202020204" pitchFamily="34" charset="0"/>
              </a:rPr>
              <a:t>53</a:t>
            </a:r>
            <a:r>
              <a:rPr lang="en-US" dirty="0">
                <a:effectLst/>
                <a:latin typeface="Arial" panose="020B0604020202020204" pitchFamily="34" charset="0"/>
              </a:rPr>
              <a:t> And they spent all of their time in the Temple, praising God.</a:t>
            </a:r>
          </a:p>
          <a:p>
            <a:endParaRPr lang="en-US" dirty="0">
              <a:effectLst/>
              <a:latin typeface="Arial" panose="020B0604020202020204" pitchFamily="34" charset="0"/>
            </a:endParaRPr>
          </a:p>
          <a:p>
            <a:r>
              <a:rPr lang="en-US" sz="1200" kern="1200">
                <a:solidFill>
                  <a:schemeClr val="tx1"/>
                </a:solidFill>
                <a:effectLst/>
                <a:latin typeface="+mn-lt"/>
                <a:ea typeface="+mn-ea"/>
                <a:cs typeface="+mn-cs"/>
              </a:rPr>
              <a:t>The Promise of the Holy Spirit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1:1</a:t>
            </a:r>
            <a:r>
              <a:rPr lang="en-US" sz="1200" kern="1200">
                <a:solidFill>
                  <a:schemeClr val="tx1"/>
                </a:solidFill>
                <a:effectLst/>
                <a:latin typeface="+mn-lt"/>
                <a:ea typeface="+mn-ea"/>
                <a:cs typeface="+mn-cs"/>
              </a:rPr>
              <a:t>    In my first book I told you, Theophilus, about everything Jesus began to do and teach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until the day he was taken up to heaven after giving his chosen apostles further instructions through the Holy Spirit.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During the forty days after he suffered and died, he appeared to the apostles from time to time, and he proved to them in many ways that he was actually alive. And he talked to them about the Kingdom of God.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Acts 1:4</a:t>
            </a:r>
            <a:r>
              <a:rPr lang="en-US" sz="1200" kern="1200">
                <a:solidFill>
                  <a:schemeClr val="tx1"/>
                </a:solidFill>
                <a:effectLst/>
                <a:latin typeface="+mn-lt"/>
                <a:ea typeface="+mn-ea"/>
                <a:cs typeface="+mn-cs"/>
              </a:rPr>
              <a:t>    Once when he was eating with them, he commanded them, “Do not leave Jerusalem until the Father sends you the gift he promised, as I told you before.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John baptized with water, but in just a few days you will be baptized with the Holy Spirit.”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Ascension of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Acts 1:6</a:t>
            </a:r>
            <a:r>
              <a:rPr lang="en-US" sz="1200" kern="1200">
                <a:solidFill>
                  <a:schemeClr val="tx1"/>
                </a:solidFill>
                <a:effectLst/>
                <a:latin typeface="+mn-lt"/>
                <a:ea typeface="+mn-ea"/>
                <a:cs typeface="+mn-cs"/>
              </a:rPr>
              <a:t>    So when the apostles were with Jesus, they kept asking him, “Lord, has the time come for you to free Israel and restore our kingdom?”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1:7</a:t>
            </a:r>
            <a:r>
              <a:rPr lang="en-US" sz="1200" kern="1200">
                <a:solidFill>
                  <a:schemeClr val="tx1"/>
                </a:solidFill>
                <a:effectLst/>
                <a:latin typeface="+mn-lt"/>
                <a:ea typeface="+mn-ea"/>
                <a:cs typeface="+mn-cs"/>
              </a:rPr>
              <a:t>    He replied, “The Father alone has the authority to set those dates and times, and they are not for you to know.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But you will receive power when the Holy Spirit comes upon you. And you will be my witnesses, telling people about me everywhere—in Jerusalem, throughout Judea, in Samaria, and to the ends of the earth.”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1:9</a:t>
            </a:r>
            <a:r>
              <a:rPr lang="en-US" sz="1200" kern="1200">
                <a:solidFill>
                  <a:schemeClr val="tx1"/>
                </a:solidFill>
                <a:effectLst/>
                <a:latin typeface="+mn-lt"/>
                <a:ea typeface="+mn-ea"/>
                <a:cs typeface="+mn-cs"/>
              </a:rPr>
              <a:t>    After saying this, he was taken up into a cloud while they were watching, and they could no longer see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As they strained to see him rising into heaven, two white-robed men suddenly stood among them.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“Men of Galilee,” they said, “why are you standing here staring into heaven? Jesus has been taken from you into heaven, but someday he will return from heaven in the same way you saw him go!”</a:t>
            </a:r>
            <a:endParaRPr lang="en-US" dirty="0">
              <a:effectLst/>
              <a:latin typeface="Arial" panose="020B0604020202020204" pitchFamily="34" charset="0"/>
            </a:endParaRPr>
          </a:p>
          <a:p>
            <a:r>
              <a:rPr lang="en-US" dirty="0">
                <a:effectLst/>
                <a:latin typeface="Arial" panose="020B0604020202020204" pitchFamily="34" charset="0"/>
              </a:rPr>
              <a:t> </a:t>
            </a:r>
          </a:p>
          <a:p>
            <a:r>
              <a:rPr lang="en-US"/>
              <a:t>Note that Acts 1:1-11 was added to the Pentecost outline.</a:t>
            </a:r>
          </a:p>
        </p:txBody>
      </p:sp>
      <p:sp>
        <p:nvSpPr>
          <p:cNvPr id="4" name="Slide Number Placeholder 3"/>
          <p:cNvSpPr>
            <a:spLocks noGrp="1"/>
          </p:cNvSpPr>
          <p:nvPr>
            <p:ph type="sldNum" sz="quarter" idx="5"/>
          </p:nvPr>
        </p:nvSpPr>
        <p:spPr/>
        <p:txBody>
          <a:bodyPr/>
          <a:lstStyle/>
          <a:p>
            <a:fld id="{CD9670C4-7A0F-4C2E-B307-9D478A608AD0}" type="slidenum">
              <a:rPr lang="en-GB" smtClean="0"/>
              <a:pPr/>
              <a:t>205</a:t>
            </a:fld>
            <a:endParaRPr lang="en-GB"/>
          </a:p>
        </p:txBody>
      </p:sp>
    </p:spTree>
    <p:extLst>
      <p:ext uri="{BB962C8B-B14F-4D97-AF65-F5344CB8AC3E}">
        <p14:creationId xmlns:p14="http://schemas.microsoft.com/office/powerpoint/2010/main" val="18416236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We open up his book and see…</a:t>
            </a:r>
            <a:endParaRPr lang="en-US"/>
          </a:p>
        </p:txBody>
      </p:sp>
    </p:spTree>
    <p:extLst>
      <p:ext uri="{BB962C8B-B14F-4D97-AF65-F5344CB8AC3E}">
        <p14:creationId xmlns:p14="http://schemas.microsoft.com/office/powerpoint/2010/main" val="33571372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a:t>Jesus had fully trained the disciples for three years and they were ready to go—or at least they thought so (</a:t>
            </a:r>
            <a:r>
              <a:rPr lang="ar-SA" b="1">
                <a:cs typeface="Arial" panose="020B0604020202020204" pitchFamily="34" charset="0"/>
              </a:rPr>
              <a:t>أعمال الرسل</a:t>
            </a:r>
            <a:r>
              <a:rPr lang="en-US"/>
              <a:t>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06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Theophilus believed in the risen Jesus</a:t>
            </a:r>
            <a:r>
              <a:rPr lang="en-US">
                <a:effectLst/>
              </a:rPr>
              <a:t> </a:t>
            </a:r>
            <a:endParaRPr lang="en-US"/>
          </a:p>
        </p:txBody>
      </p:sp>
    </p:spTree>
    <p:extLst>
      <p:ext uri="{BB962C8B-B14F-4D97-AF65-F5344CB8AC3E}">
        <p14:creationId xmlns:p14="http://schemas.microsoft.com/office/powerpoint/2010/main" val="35157146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Arial" panose="020B0604020202020204" pitchFamily="34" charset="0"/>
              </a:rPr>
              <a:t>LC-Resurrection-198</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a:solidFill>
                  <a:schemeClr val="tx1"/>
                </a:solidFill>
                <a:effectLst/>
                <a:latin typeface="+mn-lt"/>
                <a:ea typeface="+mn-ea"/>
                <a:cs typeface="+mn-cs"/>
              </a:rPr>
              <a:t>It will be ruled by the Messiah, with Israel having prominence over the entire world that will follow the Lord.</a:t>
            </a:r>
          </a:p>
          <a:p>
            <a:pPr eaLnBrk="1" hangingPunct="1"/>
            <a:r>
              <a:rPr lang="en-US" sz="1200" kern="1200">
                <a:solidFill>
                  <a:schemeClr val="tx1"/>
                </a:solidFill>
                <a:effectLst/>
                <a:latin typeface="+mn-lt"/>
                <a:ea typeface="+mn-ea"/>
                <a:cs typeface="+mn-cs"/>
              </a:rPr>
              <a:t>________</a:t>
            </a:r>
          </a:p>
          <a:p>
            <a:pPr eaLnBrk="1" hangingPunct="1"/>
            <a:r>
              <a:rPr lang="en-US"/>
              <a:t>LC-10-Resurrection-212</a:t>
            </a:r>
          </a:p>
          <a:p>
            <a:pPr eaLnBrk="1" hangingPunct="1"/>
            <a:r>
              <a:rPr lang="en-US"/>
              <a:t>NS-01-Matt1-14-slide 113</a:t>
            </a:r>
          </a:p>
          <a:p>
            <a:pPr eaLnBrk="1" hangingPunct="1"/>
            <a:r>
              <a:rPr lang="en-US"/>
              <a:t>NS-01-Matt15-28-slide 85</a:t>
            </a:r>
          </a:p>
          <a:p>
            <a:pPr eaLnBrk="1" hangingPunct="1"/>
            <a:r>
              <a:rPr lang="en-US"/>
              <a:t>NS-05-Acts1-2-slide 191</a:t>
            </a:r>
          </a:p>
          <a:p>
            <a:pPr eaLnBrk="1" hangingPunct="1"/>
            <a:endParaRPr lang="en-US"/>
          </a:p>
        </p:txBody>
      </p:sp>
    </p:spTree>
    <p:extLst>
      <p:ext uri="{BB962C8B-B14F-4D97-AF65-F5344CB8AC3E}">
        <p14:creationId xmlns:p14="http://schemas.microsoft.com/office/powerpoint/2010/main" val="20460647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UN even has the kingdom text of Isa 1.</a:t>
            </a:r>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105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From many OT texts, they knew that a Messiah would rule over Israel, and they knew that Jesus was that Messiah, 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a:t>
            </a:r>
            <a:r>
              <a:rPr lang="en-US" i="1" dirty="0"/>
              <a:t>The Bible Knowledge Commentary: An Exposition of the Scriptures</a:t>
            </a:r>
            <a:r>
              <a:rPr lang="en-US" dirty="0"/>
              <a:t>,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How does Jesus correct their understanding of Israel’s restoration (7)?</a:t>
            </a:r>
          </a:p>
          <a:p>
            <a:r>
              <a:rPr lang="en-US"/>
              <a:t>Does Jesus say that they had the wrong idea about the kingdom? </a:t>
            </a:r>
          </a:p>
          <a:p>
            <a:r>
              <a:rPr lang="en-US"/>
              <a:t>Does Jesus say, “Oh, you stiff-necked and dull disciples? When are you going to see that my kingdom is not a political one. It’s spiritual only!”</a:t>
            </a:r>
          </a:p>
          <a:p>
            <a:r>
              <a:rPr lang="en-US"/>
              <a:t>But he doesn’t say that it is only spiritual. He affirms their understanding of what the kingdom is. He just corrects the timing of that kingdom. It wasn’t going to happen then but only when the Father determines. They just needed to wait.</a:t>
            </a:r>
          </a:p>
          <a:p>
            <a:r>
              <a:rPr lang="en-US"/>
              <a:t>But in verse 8 he tells them what to do until the kingdom for Israel arrives: WITNESS!</a:t>
            </a:r>
          </a:p>
          <a:p>
            <a:endParaRPr lang="en-US"/>
          </a:p>
        </p:txBody>
      </p:sp>
    </p:spTree>
    <p:extLst>
      <p:ext uri="{BB962C8B-B14F-4D97-AF65-F5344CB8AC3E}">
        <p14:creationId xmlns:p14="http://schemas.microsoft.com/office/powerpoint/2010/main" val="13466654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7481281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Wiersbe</a:t>
            </a:r>
            <a:r>
              <a:rPr lang="en-US">
                <a:effectLst/>
              </a:rPr>
              <a:t> notes, “’Witness’ is a key word in the Book of </a:t>
            </a:r>
            <a:r>
              <a:rPr lang="ar-SA" b="1">
                <a:effectLst/>
                <a:cs typeface="Arial" panose="020B0604020202020204" pitchFamily="34" charset="0"/>
              </a:rPr>
              <a:t>أعمال الرسل</a:t>
            </a:r>
            <a:r>
              <a:rPr lang="en-US">
                <a:effectLst/>
              </a:rPr>
              <a:t> and is used twenty-nine times as either a verb or a noun. A witness is somebody who tells what he has seen and heard (</a:t>
            </a:r>
            <a:r>
              <a:rPr lang="ar-SA" b="1">
                <a:effectLst/>
                <a:cs typeface="Arial" panose="020B0604020202020204" pitchFamily="34" charset="0"/>
              </a:rPr>
              <a:t>أعمال الرسل</a:t>
            </a:r>
            <a:r>
              <a:rPr lang="en-US">
                <a:effectLst/>
              </a:rPr>
              <a:t>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mn-lt"/>
                <a:ea typeface="ＭＳ Ｐゴシック" charset="0"/>
                <a:cs typeface="ＭＳ Ｐゴシック" charset="0"/>
              </a:rPr>
              <a:t>What is the significance of the threefold regions (8)?</a:t>
            </a:r>
          </a:p>
          <a:p>
            <a:pPr eaLnBrk="1" hangingPunct="1"/>
            <a:r>
              <a:rPr lang="en-US">
                <a:latin typeface="+mn-lt"/>
                <a:ea typeface="ＭＳ Ｐゴシック" charset="0"/>
                <a:cs typeface="ＭＳ Ｐゴシック" charset="0"/>
              </a:rPr>
              <a:t>Geographically, they go from the near to the far.</a:t>
            </a:r>
          </a:p>
          <a:p>
            <a:pPr eaLnBrk="1" hangingPunct="1"/>
            <a:r>
              <a:rPr lang="en-US">
                <a:latin typeface="+mn-lt"/>
                <a:ea typeface="ＭＳ Ｐゴシック" charset="0"/>
                <a:cs typeface="ＭＳ Ｐゴシック" charset="0"/>
              </a:rPr>
              <a:t>By size, it begins with a city, goes to regions and then beyond regions.</a:t>
            </a:r>
          </a:p>
          <a:p>
            <a:pPr eaLnBrk="1" hangingPunct="1"/>
            <a:r>
              <a:rPr lang="en-US">
                <a:latin typeface="+mn-lt"/>
                <a:ea typeface="ＭＳ Ｐゴシック" charset="0"/>
                <a:cs typeface="ＭＳ Ｐゴシック" charset="0"/>
              </a:rPr>
              <a:t>Culturally, they begin with the familiar and stretch to the unfamiliar.</a:t>
            </a:r>
          </a:p>
          <a:p>
            <a:pPr eaLnBrk="1" hangingPunct="1"/>
            <a:r>
              <a:rPr lang="en-US">
                <a:latin typeface="+mn-lt"/>
                <a:ea typeface="ＭＳ Ｐゴシック" charset="0"/>
                <a:cs typeface="ＭＳ Ｐゴシック" charset="0"/>
              </a:rPr>
              <a:t>Chronologically, it begins in AD 33 and finishes in AD 62—as well as to today.</a:t>
            </a:r>
          </a:p>
          <a:p>
            <a:pPr eaLnBrk="1" hangingPunct="1"/>
            <a:r>
              <a:rPr lang="en-US">
                <a:latin typeface="+mn-lt"/>
                <a:ea typeface="ＭＳ Ｐゴシック" charset="0"/>
                <a:cs typeface="ＭＳ Ｐゴシック" charset="0"/>
              </a:rPr>
              <a:t>__________</a:t>
            </a:r>
          </a:p>
          <a:p>
            <a:pPr eaLnBrk="1" hangingPunct="1"/>
            <a:r>
              <a:rPr lang="en-US">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Romans 15, Paul anticipates sharing Jesus in Spain.</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“After saying this…</a:t>
            </a:r>
          </a:p>
          <a:p>
            <a:endParaRPr lang="en-US"/>
          </a:p>
        </p:txBody>
      </p:sp>
    </p:spTree>
    <p:extLst>
      <p:ext uri="{BB962C8B-B14F-4D97-AF65-F5344CB8AC3E}">
        <p14:creationId xmlns:p14="http://schemas.microsoft.com/office/powerpoint/2010/main" val="40383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In the 1990s, King Hussein of Jordan had the Dome of the Rock covered in gold to shimmer in the sun, especially compared to the double-domed Church of the Holy Sepulchre.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0CC375-3DC5-E847-A737-5E0358B0FD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8947144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he was taken up into a cloud while they were watching…</a:t>
            </a:r>
            <a:endParaRPr lang="en-US"/>
          </a:p>
        </p:txBody>
      </p:sp>
    </p:spTree>
    <p:extLst>
      <p:ext uri="{BB962C8B-B14F-4D97-AF65-F5344CB8AC3E}">
        <p14:creationId xmlns:p14="http://schemas.microsoft.com/office/powerpoint/2010/main" val="25155484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they could no longer see him” (1:9 NLT).</a:t>
            </a:r>
            <a:endParaRPr lang="en-US"/>
          </a:p>
        </p:txBody>
      </p:sp>
    </p:spTree>
    <p:extLst>
      <p:ext uri="{BB962C8B-B14F-4D97-AF65-F5344CB8AC3E}">
        <p14:creationId xmlns:p14="http://schemas.microsoft.com/office/powerpoint/2010/main" val="11552088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0" dirty="0">
                <a:latin typeface="Arial" panose="020B0604020202020204" pitchFamily="34" charset="0"/>
                <a:cs typeface="Arial" panose="020B0604020202020204" pitchFamily="34" charset="0"/>
              </a:rPr>
              <a:t>God began the Church right at home for the first believers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1–2).</a:t>
            </a:r>
          </a:p>
          <a:p>
            <a:r>
              <a:rPr lang="en-US" b="0" dirty="0">
                <a:latin typeface="Arial" panose="020B0604020202020204" pitchFamily="34" charset="0"/>
                <a:cs typeface="Arial" panose="020B0604020202020204" pitchFamily="34" charset="0"/>
              </a:rPr>
              <a:t>He prepared Jews first to reach Jews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LC-10-Resurrection of the King-209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Guards at the tomb were threatened with death for allowing anyone to touch the body.</a:t>
            </a:r>
          </a:p>
          <a:p>
            <a:pPr eaLnBrk="1" hangingPunct="1"/>
            <a:endParaRPr lang="en-US"/>
          </a:p>
        </p:txBody>
      </p:sp>
    </p:spTree>
    <p:extLst>
      <p:ext uri="{BB962C8B-B14F-4D97-AF65-F5344CB8AC3E}">
        <p14:creationId xmlns:p14="http://schemas.microsoft.com/office/powerpoint/2010/main" val="8935047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19969325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Earth Day 2022!</a:t>
            </a:r>
          </a:p>
          <a:p>
            <a:r>
              <a:rPr lang="en-US" dirty="0"/>
              <a:t>OK, well, that was yesterday—and you thought it was Eastern Good Friday!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5495001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Blessed Easter to you! Not so for Shalom </a:t>
            </a:r>
            <a:r>
              <a:rPr lang="en-US" sz="1200" b="1" kern="1200" dirty="0" err="1">
                <a:solidFill>
                  <a:schemeClr val="tx1"/>
                </a:solidFill>
                <a:effectLst/>
                <a:latin typeface="Arial" panose="020B0604020202020204" pitchFamily="34" charset="0"/>
                <a:ea typeface="ヒラギノ角ゴ Pro W3" pitchFamily="80" charset="-128"/>
                <a:cs typeface="ヒラギノ角ゴ Pro W3" pitchFamily="-111" charset="-128"/>
              </a:rPr>
              <a:t>Auslander</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at the New York Times. His Passover article—same day as Western Good Friday this year—tells us to “Give Up God.”</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315612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would also be killed for falling asleep on duty, so you can be sure they did not allow a single one among them to fall asleep.</a:t>
            </a:r>
          </a:p>
          <a:p>
            <a:pPr eaLnBrk="1" hangingPunct="1"/>
            <a:endParaRPr lang="en-US"/>
          </a:p>
        </p:txBody>
      </p:sp>
    </p:spTree>
    <p:extLst>
      <p:ext uri="{BB962C8B-B14F-4D97-AF65-F5344CB8AC3E}">
        <p14:creationId xmlns:p14="http://schemas.microsoft.com/office/powerpoint/2010/main" val="8644862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Did you hear</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about March 2013 at Florida Atlantic University?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02551563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Communications Professor Deandre Poole required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51802894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…to stomp on a piece of paper with “Jesus” written on it to supposedly "discuss the importance of symbols in culture," but junior Ryan </a:t>
            </a:r>
            <a:r>
              <a:rPr lang="en-US" sz="1200" b="1" kern="1200" dirty="0" err="1">
                <a:solidFill>
                  <a:schemeClr val="tx1"/>
                </a:solidFill>
                <a:effectLst/>
                <a:latin typeface="Arial" panose="020B0604020202020204" pitchFamily="34" charset="0"/>
                <a:ea typeface="ヒラギノ角ゴ Pro W3" pitchFamily="80" charset="-128"/>
                <a:cs typeface="ヒラギノ角ゴ Pro W3" pitchFamily="-111" charset="-128"/>
              </a:rPr>
              <a:t>Rotela</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refused as it violated his religious beliefs.  Dr. Poole immediately suspended him and a big to-do resulted.  The school finally backed down after threats of legal action from the Christian Liberty Institute.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1593877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The FAU became a FAUX PAUX.</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8705678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Have you noticed that nearly every year there is an attack on Jesus in March?  The Da Vinci Code rolled off the presses in March, then years later the film came out in March.  The Gospel of Judas attacked Jesus in March too.  All of these are attacks on the death and resurrection of Jesus Christ.</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88326413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In 2007 the media at a news conference in New York photographed two ossuaries—these are chests made for human bones. Why?  Filmmaker James Cameron claimed that these ossuaries were found in a 2,000-year-old tomb in Jerusalem in 1980 and they may have held the bones of Jesus and “his wife,” Mary Magdalene. He claims that Jesus and Mary Magdalene may have even had a son named Judah</a:t>
            </a:r>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26 Feb 2007 REUTERS/Mike Segar</a:t>
            </a:r>
          </a:p>
        </p:txBody>
      </p:sp>
      <p:sp>
        <p:nvSpPr>
          <p:cNvPr id="50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A208E-431C-D048-8118-5CBDF5DE343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this concerns you.  Would it really matter to you personally if they did find Jesus’ body?  What would change in your life if this report was true?</a:t>
            </a:r>
          </a:p>
          <a:p>
            <a:r>
              <a:rPr lang="en-US" dirty="0"/>
              <a:t>Would a dead Jesus change how you spend your time?</a:t>
            </a:r>
          </a:p>
          <a:p>
            <a:r>
              <a:rPr lang="en-US" dirty="0"/>
              <a:t>Does the resurrection of Christ affect how you spend your money?</a:t>
            </a:r>
          </a:p>
          <a:p>
            <a:r>
              <a:rPr lang="en-US" dirty="0"/>
              <a:t>Would it affect your marriage?</a:t>
            </a:r>
          </a:p>
          <a:p>
            <a:r>
              <a:rPr lang="en-US" dirty="0"/>
              <a:t>What would change—for you—if anything?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0379797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Of course, we know that Jesus did rise from the dead—like He said He would!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Did you hear that someone asked the owner of the tomb, Joseph of Arimathea, “That was a great tomb.  Why did you give it to someone else to be buried in?”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“Oh,” Joseph said, “He only needed it for the weekend.”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 resurrection is a fact!  But…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5825942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758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F218C9-36EE-0845-9332-48E6C9508F7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u="sng" kern="1200">
                <a:solidFill>
                  <a:schemeClr val="tx1"/>
                </a:solidFill>
                <a:effectLst/>
                <a:latin typeface="Times New Roman" pitchFamily="-110" charset="0"/>
                <a:ea typeface="ＭＳ Ｐゴシック" pitchFamily="-108" charset="-128"/>
                <a:cs typeface="ＭＳ Ｐゴシック" pitchFamily="-108" charset="-128"/>
              </a:rPr>
              <a:t>Sermons</a:t>
            </a:r>
            <a:r>
              <a:rPr lang="en-US" sz="1200" kern="1200">
                <a:solidFill>
                  <a:schemeClr val="tx1"/>
                </a:solidFill>
                <a:effectLst/>
                <a:latin typeface="Times New Roman" pitchFamily="-110" charset="0"/>
                <a:ea typeface="ＭＳ Ｐゴシック" pitchFamily="-108" charset="-128"/>
                <a:cs typeface="ＭＳ Ｐゴシック" pitchFamily="-108" charset="-128"/>
              </a:rPr>
              <a:t> play a very important role in the chronology, with 24 of the 28 chapters including a sermon or a portion of one.</a:t>
            </a:r>
            <a:r>
              <a:rPr lang="en-US">
                <a:effectLst/>
              </a:rPr>
              <a:t> </a:t>
            </a:r>
            <a:endParaRPr lang="en-US">
              <a:latin typeface="Times New Roman" charset="0"/>
              <a:ea typeface="ＭＳ Ｐゴシック" charset="0"/>
              <a:cs typeface="Times New Roman" charset="0"/>
            </a:endParaRPr>
          </a:p>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16535728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49235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90EAB1-9AD7-3645-A315-C32C2E3BBC9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Nearby philosophies like Epicureanism and Stoicism influenced many people in Corinth to scoff at the idea of bodily existence after death, so some of the Corinthian Christians had even followed this line of doubt.</a:t>
            </a:r>
            <a:endParaRPr lang="en-US" dirty="0">
              <a:ea typeface="ヒラギノ角ゴ Pro W3" charset="0"/>
              <a:cs typeface="ヒラギノ角ゴ Pro W3"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But Paul took this denial of the resurrection very seriously!  So let’s see </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three reasons Paul says Christ’s resurrection is important in 1 Corinthians 15.  First…</a:t>
            </a:r>
            <a:r>
              <a:rPr lang="en-US" dirty="0">
                <a:effectLst/>
              </a:rPr>
              <a:t> </a:t>
            </a:r>
            <a:endParaRPr lang="en-US" dirty="0">
              <a:ea typeface="ヒラギノ角ゴ Pro W3" charset="0"/>
              <a:cs typeface="ヒラギノ角ゴ Pro W3" charset="0"/>
            </a:endParaRPr>
          </a:p>
          <a:p>
            <a:pP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408060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is so vital that our faith is founded on it (1-3a).</a:t>
            </a:r>
          </a:p>
          <a:p>
            <a:endParaRPr lang="en-US" dirty="0"/>
          </a:p>
          <a:p>
            <a:r>
              <a:rPr lang="en-US" dirty="0"/>
              <a:t>The Corinthians, like us, received the gospel for salvation (1-2).</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gospel was the most vital doctrine they knew (3a; NLT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I passed on to you what was most important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73138436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OPTIONAL:</a:t>
            </a:r>
            <a:b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b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(9-11).</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15:9-11 NLT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9</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11</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60694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55907437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extLst>
      <p:ext uri="{BB962C8B-B14F-4D97-AF65-F5344CB8AC3E}">
        <p14:creationId xmlns:p14="http://schemas.microsoft.com/office/powerpoint/2010/main" val="172358086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E23818-67AB-8C49-99B9-D0C9B5C88E0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[Since Christ rose, you will too!]</a:t>
            </a:r>
            <a:endParaRPr lang="en-US" b="0" dirty="0">
              <a:ea typeface="ヒラギノ角ゴ Pro W3" charset="0"/>
              <a:cs typeface="ヒラギノ角ゴ Pro W3"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7E9740-7A61-7A42-9510-552CA225B52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His resurrection gives us hope in our own resurrection (12-34).</a:t>
            </a:r>
            <a:r>
              <a:rPr lang="en-US" b="0"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Some Corinthians believed that Christ rose but believers won’t (</a:t>
            </a:r>
            <a:r>
              <a:rPr lang="en-US" sz="1200" b="1" u="sng" kern="1200" dirty="0">
                <a:solidFill>
                  <a:schemeClr val="tx1"/>
                </a:solidFill>
                <a:effectLst/>
                <a:latin typeface="Arial" panose="020B0604020202020204" pitchFamily="34" charset="0"/>
                <a:ea typeface="ヒラギノ角ゴ Pro W3" pitchFamily="80" charset="-128"/>
                <a:cs typeface="ヒラギノ角ゴ Pro W3" pitchFamily="-111" charset="-128"/>
              </a:rPr>
              <a:t>12</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t>
            </a:r>
          </a:p>
          <a:p>
            <a:endParaRPr lang="en-US" b="0" dirty="0">
              <a:ea typeface="ヒラギノ角ゴ Pro W3" charset="0"/>
              <a:cs typeface="ヒラギノ角ゴ Pro W3"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1E169-184D-3A43-9B24-35A02C21D00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ヒラギノ角ゴ Pro W3" charset="0"/>
                <a:cs typeface="ヒラギノ角ゴ Pro W3" charset="0"/>
              </a:rPr>
              <a:t>If Christ didn’t rise, then we have no hope (13-19).</a:t>
            </a:r>
          </a:p>
          <a:p>
            <a:r>
              <a:rPr lang="en-US" dirty="0">
                <a:ea typeface="ヒラギノ角ゴ Pro W3" charset="0"/>
                <a:cs typeface="ヒラギノ角ゴ Pro W3" charset="0"/>
              </a:rPr>
              <a:t>• Our resurrection and Christ’s resurrection stand or fall together (13).</a:t>
            </a:r>
          </a:p>
          <a:p>
            <a:r>
              <a:rPr lang="en-US" dirty="0">
                <a:ea typeface="ヒラギノ角ゴ Pro W3" charset="0"/>
                <a:cs typeface="ヒラギノ角ゴ Pro W3" charset="0"/>
              </a:rPr>
              <a:t>• If Christ didn’t rise, then Christian preaching and faith are useless (14).</a:t>
            </a:r>
          </a:p>
          <a:p>
            <a:r>
              <a:rPr lang="en-US" dirty="0">
                <a:ea typeface="ヒラギノ角ゴ Pro W3" charset="0"/>
                <a:cs typeface="ヒラギノ角ゴ Pro W3" charset="0"/>
              </a:rPr>
              <a:t>Why?  Because Christians have always preached a living relationship with the person of Christ.  </a:t>
            </a:r>
          </a:p>
          <a:p>
            <a:r>
              <a:rPr lang="en-US" dirty="0">
                <a:ea typeface="ヒラギノ角ゴ Pro W3" charset="0"/>
                <a:cs typeface="ヒラギノ角ゴ Pro W3" charset="0"/>
              </a:rPr>
              <a:t>Have you ever had a relationship with a dead man?  So if Jesus is still dead, it would be useless to preach about knowing Him.</a:t>
            </a:r>
          </a:p>
          <a:p>
            <a:r>
              <a:rPr lang="en-US" dirty="0">
                <a:ea typeface="ヒラギノ角ゴ Pro W3" charset="0"/>
                <a:cs typeface="ヒラギノ角ゴ Pro W3" charset="0"/>
              </a:rPr>
              <a:t>• If Christ didn’t rise, then preachers are liars (15a-16).</a:t>
            </a:r>
          </a:p>
          <a:p>
            <a:r>
              <a:rPr lang="en-US" dirty="0">
                <a:ea typeface="ヒラギノ角ゴ Pro W3" charset="0"/>
                <a:cs typeface="ヒラギノ角ゴ Pro W3" charset="0"/>
              </a:rPr>
              <a:t>No other religion claims an empty tomb for its founder.  </a:t>
            </a:r>
          </a:p>
          <a:p>
            <a:r>
              <a:rPr lang="en-US" dirty="0">
                <a:ea typeface="ヒラギノ角ゴ Pro W3" charset="0"/>
                <a:cs typeface="ヒラギノ角ゴ Pro W3" charset="0"/>
              </a:rPr>
              <a:t>If this is false then Christians have deceived over a billion people to believe a lie.</a:t>
            </a:r>
          </a:p>
          <a:p>
            <a:r>
              <a:rPr lang="en-US" dirty="0">
                <a:ea typeface="ヒラギノ角ゴ Pro W3" charset="0"/>
                <a:cs typeface="ヒラギノ角ゴ Pro W3" charset="0"/>
              </a:rPr>
              <a:t>• If Christ didn’t rise, then you aren’t forgiven (17).  Why not?  Because the resurrection proves that Christ died for our sin rather than for His own.</a:t>
            </a:r>
          </a:p>
          <a:p>
            <a:r>
              <a:rPr lang="en-US" dirty="0">
                <a:ea typeface="ヒラギノ角ゴ Pro W3" charset="0"/>
                <a:cs typeface="ヒラギノ角ゴ Pro W3" charset="0"/>
              </a:rPr>
              <a:t>• If Christ didn’t rise, then dead believers are doomed to hell—because they never were forgiven (18).</a:t>
            </a:r>
          </a:p>
          <a:p>
            <a:endParaRPr lang="en-US" dirty="0">
              <a:ea typeface="ヒラギノ角ゴ Pro W3" charset="0"/>
              <a:cs typeface="ヒラギノ角ゴ Pro W3"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Christ didn’t rise, then our hope lasts only for this life—because if our founder didn’t defeat death, then neither will we (19a)!</a:t>
            </a:r>
          </a:p>
          <a:p>
            <a:r>
              <a:rPr lang="en-US" dirty="0"/>
              <a:t>As a young man, D. L. Moody was called upon suddenly to preach a funeral sermon. (Tan 5021)</a:t>
            </a:r>
          </a:p>
          <a:p>
            <a:r>
              <a:rPr lang="en-US" dirty="0"/>
              <a:t>He hunted through all four gospels to find one of Christ’s funeral sermons—only to discover that Christ broke up every funeral He ever attended!  He raised each corpse back to life!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45130418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B575-ACBE-7C3C-3D2B-93574E7F9580}"/>
            </a:ext>
          </a:extLst>
        </p:cNvPr>
        <p:cNvGrpSpPr/>
        <p:nvPr/>
      </p:nvGrpSpPr>
      <p:grpSpPr>
        <a:xfrm>
          <a:off x="0" y="0"/>
          <a:ext cx="0" cy="0"/>
          <a:chOff x="0" y="0"/>
          <a:chExt cx="0" cy="0"/>
        </a:xfrm>
      </p:grpSpPr>
      <p:sp>
        <p:nvSpPr>
          <p:cNvPr id="77825" name="Rectangle 7">
            <a:extLst>
              <a:ext uri="{FF2B5EF4-FFF2-40B4-BE49-F238E27FC236}">
                <a16:creationId xmlns:a16="http://schemas.microsoft.com/office/drawing/2014/main" id="{87C750CC-EFF0-8FBB-16B4-80F86F6B42A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1E169-184D-3A43-9B24-35A02C21D00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7826" name="Rectangle 2">
            <a:extLst>
              <a:ext uri="{FF2B5EF4-FFF2-40B4-BE49-F238E27FC236}">
                <a16:creationId xmlns:a16="http://schemas.microsoft.com/office/drawing/2014/main" id="{91F85B6E-E5E6-A5AB-BB07-F29349489823}"/>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82A8052-C43E-24CB-03B0-DF9971C10E6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ヒラギノ角ゴ Pro W3" charset="0"/>
                <a:cs typeface="ヒラギノ角ゴ Pro W3" charset="0"/>
              </a:rPr>
              <a:t>If Christ didn’t rise, then we have no hope (13-19).</a:t>
            </a:r>
          </a:p>
          <a:p>
            <a:r>
              <a:rPr lang="en-US" dirty="0">
                <a:ea typeface="ヒラギノ角ゴ Pro W3" charset="0"/>
                <a:cs typeface="ヒラギノ角ゴ Pro W3" charset="0"/>
              </a:rPr>
              <a:t>• Our resurrection and Christ’s resurrection stand or fall together (13).</a:t>
            </a:r>
          </a:p>
          <a:p>
            <a:r>
              <a:rPr lang="en-US" dirty="0">
                <a:ea typeface="ヒラギノ角ゴ Pro W3" charset="0"/>
                <a:cs typeface="ヒラギノ角ゴ Pro W3" charset="0"/>
              </a:rPr>
              <a:t>• If Christ didn’t rise, then Christian preaching and faith are useless (14).</a:t>
            </a:r>
          </a:p>
          <a:p>
            <a:r>
              <a:rPr lang="en-US" dirty="0">
                <a:ea typeface="ヒラギノ角ゴ Pro W3" charset="0"/>
                <a:cs typeface="ヒラギノ角ゴ Pro W3" charset="0"/>
              </a:rPr>
              <a:t>Why?  Because Christians have always preached a living relationship with the person of Christ.  </a:t>
            </a:r>
          </a:p>
          <a:p>
            <a:r>
              <a:rPr lang="en-US" dirty="0">
                <a:ea typeface="ヒラギノ角ゴ Pro W3" charset="0"/>
                <a:cs typeface="ヒラギノ角ゴ Pro W3" charset="0"/>
              </a:rPr>
              <a:t>Have you ever had a relationship with a dead man?  So if Jesus is still dead, it would be useless to preach about knowing Him.</a:t>
            </a:r>
          </a:p>
          <a:p>
            <a:r>
              <a:rPr lang="en-US" dirty="0">
                <a:ea typeface="ヒラギノ角ゴ Pro W3" charset="0"/>
                <a:cs typeface="ヒラギノ角ゴ Pro W3" charset="0"/>
              </a:rPr>
              <a:t>• If Christ didn’t rise, then preachers are liars (15a-16).</a:t>
            </a:r>
          </a:p>
          <a:p>
            <a:r>
              <a:rPr lang="en-US" dirty="0">
                <a:ea typeface="ヒラギノ角ゴ Pro W3" charset="0"/>
                <a:cs typeface="ヒラギノ角ゴ Pro W3" charset="0"/>
              </a:rPr>
              <a:t>No other religion claims an empty tomb for its founder.  </a:t>
            </a:r>
          </a:p>
          <a:p>
            <a:r>
              <a:rPr lang="en-US" dirty="0">
                <a:ea typeface="ヒラギノ角ゴ Pro W3" charset="0"/>
                <a:cs typeface="ヒラギノ角ゴ Pro W3" charset="0"/>
              </a:rPr>
              <a:t>If this is false then Christians have deceived over a billion people to believe a lie.</a:t>
            </a:r>
          </a:p>
          <a:p>
            <a:r>
              <a:rPr lang="en-US" dirty="0">
                <a:ea typeface="ヒラギノ角ゴ Pro W3" charset="0"/>
                <a:cs typeface="ヒラギノ角ゴ Pro W3" charset="0"/>
              </a:rPr>
              <a:t>• If Christ didn’t rise, then you aren’t forgiven (17).  Why not?  Because the resurrection proves that Christ died for our sin rather than for His own.</a:t>
            </a:r>
          </a:p>
          <a:p>
            <a:r>
              <a:rPr lang="en-US" dirty="0">
                <a:ea typeface="ヒラギノ角ゴ Pro W3" charset="0"/>
                <a:cs typeface="ヒラギノ角ゴ Pro W3" charset="0"/>
              </a:rPr>
              <a:t>• If Christ didn’t rise, then dead believers are doomed to hell—because they never were forgiven (18).</a:t>
            </a:r>
          </a:p>
          <a:p>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39757983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(So the risen Jesus gives us HOPE instead of hopelessness. But what other results come since Christ did rise?)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27045702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His resurrection gives hope that millions more will also rise at His return (</a:t>
            </a:r>
            <a:r>
              <a:rPr lang="en-US" sz="1200" b="1" u="sng" kern="1200" dirty="0">
                <a:solidFill>
                  <a:schemeClr val="tx1"/>
                </a:solidFill>
                <a:effectLst/>
                <a:latin typeface="Arial" panose="020B0604020202020204" pitchFamily="34" charset="0"/>
                <a:ea typeface="ヒラギノ角ゴ Pro W3" pitchFamily="80" charset="-128"/>
                <a:cs typeface="ヒラギノ角ゴ Pro W3" pitchFamily="-111" charset="-128"/>
              </a:rPr>
              <a:t>20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-23)—</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18249088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291</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904669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442636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His return will result in His reign until He subdues every power (24-27a).</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46226275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Christ will then hand His kingdom over to the Father so that the Triune God will be shown sovereign over everything (27b-28).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06489731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5FEBED-40F4-6D44-B2A8-6D8BA822B9D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More dismal things result if Christ’s resurrection is false (29-32).</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New Christians baptized in the name of believers who died did so in vain (29).  This probably refers to baptizing Christians for believers who had died—not to save them, but to take their places in the church.</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Persecuted Christians should live for pleasure—if no resurrection  (30-32).</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cs typeface="ヒラギノ角ゴ Pro W3"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should be ashamed to believe false teachers who deny the resurrection (33-34).</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have all kinds of people around us who don’t believe in resurrection—they hold to reincarnation!</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47560448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ヒラギノ角ゴ Pro W3" charset="0"/>
                <a:cs typeface="ヒラギノ角ゴ Pro W3" charset="0"/>
              </a:rPr>
              <a:t>This struck me in 1997 when reading a website on how one’s religion helps him or her deal with a recent SilkAir MI185 crash. One respondent—president of the Singapore Buddhist Foundation—noted…</a:t>
            </a:r>
          </a:p>
          <a:p>
            <a:endParaRPr lang="en-US" dirty="0">
              <a:ea typeface="ヒラギノ角ゴ Pro W3" charset="0"/>
              <a:cs typeface="ヒラギノ角ゴ Pro W3" charset="0"/>
            </a:endParaRPr>
          </a:p>
          <a:p>
            <a:r>
              <a:rPr lang="en-US" dirty="0">
                <a:ea typeface="ヒラギノ角ゴ Pro W3" charset="0"/>
                <a:cs typeface="ヒラギノ角ゴ Pro W3" charset="0"/>
              </a:rPr>
              <a:t>_______</a:t>
            </a:r>
          </a:p>
          <a:p>
            <a:endParaRPr lang="en-US" dirty="0">
              <a:ea typeface="ヒラギノ角ゴ Pro W3" charset="0"/>
              <a:cs typeface="ヒラギノ角ゴ Pro W3" charset="0"/>
            </a:endParaRPr>
          </a:p>
          <a:p>
            <a:r>
              <a:rPr lang="en-US" dirty="0">
                <a:ea typeface="ヒラギノ角ゴ Pro W3" charset="0"/>
                <a:cs typeface="ヒラギノ角ゴ Pro W3" charset="0"/>
              </a:rPr>
              <a:t>On 19 December 1997, a SilkAir Boeing 737- 300 en route from Jakarta to Singapore crashed near Palembang, Sumatra. All 97 passengers on board, the five cabin crew, Captain </a:t>
            </a:r>
            <a:r>
              <a:rPr lang="en-US" dirty="0" err="1">
                <a:ea typeface="ヒラギノ角ゴ Pro W3" charset="0"/>
                <a:cs typeface="ヒラギノ角ゴ Pro W3" charset="0"/>
              </a:rPr>
              <a:t>Tsu</a:t>
            </a:r>
            <a:r>
              <a:rPr lang="en-US" dirty="0">
                <a:ea typeface="ヒラギノ角ゴ Pro W3" charset="0"/>
                <a:cs typeface="ヒラギノ角ゴ Pro W3" charset="0"/>
              </a:rPr>
              <a:t> Way Ming and co- pilot Duncan Ward died in the crash.  The Jakarta to Singapore flight never made it—and no one can say for sure why it crashed in Indonesia.</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E04713-49D0-B54A-96F4-849B24699A9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ea typeface="ヒラギノ角ゴ Pro W3" charset="0"/>
                <a:cs typeface="ヒラギノ角ゴ Pro W3" charset="0"/>
              </a:rPr>
              <a:t>This viewpoint is filled with admirable compassion, but ultimately little hope—perhaps you</a:t>
            </a:r>
            <a:r>
              <a:rPr lang="fr-FR" altLang="ja-JP" b="0" dirty="0">
                <a:ea typeface="ヒラギノ角ゴ Pro W3" charset="0"/>
                <a:cs typeface="ヒラギノ角ゴ Pro W3" charset="0"/>
              </a:rPr>
              <a:t>'</a:t>
            </a:r>
            <a:r>
              <a:rPr lang="en-US" altLang="ja-JP" b="0" dirty="0" err="1">
                <a:ea typeface="ヒラギノ角ゴ Pro W3" charset="0"/>
                <a:cs typeface="ヒラギノ角ゴ Pro W3" charset="0"/>
              </a:rPr>
              <a:t>ll</a:t>
            </a:r>
            <a:r>
              <a:rPr lang="en-US" altLang="ja-JP" b="0" dirty="0">
                <a:ea typeface="ヒラギノ角ゴ Pro W3" charset="0"/>
                <a:cs typeface="ヒラギノ角ゴ Pro W3" charset="0"/>
              </a:rPr>
              <a:t> be an </a:t>
            </a:r>
            <a:r>
              <a:rPr lang="en-US" altLang="ja-JP" b="0" i="1" dirty="0">
                <a:ea typeface="ヒラギノ角ゴ Pro W3" charset="0"/>
                <a:cs typeface="ヒラギノ角ゴ Pro W3" charset="0"/>
              </a:rPr>
              <a:t>animal</a:t>
            </a:r>
            <a:r>
              <a:rPr lang="en-US" altLang="ja-JP" b="0" dirty="0">
                <a:ea typeface="ヒラギノ角ゴ Pro W3" charset="0"/>
                <a:cs typeface="ヒラギノ角ゴ Pro W3" charset="0"/>
              </a:rPr>
              <a:t> or human and </a:t>
            </a:r>
            <a:r>
              <a:rPr lang="en-US" altLang="ja-JP" b="0" i="1" dirty="0">
                <a:ea typeface="ヒラギノ角ゴ Pro W3" charset="0"/>
                <a:cs typeface="ヒラギノ角ゴ Pro W3" charset="0"/>
              </a:rPr>
              <a:t>possibly</a:t>
            </a:r>
            <a:r>
              <a:rPr lang="en-US" altLang="ja-JP" b="0" dirty="0">
                <a:ea typeface="ヒラギノ角ゴ Pro W3" charset="0"/>
                <a:cs typeface="ヒラギノ角ゴ Pro W3" charset="0"/>
              </a:rPr>
              <a:t> have a better next life?  Not much comfort indeed…</a:t>
            </a:r>
          </a:p>
          <a:p>
            <a:endParaRPr lang="en-US" b="0" dirty="0">
              <a:ea typeface="ヒラギノ角ゴ Pro W3" charset="0"/>
              <a:cs typeface="ヒラギノ角ゴ Pro W3"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1AA9C1-FF71-2E49-847B-FF42C775379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(But what does the resurrection of Christ offer us instead?  Verses 35-57 show where it really gets good!  It says that…)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23439372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a superior body after his resurrection—and so will we!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69013989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Since the resurrection is true, the next question is what kind of body it will be (35).</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96759264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illustrates the superiority of the resurrected body three ways from nature (36-41)…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896307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606923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Plant life shows that the first body (the seed) is far inferior to the second body—the grown plant (</a:t>
            </a:r>
            <a:r>
              <a:rPr lang="en-US" sz="1200" b="1" u="sng" kern="1200" dirty="0">
                <a:solidFill>
                  <a:schemeClr val="tx1"/>
                </a:solidFill>
                <a:effectLst/>
                <a:latin typeface="Arial" panose="020B0604020202020204" pitchFamily="34" charset="0"/>
                <a:ea typeface="ヒラギノ角ゴ Pro W3" pitchFamily="80" charset="-128"/>
                <a:cs typeface="ヒラギノ角ゴ Pro W3" pitchFamily="-111" charset="-128"/>
              </a:rPr>
              <a:t>36-38</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72430105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1976 a seed was found inside an abbey wall in England </a:t>
            </a:r>
          </a:p>
          <a:p>
            <a:r>
              <a:rPr lang="en-US" dirty="0"/>
              <a:t>• from the year 1120.  </a:t>
            </a:r>
          </a:p>
          <a:p>
            <a:r>
              <a:rPr lang="en-US" dirty="0"/>
              <a:t>• That made it an 856-year old seed!  Someone planted it, </a:t>
            </a:r>
          </a:p>
          <a:p>
            <a:r>
              <a:rPr lang="en-US" dirty="0"/>
              <a:t>• and it grew into a beautiful rose bush!  Think of all that potential preserved in that dead seed!</a:t>
            </a:r>
          </a:p>
          <a:p>
            <a:r>
              <a:rPr lang="en-US" dirty="0"/>
              <a:t>Now think of our bodies as seeds.  Despite our age or form, at the resurrection we will “bloom” into the most beautiful bodies ever seen! </a:t>
            </a:r>
          </a:p>
          <a:p>
            <a:endParaRPr lang="en-US" dirty="0"/>
          </a:p>
          <a:p>
            <a:r>
              <a:rPr lang="en-US" dirty="0"/>
              <a:t>—Tan 5037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65952496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Animal life shows that the flesh of each species differs from the others (39).</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In 1999 a dove flew into our yard with crippled wings and our dog devastated its back, pulling out about 50 feathers.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It looked like a chicken ready for roasting!</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One of our boys rescued it, though, and we nursed it back to health in a cage. Within two weeks all the feathers grew back and we saw it fly away to freedom.</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God knows just what kind of skin to give the bird and the fish and us.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83608540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Inanimate objects of the earth (mountains, canyons, seas?) are inferior in glory to heavenly bodies—sun, moon, stars (40-41).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86455556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elaborates on the superiority of the resurrected body over the earthly body (42-57).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06321705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Bodies that can die now will be raised as bodies that will never die (42).</a:t>
            </a:r>
          </a:p>
          <a:p>
            <a:r>
              <a:rPr lang="en-US" dirty="0"/>
              <a:t>• Sinful bodies will be raised as bodies that will never sin (43a).</a:t>
            </a:r>
          </a:p>
          <a:p>
            <a:r>
              <a:rPr lang="en-US" dirty="0"/>
              <a:t>• Weak bodies will be raised as powerful bodies—like the ant lifting many times its body weight (43b)!</a:t>
            </a:r>
          </a:p>
          <a:p>
            <a:r>
              <a:rPr lang="en-US" dirty="0"/>
              <a:t>• Physical bodies will be raised as spiritual bodies (44a).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82243658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grieving caterpillars carrying a cocoon shell to its resting place.  </a:t>
            </a:r>
          </a:p>
          <a:p>
            <a:r>
              <a:rPr lang="en-US" dirty="0"/>
              <a:t>The poor, distressed caterpillars, clad in black raiment, weep as they trudge on, mourning the loss of their beloved friend.</a:t>
            </a:r>
          </a:p>
          <a:p>
            <a:r>
              <a:rPr lang="en-US" dirty="0"/>
              <a:t>• Yet above them flies the beautiful butterfly fluttering happily above the muck and mire of the earth—forever freed from its earthly shell! Tan 5035</a:t>
            </a:r>
          </a:p>
          <a:p>
            <a:r>
              <a:rPr lang="en-US" dirty="0"/>
              <a:t>That’s what it will be like to get these new bodies!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136322920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(How quickly will you trade your earthly for your heavenly body?  Instantly!)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5764143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babies have this verse on their clothes which is their promise in the church nursery: "We shall not all sleep—but we all shall be changed!"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7558805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18A21-F830-AC42-A04D-F13086BD9F7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ヒラギノ角ゴ Pro W3" charset="0"/>
                <a:cs typeface="ヒラギノ角ゴ Pro W3" charset="0"/>
              </a:rPr>
              <a:t>In reality…death will be defeated at the Rapture so we can live with God eternally (50-52).</a:t>
            </a:r>
          </a:p>
          <a:p>
            <a:endParaRPr lang="en-US" dirty="0">
              <a:latin typeface="Times New Roman" charset="0"/>
              <a:ea typeface="ヒラギノ角ゴ Pro W3" charset="0"/>
              <a:cs typeface="ヒラギノ角ゴ Pro W3" charset="0"/>
            </a:endParaRPr>
          </a:p>
          <a:p>
            <a:endParaRPr lang="en-US" dirty="0">
              <a:latin typeface="Times New Roman" charset="0"/>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ACF1-3591-66B0-E659-87A20ECBF43B}"/>
            </a:ext>
          </a:extLst>
        </p:cNvPr>
        <p:cNvGrpSpPr/>
        <p:nvPr/>
      </p:nvGrpSpPr>
      <p:grpSpPr>
        <a:xfrm>
          <a:off x="0" y="0"/>
          <a:ext cx="0" cy="0"/>
          <a:chOff x="0" y="0"/>
          <a:chExt cx="0" cy="0"/>
        </a:xfrm>
      </p:grpSpPr>
      <p:sp>
        <p:nvSpPr>
          <p:cNvPr id="211970" name="Rectangle 7">
            <a:extLst>
              <a:ext uri="{FF2B5EF4-FFF2-40B4-BE49-F238E27FC236}">
                <a16:creationId xmlns:a16="http://schemas.microsoft.com/office/drawing/2014/main" id="{DAD96249-B44D-DA30-A7BA-12450A33293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a:extLst>
              <a:ext uri="{FF2B5EF4-FFF2-40B4-BE49-F238E27FC236}">
                <a16:creationId xmlns:a16="http://schemas.microsoft.com/office/drawing/2014/main" id="{AFB47531-83CE-0C15-773B-08D9902A75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a:extLst>
              <a:ext uri="{FF2B5EF4-FFF2-40B4-BE49-F238E27FC236}">
                <a16:creationId xmlns:a16="http://schemas.microsoft.com/office/drawing/2014/main" id="{BCEB1818-9263-F987-25E3-C9884EAA526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a:extLst>
              <a:ext uri="{FF2B5EF4-FFF2-40B4-BE49-F238E27FC236}">
                <a16:creationId xmlns:a16="http://schemas.microsoft.com/office/drawing/2014/main" id="{9F2F2AB5-627B-E9A1-7383-16118858EFBA}"/>
              </a:ext>
            </a:extLst>
          </p:cNvPr>
          <p:cNvSpPr>
            <a:spLocks noGrp="1" noRot="1" noChangeAspect="1" noChangeArrowheads="1" noTextEdit="1"/>
          </p:cNvSpPr>
          <p:nvPr>
            <p:ph type="sldImg"/>
          </p:nvPr>
        </p:nvSpPr>
        <p:spPr>
          <a:solidFill>
            <a:srgbClr val="FFFFFF"/>
          </a:solidFill>
          <a:ln/>
        </p:spPr>
      </p:sp>
      <p:sp>
        <p:nvSpPr>
          <p:cNvPr id="211974" name="Rectangle 3">
            <a:extLst>
              <a:ext uri="{FF2B5EF4-FFF2-40B4-BE49-F238E27FC236}">
                <a16:creationId xmlns:a16="http://schemas.microsoft.com/office/drawing/2014/main" id="{2C123104-276A-2DF3-2977-9DA606FD8000}"/>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He receives the truth from the soldiers but cannot believe that Jesus rose from the dead, so he also interviews disciples who saw Jesus alive. Eventually, he, too, believes in Jesus, as he cannot explain away the overwhelming evidence for the resurrection. </a:t>
            </a:r>
          </a:p>
          <a:p>
            <a:pPr eaLnBrk="1" hangingPunct="1"/>
            <a:endParaRPr lang="en-US" dirty="0"/>
          </a:p>
          <a:p>
            <a:pPr eaLnBrk="1" hangingPunct="1"/>
            <a:r>
              <a:rPr lang="en-US" dirty="0"/>
              <a:t>See https://www.youtube.com/watch?v=pL2viqqJ26U</a:t>
            </a:r>
          </a:p>
          <a:p>
            <a:pPr eaLnBrk="1" hangingPunct="1"/>
            <a:r>
              <a:rPr lang="en-US" dirty="0"/>
              <a:t>Turn on Arabic subtitles</a:t>
            </a:r>
          </a:p>
          <a:p>
            <a:pPr eaLnBrk="1" hangingPunct="1"/>
            <a:r>
              <a:rPr lang="en-US" dirty="0"/>
              <a:t>The questioner concludes by asking the centurion, "What frightens you?" </a:t>
            </a:r>
          </a:p>
          <a:p>
            <a:pPr eaLnBrk="1" hangingPunct="1"/>
            <a:r>
              <a:rPr lang="en-US" dirty="0"/>
              <a:t>His response: "Being wrong, and wagering eternity on it."</a:t>
            </a:r>
          </a:p>
          <a:p>
            <a:pPr eaLnBrk="1" hangingPunct="1"/>
            <a:endParaRPr lang="en-US" dirty="0"/>
          </a:p>
          <a:p>
            <a:pPr eaLnBrk="1" hangingPunct="1"/>
            <a:r>
              <a:rPr lang="en-US" dirty="0"/>
              <a:t>But God did not have any resurrection appearances to unbelievers. Why not? </a:t>
            </a:r>
          </a:p>
          <a:p>
            <a:pPr eaLnBrk="1" hangingPunct="1"/>
            <a:r>
              <a:rPr lang="en-US" dirty="0"/>
              <a:t>Just as in Matthew 2, neither the Romans nor the Jews looked for the body of Jesus.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Acts 10:40</a:t>
            </a:r>
            <a:r>
              <a:rPr lang="en-SG" sz="1200" kern="1200" dirty="0">
                <a:solidFill>
                  <a:schemeClr val="tx1"/>
                </a:solidFill>
                <a:effectLst/>
                <a:latin typeface="+mn-lt"/>
                <a:ea typeface="+mn-ea"/>
                <a:cs typeface="+mn-cs"/>
              </a:rPr>
              <a:t> but God raised him to life on the third day. Then God allowed him to appear, </a:t>
            </a:r>
            <a:r>
              <a:rPr lang="en-SG" sz="1200" b="1" kern="1200" dirty="0">
                <a:solidFill>
                  <a:schemeClr val="tx1"/>
                </a:solidFill>
                <a:effectLst/>
                <a:latin typeface="+mn-lt"/>
                <a:ea typeface="+mn-ea"/>
                <a:cs typeface="+mn-cs"/>
              </a:rPr>
              <a:t>41</a:t>
            </a:r>
            <a:r>
              <a:rPr lang="en-SG" sz="1200" kern="1200" dirty="0">
                <a:solidFill>
                  <a:schemeClr val="tx1"/>
                </a:solidFill>
                <a:effectLst/>
                <a:latin typeface="+mn-lt"/>
                <a:ea typeface="+mn-ea"/>
                <a:cs typeface="+mn-cs"/>
              </a:rPr>
              <a:t> not to the general public, but to us whom God had chosen in advance to be his witnesses. We were those who ate and drank with him after he rose from the dead. </a:t>
            </a:r>
            <a:r>
              <a:rPr lang="en-SG" sz="1200" b="1" kern="1200" dirty="0">
                <a:solidFill>
                  <a:schemeClr val="tx1"/>
                </a:solidFill>
                <a:effectLst/>
                <a:latin typeface="+mn-lt"/>
                <a:ea typeface="+mn-ea"/>
                <a:cs typeface="+mn-cs"/>
              </a:rPr>
              <a:t>42</a:t>
            </a:r>
            <a:r>
              <a:rPr lang="en-SG" sz="1200" kern="1200" dirty="0">
                <a:solidFill>
                  <a:schemeClr val="tx1"/>
                </a:solidFill>
                <a:effectLst/>
                <a:latin typeface="+mn-lt"/>
                <a:ea typeface="+mn-ea"/>
                <a:cs typeface="+mn-cs"/>
              </a:rPr>
              <a:t> And he ordered us to preach everywhere and to testify that Jesus is the one appointed by God to be the judge of all—the living and the dead.</a:t>
            </a:r>
          </a:p>
          <a:p>
            <a:r>
              <a:rPr lang="en-SG" sz="1200" b="1" kern="1200" dirty="0">
                <a:solidFill>
                  <a:schemeClr val="tx1"/>
                </a:solidFill>
                <a:effectLst/>
                <a:latin typeface="+mn-lt"/>
                <a:ea typeface="+mn-ea"/>
                <a:cs typeface="+mn-cs"/>
              </a:rPr>
              <a:t>Luke 16:30</a:t>
            </a:r>
            <a:r>
              <a:rPr lang="en-SG" sz="1200" kern="1200" dirty="0">
                <a:solidFill>
                  <a:schemeClr val="tx1"/>
                </a:solidFill>
                <a:effectLst/>
                <a:latin typeface="+mn-lt"/>
                <a:ea typeface="+mn-ea"/>
                <a:cs typeface="+mn-cs"/>
              </a:rPr>
              <a:t>    “The rich man replied, ‘No, Father Abraham! But if someone is sent to them from the dead, then they will repent of their sins and turn to God.’</a:t>
            </a:r>
          </a:p>
          <a:p>
            <a:r>
              <a:rPr lang="en-SG" sz="1200" b="1" kern="1200" dirty="0">
                <a:solidFill>
                  <a:schemeClr val="tx1"/>
                </a:solidFill>
                <a:effectLst/>
                <a:latin typeface="+mn-lt"/>
                <a:ea typeface="+mn-ea"/>
                <a:cs typeface="+mn-cs"/>
              </a:rPr>
              <a:t>Luke 16:31</a:t>
            </a:r>
            <a:r>
              <a:rPr lang="en-SG" sz="1200" kern="1200" dirty="0">
                <a:solidFill>
                  <a:schemeClr val="tx1"/>
                </a:solidFill>
                <a:effectLst/>
                <a:latin typeface="+mn-lt"/>
                <a:ea typeface="+mn-ea"/>
                <a:cs typeface="+mn-cs"/>
              </a:rPr>
              <a:t>    “But Abraham said, ‘If they won’t listen to Moses and the prophets, they won’t be persuaded even if someone rises from the dead.’”</a:t>
            </a:r>
          </a:p>
          <a:p>
            <a:r>
              <a:rPr lang="en-SG" sz="1200" kern="1200" dirty="0">
                <a:solidFill>
                  <a:schemeClr val="tx1"/>
                </a:solidFill>
                <a:effectLst/>
                <a:latin typeface="+mn-lt"/>
                <a:ea typeface="+mn-ea"/>
                <a:cs typeface="+mn-cs"/>
              </a:rPr>
              <a:t>John 11—They also had witnesses to the rising of Lazarus but tried to kill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331070127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BDE2-278E-B648-8725-0B551DB2733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shall instantly be changed!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383764182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9A2AB5-7A00-C544-8E83-AE68C737004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ヒラギノ角ゴ Pro W3" charset="0"/>
                <a:cs typeface="ヒラギノ角ゴ Pro W3" charset="0"/>
              </a:rPr>
              <a:t>The sting of death finally will be defeated.</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[Since we know we’ll rise then, we should rise to service now!]</a:t>
            </a:r>
          </a:p>
          <a:p>
            <a:endParaRPr lang="en-US" sz="1200" b="1" kern="1200" dirty="0">
              <a:solidFill>
                <a:schemeClr val="tx1"/>
              </a:solidFill>
              <a:effectLst/>
              <a:latin typeface="Arial" panose="020B0604020202020204" pitchFamily="34"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rPr>
              <a:t>NIV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15:58     Therefore, my dear brothers, stand firm. Stand firm in what? In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Let nothing move you. Does this mean to be stubborn about everything? No. Don't let anyone shake your belief in the risen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Always give yourselves fully to the work of the Lord—don't be half-hearted in serving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because you know that your labor in the Lord is not in vain. You support a truth—the resurrection of Jesus and your future resurrection—so you are not wasting your life to serve Christ. You will be rewarded.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428011923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44269932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5DBCE-D3EF-9249-8DA6-4DC4BF87B69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Jesus is alive today—since he also will make us alive again after death, serve him now until death.</a:t>
            </a:r>
            <a:r>
              <a:rPr lang="en-US" dirty="0">
                <a:effectLst/>
              </a:rPr>
              <a:t> </a:t>
            </a:r>
            <a:endParaRPr lang="en-US" b="0" dirty="0">
              <a:ea typeface="ヒラギノ角ゴ Pro W3" charset="0"/>
              <a:cs typeface="ヒラギノ角ゴ Pro W3"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does a “resurrection life” look like?</a:t>
            </a:r>
          </a:p>
          <a:p>
            <a:r>
              <a:rPr lang="en-US" dirty="0"/>
              <a:t>Verse 58 says to “give yourself fully to the work of the Lord”!  Do you serve Him with all of your might?</a:t>
            </a:r>
          </a:p>
          <a:p>
            <a:r>
              <a:rPr lang="en-US" dirty="0"/>
              <a:t>“Resurrection life” has hope too. Don’t be like these Corinthians who lost hope (Gospel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5306055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a:solidFill>
                  <a:srgbClr val="FFFFFF"/>
                </a:solidFill>
                <a:latin typeface="Arial" panose="020B0604020202020204" pitchFamily="34" charset="0"/>
                <a:ea typeface="ＭＳ Ｐゴシック" charset="0"/>
              </a:rPr>
              <a:t>NT Survey (ns)</a:t>
            </a:r>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66903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56499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146C-06F7-3F45-2365-5A26AEDAC431}"/>
            </a:ext>
          </a:extLst>
        </p:cNvPr>
        <p:cNvGrpSpPr/>
        <p:nvPr/>
      </p:nvGrpSpPr>
      <p:grpSpPr>
        <a:xfrm>
          <a:off x="0" y="0"/>
          <a:ext cx="0" cy="0"/>
          <a:chOff x="0" y="0"/>
          <a:chExt cx="0" cy="0"/>
        </a:xfrm>
      </p:grpSpPr>
      <p:sp>
        <p:nvSpPr>
          <p:cNvPr id="218114" name="Rectangle 7">
            <a:extLst>
              <a:ext uri="{FF2B5EF4-FFF2-40B4-BE49-F238E27FC236}">
                <a16:creationId xmlns:a16="http://schemas.microsoft.com/office/drawing/2014/main" id="{480244DD-DE57-B52E-D879-3A192B17452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a:extLst>
              <a:ext uri="{FF2B5EF4-FFF2-40B4-BE49-F238E27FC236}">
                <a16:creationId xmlns:a16="http://schemas.microsoft.com/office/drawing/2014/main" id="{A45C5EFF-BB1A-39C6-131F-15110DA4E8A8}"/>
              </a:ext>
            </a:extLst>
          </p:cNvPr>
          <p:cNvSpPr>
            <a:spLocks noGrp="1" noRot="1" noChangeAspect="1" noChangeArrowheads="1"/>
          </p:cNvSpPr>
          <p:nvPr>
            <p:ph type="sldImg"/>
          </p:nvPr>
        </p:nvSpPr>
        <p:spPr>
          <a:solidFill>
            <a:srgbClr val="FFFFFF"/>
          </a:solidFill>
          <a:ln/>
        </p:spPr>
      </p:sp>
      <p:sp>
        <p:nvSpPr>
          <p:cNvPr id="218116" name="Rectangle 3">
            <a:extLst>
              <a:ext uri="{FF2B5EF4-FFF2-40B4-BE49-F238E27FC236}">
                <a16:creationId xmlns:a16="http://schemas.microsoft.com/office/drawing/2014/main" id="{A7405A73-7B3B-5364-607C-2B7B081245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Inside the tomb, we see that it is small, with bars constructed to keep people from the slab that holds the body.</a:t>
            </a:r>
          </a:p>
        </p:txBody>
      </p:sp>
    </p:spTree>
    <p:extLst>
      <p:ext uri="{BB962C8B-B14F-4D97-AF65-F5344CB8AC3E}">
        <p14:creationId xmlns:p14="http://schemas.microsoft.com/office/powerpoint/2010/main" val="194187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72054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B468B0-FB32-7040-898E-F0B6CFAC1F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Israel's three key feasts: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the Passover on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endParaRPr lang="en-US" dirty="0">
              <a:latin typeface="Times New Roman" charset="0"/>
              <a:ea typeface="ＭＳ Ｐゴシック" charset="0"/>
              <a:cs typeface="ＭＳ Ｐゴシック"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957998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4669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men, these women </a:t>
            </a:r>
            <a:r>
              <a:rPr lang="en-US" sz="12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pPr/>
              <a:t>48</a:t>
            </a:fld>
            <a:endParaRPr lang="en-GB"/>
          </a:p>
        </p:txBody>
      </p:sp>
    </p:spTree>
    <p:extLst>
      <p:ext uri="{BB962C8B-B14F-4D97-AF65-F5344CB8AC3E}">
        <p14:creationId xmlns:p14="http://schemas.microsoft.com/office/powerpoint/2010/main" val="3844785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2A5F1-75BE-3E46-84F5-7C95873CBF9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 Greek text uses three different words to describe what Peter and John saw:</a:t>
            </a:r>
          </a:p>
          <a:p>
            <a:pPr eaLnBrk="1" hangingPunct="1"/>
            <a:r>
              <a:rPr lang="en-US" dirty="0"/>
              <a:t>• John "peeped" into the tomb, wondering if the body was really gone.</a:t>
            </a:r>
          </a:p>
          <a:p>
            <a:pPr eaLnBrk="1" hangingPunct="1"/>
            <a:r>
              <a:rPr lang="en-US" dirty="0"/>
              <a:t>• Peter "beheld attentively" in that he saw more than John saw as Peter entered the tomb.</a:t>
            </a:r>
          </a:p>
          <a:p>
            <a:pPr eaLnBrk="1" hangingPunct="1"/>
            <a:r>
              <a:rPr lang="en-US" dirty="0"/>
              <a:t>• But John "perceived" or understood the significance of the empty tomb, "and believed" in the resurrection</a:t>
            </a:r>
          </a:p>
          <a:p>
            <a:pPr eaLnBrk="1" hangingPunct="1"/>
            <a:endParaRPr lang="en-US" dirty="0"/>
          </a:p>
        </p:txBody>
      </p:sp>
    </p:spTree>
    <p:extLst>
      <p:ext uri="{BB962C8B-B14F-4D97-AF65-F5344CB8AC3E}">
        <p14:creationId xmlns:p14="http://schemas.microsoft.com/office/powerpoint/2010/main" val="3129162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cs typeface="+mn-cs"/>
              </a:rPr>
              <a:t>Mary Magdalene returned to the tomb alone in her despair.</a:t>
            </a:r>
          </a:p>
          <a:p>
            <a:pPr defTabSz="457177">
              <a:defRPr/>
            </a:pPr>
            <a:endParaRPr lang="en-US" dirty="0">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44704B-D4C7-E544-898D-CB437569A33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2071064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All four gospels note that Mary Magdalene went to the tomb.</a:t>
            </a:r>
          </a:p>
          <a:p>
            <a:endParaRPr lang="en-US" b="0"/>
          </a:p>
          <a:p>
            <a:r>
              <a:rPr lang="en-US" b="0"/>
              <a:t>Matthew says that the "other Mary" went, which Mark and Luke clarify as Mary, the mother of James.</a:t>
            </a:r>
          </a:p>
          <a:p>
            <a:endParaRPr lang="en-US" b="0"/>
          </a:p>
          <a:p>
            <a:r>
              <a:rPr lang="en-US" b="0"/>
              <a:t>Mark adds Salome, who is not noted by the other gospel writers by name. </a:t>
            </a:r>
          </a:p>
          <a:p>
            <a:endParaRPr lang="en-US" b="0"/>
          </a:p>
          <a:p>
            <a:r>
              <a:rPr lang="en-US" b="0"/>
              <a:t>Luke initially notes, "</a:t>
            </a:r>
            <a:r>
              <a:rPr lang="en-US" sz="1200" b="0" kern="1200">
                <a:solidFill>
                  <a:srgbClr val="FFFFFF"/>
                </a:solidFill>
                <a:latin typeface="Arial" panose="020B0604020202020204" pitchFamily="34" charset="0"/>
                <a:ea typeface="+mn-ea"/>
                <a:cs typeface="Arial" panose="020B0604020202020204" pitchFamily="34" charset="0"/>
              </a:rPr>
              <a:t>As his body was taken away, </a:t>
            </a:r>
            <a:r>
              <a:rPr lang="en-US" sz="1200" b="0" kern="1200">
                <a:solidFill>
                  <a:srgbClr val="FFFF00"/>
                </a:solidFill>
                <a:latin typeface="Arial" panose="020B0604020202020204" pitchFamily="34" charset="0"/>
                <a:ea typeface="+mn-ea"/>
                <a:cs typeface="Arial" panose="020B0604020202020204" pitchFamily="34" charset="0"/>
              </a:rPr>
              <a:t>the women from Galilee</a:t>
            </a:r>
            <a:r>
              <a:rPr lang="en-US" sz="1200" b="0" kern="1200">
                <a:solidFill>
                  <a:srgbClr val="FFFFFF"/>
                </a:solidFill>
                <a:latin typeface="Arial" panose="020B0604020202020204" pitchFamily="34" charset="0"/>
                <a:ea typeface="+mn-ea"/>
                <a:cs typeface="Arial" panose="020B0604020202020204" pitchFamily="34" charset="0"/>
              </a:rPr>
              <a:t> followed…But very early on Sunday morning, </a:t>
            </a:r>
            <a:r>
              <a:rPr lang="en-US" sz="1200" b="0" kern="1200">
                <a:solidFill>
                  <a:srgbClr val="FFFF00"/>
                </a:solidFill>
                <a:latin typeface="Arial" panose="020B0604020202020204" pitchFamily="34" charset="0"/>
                <a:ea typeface="+mn-ea"/>
                <a:cs typeface="Arial" panose="020B0604020202020204" pitchFamily="34" charset="0"/>
              </a:rPr>
              <a:t>the women</a:t>
            </a:r>
            <a:r>
              <a:rPr lang="en-US" sz="1200" b="0" kern="1200">
                <a:solidFill>
                  <a:srgbClr val="FFFFFF"/>
                </a:solidFill>
                <a:latin typeface="Arial" panose="020B0604020202020204" pitchFamily="34" charset="0"/>
                <a:ea typeface="+mn-ea"/>
                <a:cs typeface="Arial" panose="020B0604020202020204" pitchFamily="34" charset="0"/>
              </a:rPr>
              <a:t> went to the tomb" (Luke 23:55; 24:1), but he later gives their names. Luke adds Joanna and several other women.</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John focuses his account on Mary alone. </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Some may say that these were different visits by different women, but each Synoptic writer notes that they came to anoint the body, and John certainly would not note an earlier visit by Mary Magdalene, who would arrive later to anoint the body after she had already seen the Lord. It is better to postulate that each writer focused on the women who would best contribute to his purpose in writing. Then, after the other women had left, Mary Magdalene lingered behind and became the first person to see the resurrected Jesus. </a:t>
            </a:r>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52468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485874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F83F7-FF3B-724B-AB6E-FB6722F32C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0322" name="Rectangle 2"/>
          <p:cNvSpPr>
            <a:spLocks noGrp="1" noRot="1" noChangeAspect="1" noChangeArrowheads="1" noTextEdit="1"/>
          </p:cNvSpPr>
          <p:nvPr>
            <p:ph type="sldImg"/>
          </p:nvPr>
        </p:nvSpPr>
        <p:spPr>
          <a:xfrm>
            <a:off x="1143000" y="685800"/>
            <a:ext cx="4572000" cy="3429000"/>
          </a:xfrm>
          <a:ln/>
        </p:spPr>
      </p:sp>
      <p:sp>
        <p:nvSpPr>
          <p:cNvPr id="44032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720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82282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323045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66808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83805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51177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45745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79554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57E2BEC8-DD65-8747-9AD6-663B50BD754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127</a:t>
            </a:fld>
            <a:endParaRPr lang="en-US" sz="1200" b="1" dirty="0">
              <a:solidFill>
                <a:srgbClr val="000000"/>
              </a:solidFill>
              <a:latin typeface="Arial" panose="020B0604020202020204" pitchFamily="34"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1AC0D19C-4A61-AA4C-BC7E-6A227346FCD6}"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127</a:t>
            </a:fld>
            <a:endParaRPr lang="en-US" sz="1200" b="1" dirty="0">
              <a:solidFill>
                <a:srgbClr val="000000"/>
              </a:solidFill>
              <a:latin typeface="Arial" panose="020B0604020202020204" pitchFamily="34"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BCE92BB2-6F56-3740-A1D5-506EA5375D0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127</a:t>
            </a:fld>
            <a:endParaRPr lang="en-US" sz="1200" b="1" dirty="0">
              <a:solidFill>
                <a:srgbClr val="000000"/>
              </a:solidFill>
              <a:latin typeface="Arial" panose="020B0604020202020204" pitchFamily="34"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1885766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966776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16707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3.xml"/><Relationship Id="rId4" Type="http://schemas.openxmlformats.org/officeDocument/2006/relationships/image" Target="../media/image12.pn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12/12/25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smtClean="0">
                <a:solidFill>
                  <a:srgbClr val="000000"/>
                </a:solidFill>
              </a:rPr>
              <a:pPr>
                <a:defRPr/>
              </a:pPr>
              <a:t>12/12/25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smtClean="0">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smtClean="0">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smtClean="0">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smtClean="0">
                <a:solidFill>
                  <a:srgbClr val="000000"/>
                </a:solidFill>
              </a:rPr>
              <a:pPr>
                <a:defRPr/>
              </a:pPr>
              <a:t>12/13/25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smtClean="0">
                <a:solidFill>
                  <a:srgbClr val="000000"/>
                </a:solidFill>
              </a:rPr>
              <a:pPr>
                <a:defRPr/>
              </a:pPr>
              <a:t>12/13/25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smtClean="0">
                <a:solidFill>
                  <a:srgbClr val="000000"/>
                </a:solidFill>
              </a:rPr>
              <a:pPr>
                <a:defRPr/>
              </a:pPr>
              <a:t>12/13/25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smtClean="0">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smtClean="0">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smtClean="0">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smtClean="0">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71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pPr lvl="0"/>
            <a:r>
              <a:rPr lang="en-US" altLang="en-US" noProof="0" dirty="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pPr lvl="0"/>
            <a:r>
              <a:rPr lang="en-US" altLang="en-US" noProof="0" dirty="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12/12/2025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altLang="en-US" noProof="0" dirty="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defRPr>
            </a:lvl1pPr>
          </a:lstStyle>
          <a:p>
            <a:pPr lvl="0"/>
            <a:r>
              <a:rPr lang="en-US" altLang="en-US" noProof="0" dirty="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b="1" i="0">
                <a:latin typeface="Arial" panose="020B0604020202020204" pitchFamily="34" charset="0"/>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B252BA9E-F182-4EE7-A587-74501350DD2C}" type="slidenum">
              <a:rPr lang="en-US" altLang="en-US" smtClean="0"/>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b="1" i="0">
                <a:latin typeface="Arial" panose="020B0604020202020204" pitchFamily="34" charset="0"/>
              </a:defRPr>
            </a:lvl1pPr>
          </a:lstStyle>
          <a:p>
            <a:fld id="{B6E0A42A-7037-4AA1-9E6E-B07BEB627EAE}" type="slidenum">
              <a:rPr lang="en-US" altLang="en-US" smtClean="0"/>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b="1" i="0">
                <a:latin typeface="Arial" panose="020B0604020202020204" pitchFamily="34" charset="0"/>
              </a:defRPr>
            </a:lvl1pPr>
          </a:lstStyle>
          <a:p>
            <a:fld id="{39AD47E9-17C8-47A8-8186-C004A0E337C0}" type="slidenum">
              <a:rPr lang="en-US" altLang="en-US" smtClean="0"/>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b="1" i="0">
                <a:latin typeface="Arial" panose="020B0604020202020204" pitchFamily="34" charset="0"/>
              </a:defRPr>
            </a:lvl1pPr>
          </a:lstStyle>
          <a:p>
            <a:fld id="{567EC1D5-4284-4933-8F8F-635CEEEAC40C}" type="slidenum">
              <a:rPr lang="en-US" altLang="en-US" smtClean="0"/>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b="1" i="0">
                <a:latin typeface="Arial" panose="020B0604020202020204" pitchFamily="34" charset="0"/>
              </a:defRPr>
            </a:lvl1pPr>
          </a:lstStyle>
          <a:p>
            <a:fld id="{DE17E10F-482E-4298-B205-DE44F76FDFE6}" type="slidenum">
              <a:rPr lang="en-US" altLang="en-US" smtClean="0"/>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b="1" i="0">
                <a:latin typeface="Arial" panose="020B0604020202020204" pitchFamily="34" charset="0"/>
              </a:defRPr>
            </a:lvl1pPr>
          </a:lstStyle>
          <a:p>
            <a:fld id="{DADC7399-6EFB-46DB-92B1-0356239CDAAF}" type="slidenum">
              <a:rPr lang="en-US" altLang="en-US" smtClean="0"/>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b="1" i="0">
                <a:latin typeface="Arial" panose="020B0604020202020204" pitchFamily="34" charset="0"/>
              </a:defRPr>
            </a:lvl1pPr>
          </a:lstStyle>
          <a:p>
            <a:fld id="{D150DC90-9467-48A1-BEDD-3780476AAB6C}" type="slidenum">
              <a:rPr lang="en-US" altLang="en-US" smtClean="0"/>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b="1" i="0">
                <a:latin typeface="Arial" panose="020B0604020202020204" pitchFamily="34" charset="0"/>
              </a:defRPr>
            </a:lvl1pPr>
          </a:lstStyle>
          <a:p>
            <a:fld id="{DA74BF61-CEA1-4A22-A5CC-A052508D913E}" type="slidenum">
              <a:rPr lang="en-US" altLang="en-US" smtClean="0"/>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b="1" i="0">
                <a:latin typeface="Arial" panose="020B0604020202020204" pitchFamily="34" charset="0"/>
              </a:defRPr>
            </a:lvl1pPr>
          </a:lstStyle>
          <a:p>
            <a:fld id="{1D21F0ED-6BDE-40F9-8494-263D0AC0E06F}" type="slidenum">
              <a:rPr lang="en-US" altLang="en-US" smtClean="0"/>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b="1" i="0">
                <a:latin typeface="Arial" panose="020B0604020202020204" pitchFamily="34" charset="0"/>
              </a:defRPr>
            </a:lvl1pPr>
          </a:lstStyle>
          <a:p>
            <a:fld id="{C82DEBAC-8450-4E1A-AD4F-D11FDACE6451}" type="slidenum">
              <a:rPr lang="en-US" altLang="en-US" smtClean="0"/>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b="1" i="0">
                <a:latin typeface="Arial" panose="020B0604020202020204" pitchFamily="34" charset="0"/>
              </a:defRPr>
            </a:lvl1pPr>
          </a:lstStyle>
          <a:p>
            <a:fld id="{5C310D81-7BE2-4695-B77C-FD8044A6815D}" type="slidenum">
              <a:rPr lang="en-US" altLang="en-US" smtClean="0"/>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b="1" i="0">
                <a:latin typeface="Arial" panose="020B0604020202020204" pitchFamily="34" charset="0"/>
              </a:defRPr>
            </a:lvl1pPr>
          </a:lstStyle>
          <a:p>
            <a:fld id="{688AA9D1-774E-4B2B-B11D-E0826E3BBA18}" type="slidenum">
              <a:rPr lang="en-US" altLang="en-US" smtClean="0"/>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b="1" i="0">
                <a:latin typeface="Arial" panose="020B0604020202020204" pitchFamily="34" charset="0"/>
              </a:defRPr>
            </a:lvl1pPr>
          </a:lstStyle>
          <a:p>
            <a:fld id="{DAF26023-0B62-48FC-B7B3-69A2E576177A}" type="slidenum">
              <a:rPr lang="en-US" altLang="en-US" smtClean="0"/>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b="1" i="0">
                <a:latin typeface="Arial" panose="020B0604020202020204" pitchFamily="34" charset="0"/>
              </a:defRPr>
            </a:lvl1pPr>
          </a:lstStyle>
          <a:p>
            <a:fld id="{159E154C-E8EA-4C3A-808F-419E3C730876}" type="slidenum">
              <a:rPr lang="en-US" altLang="en-US" smtClean="0"/>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b="1" i="0">
                <a:latin typeface="Arial" panose="020B0604020202020204" pitchFamily="34" charset="0"/>
              </a:defRPr>
            </a:lvl1pPr>
          </a:lstStyle>
          <a:p>
            <a:fld id="{E4276F23-B0ED-4E16-B8DD-91D37CCA06F2}" type="slidenum">
              <a:rPr lang="en-US" altLang="en-US" smtClean="0"/>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b="1" i="0">
                <a:latin typeface="Arial" panose="020B0604020202020204" pitchFamily="34" charset="0"/>
              </a:defRPr>
            </a:lvl1pPr>
          </a:lstStyle>
          <a:p>
            <a:fld id="{607952DE-5395-4D36-9680-2A41D7E89E8D}" type="slidenum">
              <a:rPr lang="en-US" altLang="en-US" smtClean="0"/>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b="1" i="0">
                <a:latin typeface="Arial" panose="020B0604020202020204" pitchFamily="34" charset="0"/>
              </a:defRPr>
            </a:lvl1pPr>
          </a:lstStyle>
          <a:p>
            <a:fld id="{96B16BFE-ABA6-44DB-BBEE-31EBA694ED9C}" type="slidenum">
              <a:rPr lang="en-US" altLang="en-US" smtClean="0"/>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b="1" i="0">
                <a:latin typeface="Arial" panose="020B0604020202020204" pitchFamily="34" charset="0"/>
              </a:defRPr>
            </a:lvl1pPr>
          </a:lstStyle>
          <a:p>
            <a:fld id="{B0950906-E2F2-4CAB-AB04-D6DF425C6955}" type="slidenum">
              <a:rPr lang="en-US" altLang="en-US" smtClean="0"/>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b="1" i="0">
                <a:latin typeface="Arial" panose="020B0604020202020204" pitchFamily="34" charset="0"/>
              </a:defRPr>
            </a:lvl1pPr>
          </a:lstStyle>
          <a:p>
            <a:fld id="{55A04814-A53B-4970-AC7F-8E319934AACC}" type="slidenum">
              <a:rPr lang="en-US" altLang="en-US" smtClean="0"/>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b="1" i="0">
                <a:latin typeface="Arial" panose="020B0604020202020204" pitchFamily="34" charset="0"/>
              </a:defRPr>
            </a:lvl1pPr>
          </a:lstStyle>
          <a:p>
            <a:fld id="{02223C5E-E3DC-49A7-9A3B-9486B4469F66}" type="slidenum">
              <a:rPr lang="en-US" altLang="en-US" smtClean="0"/>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b="1" i="0">
                <a:latin typeface="Arial" panose="020B0604020202020204" pitchFamily="34" charset="0"/>
              </a:defRPr>
            </a:lvl1pPr>
          </a:lstStyle>
          <a:p>
            <a:fld id="{CD7C3849-02B8-4F53-BABC-5C009EFACA39}" type="slidenum">
              <a:rPr lang="en-US" altLang="en-US" smtClean="0"/>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b="1" i="0">
                <a:latin typeface="Arial" panose="020B0604020202020204" pitchFamily="34" charset="0"/>
              </a:defRPr>
            </a:lvl1pPr>
          </a:lstStyle>
          <a:p>
            <a:fld id="{36D539C3-9BC7-423A-9A03-1BD3682D9C96}" type="slidenum">
              <a:rPr lang="en-US" altLang="en-US" smtClean="0"/>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F499E-4224-CA43-AE6E-68FCA88455E5}" type="slidenum">
              <a:rPr lang="en-US" smtClean="0"/>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80C11-B769-9F41-86D4-D214E9A71ED3}" type="slidenum">
              <a:rPr lang="en-US" smtClean="0"/>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AF73CF8-E77D-0241-A7C5-5EB5296516FC}" type="slidenum">
              <a:rPr lang="en-US" smtClean="0"/>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E72936-3FEC-C34E-A02B-788B952169A7}" type="slidenum">
              <a:rPr lang="en-US" smtClean="0"/>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66B0DF-4CF2-F24E-9BEC-3FE9CD52B632}" type="slidenum">
              <a:rPr lang="en-US" smtClean="0"/>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7D814-E90E-5542-B793-DC480D9765A2}" type="slidenum">
              <a:rPr lang="en-US" smtClean="0"/>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D09623-0788-734F-ABD1-DF5CE48C3640}" type="slidenum">
              <a:rPr lang="en-US" smtClean="0"/>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2C9B095-375E-BE4C-9186-D378F2BAEA2D}" type="slidenum">
              <a:rPr lang="en-US" smtClean="0"/>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F92712-70DA-4D42-BF22-BA0BF8D00841}" type="slidenum">
              <a:rPr lang="en-US" smtClean="0"/>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BED053-504D-3E49-B4D0-627429777254}" type="slidenum">
              <a:rPr lang="en-US" smtClean="0"/>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2AA1B-7E78-3E45-A449-9A857C4CA791}" type="slidenum">
              <a:rPr lang="en-US" smtClean="0"/>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b="1" i="0">
                <a:latin typeface="Arial" panose="020B0604020202020204" pitchFamily="34" charset="0"/>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b="1" i="0">
              <a:latin typeface="Arial" panose="020B0604020202020204" pitchFamily="34" charset="0"/>
            </a:endParaRPr>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b="1" i="0">
                <a:solidFill>
                  <a:schemeClr val="tx2"/>
                </a:solidFill>
                <a:latin typeface="Arial" panose="020B0604020202020204" pitchFamily="34" charset="0"/>
              </a:defRPr>
            </a:lvl1pPr>
          </a:lstStyle>
          <a:p>
            <a:pPr lvl="0"/>
            <a:r>
              <a:rPr lang="en-US" noProof="0" dirty="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b="1" i="0">
                <a:solidFill>
                  <a:schemeClr val="bg1"/>
                </a:solidFill>
                <a:latin typeface="Arial" panose="020B0604020202020204" pitchFamily="34" charset="0"/>
              </a:defRPr>
            </a:lvl1pPr>
          </a:lstStyle>
          <a:p>
            <a:pPr lvl="0"/>
            <a:r>
              <a:rPr lang="en-US" noProof="0" dirty="0"/>
              <a:t>Click to edit Master subtitle style</a:t>
            </a:r>
          </a:p>
        </p:txBody>
      </p:sp>
      <p:sp>
        <p:nvSpPr>
          <p:cNvPr id="25" name="Rectangle 2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26" name="Rectangle 2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b="1" i="0">
                <a:latin typeface="Arial" panose="020B0604020202020204" pitchFamily="34" charset="0"/>
              </a:defRPr>
            </a:lvl1pPr>
          </a:lstStyle>
          <a:p>
            <a:fld id="{2ABEC26D-E988-AC4A-87F9-53324A248550}" type="slidenum">
              <a:rPr lang="en-US" smtClean="0"/>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9262C-5E06-B841-B08E-3884E97F6E1F}" type="slidenum">
              <a:rPr lang="en-US" smtClean="0"/>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7B09E9-81A3-994B-8966-9EEC927FE69D}" type="slidenum">
              <a:rPr lang="en-US" smtClean="0"/>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4075" y="1795463"/>
            <a:ext cx="3836988"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BEFAB-07D9-5741-A55C-BA4075D4D391}" type="slidenum">
              <a:rPr lang="en-US" smtClean="0"/>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52D4A0-B21E-0F44-BA5E-5803C69A653B}" type="slidenum">
              <a:rPr lang="en-US" smtClean="0"/>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7B9A0C-0CBD-F94B-8EC2-BB48D67C027D}" type="slidenum">
              <a:rPr lang="en-US" smtClean="0"/>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37C021-44E3-9740-BE96-04ECCBC06FEE}" type="slidenum">
              <a:rPr lang="en-US" smtClean="0"/>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3B1A1B-DF02-974E-9E41-343D2FF79757}" type="slidenum">
              <a:rPr lang="en-US" smtClean="0"/>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295C03-6347-934D-8E1C-3925F4FC02F7}" type="slidenum">
              <a:rPr lang="en-US" smtClean="0"/>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12033A-7E16-0A48-9057-D671B59DD967}" type="slidenum">
              <a:rPr lang="en-US" smtClean="0"/>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F1A34B-6F36-1948-A74C-FC574CDE6756}" type="slidenum">
              <a:rPr lang="en-US" smtClean="0"/>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016B4E-DD4B-8647-9F61-8603177CA3DA}" type="slidenum">
              <a:rPr lang="en-US" smtClean="0"/>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7EC86C-C70C-B146-B7EE-FFFD14864698}" type="slidenum">
              <a:rPr lang="en-US" smtClean="0"/>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CD265C-CFF3-9E44-9589-2C563B89B057}" type="slidenum">
              <a:rPr lang="en-US" smtClean="0"/>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843FC4-3911-5A4F-8AC6-5AAC4AABD439}" type="slidenum">
              <a:rPr lang="en-US" smtClean="0"/>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5E9403-0225-8442-BEBE-4B9272727256}" type="slidenum">
              <a:rPr lang="en-US" smtClean="0"/>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5B0C6C2-8682-B443-8C48-012B008E4531}" type="slidenum">
              <a:rPr lang="en-US" smtClean="0"/>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4DF3BA0-8161-9442-9418-9302FE8484F6}" type="slidenum">
              <a:rPr lang="en-US" smtClean="0"/>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166EEA-532E-0C44-8358-051E9EBA12E8}" type="slidenum">
              <a:rPr lang="en-US" smtClean="0"/>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E04C9A-B3D7-0A4F-8331-E58C618D5A2F}" type="slidenum">
              <a:rPr lang="en-US" smtClean="0"/>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CF9A7C-2659-2A40-A45C-20975FC2939B}" type="slidenum">
              <a:rPr lang="en-US" smtClean="0"/>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D575A6-E89C-5C47-8CA5-53532FCDA121}" type="slidenum">
              <a:rPr lang="en-US" smtClean="0"/>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327719-1A5F-3841-91CF-B9A7527EED74}" type="slidenum">
              <a:rPr lang="en-US" smtClean="0"/>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54879B-2E3F-F64C-8B6C-DA781E0F91AD}" type="slidenum">
              <a:rPr lang="en-US" smtClean="0"/>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A98131-6DB3-FB47-A000-661EC76923AA}" type="slidenum">
              <a:rPr lang="en-US" smtClean="0"/>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C1D9824-8EC1-E74D-A38A-353BFBF5C32D}" type="slidenum">
              <a:rPr lang="en-US" smtClean="0"/>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247491-92A0-7E4F-9E78-3D43552456A6}" type="slidenum">
              <a:rPr lang="en-US" smtClean="0"/>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DD3509-C07B-2948-9A69-98129E96401E}" type="slidenum">
              <a:rPr lang="en-US" smtClean="0"/>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6622BD-3B03-C941-9A99-2D5919B249EC}" type="slidenum">
              <a:rPr lang="en-US" smtClean="0"/>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CD417F-49DE-3E4A-B049-C51CA267917B}" type="slidenum">
              <a:rPr lang="en-US" smtClean="0"/>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5FB5982-EFA2-7A41-ABC0-1E377BDD3F7F}" type="slidenum">
              <a:rPr lang="en-US" smtClean="0"/>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543241A-EF3A-4A49-9083-0C04655998D9}" type="slidenum">
              <a:rPr lang="en-US" smtClean="0"/>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9A6A67-2B9B-8543-95EC-38488CACD972}" type="slidenum">
              <a:rPr lang="en-US" smtClean="0"/>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b="1" i="0">
                <a:latin typeface="Arial" panose="020B0604020202020204" pitchFamily="34" charset="0"/>
              </a:defRPr>
            </a:lvl1pPr>
          </a:lstStyle>
          <a:p>
            <a:pPr lvl="0"/>
            <a:r>
              <a:rPr lang="en-US" noProof="0" dirty="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b="1" i="0">
                <a:solidFill>
                  <a:schemeClr val="bg1"/>
                </a:solidFill>
                <a:latin typeface="Arial" panose="020B0604020202020204" pitchFamily="34" charset="0"/>
              </a:defRPr>
            </a:lvl1pPr>
          </a:lstStyle>
          <a:p>
            <a:fld id="{D9069D99-5142-0942-B748-43496856E04D}" type="slidenum">
              <a:rPr lang="en-US" smtClean="0"/>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9425E2-118F-604B-BB0B-65DD62F21C05}" type="slidenum">
              <a:rPr lang="en-US" smtClean="0"/>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02704D9-2691-DD42-BD11-888087FE981D}" type="slidenum">
              <a:rPr lang="en-US" smtClean="0"/>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360A96-743F-1143-96B8-A36FC49CE626}" type="slidenum">
              <a:rPr lang="en-US" smtClean="0"/>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2F5F116-E74E-5543-8276-F5D39B4028D3}" type="slidenum">
              <a:rPr lang="en-US" smtClean="0"/>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E5C82A-D21D-0A43-8934-E0226053F073}" type="slidenum">
              <a:rPr lang="en-US" smtClean="0"/>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924C2-C1B0-424C-B413-FEC601472004}" type="slidenum">
              <a:rPr lang="en-US" smtClean="0"/>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6E38D51-DF17-1C4C-A385-3207356F97B8}" type="slidenum">
              <a:rPr lang="en-US" smtClean="0"/>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49BD3E-8585-A74D-BD47-C7386F111ED2}" type="slidenum">
              <a:rPr lang="en-US" smtClean="0"/>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1D2013-9C37-2640-A8FE-AC413ECD37C7}" type="slidenum">
              <a:rPr lang="en-US" smtClean="0"/>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13EF07-A217-7C4A-8777-80A11A4BEFF3}" type="slidenum">
              <a:rPr lang="en-US" smtClean="0"/>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231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0599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1651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539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32810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489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7075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134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8836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27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612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a:p>
        </p:txBody>
      </p:sp>
    </p:spTree>
    <p:extLst>
      <p:ext uri="{BB962C8B-B14F-4D97-AF65-F5344CB8AC3E}">
        <p14:creationId xmlns:p14="http://schemas.microsoft.com/office/powerpoint/2010/main" val="11980078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a:p>
        </p:txBody>
      </p:sp>
    </p:spTree>
    <p:extLst>
      <p:ext uri="{BB962C8B-B14F-4D97-AF65-F5344CB8AC3E}">
        <p14:creationId xmlns:p14="http://schemas.microsoft.com/office/powerpoint/2010/main" val="11684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a:p>
        </p:txBody>
      </p:sp>
    </p:spTree>
    <p:extLst>
      <p:ext uri="{BB962C8B-B14F-4D97-AF65-F5344CB8AC3E}">
        <p14:creationId xmlns:p14="http://schemas.microsoft.com/office/powerpoint/2010/main" val="17871371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a:p>
        </p:txBody>
      </p:sp>
    </p:spTree>
    <p:extLst>
      <p:ext uri="{BB962C8B-B14F-4D97-AF65-F5344CB8AC3E}">
        <p14:creationId xmlns:p14="http://schemas.microsoft.com/office/powerpoint/2010/main" val="244643725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a:p>
        </p:txBody>
      </p:sp>
    </p:spTree>
    <p:extLst>
      <p:ext uri="{BB962C8B-B14F-4D97-AF65-F5344CB8AC3E}">
        <p14:creationId xmlns:p14="http://schemas.microsoft.com/office/powerpoint/2010/main" val="824234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a:p>
        </p:txBody>
      </p:sp>
    </p:spTree>
    <p:extLst>
      <p:ext uri="{BB962C8B-B14F-4D97-AF65-F5344CB8AC3E}">
        <p14:creationId xmlns:p14="http://schemas.microsoft.com/office/powerpoint/2010/main" val="3158929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a:p>
        </p:txBody>
      </p:sp>
    </p:spTree>
    <p:extLst>
      <p:ext uri="{BB962C8B-B14F-4D97-AF65-F5344CB8AC3E}">
        <p14:creationId xmlns:p14="http://schemas.microsoft.com/office/powerpoint/2010/main" val="33585657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a:p>
        </p:txBody>
      </p:sp>
    </p:spTree>
    <p:extLst>
      <p:ext uri="{BB962C8B-B14F-4D97-AF65-F5344CB8AC3E}">
        <p14:creationId xmlns:p14="http://schemas.microsoft.com/office/powerpoint/2010/main" val="8794354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a:p>
        </p:txBody>
      </p:sp>
    </p:spTree>
    <p:extLst>
      <p:ext uri="{BB962C8B-B14F-4D97-AF65-F5344CB8AC3E}">
        <p14:creationId xmlns:p14="http://schemas.microsoft.com/office/powerpoint/2010/main" val="2225112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a:p>
        </p:txBody>
      </p:sp>
    </p:spTree>
    <p:extLst>
      <p:ext uri="{BB962C8B-B14F-4D97-AF65-F5344CB8AC3E}">
        <p14:creationId xmlns:p14="http://schemas.microsoft.com/office/powerpoint/2010/main" val="3436443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a:p>
        </p:txBody>
      </p:sp>
    </p:spTree>
    <p:extLst>
      <p:ext uri="{BB962C8B-B14F-4D97-AF65-F5344CB8AC3E}">
        <p14:creationId xmlns:p14="http://schemas.microsoft.com/office/powerpoint/2010/main" val="28623994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a:p>
        </p:txBody>
      </p:sp>
    </p:spTree>
    <p:extLst>
      <p:ext uri="{BB962C8B-B14F-4D97-AF65-F5344CB8AC3E}">
        <p14:creationId xmlns:p14="http://schemas.microsoft.com/office/powerpoint/2010/main" val="42149105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74871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807807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47545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2959195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5780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144193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0098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37156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84068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84900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856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4473895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89459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9A226-0507-3242-89AA-1B2D61CE8474}" type="slidenum">
              <a:rPr lang="en-US" smtClean="0"/>
              <a:pPr>
                <a:defRPr/>
              </a:pPr>
              <a:t>‹#›</a:t>
            </a:fld>
            <a:endParaRPr lang="en-US"/>
          </a:p>
        </p:txBody>
      </p:sp>
    </p:spTree>
    <p:extLst>
      <p:ext uri="{BB962C8B-B14F-4D97-AF65-F5344CB8AC3E}">
        <p14:creationId xmlns:p14="http://schemas.microsoft.com/office/powerpoint/2010/main" val="21927756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5E8E1F-CB7D-5746-916C-71752A9E62AB}" type="slidenum">
              <a:rPr lang="en-US" smtClean="0"/>
              <a:pPr>
                <a:defRPr/>
              </a:pPr>
              <a:t>‹#›</a:t>
            </a:fld>
            <a:endParaRPr lang="en-US"/>
          </a:p>
        </p:txBody>
      </p:sp>
    </p:spTree>
    <p:extLst>
      <p:ext uri="{BB962C8B-B14F-4D97-AF65-F5344CB8AC3E}">
        <p14:creationId xmlns:p14="http://schemas.microsoft.com/office/powerpoint/2010/main" val="35842329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071A4-B972-EB4D-B49A-2939D44AD320}" type="slidenum">
              <a:rPr lang="en-US" smtClean="0"/>
              <a:pPr>
                <a:defRPr/>
              </a:pPr>
              <a:t>‹#›</a:t>
            </a:fld>
            <a:endParaRPr lang="en-US"/>
          </a:p>
        </p:txBody>
      </p:sp>
    </p:spTree>
    <p:extLst>
      <p:ext uri="{BB962C8B-B14F-4D97-AF65-F5344CB8AC3E}">
        <p14:creationId xmlns:p14="http://schemas.microsoft.com/office/powerpoint/2010/main" val="42098435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A4A33B-8059-744E-83EF-33D75EC7E008}" type="slidenum">
              <a:rPr lang="en-US" smtClean="0"/>
              <a:pPr>
                <a:defRPr/>
              </a:pPr>
              <a:t>‹#›</a:t>
            </a:fld>
            <a:endParaRPr lang="en-US"/>
          </a:p>
        </p:txBody>
      </p:sp>
    </p:spTree>
    <p:extLst>
      <p:ext uri="{BB962C8B-B14F-4D97-AF65-F5344CB8AC3E}">
        <p14:creationId xmlns:p14="http://schemas.microsoft.com/office/powerpoint/2010/main" val="23757042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C9D9DC-B969-4543-8A4E-FC4E28F91C0F}" type="slidenum">
              <a:rPr lang="en-US" smtClean="0"/>
              <a:pPr>
                <a:defRPr/>
              </a:pPr>
              <a:t>‹#›</a:t>
            </a:fld>
            <a:endParaRPr lang="en-US"/>
          </a:p>
        </p:txBody>
      </p:sp>
    </p:spTree>
    <p:extLst>
      <p:ext uri="{BB962C8B-B14F-4D97-AF65-F5344CB8AC3E}">
        <p14:creationId xmlns:p14="http://schemas.microsoft.com/office/powerpoint/2010/main" val="290131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24EE4-8251-D048-AAE6-16F3B9688BC8}" type="slidenum">
              <a:rPr lang="en-US" smtClean="0"/>
              <a:pPr>
                <a:defRPr/>
              </a:pPr>
              <a:t>‹#›</a:t>
            </a:fld>
            <a:endParaRPr lang="en-US"/>
          </a:p>
        </p:txBody>
      </p:sp>
    </p:spTree>
    <p:extLst>
      <p:ext uri="{BB962C8B-B14F-4D97-AF65-F5344CB8AC3E}">
        <p14:creationId xmlns:p14="http://schemas.microsoft.com/office/powerpoint/2010/main" val="22651217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5693-83DE-C241-9962-3518062EF7F3}" type="slidenum">
              <a:rPr lang="en-US" smtClean="0"/>
              <a:pPr>
                <a:defRPr/>
              </a:pPr>
              <a:t>‹#›</a:t>
            </a:fld>
            <a:endParaRPr lang="en-US"/>
          </a:p>
        </p:txBody>
      </p:sp>
    </p:spTree>
    <p:extLst>
      <p:ext uri="{BB962C8B-B14F-4D97-AF65-F5344CB8AC3E}">
        <p14:creationId xmlns:p14="http://schemas.microsoft.com/office/powerpoint/2010/main" val="222735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D12139-A9DC-D94C-A552-CF2DC30029C6}" type="slidenum">
              <a:rPr lang="en-US" smtClean="0"/>
              <a:pPr>
                <a:defRPr/>
              </a:pPr>
              <a:t>‹#›</a:t>
            </a:fld>
            <a:endParaRPr lang="en-US"/>
          </a:p>
        </p:txBody>
      </p:sp>
    </p:spTree>
    <p:extLst>
      <p:ext uri="{BB962C8B-B14F-4D97-AF65-F5344CB8AC3E}">
        <p14:creationId xmlns:p14="http://schemas.microsoft.com/office/powerpoint/2010/main" val="27741259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F061-961E-7B41-BDC2-A0D27409EAED}" type="slidenum">
              <a:rPr lang="en-US" smtClean="0"/>
              <a:pPr>
                <a:defRPr/>
              </a:pPr>
              <a:t>‹#›</a:t>
            </a:fld>
            <a:endParaRPr lang="en-US"/>
          </a:p>
        </p:txBody>
      </p:sp>
    </p:spTree>
    <p:extLst>
      <p:ext uri="{BB962C8B-B14F-4D97-AF65-F5344CB8AC3E}">
        <p14:creationId xmlns:p14="http://schemas.microsoft.com/office/powerpoint/2010/main" val="31294204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8E63F-E26E-9D45-8525-F091887A4D38}" type="slidenum">
              <a:rPr lang="en-US" smtClean="0"/>
              <a:pPr>
                <a:defRPr/>
              </a:pPr>
              <a:t>‹#›</a:t>
            </a:fld>
            <a:endParaRPr lang="en-US"/>
          </a:p>
        </p:txBody>
      </p:sp>
    </p:spTree>
    <p:extLst>
      <p:ext uri="{BB962C8B-B14F-4D97-AF65-F5344CB8AC3E}">
        <p14:creationId xmlns:p14="http://schemas.microsoft.com/office/powerpoint/2010/main" val="425543581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B46B3-FBF1-314B-8204-1203D3E02E3F}" type="slidenum">
              <a:rPr lang="en-US" smtClean="0"/>
              <a:pPr>
                <a:defRPr/>
              </a:pPr>
              <a:t>‹#›</a:t>
            </a:fld>
            <a:endParaRPr lang="en-US"/>
          </a:p>
        </p:txBody>
      </p:sp>
    </p:spTree>
    <p:extLst>
      <p:ext uri="{BB962C8B-B14F-4D97-AF65-F5344CB8AC3E}">
        <p14:creationId xmlns:p14="http://schemas.microsoft.com/office/powerpoint/2010/main" val="194531200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8840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2625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826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0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86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9862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1356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935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629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1919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650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40428881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6446569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3885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587582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77902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347450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74367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6282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62680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07684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509949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483826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9013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849890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3309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568120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8068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6541131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085019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11625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5676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50511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4935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89926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38347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8751359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65003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18627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a:p>
        </p:txBody>
      </p:sp>
    </p:spTree>
    <p:extLst>
      <p:ext uri="{BB962C8B-B14F-4D97-AF65-F5344CB8AC3E}">
        <p14:creationId xmlns:p14="http://schemas.microsoft.com/office/powerpoint/2010/main" val="26438103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a:p>
        </p:txBody>
      </p:sp>
    </p:spTree>
    <p:extLst>
      <p:ext uri="{BB962C8B-B14F-4D97-AF65-F5344CB8AC3E}">
        <p14:creationId xmlns:p14="http://schemas.microsoft.com/office/powerpoint/2010/main" val="31444246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a:p>
        </p:txBody>
      </p:sp>
    </p:spTree>
    <p:extLst>
      <p:ext uri="{BB962C8B-B14F-4D97-AF65-F5344CB8AC3E}">
        <p14:creationId xmlns:p14="http://schemas.microsoft.com/office/powerpoint/2010/main" val="38648730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a:p>
        </p:txBody>
      </p:sp>
    </p:spTree>
    <p:extLst>
      <p:ext uri="{BB962C8B-B14F-4D97-AF65-F5344CB8AC3E}">
        <p14:creationId xmlns:p14="http://schemas.microsoft.com/office/powerpoint/2010/main" val="24675932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a:p>
        </p:txBody>
      </p:sp>
    </p:spTree>
    <p:extLst>
      <p:ext uri="{BB962C8B-B14F-4D97-AF65-F5344CB8AC3E}">
        <p14:creationId xmlns:p14="http://schemas.microsoft.com/office/powerpoint/2010/main" val="405798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a:p>
        </p:txBody>
      </p:sp>
    </p:spTree>
    <p:extLst>
      <p:ext uri="{BB962C8B-B14F-4D97-AF65-F5344CB8AC3E}">
        <p14:creationId xmlns:p14="http://schemas.microsoft.com/office/powerpoint/2010/main" val="11031714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a:p>
        </p:txBody>
      </p:sp>
    </p:spTree>
    <p:extLst>
      <p:ext uri="{BB962C8B-B14F-4D97-AF65-F5344CB8AC3E}">
        <p14:creationId xmlns:p14="http://schemas.microsoft.com/office/powerpoint/2010/main" val="40020322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a:p>
        </p:txBody>
      </p:sp>
    </p:spTree>
    <p:extLst>
      <p:ext uri="{BB962C8B-B14F-4D97-AF65-F5344CB8AC3E}">
        <p14:creationId xmlns:p14="http://schemas.microsoft.com/office/powerpoint/2010/main" val="39675209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a:p>
        </p:txBody>
      </p:sp>
    </p:spTree>
    <p:extLst>
      <p:ext uri="{BB962C8B-B14F-4D97-AF65-F5344CB8AC3E}">
        <p14:creationId xmlns:p14="http://schemas.microsoft.com/office/powerpoint/2010/main" val="41960301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a:p>
        </p:txBody>
      </p:sp>
    </p:spTree>
    <p:extLst>
      <p:ext uri="{BB962C8B-B14F-4D97-AF65-F5344CB8AC3E}">
        <p14:creationId xmlns:p14="http://schemas.microsoft.com/office/powerpoint/2010/main" val="31663723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a:p>
        </p:txBody>
      </p:sp>
    </p:spTree>
    <p:extLst>
      <p:ext uri="{BB962C8B-B14F-4D97-AF65-F5344CB8AC3E}">
        <p14:creationId xmlns:p14="http://schemas.microsoft.com/office/powerpoint/2010/main" val="12107229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43266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232719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995120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269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411421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57289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3207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426713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44566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10881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043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948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66001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379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50403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723240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2551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539865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61346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85480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79626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50882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3231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810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7720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457305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21925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31423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147428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823973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30681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9566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605669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2167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62399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60975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775661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096229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8209822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204442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331857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066897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124742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910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668464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4441984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598441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9327878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10372530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32900639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23751939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365252936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83566668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346762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400225011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51135789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82514370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12625049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2912005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7969479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23527732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31029250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10988194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3678791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49308625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51763811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37568465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35054989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4565649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84219121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278710502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40790221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432544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500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15116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01139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5589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731574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274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06779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01141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32367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70834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1328105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671409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95131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51420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865251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487520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39757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7795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2809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638559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3370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334516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935351"/>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96249"/>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617884"/>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200860"/>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765022"/>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565426"/>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591362"/>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484795"/>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3767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390069"/>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085615"/>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198266254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44066072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391431333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63366829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20799894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14875065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16744799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2164902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590779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18987262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88600622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228821576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413054926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6071543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9066799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94933041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77063707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675561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6799817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55841654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79731602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11359903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8584231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79332987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53630594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fld id="{4FF9F589-DBBC-D840-9619-94C112D0505C}" type="slidenum">
              <a:rPr lang="en-US" smtClean="0"/>
              <a:pPr/>
              <a:t>‹#›</a:t>
            </a:fld>
            <a:endParaRPr lang="en-US" dirty="0"/>
          </a:p>
        </p:txBody>
      </p:sp>
    </p:spTree>
    <p:extLst>
      <p:ext uri="{BB962C8B-B14F-4D97-AF65-F5344CB8AC3E}">
        <p14:creationId xmlns:p14="http://schemas.microsoft.com/office/powerpoint/2010/main" val="131776690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D677A7B-80D2-CA4B-BADA-6AA28C80E447}" type="slidenum">
              <a:rPr lang="en-US" smtClean="0"/>
              <a:pPr/>
              <a:t>‹#›</a:t>
            </a:fld>
            <a:endParaRPr lang="en-US" dirty="0"/>
          </a:p>
        </p:txBody>
      </p:sp>
    </p:spTree>
    <p:extLst>
      <p:ext uri="{BB962C8B-B14F-4D97-AF65-F5344CB8AC3E}">
        <p14:creationId xmlns:p14="http://schemas.microsoft.com/office/powerpoint/2010/main" val="326983846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94C05D6-D54A-E445-BB33-430AD74E7CDC}" type="slidenum">
              <a:rPr lang="en-US" smtClean="0"/>
              <a:pPr/>
              <a:t>‹#›</a:t>
            </a:fld>
            <a:endParaRPr lang="en-US" dirty="0"/>
          </a:p>
        </p:txBody>
      </p:sp>
    </p:spTree>
    <p:extLst>
      <p:ext uri="{BB962C8B-B14F-4D97-AF65-F5344CB8AC3E}">
        <p14:creationId xmlns:p14="http://schemas.microsoft.com/office/powerpoint/2010/main" val="2285224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F1ADE91-0A25-D545-8A9D-C352E855B2ED}" type="slidenum">
              <a:rPr lang="en-US" smtClean="0"/>
              <a:pPr/>
              <a:t>‹#›</a:t>
            </a:fld>
            <a:endParaRPr lang="en-US" dirty="0"/>
          </a:p>
        </p:txBody>
      </p:sp>
    </p:spTree>
    <p:extLst>
      <p:ext uri="{BB962C8B-B14F-4D97-AF65-F5344CB8AC3E}">
        <p14:creationId xmlns:p14="http://schemas.microsoft.com/office/powerpoint/2010/main" val="202150726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44C931-CF5E-A048-A266-08BD1F9BD59C}" type="slidenum">
              <a:rPr lang="en-US" smtClean="0"/>
              <a:pPr/>
              <a:t>‹#›</a:t>
            </a:fld>
            <a:endParaRPr lang="en-US" dirty="0"/>
          </a:p>
        </p:txBody>
      </p:sp>
    </p:spTree>
    <p:extLst>
      <p:ext uri="{BB962C8B-B14F-4D97-AF65-F5344CB8AC3E}">
        <p14:creationId xmlns:p14="http://schemas.microsoft.com/office/powerpoint/2010/main" val="31616522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0D0F5F-0E2E-4647-A93C-CEEBF40534CA}" type="slidenum">
              <a:rPr lang="en-US" smtClean="0"/>
              <a:pPr/>
              <a:t>‹#›</a:t>
            </a:fld>
            <a:endParaRPr lang="en-US" dirty="0"/>
          </a:p>
        </p:txBody>
      </p:sp>
    </p:spTree>
    <p:extLst>
      <p:ext uri="{BB962C8B-B14F-4D97-AF65-F5344CB8AC3E}">
        <p14:creationId xmlns:p14="http://schemas.microsoft.com/office/powerpoint/2010/main" val="16744466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C5402B-0278-FD4D-9DD1-2BAF33F3038C}" type="slidenum">
              <a:rPr lang="en-US" smtClean="0"/>
              <a:pPr/>
              <a:t>‹#›</a:t>
            </a:fld>
            <a:endParaRPr lang="en-US" dirty="0"/>
          </a:p>
        </p:txBody>
      </p:sp>
    </p:spTree>
    <p:extLst>
      <p:ext uri="{BB962C8B-B14F-4D97-AF65-F5344CB8AC3E}">
        <p14:creationId xmlns:p14="http://schemas.microsoft.com/office/powerpoint/2010/main" val="23976158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DD7F6A-B344-E149-AB99-DE9486D5FB76}" type="slidenum">
              <a:rPr lang="en-US" smtClean="0"/>
              <a:pPr/>
              <a:t>‹#›</a:t>
            </a:fld>
            <a:endParaRPr lang="en-US" dirty="0"/>
          </a:p>
        </p:txBody>
      </p:sp>
    </p:spTree>
    <p:extLst>
      <p:ext uri="{BB962C8B-B14F-4D97-AF65-F5344CB8AC3E}">
        <p14:creationId xmlns:p14="http://schemas.microsoft.com/office/powerpoint/2010/main" val="33145265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731BF9-0FBA-274A-9FAA-059AD1F15246}" type="slidenum">
              <a:rPr lang="en-US" smtClean="0"/>
              <a:pPr/>
              <a:t>‹#›</a:t>
            </a:fld>
            <a:endParaRPr lang="en-US" dirty="0"/>
          </a:p>
        </p:txBody>
      </p:sp>
    </p:spTree>
    <p:extLst>
      <p:ext uri="{BB962C8B-B14F-4D97-AF65-F5344CB8AC3E}">
        <p14:creationId xmlns:p14="http://schemas.microsoft.com/office/powerpoint/2010/main" val="269458832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A7C00DC-59BE-2A42-BA00-1FF444172BE3}" type="slidenum">
              <a:rPr lang="en-US" smtClean="0"/>
              <a:pPr/>
              <a:t>‹#›</a:t>
            </a:fld>
            <a:endParaRPr lang="en-US" dirty="0"/>
          </a:p>
        </p:txBody>
      </p:sp>
    </p:spTree>
    <p:extLst>
      <p:ext uri="{BB962C8B-B14F-4D97-AF65-F5344CB8AC3E}">
        <p14:creationId xmlns:p14="http://schemas.microsoft.com/office/powerpoint/2010/main" val="225328535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E6FB605-B809-724A-B092-8A37D33D3B0F}" type="slidenum">
              <a:rPr lang="en-US" smtClean="0"/>
              <a:pPr/>
              <a:t>‹#›</a:t>
            </a:fld>
            <a:endParaRPr lang="en-US" dirty="0"/>
          </a:p>
        </p:txBody>
      </p:sp>
    </p:spTree>
    <p:extLst>
      <p:ext uri="{BB962C8B-B14F-4D97-AF65-F5344CB8AC3E}">
        <p14:creationId xmlns:p14="http://schemas.microsoft.com/office/powerpoint/2010/main" val="207052926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EA0A10B-B180-354D-8527-5B40D23DECC3}" type="slidenum">
              <a:rPr lang="en-US" smtClean="0"/>
              <a:pPr/>
              <a:t>‹#›</a:t>
            </a:fld>
            <a:endParaRPr lang="en-US" dirty="0"/>
          </a:p>
        </p:txBody>
      </p:sp>
    </p:spTree>
    <p:extLst>
      <p:ext uri="{BB962C8B-B14F-4D97-AF65-F5344CB8AC3E}">
        <p14:creationId xmlns:p14="http://schemas.microsoft.com/office/powerpoint/2010/main" val="100554915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31ADAB97-616D-3E47-9AE2-BAC0DA631670}" type="slidenum">
              <a:rPr lang="en-US" smtClean="0"/>
              <a:pPr/>
              <a:t>‹#›</a:t>
            </a:fld>
            <a:endParaRPr lang="en-US" dirty="0"/>
          </a:p>
        </p:txBody>
      </p:sp>
    </p:spTree>
    <p:extLst>
      <p:ext uri="{BB962C8B-B14F-4D97-AF65-F5344CB8AC3E}">
        <p14:creationId xmlns:p14="http://schemas.microsoft.com/office/powerpoint/2010/main" val="508250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DF711C-AED7-564F-AC58-2C025336883F}" type="slidenum">
              <a:rPr lang="en-US" smtClean="0"/>
              <a:pPr>
                <a:defRPr/>
              </a:pPr>
              <a:t>‹#›</a:t>
            </a:fld>
            <a:endParaRPr lang="en-US" dirty="0"/>
          </a:p>
        </p:txBody>
      </p:sp>
    </p:spTree>
    <p:extLst>
      <p:ext uri="{BB962C8B-B14F-4D97-AF65-F5344CB8AC3E}">
        <p14:creationId xmlns:p14="http://schemas.microsoft.com/office/powerpoint/2010/main" val="128994241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966927-8481-BE49-80C2-655A3861320F}" type="slidenum">
              <a:rPr lang="en-US" smtClean="0"/>
              <a:pPr>
                <a:defRPr/>
              </a:pPr>
              <a:t>‹#›</a:t>
            </a:fld>
            <a:endParaRPr lang="en-US" dirty="0"/>
          </a:p>
        </p:txBody>
      </p:sp>
    </p:spTree>
    <p:extLst>
      <p:ext uri="{BB962C8B-B14F-4D97-AF65-F5344CB8AC3E}">
        <p14:creationId xmlns:p14="http://schemas.microsoft.com/office/powerpoint/2010/main" val="32852132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ADF0F9-761F-E44A-94D9-0FFC976EA1FD}" type="slidenum">
              <a:rPr lang="en-US" smtClean="0"/>
              <a:pPr>
                <a:defRPr/>
              </a:pPr>
              <a:t>‹#›</a:t>
            </a:fld>
            <a:endParaRPr lang="en-US" dirty="0"/>
          </a:p>
        </p:txBody>
      </p:sp>
    </p:spTree>
    <p:extLst>
      <p:ext uri="{BB962C8B-B14F-4D97-AF65-F5344CB8AC3E}">
        <p14:creationId xmlns:p14="http://schemas.microsoft.com/office/powerpoint/2010/main" val="31092145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9FAB7E-2E69-7A4D-804D-D2F691EE820D}" type="slidenum">
              <a:rPr lang="en-US" smtClean="0"/>
              <a:pPr>
                <a:defRPr/>
              </a:pPr>
              <a:t>‹#›</a:t>
            </a:fld>
            <a:endParaRPr lang="en-US" dirty="0"/>
          </a:p>
        </p:txBody>
      </p:sp>
    </p:spTree>
    <p:extLst>
      <p:ext uri="{BB962C8B-B14F-4D97-AF65-F5344CB8AC3E}">
        <p14:creationId xmlns:p14="http://schemas.microsoft.com/office/powerpoint/2010/main" val="82318790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B0D976-AAB9-3C48-92BC-650BDA47D5AB}" type="slidenum">
              <a:rPr lang="en-US" smtClean="0"/>
              <a:pPr>
                <a:defRPr/>
              </a:pPr>
              <a:t>‹#›</a:t>
            </a:fld>
            <a:endParaRPr lang="en-US" dirty="0"/>
          </a:p>
        </p:txBody>
      </p:sp>
    </p:spTree>
    <p:extLst>
      <p:ext uri="{BB962C8B-B14F-4D97-AF65-F5344CB8AC3E}">
        <p14:creationId xmlns:p14="http://schemas.microsoft.com/office/powerpoint/2010/main" val="404450373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2FC881-2FCA-194B-811C-15E7AAD688C2}" type="slidenum">
              <a:rPr lang="en-US" smtClean="0"/>
              <a:pPr>
                <a:defRPr/>
              </a:pPr>
              <a:t>‹#›</a:t>
            </a:fld>
            <a:endParaRPr lang="en-US" dirty="0"/>
          </a:p>
        </p:txBody>
      </p:sp>
    </p:spTree>
    <p:extLst>
      <p:ext uri="{BB962C8B-B14F-4D97-AF65-F5344CB8AC3E}">
        <p14:creationId xmlns:p14="http://schemas.microsoft.com/office/powerpoint/2010/main" val="82129370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E725A4-E3DB-2340-B2A6-E948802208C5}" type="slidenum">
              <a:rPr lang="en-US" smtClean="0"/>
              <a:pPr>
                <a:defRPr/>
              </a:pPr>
              <a:t>‹#›</a:t>
            </a:fld>
            <a:endParaRPr lang="en-US" dirty="0"/>
          </a:p>
        </p:txBody>
      </p:sp>
    </p:spTree>
    <p:extLst>
      <p:ext uri="{BB962C8B-B14F-4D97-AF65-F5344CB8AC3E}">
        <p14:creationId xmlns:p14="http://schemas.microsoft.com/office/powerpoint/2010/main" val="309272089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37D81-51AA-6A46-9E4A-939AC1508F5C}" type="slidenum">
              <a:rPr lang="en-US" smtClean="0"/>
              <a:pPr>
                <a:defRPr/>
              </a:pPr>
              <a:t>‹#›</a:t>
            </a:fld>
            <a:endParaRPr lang="en-US" dirty="0"/>
          </a:p>
        </p:txBody>
      </p:sp>
    </p:spTree>
    <p:extLst>
      <p:ext uri="{BB962C8B-B14F-4D97-AF65-F5344CB8AC3E}">
        <p14:creationId xmlns:p14="http://schemas.microsoft.com/office/powerpoint/2010/main" val="384320726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288605-0559-B84B-8F00-5F8B81EF399A}" type="slidenum">
              <a:rPr lang="en-US" smtClean="0"/>
              <a:pPr>
                <a:defRPr/>
              </a:pPr>
              <a:t>‹#›</a:t>
            </a:fld>
            <a:endParaRPr lang="en-US" dirty="0"/>
          </a:p>
        </p:txBody>
      </p:sp>
    </p:spTree>
    <p:extLst>
      <p:ext uri="{BB962C8B-B14F-4D97-AF65-F5344CB8AC3E}">
        <p14:creationId xmlns:p14="http://schemas.microsoft.com/office/powerpoint/2010/main" val="266482178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4E6FA1-1F1D-B446-A175-FB3602D32B1E}" type="slidenum">
              <a:rPr lang="en-US" smtClean="0"/>
              <a:pPr>
                <a:defRPr/>
              </a:pPr>
              <a:t>‹#›</a:t>
            </a:fld>
            <a:endParaRPr lang="en-US" dirty="0"/>
          </a:p>
        </p:txBody>
      </p:sp>
    </p:spTree>
    <p:extLst>
      <p:ext uri="{BB962C8B-B14F-4D97-AF65-F5344CB8AC3E}">
        <p14:creationId xmlns:p14="http://schemas.microsoft.com/office/powerpoint/2010/main" val="2552404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D95CC8-8FB1-9F44-9DB2-7BCCA9C76B09}" type="slidenum">
              <a:rPr lang="en-US" smtClean="0"/>
              <a:pPr>
                <a:defRPr/>
              </a:pPr>
              <a:t>‹#›</a:t>
            </a:fld>
            <a:endParaRPr lang="en-US" dirty="0"/>
          </a:p>
        </p:txBody>
      </p:sp>
    </p:spTree>
    <p:extLst>
      <p:ext uri="{BB962C8B-B14F-4D97-AF65-F5344CB8AC3E}">
        <p14:creationId xmlns:p14="http://schemas.microsoft.com/office/powerpoint/2010/main" val="27581325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44320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29868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51015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11396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7565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1286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461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050220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693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9919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92894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07DCA3-5D4A-504E-90E9-D02FE52EE3B2}" type="slidenum">
              <a:rPr lang="en-US" smtClean="0"/>
              <a:pPr>
                <a:defRPr/>
              </a:pPr>
              <a:t>‹#›</a:t>
            </a:fld>
            <a:endParaRPr lang="en-US" dirty="0"/>
          </a:p>
        </p:txBody>
      </p:sp>
    </p:spTree>
    <p:extLst>
      <p:ext uri="{BB962C8B-B14F-4D97-AF65-F5344CB8AC3E}">
        <p14:creationId xmlns:p14="http://schemas.microsoft.com/office/powerpoint/2010/main" val="305924938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652650-FB65-4A48-BEC9-80A43AF82B64}" type="slidenum">
              <a:rPr lang="en-US" smtClean="0"/>
              <a:pPr>
                <a:defRPr/>
              </a:pPr>
              <a:t>‹#›</a:t>
            </a:fld>
            <a:endParaRPr lang="en-US" dirty="0"/>
          </a:p>
        </p:txBody>
      </p:sp>
    </p:spTree>
    <p:extLst>
      <p:ext uri="{BB962C8B-B14F-4D97-AF65-F5344CB8AC3E}">
        <p14:creationId xmlns:p14="http://schemas.microsoft.com/office/powerpoint/2010/main" val="237774842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EA0A10B-B180-354D-8527-5B40D23DECC3}" type="slidenum">
              <a:rPr lang="en-US" smtClean="0"/>
              <a:pPr/>
              <a:t>‹#›</a:t>
            </a:fld>
            <a:endParaRPr lang="en-US" dirty="0"/>
          </a:p>
        </p:txBody>
      </p:sp>
    </p:spTree>
    <p:extLst>
      <p:ext uri="{BB962C8B-B14F-4D97-AF65-F5344CB8AC3E}">
        <p14:creationId xmlns:p14="http://schemas.microsoft.com/office/powerpoint/2010/main" val="102869383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31ADAB97-616D-3E47-9AE2-BAC0DA631670}" type="slidenum">
              <a:rPr lang="en-US" smtClean="0"/>
              <a:pPr/>
              <a:t>‹#›</a:t>
            </a:fld>
            <a:endParaRPr lang="en-US" dirty="0"/>
          </a:p>
        </p:txBody>
      </p:sp>
    </p:spTree>
    <p:extLst>
      <p:ext uri="{BB962C8B-B14F-4D97-AF65-F5344CB8AC3E}">
        <p14:creationId xmlns:p14="http://schemas.microsoft.com/office/powerpoint/2010/main" val="399680424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72887663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944904-6556-8B41-B3C7-5AEC834A8E45}" type="slidenum">
              <a:rPr lang="en-US" smtClean="0"/>
              <a:pPr>
                <a:defRPr/>
              </a:pPr>
              <a:t>‹#›</a:t>
            </a:fld>
            <a:endParaRPr lang="en-US" dirty="0"/>
          </a:p>
        </p:txBody>
      </p:sp>
    </p:spTree>
    <p:extLst>
      <p:ext uri="{BB962C8B-B14F-4D97-AF65-F5344CB8AC3E}">
        <p14:creationId xmlns:p14="http://schemas.microsoft.com/office/powerpoint/2010/main" val="24992540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0" name="Rectangle 38"/>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fld id="{960C7A9E-E7AF-4980-946C-485E1FD519F6}" type="slidenum">
              <a:rPr lang="en-US" altLang="en-US" smtClean="0"/>
              <a:pPr/>
              <a:t>‹#›</a:t>
            </a:fld>
            <a:endParaRPr lang="en-US" altLang="en-US" dirty="0"/>
          </a:p>
        </p:txBody>
      </p:sp>
    </p:spTree>
    <p:extLst>
      <p:ext uri="{BB962C8B-B14F-4D97-AF65-F5344CB8AC3E}">
        <p14:creationId xmlns:p14="http://schemas.microsoft.com/office/powerpoint/2010/main" val="281560044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51C818F-60A0-4E31-8882-3BEA53A6D0AB}" type="slidenum">
              <a:rPr lang="en-US" altLang="en-US" smtClean="0"/>
              <a:pPr/>
              <a:t>‹#›</a:t>
            </a:fld>
            <a:endParaRPr lang="en-US" altLang="en-US" dirty="0"/>
          </a:p>
        </p:txBody>
      </p:sp>
    </p:spTree>
    <p:extLst>
      <p:ext uri="{BB962C8B-B14F-4D97-AF65-F5344CB8AC3E}">
        <p14:creationId xmlns:p14="http://schemas.microsoft.com/office/powerpoint/2010/main" val="129068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C4919FD-A8ED-49CC-881A-DE63BCF51626}" type="slidenum">
              <a:rPr lang="en-US" altLang="en-US" smtClean="0"/>
              <a:pPr/>
              <a:t>‹#›</a:t>
            </a:fld>
            <a:endParaRPr lang="en-US" altLang="en-US" dirty="0"/>
          </a:p>
        </p:txBody>
      </p:sp>
    </p:spTree>
    <p:extLst>
      <p:ext uri="{BB962C8B-B14F-4D97-AF65-F5344CB8AC3E}">
        <p14:creationId xmlns:p14="http://schemas.microsoft.com/office/powerpoint/2010/main" val="22309256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8ADD68-463E-4317-A0C5-3544E38805F0}" type="slidenum">
              <a:rPr lang="en-US" altLang="en-US" smtClean="0"/>
              <a:pPr/>
              <a:t>‹#›</a:t>
            </a:fld>
            <a:endParaRPr lang="en-US" altLang="en-US" dirty="0"/>
          </a:p>
        </p:txBody>
      </p:sp>
    </p:spTree>
    <p:extLst>
      <p:ext uri="{BB962C8B-B14F-4D97-AF65-F5344CB8AC3E}">
        <p14:creationId xmlns:p14="http://schemas.microsoft.com/office/powerpoint/2010/main" val="239612375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01676C2-CAEA-4A57-BCCA-B604B66D5B1B}" type="slidenum">
              <a:rPr lang="en-US" altLang="en-US" smtClean="0"/>
              <a:pPr/>
              <a:t>‹#›</a:t>
            </a:fld>
            <a:endParaRPr lang="en-US" altLang="en-US" dirty="0"/>
          </a:p>
        </p:txBody>
      </p:sp>
    </p:spTree>
    <p:extLst>
      <p:ext uri="{BB962C8B-B14F-4D97-AF65-F5344CB8AC3E}">
        <p14:creationId xmlns:p14="http://schemas.microsoft.com/office/powerpoint/2010/main" val="218497311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0839E44-BB31-4DDE-98D4-4729FBAA7F6A}" type="slidenum">
              <a:rPr lang="en-US" altLang="en-US" smtClean="0"/>
              <a:pPr/>
              <a:t>‹#›</a:t>
            </a:fld>
            <a:endParaRPr lang="en-US" altLang="en-US" dirty="0"/>
          </a:p>
        </p:txBody>
      </p:sp>
    </p:spTree>
    <p:extLst>
      <p:ext uri="{BB962C8B-B14F-4D97-AF65-F5344CB8AC3E}">
        <p14:creationId xmlns:p14="http://schemas.microsoft.com/office/powerpoint/2010/main" val="274088753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C5706ED-0EAB-4FEE-80C3-28D87A9C18F9}" type="slidenum">
              <a:rPr lang="en-US" altLang="en-US" smtClean="0"/>
              <a:pPr/>
              <a:t>‹#›</a:t>
            </a:fld>
            <a:endParaRPr lang="en-US" altLang="en-US" dirty="0"/>
          </a:p>
        </p:txBody>
      </p:sp>
    </p:spTree>
    <p:extLst>
      <p:ext uri="{BB962C8B-B14F-4D97-AF65-F5344CB8AC3E}">
        <p14:creationId xmlns:p14="http://schemas.microsoft.com/office/powerpoint/2010/main" val="8522346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74774A0-1CDB-4D0A-A58B-0B1729A52915}" type="slidenum">
              <a:rPr lang="en-US" altLang="en-US" smtClean="0"/>
              <a:pPr/>
              <a:t>‹#›</a:t>
            </a:fld>
            <a:endParaRPr lang="en-US" altLang="en-US" dirty="0"/>
          </a:p>
        </p:txBody>
      </p:sp>
    </p:spTree>
    <p:extLst>
      <p:ext uri="{BB962C8B-B14F-4D97-AF65-F5344CB8AC3E}">
        <p14:creationId xmlns:p14="http://schemas.microsoft.com/office/powerpoint/2010/main" val="260056763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7243052-2B66-4EA2-A59E-1165D7523ED9}" type="slidenum">
              <a:rPr lang="en-US" altLang="en-US" smtClean="0"/>
              <a:pPr/>
              <a:t>‹#›</a:t>
            </a:fld>
            <a:endParaRPr lang="en-US" altLang="en-US" dirty="0"/>
          </a:p>
        </p:txBody>
      </p:sp>
    </p:spTree>
    <p:extLst>
      <p:ext uri="{BB962C8B-B14F-4D97-AF65-F5344CB8AC3E}">
        <p14:creationId xmlns:p14="http://schemas.microsoft.com/office/powerpoint/2010/main" val="138295241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88C72C9-3DD7-4409-8006-4C84A467ADEF}" type="slidenum">
              <a:rPr lang="en-US" altLang="en-US" smtClean="0"/>
              <a:pPr/>
              <a:t>‹#›</a:t>
            </a:fld>
            <a:endParaRPr lang="en-US" altLang="en-US" dirty="0"/>
          </a:p>
        </p:txBody>
      </p:sp>
    </p:spTree>
    <p:extLst>
      <p:ext uri="{BB962C8B-B14F-4D97-AF65-F5344CB8AC3E}">
        <p14:creationId xmlns:p14="http://schemas.microsoft.com/office/powerpoint/2010/main" val="204444157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D68DEAB-D789-4A55-9B4D-A35C5B616C44}" type="slidenum">
              <a:rPr lang="en-US" altLang="en-US" smtClean="0"/>
              <a:pPr/>
              <a:t>‹#›</a:t>
            </a:fld>
            <a:endParaRPr lang="en-US" altLang="en-US" dirty="0"/>
          </a:p>
        </p:txBody>
      </p:sp>
    </p:spTree>
    <p:extLst>
      <p:ext uri="{BB962C8B-B14F-4D97-AF65-F5344CB8AC3E}">
        <p14:creationId xmlns:p14="http://schemas.microsoft.com/office/powerpoint/2010/main" val="197710725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107FB3A-15EE-43D0-BE11-C435442678C5}" type="slidenum">
              <a:rPr lang="en-US" altLang="en-US" smtClean="0"/>
              <a:pPr/>
              <a:t>‹#›</a:t>
            </a:fld>
            <a:endParaRPr lang="en-US" altLang="en-US" dirty="0"/>
          </a:p>
        </p:txBody>
      </p:sp>
    </p:spTree>
    <p:extLst>
      <p:ext uri="{BB962C8B-B14F-4D97-AF65-F5344CB8AC3E}">
        <p14:creationId xmlns:p14="http://schemas.microsoft.com/office/powerpoint/2010/main" val="932839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4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27ED0C-D8BB-4BD8-A939-AF2C8EADFEE8}" type="slidenum">
              <a:rPr lang="en-US" altLang="en-US" smtClean="0"/>
              <a:pPr/>
              <a:t>‹#›</a:t>
            </a:fld>
            <a:endParaRPr lang="en-US" altLang="en-US" dirty="0"/>
          </a:p>
        </p:txBody>
      </p:sp>
    </p:spTree>
    <p:extLst>
      <p:ext uri="{BB962C8B-B14F-4D97-AF65-F5344CB8AC3E}">
        <p14:creationId xmlns:p14="http://schemas.microsoft.com/office/powerpoint/2010/main" val="87875751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A4F018-205B-A542-B0F4-77115D94765A}" type="slidenum">
              <a:rPr lang="en-US" smtClean="0"/>
              <a:pPr>
                <a:defRPr/>
              </a:pPr>
              <a:t>‹#›</a:t>
            </a:fld>
            <a:endParaRPr lang="en-US" dirty="0"/>
          </a:p>
        </p:txBody>
      </p:sp>
    </p:spTree>
    <p:extLst>
      <p:ext uri="{BB962C8B-B14F-4D97-AF65-F5344CB8AC3E}">
        <p14:creationId xmlns:p14="http://schemas.microsoft.com/office/powerpoint/2010/main" val="27755914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3605B7-E178-FC40-AD9E-0AFC55FCA873}" type="slidenum">
              <a:rPr lang="en-US" smtClean="0"/>
              <a:pPr>
                <a:defRPr/>
              </a:pPr>
              <a:t>‹#›</a:t>
            </a:fld>
            <a:endParaRPr lang="en-US" dirty="0"/>
          </a:p>
        </p:txBody>
      </p:sp>
    </p:spTree>
    <p:extLst>
      <p:ext uri="{BB962C8B-B14F-4D97-AF65-F5344CB8AC3E}">
        <p14:creationId xmlns:p14="http://schemas.microsoft.com/office/powerpoint/2010/main" val="121916644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E4ACB2-AAF0-964B-9A21-BCCAB90DDE4E}" type="slidenum">
              <a:rPr lang="en-US" smtClean="0"/>
              <a:pPr>
                <a:defRPr/>
              </a:pPr>
              <a:t>‹#›</a:t>
            </a:fld>
            <a:endParaRPr lang="en-US" dirty="0"/>
          </a:p>
        </p:txBody>
      </p:sp>
    </p:spTree>
    <p:extLst>
      <p:ext uri="{BB962C8B-B14F-4D97-AF65-F5344CB8AC3E}">
        <p14:creationId xmlns:p14="http://schemas.microsoft.com/office/powerpoint/2010/main" val="39980905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4987FC-EFBD-BB78-A80B-605104FD4957}"/>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7" name="Rectangle 5">
            <a:extLst>
              <a:ext uri="{FF2B5EF4-FFF2-40B4-BE49-F238E27FC236}">
                <a16:creationId xmlns:a16="http://schemas.microsoft.com/office/drawing/2014/main" id="{390E2ECB-2CA5-3619-0191-BB3E6061108A}"/>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endParaRPr lang="en-US"/>
          </a:p>
        </p:txBody>
      </p:sp>
    </p:spTree>
    <p:extLst>
      <p:ext uri="{BB962C8B-B14F-4D97-AF65-F5344CB8AC3E}">
        <p14:creationId xmlns:p14="http://schemas.microsoft.com/office/powerpoint/2010/main" val="3328777831"/>
      </p:ext>
    </p:extLst>
  </p:cSld>
  <p:clrMapOvr>
    <a:masterClrMapping/>
  </p:clrMapOvr>
  <p:transition spd="med">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7FBC12-F760-E404-FCF5-7144D6BB80DF}"/>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5" name="Rectangle 5">
            <a:extLst>
              <a:ext uri="{FF2B5EF4-FFF2-40B4-BE49-F238E27FC236}">
                <a16:creationId xmlns:a16="http://schemas.microsoft.com/office/drawing/2014/main" id="{C616CDE8-789D-EECC-0A35-27361DFC9A63}"/>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98A8A6CA-9908-4051-E130-E3B3FAB63AC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68690184"/>
      </p:ext>
    </p:extLst>
  </p:cSld>
  <p:clrMapOvr>
    <a:masterClrMapping/>
  </p:clrMapOvr>
  <p:transition spd="med">
    <p:fade/>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6D46FA-EE1A-9A3A-3BD4-7027D08EA711}"/>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5" name="Rectangle 5">
            <a:extLst>
              <a:ext uri="{FF2B5EF4-FFF2-40B4-BE49-F238E27FC236}">
                <a16:creationId xmlns:a16="http://schemas.microsoft.com/office/drawing/2014/main" id="{FBFC7235-32E2-4DE8-849B-5484283E4E3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EEA86122-A348-56D8-0021-89225259C94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4706516"/>
      </p:ext>
    </p:extLst>
  </p:cSld>
  <p:clrMapOvr>
    <a:masterClrMapping/>
  </p:clrMapOvr>
  <p:transition spd="med">
    <p:fade/>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C82CB-440B-B0D8-7A6E-95C79640CE1D}"/>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6" name="Rectangle 5">
            <a:extLst>
              <a:ext uri="{FF2B5EF4-FFF2-40B4-BE49-F238E27FC236}">
                <a16:creationId xmlns:a16="http://schemas.microsoft.com/office/drawing/2014/main" id="{C2EB84E2-B180-ED33-741D-4CA0582D1388}"/>
              </a:ext>
            </a:extLst>
          </p:cNvPr>
          <p:cNvSpPr>
            <a:spLocks noGrp="1" noChangeArrowheads="1"/>
          </p:cNvSpPr>
          <p:nvPr>
            <p:ph type="ftr" sz="quarter" idx="11"/>
          </p:nvPr>
        </p:nvSpPr>
        <p:spPr>
          <a:ln/>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02AB64E2-B84C-01A7-CAD4-108509AE3EB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23846909"/>
      </p:ext>
    </p:extLst>
  </p:cSld>
  <p:clrMapOvr>
    <a:masterClrMapping/>
  </p:clrMapOvr>
  <p:transition spd="med">
    <p:fade/>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C234B-9650-BAD0-765B-EC86F493B15B}"/>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8" name="Rectangle 5">
            <a:extLst>
              <a:ext uri="{FF2B5EF4-FFF2-40B4-BE49-F238E27FC236}">
                <a16:creationId xmlns:a16="http://schemas.microsoft.com/office/drawing/2014/main" id="{EC842BA1-BA76-621B-0C10-42046DA1970E}"/>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33335948-7208-6017-5255-11BF3D8A8D7D}"/>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21644137"/>
      </p:ext>
    </p:extLst>
  </p:cSld>
  <p:clrMapOvr>
    <a:masterClrMapping/>
  </p:clrMapOvr>
  <p:transition spd="med">
    <p:fade/>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3F779D-C732-EC27-1B89-196AE66BC63C}"/>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4" name="Rectangle 5">
            <a:extLst>
              <a:ext uri="{FF2B5EF4-FFF2-40B4-BE49-F238E27FC236}">
                <a16:creationId xmlns:a16="http://schemas.microsoft.com/office/drawing/2014/main" id="{B4416DDE-4814-F8BF-7CFE-634153E83393}"/>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16CDF55B-DC81-F3FA-D969-5DB47641A3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7574357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F09AB8-A89D-1500-77A1-2A599B457F90}"/>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5" name="Rectangle 5">
            <a:extLst>
              <a:ext uri="{FF2B5EF4-FFF2-40B4-BE49-F238E27FC236}">
                <a16:creationId xmlns:a16="http://schemas.microsoft.com/office/drawing/2014/main" id="{2071F79E-F407-FB1A-477E-40431D3D9AC1}"/>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endParaRPr lang="en-US"/>
          </a:p>
        </p:txBody>
      </p:sp>
    </p:spTree>
    <p:extLst>
      <p:ext uri="{BB962C8B-B14F-4D97-AF65-F5344CB8AC3E}">
        <p14:creationId xmlns:p14="http://schemas.microsoft.com/office/powerpoint/2010/main" val="2039859896"/>
      </p:ext>
    </p:extLst>
  </p:cSld>
  <p:clrMapOvr>
    <a:masterClrMapping/>
  </p:clrMapOvr>
  <p:transition spd="med">
    <p:fade/>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5CC90B-BD4E-4EDA-AFA1-F707F61317F9}"/>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6" name="Rectangle 5">
            <a:extLst>
              <a:ext uri="{FF2B5EF4-FFF2-40B4-BE49-F238E27FC236}">
                <a16:creationId xmlns:a16="http://schemas.microsoft.com/office/drawing/2014/main" id="{F7992CF6-8B79-C25F-7FA7-D0B91983145E}"/>
              </a:ext>
            </a:extLst>
          </p:cNvPr>
          <p:cNvSpPr>
            <a:spLocks noGrp="1" noChangeArrowheads="1"/>
          </p:cNvSpPr>
          <p:nvPr>
            <p:ph type="ftr" sz="quarter" idx="11"/>
          </p:nvPr>
        </p:nvSpPr>
        <p:spPr>
          <a:ln/>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495E79FA-8EB4-F130-825A-C650813337A0}"/>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80528353"/>
      </p:ext>
    </p:extLst>
  </p:cSld>
  <p:clrMapOvr>
    <a:masterClrMapping/>
  </p:clrMapOvr>
  <p:transition spd="med">
    <p:fade/>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8FE88F-1F9F-8658-F4ED-369960E62F13}"/>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6" name="Rectangle 5">
            <a:extLst>
              <a:ext uri="{FF2B5EF4-FFF2-40B4-BE49-F238E27FC236}">
                <a16:creationId xmlns:a16="http://schemas.microsoft.com/office/drawing/2014/main" id="{8C3D740F-DB53-0445-E81B-DFAD805DBCAA}"/>
              </a:ext>
            </a:extLst>
          </p:cNvPr>
          <p:cNvSpPr>
            <a:spLocks noGrp="1" noChangeArrowheads="1"/>
          </p:cNvSpPr>
          <p:nvPr>
            <p:ph type="ftr" sz="quarter" idx="11"/>
          </p:nvPr>
        </p:nvSpPr>
        <p:spPr>
          <a:ln/>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27E3A84B-83B6-D46B-9748-295C37F6F5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71910153"/>
      </p:ext>
    </p:extLst>
  </p:cSld>
  <p:clrMapOvr>
    <a:masterClrMapping/>
  </p:clrMapOvr>
  <p:transition spd="med">
    <p:fade/>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200E6-45E0-6E00-AA3E-521475E0658F}"/>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5" name="Rectangle 5">
            <a:extLst>
              <a:ext uri="{FF2B5EF4-FFF2-40B4-BE49-F238E27FC236}">
                <a16:creationId xmlns:a16="http://schemas.microsoft.com/office/drawing/2014/main" id="{9EA97A80-867B-1E4A-191F-6D59C35942CE}"/>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C386AA1F-9F06-25D6-4202-9FD096FDCF4E}"/>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72598305"/>
      </p:ext>
    </p:extLst>
  </p:cSld>
  <p:clrMapOvr>
    <a:masterClrMapping/>
  </p:clrMapOvr>
  <p:transition spd="med">
    <p:fade/>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0A413-40CB-F62C-CFF7-1F9F49556447}"/>
              </a:ext>
            </a:extLst>
          </p:cNvPr>
          <p:cNvSpPr>
            <a:spLocks noGrp="1" noChangeArrowheads="1"/>
          </p:cNvSpPr>
          <p:nvPr>
            <p:ph type="dt" sz="half" idx="10"/>
          </p:nvPr>
        </p:nvSpPr>
        <p:spPr>
          <a:ln/>
        </p:spPr>
        <p:txBody>
          <a:bodyPr/>
          <a:lstStyle>
            <a:lvl1pPr>
              <a:defRPr/>
            </a:lvl1pPr>
          </a:lstStyle>
          <a:p>
            <a:fld id="{1D8BD707-D9CF-40AE-B4C6-C98DA3205C09}" type="datetimeFigureOut">
              <a:rPr lang="en-US" smtClean="0"/>
              <a:pPr/>
              <a:t>12/13/25</a:t>
            </a:fld>
            <a:endParaRPr lang="en-US"/>
          </a:p>
        </p:txBody>
      </p:sp>
      <p:sp>
        <p:nvSpPr>
          <p:cNvPr id="5" name="Rectangle 5">
            <a:extLst>
              <a:ext uri="{FF2B5EF4-FFF2-40B4-BE49-F238E27FC236}">
                <a16:creationId xmlns:a16="http://schemas.microsoft.com/office/drawing/2014/main" id="{0671894F-403F-4517-FA8D-2DDC873E91ED}"/>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D1485EFC-9C71-C2D7-50BE-E9CF9C9B069A}"/>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55698589"/>
      </p:ext>
    </p:extLst>
  </p:cSld>
  <p:clrMapOvr>
    <a:masterClrMapping/>
  </p:clrMapOvr>
  <p:transition spd="med">
    <p:fade/>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A6496A8C-B326-F247-BC4C-B2EC12438D97}" type="slidenum">
              <a:rPr lang="en-US" smtClean="0"/>
              <a:pPr/>
              <a:t>‹#›</a:t>
            </a:fld>
            <a:endParaRPr lang="en-US" dirty="0"/>
          </a:p>
        </p:txBody>
      </p:sp>
    </p:spTree>
    <p:extLst>
      <p:ext uri="{BB962C8B-B14F-4D97-AF65-F5344CB8AC3E}">
        <p14:creationId xmlns:p14="http://schemas.microsoft.com/office/powerpoint/2010/main" val="171928040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71A0B63-9BED-B241-A9FE-D95C2E2186A1}" type="slidenum">
              <a:rPr lang="en-US" smtClean="0"/>
              <a:pPr/>
              <a:t>‹#›</a:t>
            </a:fld>
            <a:endParaRPr lang="en-US" dirty="0"/>
          </a:p>
        </p:txBody>
      </p:sp>
    </p:spTree>
    <p:extLst>
      <p:ext uri="{BB962C8B-B14F-4D97-AF65-F5344CB8AC3E}">
        <p14:creationId xmlns:p14="http://schemas.microsoft.com/office/powerpoint/2010/main" val="210403361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0" y="1311281"/>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latin typeface="Arial" panose="020B0604020202020204" pitchFamily="34" charset="0"/>
              </a:endParaRPr>
            </a:p>
          </p:txBody>
        </p:sp>
        <p:sp>
          <p:nvSpPr>
            <p:cNvPr id="20" name="Rectangle 18"/>
            <p:cNvSpPr>
              <a:spLocks noChangeArrowheads="1"/>
            </p:cNvSpPr>
            <p:nvPr userDrawn="1"/>
          </p:nvSpPr>
          <p:spPr bwMode="hidden">
            <a:xfrm rot="39991575" flipH="1" flipV="1">
              <a:off x="5389"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latin typeface="Arial" panose="020B0604020202020204" pitchFamily="34"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3706" name="Rectangle 218"/>
          <p:cNvSpPr>
            <a:spLocks noGrp="1" noChangeArrowheads="1"/>
          </p:cNvSpPr>
          <p:nvPr>
            <p:ph type="ctrTitle" sz="quarter"/>
          </p:nvPr>
        </p:nvSpPr>
        <p:spPr>
          <a:xfrm>
            <a:off x="685800" y="1844691"/>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63707" name="Rectangle 219"/>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b="1" i="0">
                <a:latin typeface="Arial" panose="020B0604020202020204" pitchFamily="34" charset="0"/>
              </a:defRPr>
            </a:lvl1pPr>
          </a:lstStyle>
          <a:p>
            <a:r>
              <a:rPr lang="en-US" dirty="0"/>
              <a:t>Click to edit Master subtitle style</a:t>
            </a:r>
          </a:p>
        </p:txBody>
      </p:sp>
      <p:sp>
        <p:nvSpPr>
          <p:cNvPr id="220" name="Rectangle 220"/>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2" name="Rectangle 22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F90E31-7E8D-F84E-8C3E-EC789A09B73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388272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D889C88A-0BDF-8243-97E7-B1CB679923B1}"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5924712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BEB0AB8A-8E25-8346-B4F3-FFE882612B51}"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59785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2E50EDD9-12A0-E44C-8425-E4C396089A33}"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6241087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04DD586C-D650-0443-8F42-80780717B97B}" type="slidenum">
              <a:rPr lang="en-US" smtClean="0">
                <a:solidFill>
                  <a:srgbClr val="FFFFFF"/>
                </a:solidFill>
              </a:rPr>
              <a:pPr>
                <a:defRPr/>
              </a:pPr>
              <a:t>‹#›</a:t>
            </a:fld>
            <a:endParaRPr lang="en-US" dirty="0">
              <a:solidFill>
                <a:srgbClr val="FFFFFF"/>
              </a:solidFill>
            </a:endParaRPr>
          </a:p>
        </p:txBody>
      </p:sp>
      <p:sp>
        <p:nvSpPr>
          <p:cNvPr id="8"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2370115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C1ACAAE5-6BC3-C348-BBFF-FD621A14234B}" type="slidenum">
              <a:rPr lang="en-US" smtClean="0">
                <a:solidFill>
                  <a:srgbClr val="FFFFFF"/>
                </a:solidFill>
              </a:rPr>
              <a:pPr>
                <a:defRPr/>
              </a:pPr>
              <a:t>‹#›</a:t>
            </a:fld>
            <a:endParaRPr lang="en-US" dirty="0">
              <a:solidFill>
                <a:srgbClr val="FFFFFF"/>
              </a:solidFill>
            </a:endParaRPr>
          </a:p>
        </p:txBody>
      </p:sp>
      <p:sp>
        <p:nvSpPr>
          <p:cNvPr id="4"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0902584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26E6A660-DA10-C94D-9094-087D0B09104E}" type="slidenum">
              <a:rPr lang="en-US" smtClean="0">
                <a:solidFill>
                  <a:srgbClr val="FFFFFF"/>
                </a:solidFill>
              </a:rPr>
              <a:pPr>
                <a:defRPr/>
              </a:pPr>
              <a:t>‹#›</a:t>
            </a:fld>
            <a:endParaRPr lang="en-US" dirty="0">
              <a:solidFill>
                <a:srgbClr val="FFFFFF"/>
              </a:solidFill>
            </a:endParaRPr>
          </a:p>
        </p:txBody>
      </p:sp>
      <p:sp>
        <p:nvSpPr>
          <p:cNvPr id="3"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08030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E2126A5B-DC6F-7946-A93C-BF8EACA739E1}"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148299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A72B71A2-E11A-9946-93B9-B3DF9A6E362D}"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3731273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DD97B51E-098F-D047-A168-3A2BDF34FA12}"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0427197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94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94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817E904B-C388-8C49-BEED-CF8D9081072B}"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6972455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53603" name="Rectangle 3"/>
          <p:cNvSpPr>
            <a:spLocks noGrp="1" noChangeArrowheads="1"/>
          </p:cNvSpPr>
          <p:nvPr>
            <p:ph type="subTitle" idx="1"/>
          </p:nvPr>
        </p:nvSpPr>
        <p:spPr>
          <a:xfrm>
            <a:off x="2543192" y="3733800"/>
            <a:ext cx="4056063" cy="2286000"/>
          </a:xfrm>
        </p:spPr>
        <p:txBody>
          <a:bodyPr/>
          <a:lstStyle>
            <a:lvl1pPr marL="0" indent="0" algn="ctr">
              <a:buFont typeface="Monotype Sorts" pitchFamily="-110"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9B89E0-584A-DF4F-8442-C140E3AF03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523190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12995-3CDD-FE43-98A4-64FB9792C4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8948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5085E-C53A-374A-82E4-70A7C6256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957436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B5368-192C-D045-87C4-D3D2C8ECC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362890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990DA-17E2-5844-8311-5CCF7320D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77084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3B17A4-9DE7-6941-AF56-61E7D2E246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19860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BBB4B9-1796-804A-920C-0859FD7D1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051794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172A3-1B1D-BA42-821E-545FA677FE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729974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8AB93-4E62-8A4E-B2ED-1012E88783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1389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ECDC2-B228-184F-BAEB-FE475ABCB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01237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38D68-360D-2C4A-9507-DE3E8B051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8457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763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29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5.jpe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7.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6.xml"/><Relationship Id="rId1"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2.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3.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4.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7.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8.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49.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50.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slideLayout" Target="../slideLayouts/slideLayout544.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5" Type="http://schemas.openxmlformats.org/officeDocument/2006/relationships/image" Target="../media/image9.jpeg"/><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theme" Target="../theme/theme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0.jpe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3.xml"/><Relationship Id="rId17" Type="http://schemas.openxmlformats.org/officeDocument/2006/relationships/image" Target="../media/image14.png"/><Relationship Id="rId2" Type="http://schemas.openxmlformats.org/officeDocument/2006/relationships/slideLayout" Target="../slideLayouts/slideLayout558.xml"/><Relationship Id="rId16" Type="http://schemas.openxmlformats.org/officeDocument/2006/relationships/image" Target="../media/image13.png"/><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5" Type="http://schemas.openxmlformats.org/officeDocument/2006/relationships/image" Target="../media/image12.png"/><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69.xml"/><Relationship Id="rId1" Type="http://schemas.openxmlformats.org/officeDocument/2006/relationships/slideLayout" Target="../slideLayouts/slideLayout56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5.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8.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6.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593.xml"/><Relationship Id="rId1" Type="http://schemas.openxmlformats.org/officeDocument/2006/relationships/slideLayout" Target="../slideLayouts/slideLayout592.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96.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slideLayout" Target="../slideLayouts/slideLayout610.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5" Type="http://schemas.openxmlformats.org/officeDocument/2006/relationships/image" Target="../media/image9.jpeg"/><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12.xml"/><Relationship Id="rId1" Type="http://schemas.openxmlformats.org/officeDocument/2006/relationships/slideLayout" Target="../slideLayouts/slideLayout61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1.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63.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26.xml"/><Relationship Id="rId1" Type="http://schemas.openxmlformats.org/officeDocument/2006/relationships/slideLayout" Target="../slideLayouts/slideLayout62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6.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5.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image" Target="../media/image17.jpeg"/><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6.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12/12/2025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smtClean="0">
                <a:solidFill>
                  <a:srgbClr val="000000"/>
                </a:solidFill>
              </a:rPr>
              <a:pPr>
                <a:defRPr/>
              </a:pPr>
              <a:t>12/12/25</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smtClean="0">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fld id="{91C24021-FFFA-4F68-8E0A-1444D817A302}" type="slidenum">
              <a:rPr lang="en-US" altLang="en-US" smtClean="0"/>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1E4A3530-AEE9-4595-9D51-205E3C351449}" type="slidenum">
              <a:rPr lang="en-US" altLang="en-US" smtClean="0"/>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12/12/2025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0C99A698-7EF7-294E-8F1A-0BCA6A2220E7}" type="slidenum">
              <a:rPr lang="en-US" smtClean="0"/>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b="1" i="0">
              <a:latin typeface="Arial" panose="020B0604020202020204" pitchFamily="34" charset="0"/>
            </a:endParaRPr>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b="1" i="0">
                <a:latin typeface="Arial" panose="020B0604020202020204" pitchFamily="34" charset="0"/>
              </a:defRPr>
            </a:lvl1pPr>
          </a:lstStyle>
          <a:p>
            <a:fld id="{AE9C8967-11CB-CE48-81B2-3EAD27BB541C}" type="slidenum">
              <a:rPr lang="en-US" smtClean="0"/>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b="1" i="0">
          <a:solidFill>
            <a:schemeClr val="bg2"/>
          </a:solidFill>
          <a:latin typeface="Arial" panose="020B0604020202020204" pitchFamily="34" charset="0"/>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b="1" i="0">
          <a:solidFill>
            <a:schemeClr val="tx1"/>
          </a:solidFill>
          <a:latin typeface="Arial" panose="020B0604020202020204" pitchFamily="34" charset="0"/>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b="1" i="0">
          <a:solidFill>
            <a:schemeClr val="tx1"/>
          </a:solidFill>
          <a:latin typeface="Arial" panose="020B0604020202020204" pitchFamily="34" charset="0"/>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b="1" i="0">
          <a:solidFill>
            <a:schemeClr val="tx1"/>
          </a:solidFill>
          <a:latin typeface="Arial" panose="020B0604020202020204" pitchFamily="34" charset="0"/>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b="1" i="0">
          <a:solidFill>
            <a:schemeClr val="tx1"/>
          </a:solidFill>
          <a:latin typeface="Arial" panose="020B0604020202020204" pitchFamily="34" charset="0"/>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99C87398-32F5-CB40-9649-14EDCCBACF7F}" type="slidenum">
              <a:rPr lang="en-US" smtClean="0"/>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3CEBC186-DFF5-5945-9455-288EDB9219AA}" type="slidenum">
              <a:rPr lang="en-US" smtClean="0"/>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i="0">
                <a:solidFill>
                  <a:schemeClr val="bg2"/>
                </a:solidFill>
                <a:latin typeface="Arial" panose="020B0604020202020204" pitchFamily="34" charset="0"/>
              </a:defRPr>
            </a:lvl1pPr>
          </a:lstStyle>
          <a:p>
            <a:fld id="{D09A5A94-B4AE-AE44-AEEE-1D2726C39F81}" type="slidenum">
              <a:rPr lang="en-US" smtClean="0"/>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368440"/>
      </p:ext>
    </p:extLst>
  </p:cSld>
  <p:clrMap bg1="dk2" tx1="lt1" bg2="dk1" tx2="lt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a:p>
        </p:txBody>
      </p:sp>
    </p:spTree>
    <p:extLst>
      <p:ext uri="{BB962C8B-B14F-4D97-AF65-F5344CB8AC3E}">
        <p14:creationId xmlns:p14="http://schemas.microsoft.com/office/powerpoint/2010/main" val="349767548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6150266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987311A-B911-6D48-8F13-5871492DFDB3}" type="slidenum">
              <a:rPr lang="en-US" smtClean="0"/>
              <a:pPr>
                <a:defRPr/>
              </a:pPr>
              <a:t>‹#›</a:t>
            </a:fld>
            <a:endParaRPr lang="en-US"/>
          </a:p>
        </p:txBody>
      </p:sp>
    </p:spTree>
    <p:extLst>
      <p:ext uri="{BB962C8B-B14F-4D97-AF65-F5344CB8AC3E}">
        <p14:creationId xmlns:p14="http://schemas.microsoft.com/office/powerpoint/2010/main" val="61314583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4762231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990110981"/>
      </p:ext>
    </p:extLst>
  </p:cSld>
  <p:clrMap bg1="lt1" tx1="dk1" bg2="lt2" tx2="dk2" accent1="accent1" accent2="accent2" accent3="accent3" accent4="accent4" accent5="accent5" accent6="accent6" hlink="hlink" folHlink="folHlink"/>
  <p:sldLayoutIdLst>
    <p:sldLayoutId id="214748412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4175143981"/>
      </p:ext>
    </p:extLst>
  </p:cSld>
  <p:clrMap bg1="lt1" tx1="dk1" bg2="lt2" tx2="dk2" accent1="accent1" accent2="accent2" accent3="accent3" accent4="accent4" accent5="accent5" accent6="accent6" hlink="hlink" folHlink="folHlink"/>
  <p:sldLayoutIdLst>
    <p:sldLayoutId id="21474841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054580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69223046"/>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a:p>
        </p:txBody>
      </p:sp>
    </p:spTree>
    <p:extLst>
      <p:ext uri="{BB962C8B-B14F-4D97-AF65-F5344CB8AC3E}">
        <p14:creationId xmlns:p14="http://schemas.microsoft.com/office/powerpoint/2010/main" val="7368422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6086042"/>
      </p:ext>
    </p:extLst>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92957121"/>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4163158941"/>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835849"/>
      </p:ext>
    </p:extLst>
  </p:cSld>
  <p:clrMap bg1="dk2" tx1="lt1" bg2="dk1"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53103987"/>
      </p:ext>
    </p:extLst>
  </p:cSld>
  <p:clrMap bg1="lt1" tx1="dk1" bg2="lt2" tx2="dk2" accent1="accent1" accent2="accent2" accent3="accent3" accent4="accent4" accent5="accent5" accent6="accent6" hlink="hlink" folHlink="folHlink"/>
  <p:sldLayoutIdLst>
    <p:sldLayoutId id="214748421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44471019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216713414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385072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192761"/>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903134952"/>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731594471"/>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48007365"/>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1" i="0">
                <a:solidFill>
                  <a:schemeClr val="tx2"/>
                </a:solidFill>
                <a:latin typeface="Arial" panose="020B0604020202020204" pitchFamily="34" charset="0"/>
              </a:defRPr>
            </a:lvl1pPr>
          </a:lstStyle>
          <a:p>
            <a:fld id="{AAC681F6-BBD6-CD45-A878-559124AAC9C8}" type="slidenum">
              <a:rPr lang="en-US" smtClean="0"/>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6098837"/>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9790" indent="-228541"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6875" indent="-228541"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1027349672"/>
      </p:ext>
    </p:extLst>
  </p:cSld>
  <p:clrMap bg1="lt1" tx1="dk1" bg2="lt2" tx2="dk2" accent1="accent1" accent2="accent2" accent3="accent3" accent4="accent4" accent5="accent5" accent6="accent6" hlink="hlink" folHlink="folHlink"/>
  <p:sldLayoutIdLst>
    <p:sldLayoutId id="2147484319" r:id="rId1"/>
    <p:sldLayoutId id="214748432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D60DE23-C63A-C94F-A540-BD2BDC26D7BE}" type="slidenum">
              <a:rPr lang="en-US" smtClean="0"/>
              <a:pPr>
                <a:defRPr/>
              </a:pPr>
              <a:t>‹#›</a:t>
            </a:fld>
            <a:endParaRPr lang="en-US" dirty="0"/>
          </a:p>
        </p:txBody>
      </p:sp>
    </p:spTree>
    <p:extLst>
      <p:ext uri="{BB962C8B-B14F-4D97-AF65-F5344CB8AC3E}">
        <p14:creationId xmlns:p14="http://schemas.microsoft.com/office/powerpoint/2010/main" val="1811680585"/>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373653581"/>
      </p:ext>
    </p:extLst>
  </p:cSld>
  <p:clrMap bg1="dk2" tx1="lt1" bg2="dk1" tx2="lt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422400"/>
            <a:ext cx="9147175" cy="5435600"/>
            <a:chOff x="0" y="896"/>
            <a:chExt cx="5762" cy="3424"/>
          </a:xfrm>
        </p:grpSpPr>
        <p:grpSp>
          <p:nvGrpSpPr>
            <p:cNvPr id="20488" name="Group 3"/>
            <p:cNvGrpSpPr>
              <a:grpSpLocks/>
            </p:cNvGrpSpPr>
            <p:nvPr userDrawn="1"/>
          </p:nvGrpSpPr>
          <p:grpSpPr bwMode="auto">
            <a:xfrm>
              <a:off x="20" y="896"/>
              <a:ext cx="5742" cy="3424"/>
              <a:chOff x="20" y="896"/>
              <a:chExt cx="5742" cy="3424"/>
            </a:xfrm>
          </p:grpSpPr>
          <p:sp>
            <p:nvSpPr>
              <p:cNvPr id="206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06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20489" name="Group 17"/>
            <p:cNvGrpSpPr>
              <a:grpSpLocks/>
            </p:cNvGrpSpPr>
            <p:nvPr userDrawn="1"/>
          </p:nvGrpSpPr>
          <p:grpSpPr bwMode="auto">
            <a:xfrm>
              <a:off x="0" y="2291"/>
              <a:ext cx="1385" cy="1702"/>
              <a:chOff x="0" y="2291"/>
              <a:chExt cx="1385" cy="1702"/>
            </a:xfrm>
          </p:grpSpPr>
          <p:sp>
            <p:nvSpPr>
              <p:cNvPr id="204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4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5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6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6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latin typeface="Arial" panose="020B0604020202020204" pitchFamily="34" charset="0"/>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1E740A1-9A2F-154C-BC5E-63A77EC45A38}"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645308"/>
      </p:ext>
    </p:extLst>
  </p:cSld>
  <p:clrMap bg1="dk2" tx1="lt1" bg2="dk1" tx2="lt2" accent1="accent1" accent2="accent2" accent3="accent3" accent4="accent4" accent5="accent5" accent6="accent6" hlink="hlink" folHlink="folHlink"/>
  <p:sldLayoutIdLst>
    <p:sldLayoutId id="2147484346" r:id="rId1"/>
    <p:sldLayoutId id="214748434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1200302186"/>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E1466DEE-4876-5441-A724-1FC581A6FB8F}" type="slidenum">
              <a:rPr lang="en-US" smtClean="0"/>
              <a:pPr>
                <a:defRPr/>
              </a:pPr>
              <a:t>‹#›</a:t>
            </a:fld>
            <a:endParaRPr lang="en-US" dirty="0"/>
          </a:p>
        </p:txBody>
      </p:sp>
    </p:spTree>
    <p:extLst>
      <p:ext uri="{BB962C8B-B14F-4D97-AF65-F5344CB8AC3E}">
        <p14:creationId xmlns:p14="http://schemas.microsoft.com/office/powerpoint/2010/main" val="2512183881"/>
      </p:ext>
    </p:extLst>
  </p:cSld>
  <p:clrMap bg1="lt1" tx1="dk1" bg2="lt2" tx2="dk2" accent1="accent1" accent2="accent2" accent3="accent3" accent4="accent4" accent5="accent5" accent6="accent6" hlink="hlink" folHlink="folHlink"/>
  <p:sldLayoutIdLst>
    <p:sldLayoutId id="214748435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509" indent="-28520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0782" indent="-228161"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115" indent="-228161"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422" indent="-228161"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defRPr>
            </a:lvl1pPr>
          </a:lstStyle>
          <a:p>
            <a:endParaRPr lang="en-US" altLang="en-US" dirty="0"/>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defRPr>
            </a:lvl1pPr>
          </a:lstStyle>
          <a:p>
            <a:endParaRPr lang="en-US" altLang="en-US" dirty="0"/>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346EDDBA-03C5-40F3-94D4-1C9A35FF7FBE}" type="slidenum">
              <a:rPr lang="en-US" altLang="en-US" smtClean="0"/>
              <a:pPr/>
              <a:t>‹#›</a:t>
            </a:fld>
            <a:endParaRPr lang="en-US" altLang="en-US" dirty="0"/>
          </a:p>
        </p:txBody>
      </p:sp>
    </p:spTree>
    <p:extLst>
      <p:ext uri="{BB962C8B-B14F-4D97-AF65-F5344CB8AC3E}">
        <p14:creationId xmlns:p14="http://schemas.microsoft.com/office/powerpoint/2010/main" val="474366538"/>
      </p:ext>
    </p:extLst>
  </p:cSld>
  <p:clrMap bg1="dk2" tx1="lt1" bg2="dk1" tx2="lt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C385DC9-05F0-1F4E-A4A4-30B2429CDB75}" type="slidenum">
              <a:rPr lang="en-US" smtClean="0"/>
              <a:pPr>
                <a:defRPr/>
              </a:pPr>
              <a:t>‹#›</a:t>
            </a:fld>
            <a:endParaRPr lang="en-US" dirty="0"/>
          </a:p>
        </p:txBody>
      </p:sp>
    </p:spTree>
    <p:extLst>
      <p:ext uri="{BB962C8B-B14F-4D97-AF65-F5344CB8AC3E}">
        <p14:creationId xmlns:p14="http://schemas.microsoft.com/office/powerpoint/2010/main" val="1783852529"/>
      </p:ext>
    </p:extLst>
  </p:cSld>
  <p:clrMap bg1="lt1" tx1="dk1" bg2="lt2" tx2="dk2" accent1="accent1" accent2="accent2" accent3="accent3" accent4="accent4" accent5="accent5" accent6="accent6" hlink="hlink" folHlink="folHlink"/>
  <p:sldLayoutIdLst>
    <p:sldLayoutId id="2147484369" r:id="rId1"/>
    <p:sldLayoutId id="214748437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235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D297CCCF-9933-2A47-8A75-4202EB732F38}" type="slidenum">
              <a:rPr lang="en-US" smtClean="0"/>
              <a:pPr>
                <a:defRPr/>
              </a:pPr>
              <a:t>‹#›</a:t>
            </a:fld>
            <a:endParaRPr lang="en-US" dirty="0"/>
          </a:p>
        </p:txBody>
      </p:sp>
    </p:spTree>
    <p:extLst>
      <p:ext uri="{BB962C8B-B14F-4D97-AF65-F5344CB8AC3E}">
        <p14:creationId xmlns:p14="http://schemas.microsoft.com/office/powerpoint/2010/main" val="2269786576"/>
      </p:ext>
    </p:extLst>
  </p:cSld>
  <p:clrMap bg1="dk2" tx1="lt1" bg2="dk1" tx2="lt2" accent1="accent1" accent2="accent2" accent3="accent3" accent4="accent4" accent5="accent5" accent6="accent6" hlink="hlink" folHlink="folHlink"/>
  <p:sldLayoutIdLst>
    <p:sldLayoutId id="214748437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58B589-D2B9-CBDC-20FA-6FE1A9FA83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0BA93E6-5E3E-201A-41B8-2AD0B2DECC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C66DE62C-A369-1CF8-A3E3-CBFAAA1272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a:ea typeface="ＭＳ Ｐゴシック" charset="0"/>
                <a:cs typeface="+mn-cs"/>
              </a:defRPr>
            </a:lvl1pPr>
          </a:lstStyle>
          <a:p>
            <a:fld id="{1D8BD707-D9CF-40AE-B4C6-C98DA3205C09}" type="datetimeFigureOut">
              <a:rPr lang="en-US" smtClean="0"/>
              <a:pPr/>
              <a:t>12/13/25</a:t>
            </a:fld>
            <a:endParaRPr lang="en-US"/>
          </a:p>
        </p:txBody>
      </p:sp>
      <p:sp>
        <p:nvSpPr>
          <p:cNvPr id="1029" name="Rectangle 5">
            <a:extLst>
              <a:ext uri="{FF2B5EF4-FFF2-40B4-BE49-F238E27FC236}">
                <a16:creationId xmlns:a16="http://schemas.microsoft.com/office/drawing/2014/main" id="{4344C949-F617-A54A-8149-47302391534E}"/>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endParaRPr lang="en-US"/>
          </a:p>
        </p:txBody>
      </p:sp>
    </p:spTree>
    <p:extLst>
      <p:ext uri="{BB962C8B-B14F-4D97-AF65-F5344CB8AC3E}">
        <p14:creationId xmlns:p14="http://schemas.microsoft.com/office/powerpoint/2010/main" val="2342529238"/>
      </p:ext>
    </p:extLst>
  </p:cSld>
  <p:clrMap bg1="dk2" tx1="lt1" bg2="dk1" tx2="lt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ransition spd="med">
    <p:fade/>
  </p:transition>
  <p:txStyles>
    <p:titleStyle>
      <a:lvl1pPr algn="ctr" rtl="0" eaLnBrk="0" fontAlgn="base" hangingPunct="0">
        <a:spcBef>
          <a:spcPct val="0"/>
        </a:spcBef>
        <a:spcAft>
          <a:spcPct val="0"/>
        </a:spcAft>
        <a:defRPr sz="4400">
          <a:solidFill>
            <a:schemeClr val="tx2"/>
          </a:solidFill>
          <a:latin typeface="Times New Roman"/>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Times New Roman"/>
          <a:ea typeface="+mn-ea"/>
        </a:defRPr>
      </a:lvl2pPr>
      <a:lvl3pPr marL="1143000" indent="-228600" algn="l" rtl="0" eaLnBrk="0" fontAlgn="base" hangingPunct="0">
        <a:spcBef>
          <a:spcPct val="20000"/>
        </a:spcBef>
        <a:spcAft>
          <a:spcPct val="0"/>
        </a:spcAft>
        <a:buChar char="•"/>
        <a:defRPr sz="2400">
          <a:solidFill>
            <a:schemeClr val="tx1"/>
          </a:solidFill>
          <a:latin typeface="Times New Roman"/>
          <a:ea typeface="+mn-ea"/>
        </a:defRPr>
      </a:lvl3pPr>
      <a:lvl4pPr marL="1600200" indent="-228600" algn="l" rtl="0" eaLnBrk="0" fontAlgn="base" hangingPunct="0">
        <a:spcBef>
          <a:spcPct val="20000"/>
        </a:spcBef>
        <a:spcAft>
          <a:spcPct val="0"/>
        </a:spcAft>
        <a:buChar char="–"/>
        <a:defRPr sz="2000">
          <a:solidFill>
            <a:schemeClr val="tx1"/>
          </a:solidFill>
          <a:latin typeface="Times New Roman"/>
          <a:ea typeface="+mn-ea"/>
        </a:defRPr>
      </a:lvl4pPr>
      <a:lvl5pPr marL="2057400" indent="-228600" algn="l" rtl="0" eaLnBrk="0" fontAlgn="base" hangingPunct="0">
        <a:spcBef>
          <a:spcPct val="20000"/>
        </a:spcBef>
        <a:spcAft>
          <a:spcPct val="0"/>
        </a:spcAft>
        <a:buChar char="»"/>
        <a:defRPr sz="2000">
          <a:solidFill>
            <a:schemeClr val="tx1"/>
          </a:solidFill>
          <a:latin typeface="Times New Roman"/>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57D33899-71A5-124E-962E-E6E8AFFE4039}" type="slidenum">
              <a:rPr lang="en-US" smtClean="0"/>
              <a:pPr/>
              <a:t>‹#›</a:t>
            </a:fld>
            <a:endParaRPr lang="en-US" dirty="0"/>
          </a:p>
        </p:txBody>
      </p:sp>
    </p:spTree>
    <p:extLst>
      <p:ext uri="{BB962C8B-B14F-4D97-AF65-F5344CB8AC3E}">
        <p14:creationId xmlns:p14="http://schemas.microsoft.com/office/powerpoint/2010/main" val="1479904972"/>
      </p:ext>
    </p:extLst>
  </p:cSld>
  <p:clrMap bg1="lt1" tx1="dk1" bg2="lt2" tx2="dk2" accent1="accent1" accent2="accent2" accent3="accent3" accent4="accent4" accent5="accent5" accent6="accent6" hlink="hlink" folHlink="folHlink"/>
  <p:sldLayoutIdLst>
    <p:sldLayoutId id="2147484386" r:id="rId1"/>
    <p:sldLayoutId id="214748438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496888" y="1308104"/>
            <a:ext cx="10429876" cy="5908675"/>
            <a:chOff x="-313" y="824"/>
            <a:chExt cx="6570" cy="3722"/>
          </a:xfrm>
        </p:grpSpPr>
        <p:sp>
          <p:nvSpPr>
            <p:cNvPr id="6246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6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6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268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6E18C2EC-48A2-DE49-B352-4FFFB098B6A3}" type="slidenum">
              <a:rPr lang="en-US" smtClean="0">
                <a:solidFill>
                  <a:srgbClr val="FFFFFF"/>
                </a:solidFill>
              </a:rPr>
              <a:pPr>
                <a:defRPr/>
              </a:pPr>
              <a:t>‹#›</a:t>
            </a:fld>
            <a:endParaRPr lang="en-US" dirty="0">
              <a:solidFill>
                <a:srgbClr val="FFFFFF"/>
              </a:solidFill>
            </a:endParaRPr>
          </a:p>
        </p:txBody>
      </p:sp>
      <p:sp>
        <p:nvSpPr>
          <p:cNvPr id="62683" name="Rectangle 219"/>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62684"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62685"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686"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67406623"/>
      </p:ext>
    </p:extLst>
  </p:cSld>
  <p:clrMap bg1="dk2" tx1="lt1" bg2="dk1" tx2="lt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folHlink"/>
        </a:buClr>
        <a:buSzPct val="5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1708" indent="-228341" algn="l" rtl="0" eaLnBrk="0" fontAlgn="base" hangingPunct="0">
        <a:spcBef>
          <a:spcPct val="20000"/>
        </a:spcBef>
        <a:spcAft>
          <a:spcPct val="0"/>
        </a:spcAft>
        <a:buClr>
          <a:schemeClr val="hlink"/>
        </a:buClr>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598393" indent="-228341" algn="l" rtl="0" eaLnBrk="0" fontAlgn="base" hangingPunct="0">
        <a:spcBef>
          <a:spcPct val="20000"/>
        </a:spcBef>
        <a:spcAft>
          <a:spcPct val="0"/>
        </a:spcAft>
        <a:buClr>
          <a:schemeClr val="folHlink"/>
        </a:buClr>
        <a:buSzPct val="5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5075" indent="-228341" algn="l" rtl="0" eaLnBrk="0" fontAlgn="base" hangingPunct="0">
        <a:spcBef>
          <a:spcPct val="20000"/>
        </a:spcBef>
        <a:spcAft>
          <a:spcPct val="0"/>
        </a:spcAft>
        <a:buClr>
          <a:schemeClr val="hlink"/>
        </a:buClr>
        <a:buFont typeface="Wingdings" charset="0"/>
        <a:buBlip>
          <a:blip r:embed="rId13"/>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1759"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latin typeface="Tahoma" charset="0"/>
              </a:defRPr>
            </a:lvl1pPr>
          </a:lstStyle>
          <a:p>
            <a:pPr>
              <a:defRPr/>
            </a:pPr>
            <a:fld id="{A496E2E1-0DE6-A047-8873-2D3E68C203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696069"/>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5pPr>
      <a:lvl6pPr marL="456686"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0"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0"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0"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0"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57" indent="-28526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10" indent="-22820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431"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830"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70.xml"/><Relationship Id="rId4" Type="http://schemas.openxmlformats.org/officeDocument/2006/relationships/image" Target="../media/image23.emf"/></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3.xml"/><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4.xml"/><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55.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9.jpeg"/><Relationship Id="rId1" Type="http://schemas.openxmlformats.org/officeDocument/2006/relationships/slideLayout" Target="../slideLayouts/slideLayout70.xml"/><Relationship Id="rId4" Type="http://schemas.openxmlformats.org/officeDocument/2006/relationships/image" Target="../media/image5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9.xml"/><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7.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00.xml"/><Relationship Id="rId4" Type="http://schemas.openxmlformats.org/officeDocument/2006/relationships/image" Target="../media/image27.emf"/></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7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7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76.xml"/></Relationships>
</file>

<file path=ppt/slides/_rels/slide1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1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3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198.xml"/></Relationships>
</file>

<file path=ppt/slides/_rels/slide1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4.jpeg"/><Relationship Id="rId1" Type="http://schemas.openxmlformats.org/officeDocument/2006/relationships/slideLayout" Target="../slideLayouts/slideLayout70.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04.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5.xml"/><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7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7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7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7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7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7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0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24.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6.xml"/><Relationship Id="rId1" Type="http://schemas.openxmlformats.org/officeDocument/2006/relationships/slideLayout" Target="../slideLayouts/slideLayout22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0.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8.xml"/><Relationship Id="rId1" Type="http://schemas.openxmlformats.org/officeDocument/2006/relationships/slideLayout" Target="../slideLayouts/slideLayout2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04.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9.xml"/><Relationship Id="rId1" Type="http://schemas.openxmlformats.org/officeDocument/2006/relationships/slideLayout" Target="../slideLayouts/slideLayout2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0.xml"/><Relationship Id="rId1" Type="http://schemas.openxmlformats.org/officeDocument/2006/relationships/slideLayout" Target="../slideLayouts/slideLayout2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1.xml"/><Relationship Id="rId1" Type="http://schemas.openxmlformats.org/officeDocument/2006/relationships/slideLayout" Target="../slideLayouts/slideLayout220.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2.xml"/><Relationship Id="rId1" Type="http://schemas.openxmlformats.org/officeDocument/2006/relationships/slideLayout" Target="../slideLayouts/slideLayout219.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3.xml"/><Relationship Id="rId1" Type="http://schemas.openxmlformats.org/officeDocument/2006/relationships/slideLayout" Target="../slideLayouts/slideLayout220.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4.xml"/><Relationship Id="rId1" Type="http://schemas.openxmlformats.org/officeDocument/2006/relationships/slideLayout" Target="../slideLayouts/slideLayout22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0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5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7.xml"/><Relationship Id="rId1" Type="http://schemas.openxmlformats.org/officeDocument/2006/relationships/slideLayout" Target="../slideLayouts/slideLayout263.xml"/></Relationships>
</file>

<file path=ppt/slides/_rels/slide16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2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24.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8.xml"/><Relationship Id="rId1" Type="http://schemas.openxmlformats.org/officeDocument/2006/relationships/slideLayout" Target="../slideLayouts/slideLayout21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5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50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9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1.xml"/><Relationship Id="rId1" Type="http://schemas.openxmlformats.org/officeDocument/2006/relationships/slideLayout" Target="../slideLayouts/slideLayout225.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2.xml"/><Relationship Id="rId1" Type="http://schemas.openxmlformats.org/officeDocument/2006/relationships/slideLayout" Target="../slideLayouts/slideLayout286.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286.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4.xml"/><Relationship Id="rId1" Type="http://schemas.openxmlformats.org/officeDocument/2006/relationships/slideLayout" Target="../slideLayouts/slideLayout286.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24.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0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5.xml"/><Relationship Id="rId1" Type="http://schemas.openxmlformats.org/officeDocument/2006/relationships/slideLayout" Target="../slideLayouts/slideLayout319.xml"/></Relationships>
</file>

<file path=ppt/slides/_rels/slide18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24.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6.xml"/><Relationship Id="rId1" Type="http://schemas.openxmlformats.org/officeDocument/2006/relationships/slideLayout" Target="../slideLayouts/slideLayout340.xml"/><Relationship Id="rId4" Type="http://schemas.openxmlformats.org/officeDocument/2006/relationships/image" Target="../media/image166.jpeg"/></Relationships>
</file>

<file path=ppt/slides/_rels/slide18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545.xml"/><Relationship Id="rId4" Type="http://schemas.openxmlformats.org/officeDocument/2006/relationships/image" Target="../media/image170.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8.xml"/><Relationship Id="rId1" Type="http://schemas.openxmlformats.org/officeDocument/2006/relationships/slideLayout" Target="../slideLayouts/slideLayout545.xml"/><Relationship Id="rId4" Type="http://schemas.openxmlformats.org/officeDocument/2006/relationships/image" Target="../media/image170.jpeg"/></Relationships>
</file>

<file path=ppt/slides/_rels/slide18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10.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9.xml"/><Relationship Id="rId1" Type="http://schemas.openxmlformats.org/officeDocument/2006/relationships/slideLayout" Target="../slideLayouts/slideLayout120.xml"/><Relationship Id="rId4" Type="http://schemas.openxmlformats.org/officeDocument/2006/relationships/image" Target="../media/image173.png"/></Relationships>
</file>

<file path=ppt/slides/_rels/slide19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0.xml"/><Relationship Id="rId1" Type="http://schemas.openxmlformats.org/officeDocument/2006/relationships/slideLayout" Target="../slideLayouts/slideLayout130.xml"/><Relationship Id="rId4" Type="http://schemas.openxmlformats.org/officeDocument/2006/relationships/image" Target="../media/image175.jpeg"/></Relationships>
</file>

<file path=ppt/slides/_rels/slide1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1.xml"/><Relationship Id="rId1" Type="http://schemas.openxmlformats.org/officeDocument/2006/relationships/slideLayout" Target="../slideLayouts/slideLayout14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2.xml"/><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3.xml"/><Relationship Id="rId1" Type="http://schemas.openxmlformats.org/officeDocument/2006/relationships/slideLayout" Target="../slideLayouts/slideLayout159.xml"/></Relationships>
</file>

<file path=ppt/slides/_rels/slide20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159.xml"/></Relationships>
</file>

<file path=ppt/slides/_rels/slide20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5.xml"/><Relationship Id="rId1" Type="http://schemas.openxmlformats.org/officeDocument/2006/relationships/slideLayout" Target="../slideLayouts/slideLayout159.xml"/></Relationships>
</file>

<file path=ppt/slides/_rels/slide2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8.xml"/><Relationship Id="rId1" Type="http://schemas.openxmlformats.org/officeDocument/2006/relationships/slideLayout" Target="../slideLayouts/slideLayout347.xml"/></Relationships>
</file>

<file path=ppt/slides/_rels/slide2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9.xml"/><Relationship Id="rId1" Type="http://schemas.openxmlformats.org/officeDocument/2006/relationships/slideLayout" Target="../slideLayouts/slideLayout352.xml"/></Relationships>
</file>

<file path=ppt/slides/_rels/slide20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0.xml"/><Relationship Id="rId1" Type="http://schemas.openxmlformats.org/officeDocument/2006/relationships/slideLayout" Target="../slideLayouts/slideLayout352.xml"/></Relationships>
</file>

<file path=ppt/slides/_rels/slide20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1.xml"/><Relationship Id="rId1" Type="http://schemas.openxmlformats.org/officeDocument/2006/relationships/slideLayout" Target="../slideLayouts/slideLayout34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485.xml"/></Relationships>
</file>

<file path=ppt/slides/_rels/slide21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2.xml"/><Relationship Id="rId1" Type="http://schemas.openxmlformats.org/officeDocument/2006/relationships/slideLayout" Target="../slideLayouts/slideLayout347.xml"/></Relationships>
</file>

<file path=ppt/slides/_rels/slide21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3.xml"/><Relationship Id="rId1" Type="http://schemas.openxmlformats.org/officeDocument/2006/relationships/slideLayout" Target="../slideLayouts/slideLayout347.xml"/></Relationships>
</file>

<file path=ppt/slides/_rels/slide21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4.xml"/><Relationship Id="rId1" Type="http://schemas.openxmlformats.org/officeDocument/2006/relationships/slideLayout" Target="../slideLayouts/slideLayout347.xml"/></Relationships>
</file>

<file path=ppt/slides/_rels/slide21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5.xml"/><Relationship Id="rId1" Type="http://schemas.openxmlformats.org/officeDocument/2006/relationships/slideLayout" Target="../slideLayouts/slideLayout347.xml"/></Relationships>
</file>

<file path=ppt/slides/_rels/slide21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6.xml"/><Relationship Id="rId1" Type="http://schemas.openxmlformats.org/officeDocument/2006/relationships/slideLayout" Target="../slideLayouts/slideLayout35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73.xml"/></Relationships>
</file>

<file path=ppt/slides/_rels/slide21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8.xml"/><Relationship Id="rId1" Type="http://schemas.openxmlformats.org/officeDocument/2006/relationships/slideLayout" Target="../slideLayouts/slideLayout366.xml"/></Relationships>
</file>

<file path=ppt/slides/_rels/slide21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9.xml"/><Relationship Id="rId1" Type="http://schemas.openxmlformats.org/officeDocument/2006/relationships/slideLayout" Target="../slideLayouts/slideLayout381.xml"/><Relationship Id="rId4" Type="http://schemas.openxmlformats.org/officeDocument/2006/relationships/image" Target="../media/image198.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87.xml"/></Relationships>
</file>

<file path=ppt/slides/_rels/slide21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1.xm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93.xml"/></Relationships>
</file>

<file path=ppt/slides/_rels/slide2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2.xml"/><Relationship Id="rId1" Type="http://schemas.openxmlformats.org/officeDocument/2006/relationships/slideLayout" Target="../slideLayouts/slideLayout388.xml"/><Relationship Id="rId4" Type="http://schemas.openxmlformats.org/officeDocument/2006/relationships/image" Target="../media/image200.emf"/></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5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4.xml"/><Relationship Id="rId1" Type="http://schemas.openxmlformats.org/officeDocument/2006/relationships/slideLayout" Target="../slideLayouts/slideLayout347.xml"/></Relationships>
</file>

<file path=ppt/slides/_rels/slide22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5.xml"/><Relationship Id="rId1" Type="http://schemas.openxmlformats.org/officeDocument/2006/relationships/slideLayout" Target="../slideLayouts/slideLayout352.xml"/></Relationships>
</file>

<file path=ppt/slides/_rels/slide22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6.xml"/><Relationship Id="rId1" Type="http://schemas.openxmlformats.org/officeDocument/2006/relationships/slideLayout" Target="../slideLayouts/slideLayout389.xml"/></Relationships>
</file>

<file path=ppt/slides/_rels/slide22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7.xml"/><Relationship Id="rId1" Type="http://schemas.openxmlformats.org/officeDocument/2006/relationships/slideLayout" Target="../slideLayouts/slideLayout408.xml"/></Relationships>
</file>

<file path=ppt/slides/_rels/slide22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8.xml"/><Relationship Id="rId1" Type="http://schemas.openxmlformats.org/officeDocument/2006/relationships/slideLayout" Target="../slideLayouts/slideLayout395.xml"/></Relationships>
</file>

<file path=ppt/slides/_rels/slide22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9.xml"/><Relationship Id="rId1" Type="http://schemas.openxmlformats.org/officeDocument/2006/relationships/slideLayout" Target="../slideLayouts/slideLayout347.xml"/></Relationships>
</file>

<file path=ppt/slides/_rels/slide22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60.xml"/><Relationship Id="rId1" Type="http://schemas.openxmlformats.org/officeDocument/2006/relationships/slideLayout" Target="../slideLayouts/slideLayout347.xml"/></Relationships>
</file>

<file path=ppt/slides/_rels/slide2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61.xml"/><Relationship Id="rId1" Type="http://schemas.openxmlformats.org/officeDocument/2006/relationships/slideLayout" Target="../slideLayouts/slideLayout34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493.xml"/></Relationships>
</file>

<file path=ppt/slides/_rels/slide2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62.xml"/><Relationship Id="rId1" Type="http://schemas.openxmlformats.org/officeDocument/2006/relationships/slideLayout" Target="../slideLayouts/slideLayout347.xml"/></Relationships>
</file>

<file path=ppt/slides/_rels/slide23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3.xml"/><Relationship Id="rId1" Type="http://schemas.openxmlformats.org/officeDocument/2006/relationships/slideLayout" Target="../slideLayouts/slideLayout347.xml"/></Relationships>
</file>

<file path=ppt/slides/_rels/slide23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4.xml"/><Relationship Id="rId1" Type="http://schemas.openxmlformats.org/officeDocument/2006/relationships/slideLayout" Target="../slideLayouts/slideLayout347.xml"/></Relationships>
</file>

<file path=ppt/slides/_rels/slide2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5.xml"/><Relationship Id="rId1" Type="http://schemas.openxmlformats.org/officeDocument/2006/relationships/slideLayout" Target="../slideLayouts/slideLayout347.xml"/></Relationships>
</file>

<file path=ppt/slides/_rels/slide23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235.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3.jpeg"/><Relationship Id="rId7" Type="http://schemas.openxmlformats.org/officeDocument/2006/relationships/image" Target="../media/image216.jpeg"/><Relationship Id="rId2" Type="http://schemas.openxmlformats.org/officeDocument/2006/relationships/notesSlide" Target="../notesSlides/notesSlide166.xml"/><Relationship Id="rId1" Type="http://schemas.openxmlformats.org/officeDocument/2006/relationships/slideLayout" Target="../slideLayouts/slideLayout432.xml"/><Relationship Id="rId6" Type="http://schemas.openxmlformats.org/officeDocument/2006/relationships/image" Target="../media/image215.jpeg"/><Relationship Id="rId11" Type="http://schemas.openxmlformats.org/officeDocument/2006/relationships/image" Target="../media/image220.emf"/><Relationship Id="rId5" Type="http://schemas.openxmlformats.org/officeDocument/2006/relationships/image" Target="../media/image23.emf"/><Relationship Id="rId10" Type="http://schemas.openxmlformats.org/officeDocument/2006/relationships/image" Target="../media/image219.emf"/><Relationship Id="rId4" Type="http://schemas.openxmlformats.org/officeDocument/2006/relationships/image" Target="../media/image214.jpeg"/><Relationship Id="rId9" Type="http://schemas.openxmlformats.org/officeDocument/2006/relationships/image" Target="../media/image218.gif"/></Relationships>
</file>

<file path=ppt/slides/_rels/slide23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7.xml"/><Relationship Id="rId1" Type="http://schemas.openxmlformats.org/officeDocument/2006/relationships/slideLayout" Target="../slideLayouts/slideLayout198.xml"/></Relationships>
</file>

<file path=ppt/slides/_rels/slide2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8.xml"/><Relationship Id="rId1" Type="http://schemas.openxmlformats.org/officeDocument/2006/relationships/slideLayout" Target="../slideLayouts/slideLayout169.xml"/></Relationships>
</file>

<file path=ppt/slides/_rels/slide23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9.xml"/><Relationship Id="rId1" Type="http://schemas.openxmlformats.org/officeDocument/2006/relationships/slideLayout" Target="../slideLayouts/slideLayout18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14.xml"/><Relationship Id="rId4" Type="http://schemas.openxmlformats.org/officeDocument/2006/relationships/image" Target="../media/image38.jpeg"/></Relationships>
</file>

<file path=ppt/slides/_rels/slide24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0.xml"/><Relationship Id="rId1" Type="http://schemas.openxmlformats.org/officeDocument/2006/relationships/slideLayout" Target="../slideLayouts/slideLayout187.xml"/><Relationship Id="rId4" Type="http://schemas.openxmlformats.org/officeDocument/2006/relationships/image" Target="../media/image225.wmf"/></Relationships>
</file>

<file path=ppt/slides/_rels/slide24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1.xml"/><Relationship Id="rId1" Type="http://schemas.openxmlformats.org/officeDocument/2006/relationships/slideLayout" Target="../slideLayouts/slideLayout17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86.xml"/></Relationships>
</file>

<file path=ppt/slides/_rels/slide24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4.xml"/><Relationship Id="rId1" Type="http://schemas.openxmlformats.org/officeDocument/2006/relationships/slideLayout" Target="../slideLayouts/slideLayout187.xml"/><Relationship Id="rId4" Type="http://schemas.openxmlformats.org/officeDocument/2006/relationships/image" Target="../media/image228.png"/></Relationships>
</file>

<file path=ppt/slides/_rels/slide24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5.xml"/><Relationship Id="rId1" Type="http://schemas.openxmlformats.org/officeDocument/2006/relationships/slideLayout" Target="../slideLayouts/slideLayout181.xml"/><Relationship Id="rId4" Type="http://schemas.openxmlformats.org/officeDocument/2006/relationships/image" Target="../media/image230.png"/></Relationships>
</file>

<file path=ppt/slides/_rels/slide246.x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notesSlide" Target="../notesSlides/notesSlide176.xml"/><Relationship Id="rId1" Type="http://schemas.openxmlformats.org/officeDocument/2006/relationships/slideLayout" Target="../slideLayouts/slideLayout181.xml"/></Relationships>
</file>

<file path=ppt/slides/_rels/slide2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7.xml"/><Relationship Id="rId1" Type="http://schemas.openxmlformats.org/officeDocument/2006/relationships/slideLayout" Target="../slideLayouts/slideLayout198.xml"/></Relationships>
</file>

<file path=ppt/slides/_rels/slide249.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notesSlide" Target="../notesSlides/notesSlide178.xml"/><Relationship Id="rId1" Type="http://schemas.openxmlformats.org/officeDocument/2006/relationships/slideLayout" Target="../slideLayouts/slideLayout170.xml"/><Relationship Id="rId5" Type="http://schemas.openxmlformats.org/officeDocument/2006/relationships/image" Target="../media/image235.wmf"/><Relationship Id="rId4" Type="http://schemas.openxmlformats.org/officeDocument/2006/relationships/image" Target="../media/image234.wmf"/></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14.xml"/></Relationships>
</file>

<file path=ppt/slides/_rels/slide25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9.xml"/><Relationship Id="rId1" Type="http://schemas.openxmlformats.org/officeDocument/2006/relationships/slideLayout" Target="../slideLayouts/slideLayout170.xml"/><Relationship Id="rId4" Type="http://schemas.openxmlformats.org/officeDocument/2006/relationships/image" Target="../media/image237.png"/></Relationships>
</file>

<file path=ppt/slides/_rels/slide25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0.xml"/><Relationship Id="rId1" Type="http://schemas.openxmlformats.org/officeDocument/2006/relationships/slideLayout" Target="../slideLayouts/slideLayout187.xml"/><Relationship Id="rId5" Type="http://schemas.openxmlformats.org/officeDocument/2006/relationships/image" Target="../media/image239.jpeg"/><Relationship Id="rId4" Type="http://schemas.openxmlformats.org/officeDocument/2006/relationships/image" Target="../media/image237.png"/></Relationships>
</file>

<file path=ppt/slides/_rels/slide25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1.xml"/><Relationship Id="rId1" Type="http://schemas.openxmlformats.org/officeDocument/2006/relationships/slideLayout" Target="../slideLayouts/slideLayout187.xml"/><Relationship Id="rId4" Type="http://schemas.openxmlformats.org/officeDocument/2006/relationships/image" Target="../media/image240.wmf"/></Relationships>
</file>

<file path=ppt/slides/_rels/slide25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2.xml"/><Relationship Id="rId1" Type="http://schemas.openxmlformats.org/officeDocument/2006/relationships/slideLayout" Target="../slideLayouts/slideLayout187.xml"/><Relationship Id="rId5" Type="http://schemas.openxmlformats.org/officeDocument/2006/relationships/image" Target="../media/image243.jpeg"/><Relationship Id="rId4" Type="http://schemas.openxmlformats.org/officeDocument/2006/relationships/image" Target="../media/image242.jpeg"/></Relationships>
</file>

<file path=ppt/slides/_rels/slide2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3.xml"/><Relationship Id="rId1" Type="http://schemas.openxmlformats.org/officeDocument/2006/relationships/slideLayout" Target="../slideLayouts/slideLayout187.xml"/><Relationship Id="rId5" Type="http://schemas.openxmlformats.org/officeDocument/2006/relationships/image" Target="../media/image244.wmf"/><Relationship Id="rId4" Type="http://schemas.openxmlformats.org/officeDocument/2006/relationships/image" Target="../media/image242.jpeg"/></Relationships>
</file>

<file path=ppt/slides/_rels/slide25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4.xml"/><Relationship Id="rId1" Type="http://schemas.openxmlformats.org/officeDocument/2006/relationships/slideLayout" Target="../slideLayouts/slideLayout187.xml"/><Relationship Id="rId5" Type="http://schemas.openxmlformats.org/officeDocument/2006/relationships/image" Target="../media/image245.jpeg"/><Relationship Id="rId4" Type="http://schemas.openxmlformats.org/officeDocument/2006/relationships/image" Target="../media/image242.jpeg"/></Relationships>
</file>

<file path=ppt/slides/_rels/slide256.x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notesSlide" Target="../notesSlides/notesSlide185.xml"/><Relationship Id="rId1" Type="http://schemas.openxmlformats.org/officeDocument/2006/relationships/slideLayout" Target="../slideLayouts/slideLayout181.xml"/></Relationships>
</file>

<file path=ppt/slides/_rels/slide25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6.xml"/><Relationship Id="rId1" Type="http://schemas.openxmlformats.org/officeDocument/2006/relationships/slideLayout" Target="../slideLayouts/slideLayout187.xml"/><Relationship Id="rId5" Type="http://schemas.openxmlformats.org/officeDocument/2006/relationships/image" Target="../media/image247.png"/><Relationship Id="rId4" Type="http://schemas.openxmlformats.org/officeDocument/2006/relationships/image" Target="../media/image246.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25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7.xml"/><Relationship Id="rId1" Type="http://schemas.openxmlformats.org/officeDocument/2006/relationships/slideLayout" Target="../slideLayouts/slideLayout569.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493.xml"/></Relationships>
</file>

<file path=ppt/slides/_rels/slide26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88.xml"/><Relationship Id="rId1" Type="http://schemas.openxmlformats.org/officeDocument/2006/relationships/slideLayout" Target="../slideLayouts/slideLayout571.xml"/></Relationships>
</file>

<file path=ppt/slides/_rels/slide26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9.xml"/><Relationship Id="rId1" Type="http://schemas.openxmlformats.org/officeDocument/2006/relationships/slideLayout" Target="../slideLayouts/slideLayout571.xml"/></Relationships>
</file>

<file path=ppt/slides/_rels/slide26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0.xml"/><Relationship Id="rId1" Type="http://schemas.openxmlformats.org/officeDocument/2006/relationships/slideLayout" Target="../slideLayouts/slideLayout571.xml"/></Relationships>
</file>

<file path=ppt/slides/_rels/slide26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1.xml"/><Relationship Id="rId1" Type="http://schemas.openxmlformats.org/officeDocument/2006/relationships/slideLayout" Target="../slideLayouts/slideLayout571.xml"/></Relationships>
</file>

<file path=ppt/slides/_rels/slide26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2.xml"/><Relationship Id="rId1" Type="http://schemas.openxmlformats.org/officeDocument/2006/relationships/slideLayout" Target="../slideLayouts/slideLayout571.xml"/><Relationship Id="rId4" Type="http://schemas.openxmlformats.org/officeDocument/2006/relationships/image" Target="../media/image254.jpeg"/></Relationships>
</file>

<file path=ppt/slides/_rels/slide26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3.xml"/><Relationship Id="rId1" Type="http://schemas.openxmlformats.org/officeDocument/2006/relationships/slideLayout" Target="../slideLayouts/slideLayout571.xml"/><Relationship Id="rId4" Type="http://schemas.openxmlformats.org/officeDocument/2006/relationships/image" Target="../media/image254.jpeg"/></Relationships>
</file>

<file path=ppt/slides/_rels/slide2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94.xml"/><Relationship Id="rId1" Type="http://schemas.openxmlformats.org/officeDocument/2006/relationships/slideLayout" Target="../slideLayouts/slideLayout571.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26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5.xml"/><Relationship Id="rId1" Type="http://schemas.openxmlformats.org/officeDocument/2006/relationships/slideLayout" Target="../slideLayouts/slideLayout571.xml"/></Relationships>
</file>

<file path=ppt/slides/_rels/slide26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6.xml"/><Relationship Id="rId1" Type="http://schemas.openxmlformats.org/officeDocument/2006/relationships/slideLayout" Target="../slideLayouts/slideLayout571.xml"/></Relationships>
</file>

<file path=ppt/slides/_rels/slide26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97.xml"/><Relationship Id="rId1" Type="http://schemas.openxmlformats.org/officeDocument/2006/relationships/slideLayout" Target="../slideLayouts/slideLayout57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8.xml"/><Relationship Id="rId1" Type="http://schemas.openxmlformats.org/officeDocument/2006/relationships/slideLayout" Target="../slideLayouts/slideLayout571.xml"/></Relationships>
</file>

<file path=ppt/slides/_rels/slide271.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notesSlide" Target="../notesSlides/notesSlide199.xml"/><Relationship Id="rId1" Type="http://schemas.openxmlformats.org/officeDocument/2006/relationships/slideLayout" Target="../slideLayouts/slideLayout587.xml"/></Relationships>
</file>

<file path=ppt/slides/_rels/slide272.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notesSlide" Target="../notesSlides/notesSlide200.xml"/><Relationship Id="rId1" Type="http://schemas.openxmlformats.org/officeDocument/2006/relationships/slideLayout" Target="../slideLayouts/slideLayout587.xml"/></Relationships>
</file>

<file path=ppt/slides/_rels/slide27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1.xml"/><Relationship Id="rId1" Type="http://schemas.openxmlformats.org/officeDocument/2006/relationships/slideLayout" Target="../slideLayouts/slideLayout592.xml"/><Relationship Id="rId5" Type="http://schemas.openxmlformats.org/officeDocument/2006/relationships/image" Target="../media/image266.jpeg"/><Relationship Id="rId4" Type="http://schemas.openxmlformats.org/officeDocument/2006/relationships/image" Target="../media/image265.jpeg"/></Relationships>
</file>

<file path=ppt/slides/_rels/slide27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2.xml"/><Relationship Id="rId1" Type="http://schemas.openxmlformats.org/officeDocument/2006/relationships/slideLayout" Target="../slideLayouts/slideLayout596.xml"/></Relationships>
</file>

<file path=ppt/slides/_rels/slide27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03.xml"/><Relationship Id="rId1" Type="http://schemas.openxmlformats.org/officeDocument/2006/relationships/slideLayout" Target="../slideLayouts/slideLayout593.xml"/></Relationships>
</file>

<file path=ppt/slides/_rels/slide27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04.xml"/><Relationship Id="rId1" Type="http://schemas.openxmlformats.org/officeDocument/2006/relationships/slideLayout" Target="../slideLayouts/slideLayout571.xml"/></Relationships>
</file>

<file path=ppt/slides/_rels/slide27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05.xml"/><Relationship Id="rId1" Type="http://schemas.openxmlformats.org/officeDocument/2006/relationships/slideLayout" Target="../slideLayouts/slideLayout571.xml"/></Relationships>
</file>

<file path=ppt/slides/_rels/slide27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1.jpeg"/><Relationship Id="rId7" Type="http://schemas.openxmlformats.org/officeDocument/2006/relationships/diagramQuickStyle" Target="../diagrams/quickStyle2.xml"/><Relationship Id="rId2" Type="http://schemas.openxmlformats.org/officeDocument/2006/relationships/notesSlide" Target="../notesSlides/notesSlide206.xml"/><Relationship Id="rId1" Type="http://schemas.openxmlformats.org/officeDocument/2006/relationships/slideLayout" Target="../slideLayouts/slideLayout59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72.jpeg"/><Relationship Id="rId9" Type="http://schemas.microsoft.com/office/2007/relationships/diagramDrawing" Target="../diagrams/drawing2.xml"/></Relationships>
</file>

<file path=ppt/slides/_rels/slide27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3.jpeg"/><Relationship Id="rId7" Type="http://schemas.openxmlformats.org/officeDocument/2006/relationships/diagramColors" Target="../diagrams/colors3.xml"/><Relationship Id="rId2" Type="http://schemas.openxmlformats.org/officeDocument/2006/relationships/notesSlide" Target="../notesSlides/notesSlide207.xml"/><Relationship Id="rId1" Type="http://schemas.openxmlformats.org/officeDocument/2006/relationships/slideLayout" Target="../slideLayouts/slideLayout57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74.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493.xml"/></Relationships>
</file>

<file path=ppt/slides/_rels/slide28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3.jpeg"/><Relationship Id="rId7" Type="http://schemas.openxmlformats.org/officeDocument/2006/relationships/diagramColors" Target="../diagrams/colors4.xml"/><Relationship Id="rId2" Type="http://schemas.openxmlformats.org/officeDocument/2006/relationships/notesSlide" Target="../notesSlides/notesSlide208.xml"/><Relationship Id="rId1" Type="http://schemas.openxmlformats.org/officeDocument/2006/relationships/slideLayout" Target="../slideLayouts/slideLayout57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9.xml"/><Relationship Id="rId1" Type="http://schemas.openxmlformats.org/officeDocument/2006/relationships/slideLayout" Target="../slideLayouts/slideLayout571.xml"/></Relationships>
</file>

<file path=ppt/slides/_rels/slide2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0.xml"/><Relationship Id="rId1" Type="http://schemas.openxmlformats.org/officeDocument/2006/relationships/slideLayout" Target="../slideLayouts/slideLayout593.xml"/></Relationships>
</file>

<file path=ppt/slides/_rels/slide28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1.xml"/><Relationship Id="rId1" Type="http://schemas.openxmlformats.org/officeDocument/2006/relationships/slideLayout" Target="../slideLayouts/slideLayout570.xml"/></Relationships>
</file>

<file path=ppt/slides/_rels/slide28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2.xml"/><Relationship Id="rId1" Type="http://schemas.openxmlformats.org/officeDocument/2006/relationships/slideLayout" Target="../slideLayouts/slideLayout576.xml"/></Relationships>
</file>

<file path=ppt/slides/_rels/slide28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3.xml"/><Relationship Id="rId1" Type="http://schemas.openxmlformats.org/officeDocument/2006/relationships/slideLayout" Target="../slideLayouts/slideLayout576.xml"/><Relationship Id="rId4" Type="http://schemas.openxmlformats.org/officeDocument/2006/relationships/image" Target="../media/image278.jpeg"/></Relationships>
</file>

<file path=ppt/slides/_rels/slide2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14.xml"/><Relationship Id="rId1" Type="http://schemas.openxmlformats.org/officeDocument/2006/relationships/slideLayout" Target="../slideLayouts/slideLayout571.xml"/><Relationship Id="rId4" Type="http://schemas.openxmlformats.org/officeDocument/2006/relationships/image" Target="../media/image280.png"/></Relationships>
</file>

<file path=ppt/slides/_rels/slide28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5.xml"/><Relationship Id="rId1" Type="http://schemas.openxmlformats.org/officeDocument/2006/relationships/slideLayout" Target="../slideLayouts/slideLayout576.xml"/><Relationship Id="rId4" Type="http://schemas.openxmlformats.org/officeDocument/2006/relationships/image" Target="../media/image278.jpeg"/></Relationships>
</file>

<file path=ppt/slides/_rels/slide2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16.xml"/><Relationship Id="rId1" Type="http://schemas.openxmlformats.org/officeDocument/2006/relationships/slideLayout" Target="../slideLayouts/slideLayout597.xml"/></Relationships>
</file>

<file path=ppt/slides/_rels/slide289.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56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93.xml"/></Relationships>
</file>

<file path=ppt/slides/_rels/slide29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7.xml"/><Relationship Id="rId1" Type="http://schemas.openxmlformats.org/officeDocument/2006/relationships/slideLayout" Target="../slideLayouts/slideLayout571.xml"/></Relationships>
</file>

<file path=ppt/slides/_rels/slide291.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218.xml"/><Relationship Id="rId1" Type="http://schemas.openxmlformats.org/officeDocument/2006/relationships/slideLayout" Target="../slideLayouts/slideLayout60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9.xml"/><Relationship Id="rId1" Type="http://schemas.openxmlformats.org/officeDocument/2006/relationships/slideLayout" Target="../slideLayouts/slideLayout603.xml"/><Relationship Id="rId4" Type="http://schemas.openxmlformats.org/officeDocument/2006/relationships/image" Target="../media/image60.jpeg"/></Relationships>
</file>

<file path=ppt/slides/_rels/slide29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0.xml"/><Relationship Id="rId1" Type="http://schemas.openxmlformats.org/officeDocument/2006/relationships/slideLayout" Target="../slideLayouts/slideLayout611.xml"/></Relationships>
</file>

<file path=ppt/slides/_rels/slide29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1.xml"/><Relationship Id="rId1" Type="http://schemas.openxmlformats.org/officeDocument/2006/relationships/slideLayout" Target="../slideLayouts/slideLayout611.xml"/></Relationships>
</file>

<file path=ppt/slides/_rels/slide295.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22.xml"/><Relationship Id="rId1" Type="http://schemas.openxmlformats.org/officeDocument/2006/relationships/slideLayout" Target="../slideLayouts/slideLayout613.xml"/></Relationships>
</file>

<file path=ppt/slides/_rels/slide296.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23.xml"/><Relationship Id="rId1" Type="http://schemas.openxmlformats.org/officeDocument/2006/relationships/slideLayout" Target="../slideLayouts/slideLayout571.xml"/><Relationship Id="rId4" Type="http://schemas.openxmlformats.org/officeDocument/2006/relationships/image" Target="../media/image288.jpeg"/></Relationships>
</file>

<file path=ppt/slides/_rels/slide29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24.xml"/><Relationship Id="rId1" Type="http://schemas.openxmlformats.org/officeDocument/2006/relationships/slideLayout" Target="../slideLayouts/slideLayout571.xml"/><Relationship Id="rId6" Type="http://schemas.openxmlformats.org/officeDocument/2006/relationships/image" Target="../media/image292.jpeg"/><Relationship Id="rId5" Type="http://schemas.openxmlformats.org/officeDocument/2006/relationships/image" Target="../media/image291.jpeg"/><Relationship Id="rId4" Type="http://schemas.openxmlformats.org/officeDocument/2006/relationships/image" Target="../media/image290.jpeg"/></Relationships>
</file>

<file path=ppt/slides/_rels/slide29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25.xml"/><Relationship Id="rId1" Type="http://schemas.openxmlformats.org/officeDocument/2006/relationships/slideLayout" Target="../slideLayouts/slideLayout571.xml"/></Relationships>
</file>

<file path=ppt/slides/_rels/slide299.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26.xml"/><Relationship Id="rId1" Type="http://schemas.openxmlformats.org/officeDocument/2006/relationships/slideLayout" Target="../slideLayouts/slideLayout571.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7.xml"/></Relationships>
</file>

<file path=ppt/slides/_rels/slide30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7.xml"/><Relationship Id="rId1" Type="http://schemas.openxmlformats.org/officeDocument/2006/relationships/slideLayout" Target="../slideLayouts/slideLayout571.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614.xml"/><Relationship Id="rId1" Type="http://schemas.openxmlformats.org/officeDocument/2006/relationships/themeOverride" Target="../theme/themeOverride4.xml"/></Relationships>
</file>

<file path=ppt/slides/_rels/slide30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28.xml"/><Relationship Id="rId1" Type="http://schemas.openxmlformats.org/officeDocument/2006/relationships/slideLayout" Target="../slideLayouts/slideLayout571.xml"/></Relationships>
</file>

<file path=ppt/slides/_rels/slide30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29.xml"/><Relationship Id="rId1" Type="http://schemas.openxmlformats.org/officeDocument/2006/relationships/slideLayout" Target="../slideLayouts/slideLayout571.xml"/></Relationships>
</file>

<file path=ppt/slides/_rels/slide30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30.xml"/><Relationship Id="rId1" Type="http://schemas.openxmlformats.org/officeDocument/2006/relationships/slideLayout" Target="../slideLayouts/slideLayout571.xml"/></Relationships>
</file>

<file path=ppt/slides/_rels/slide30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31.xml"/><Relationship Id="rId1" Type="http://schemas.openxmlformats.org/officeDocument/2006/relationships/slideLayout" Target="../slideLayouts/slideLayout571.xml"/><Relationship Id="rId5" Type="http://schemas.openxmlformats.org/officeDocument/2006/relationships/image" Target="../media/image301.png"/><Relationship Id="rId4" Type="http://schemas.openxmlformats.org/officeDocument/2006/relationships/image" Target="../media/image300.png"/></Relationships>
</file>

<file path=ppt/slides/_rels/slide30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32.xml"/><Relationship Id="rId1" Type="http://schemas.openxmlformats.org/officeDocument/2006/relationships/slideLayout" Target="../slideLayouts/slideLayout571.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_rels/slide30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33.xml"/><Relationship Id="rId1" Type="http://schemas.openxmlformats.org/officeDocument/2006/relationships/slideLayout" Target="../slideLayouts/slideLayout571.xml"/><Relationship Id="rId4" Type="http://schemas.openxmlformats.org/officeDocument/2006/relationships/image" Target="../media/image307.png"/></Relationships>
</file>

<file path=ppt/slides/_rels/slide30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4.xml"/><Relationship Id="rId1" Type="http://schemas.openxmlformats.org/officeDocument/2006/relationships/slideLayout" Target="../slideLayouts/slideLayout571.xml"/></Relationships>
</file>

<file path=ppt/slides/_rels/slide30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35.xml"/><Relationship Id="rId1" Type="http://schemas.openxmlformats.org/officeDocument/2006/relationships/slideLayout" Target="../slideLayouts/slideLayout5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4.xml"/></Relationships>
</file>

<file path=ppt/slides/_rels/slide31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36.xml"/><Relationship Id="rId1" Type="http://schemas.openxmlformats.org/officeDocument/2006/relationships/slideLayout" Target="../slideLayouts/slideLayout571.xml"/><Relationship Id="rId5" Type="http://schemas.openxmlformats.org/officeDocument/2006/relationships/image" Target="../media/image312.png"/><Relationship Id="rId4" Type="http://schemas.openxmlformats.org/officeDocument/2006/relationships/image" Target="../media/image311.png"/></Relationships>
</file>

<file path=ppt/slides/_rels/slide311.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37.xml"/><Relationship Id="rId1" Type="http://schemas.openxmlformats.org/officeDocument/2006/relationships/slideLayout" Target="../slideLayouts/slideLayout611.xml"/></Relationships>
</file>

<file path=ppt/slides/_rels/slide312.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38.xml"/><Relationship Id="rId1" Type="http://schemas.openxmlformats.org/officeDocument/2006/relationships/slideLayout" Target="../slideLayouts/slideLayout612.xml"/></Relationships>
</file>

<file path=ppt/slides/_rels/slide313.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39.xml"/><Relationship Id="rId1" Type="http://schemas.openxmlformats.org/officeDocument/2006/relationships/slideLayout" Target="../slideLayouts/slideLayout626.xml"/></Relationships>
</file>

<file path=ppt/slides/_rels/slide31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0.xml"/><Relationship Id="rId1" Type="http://schemas.openxmlformats.org/officeDocument/2006/relationships/slideLayout" Target="../slideLayouts/slideLayout626.xml"/></Relationships>
</file>

<file path=ppt/slides/_rels/slide315.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41.xml"/><Relationship Id="rId1" Type="http://schemas.openxmlformats.org/officeDocument/2006/relationships/slideLayout" Target="../slideLayouts/slideLayout571.xml"/></Relationships>
</file>

<file path=ppt/slides/_rels/slide316.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42.xml"/><Relationship Id="rId1" Type="http://schemas.openxmlformats.org/officeDocument/2006/relationships/slideLayout" Target="../slideLayouts/slideLayout570.xml"/></Relationships>
</file>

<file path=ppt/slides/_rels/slide31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43.xml"/><Relationship Id="rId1" Type="http://schemas.openxmlformats.org/officeDocument/2006/relationships/slideLayout" Target="../slideLayouts/slideLayout571.xml"/></Relationships>
</file>

<file path=ppt/slides/_rels/slide3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4.xml"/><Relationship Id="rId1" Type="http://schemas.openxmlformats.org/officeDocument/2006/relationships/slideLayout" Target="../slideLayouts/slideLayout571.xml"/></Relationships>
</file>

<file path=ppt/slides/_rels/slide319.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45.xml"/><Relationship Id="rId1" Type="http://schemas.openxmlformats.org/officeDocument/2006/relationships/slideLayout" Target="../slideLayouts/slideLayout570.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32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46.xml"/><Relationship Id="rId1" Type="http://schemas.openxmlformats.org/officeDocument/2006/relationships/slideLayout" Target="../slideLayouts/slideLayout571.xml"/><Relationship Id="rId4" Type="http://schemas.openxmlformats.org/officeDocument/2006/relationships/image" Target="../media/image322.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47.xml"/><Relationship Id="rId1" Type="http://schemas.openxmlformats.org/officeDocument/2006/relationships/slideLayout" Target="../slideLayouts/slideLayout33.xml"/><Relationship Id="rId4" Type="http://schemas.openxmlformats.org/officeDocument/2006/relationships/image" Target="../media/image324.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3.xml"/><Relationship Id="rId1" Type="http://schemas.openxmlformats.org/officeDocument/2006/relationships/themeOverride" Target="../theme/themeOverride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4.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88.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443.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5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35.xml"/><Relationship Id="rId1" Type="http://schemas.openxmlformats.org/officeDocument/2006/relationships/slideLayout" Target="../slideLayouts/slideLayout5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537.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3.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14.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2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3.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44.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6.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70.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4.jpeg"/><Relationship Id="rId1" Type="http://schemas.openxmlformats.org/officeDocument/2006/relationships/slideLayout" Target="../slideLayouts/slideLayout415.xml"/></Relationships>
</file>

<file path=ppt/slides/_rels/slide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14.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00.jpeg"/><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chemeClr val="tx1"/>
                  </a:glow>
                </a:effectLst>
                <a:latin typeface="Arial" panose="020B0604020202020204" pitchFamily="34" charset="0"/>
                <a:cs typeface="Arial" panose="020B0604020202020204" pitchFamily="34" charset="0"/>
              </a:rPr>
              <a:t>قيامة الملك</a:t>
            </a:r>
            <a:endParaRPr kumimoji="0" lang="en-US" sz="6000" b="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184-198</a:t>
            </a:r>
            <a:endParaRPr kumimoji="0" lang="en-US" sz="3200" b="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 القسك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1289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ز. الظهور لسبعة 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21: 1-25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لسبعة من الأحد عشر عند بحر الجليل لتأكيد إضافي عن قيامته وليسترد بطرس إلى مكانته الذي أنكر المسيح ثلاث مرات في تصريح ثلاثي عن محبته للمسيح والإلتزام بعمل مشيئته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12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E2C93B3-7649-B6F8-CB19-1AD9BD8E8C98}"/>
              </a:ext>
            </a:extLst>
          </p:cNvPr>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100485" y="5334000"/>
            <a:ext cx="249199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557685" y="4800600"/>
            <a:ext cx="249199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496065" y="2197443"/>
            <a:ext cx="4053016"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1929285" y="3124200"/>
            <a:ext cx="249199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014885" y="4267200"/>
            <a:ext cx="249199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472085" y="3733800"/>
            <a:ext cx="249199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501285" y="5334000"/>
            <a:ext cx="249199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044085" y="4800600"/>
            <a:ext cx="2491990" cy="660975"/>
            <a:chOff x="381000" y="5334000"/>
            <a:chExt cx="1828800" cy="660975"/>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672485" y="3200400"/>
            <a:ext cx="249199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586885" y="4267200"/>
            <a:ext cx="249199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129685" y="3733800"/>
            <a:ext cx="249199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55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 name="TextBox 10">
            <a:extLst>
              <a:ext uri="{FF2B5EF4-FFF2-40B4-BE49-F238E27FC236}">
                <a16:creationId xmlns:a16="http://schemas.microsoft.com/office/drawing/2014/main" id="{81817FD2-2547-A515-C2BA-11CA205DA4D5}"/>
              </a:ext>
            </a:extLst>
          </p:cNvPr>
          <p:cNvSpPr txBox="1"/>
          <p:nvPr/>
        </p:nvSpPr>
        <p:spPr>
          <a:xfrm>
            <a:off x="5558564" y="4306947"/>
            <a:ext cx="25501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البيري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B94E8B4B-2E40-9A14-ED4A-1AACE301698F}"/>
              </a:ext>
            </a:extLst>
          </p:cNvPr>
          <p:cNvSpPr txBox="1"/>
          <p:nvPr/>
        </p:nvSpPr>
        <p:spPr>
          <a:xfrm>
            <a:off x="994271" y="4306947"/>
            <a:ext cx="248172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البيري المبكر</a:t>
            </a: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33" name="TextBox 32">
            <a:extLst>
              <a:ext uri="{FF2B5EF4-FFF2-40B4-BE49-F238E27FC236}">
                <a16:creationId xmlns:a16="http://schemas.microsoft.com/office/drawing/2014/main" id="{6E137E54-1141-1EA4-D43F-920A7092FF19}"/>
              </a:ext>
            </a:extLst>
          </p:cNvPr>
          <p:cNvSpPr txBox="1"/>
          <p:nvPr/>
        </p:nvSpPr>
        <p:spPr>
          <a:xfrm>
            <a:off x="1515799" y="3774385"/>
            <a:ext cx="2423527"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اليهودي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14821EA3-181D-C146-E19E-44D9350C8FAB}"/>
              </a:ext>
            </a:extLst>
          </p:cNvPr>
          <p:cNvSpPr txBox="1"/>
          <p:nvPr/>
        </p:nvSpPr>
        <p:spPr>
          <a:xfrm>
            <a:off x="5173398" y="3774384"/>
            <a:ext cx="2423529"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اليهودي المبكر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1734979A-1D63-53E1-4693-864AC397EEE2}"/>
              </a:ext>
            </a:extLst>
          </p:cNvPr>
          <p:cNvSpPr txBox="1"/>
          <p:nvPr/>
        </p:nvSpPr>
        <p:spPr>
          <a:xfrm>
            <a:off x="1959711" y="3181532"/>
            <a:ext cx="256387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السامري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A3FE3EBB-BF15-6D4F-51E3-5680E9A5613D}"/>
              </a:ext>
            </a:extLst>
          </p:cNvPr>
          <p:cNvSpPr txBox="1"/>
          <p:nvPr/>
        </p:nvSpPr>
        <p:spPr>
          <a:xfrm>
            <a:off x="4989176" y="3245617"/>
            <a:ext cx="18243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السامري المبكر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259391"/>
      </p:ext>
    </p:extLst>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535512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3845606812"/>
              </p:ext>
            </p:extLst>
          </p:nvPr>
        </p:nvGraphicFramePr>
        <p:xfrm>
          <a:off x="-81022" y="403763"/>
          <a:ext cx="9248174" cy="6520909"/>
        </p:xfrm>
        <a:graphic>
          <a:graphicData uri="http://schemas.openxmlformats.org/drawingml/2006/table">
            <a:tbl>
              <a:tblPr firstRow="1" bandRow="1">
                <a:tableStyleId>{E8034E78-7F5D-4C2E-B375-FC64B27BC917}</a:tableStyleId>
              </a:tblPr>
              <a:tblGrid>
                <a:gridCol w="2493495">
                  <a:extLst>
                    <a:ext uri="{9D8B030D-6E8A-4147-A177-3AD203B41FA5}">
                      <a16:colId xmlns:a16="http://schemas.microsoft.com/office/drawing/2014/main" val="797205268"/>
                    </a:ext>
                  </a:extLst>
                </a:gridCol>
                <a:gridCol w="1334547">
                  <a:extLst>
                    <a:ext uri="{9D8B030D-6E8A-4147-A177-3AD203B41FA5}">
                      <a16:colId xmlns:a16="http://schemas.microsoft.com/office/drawing/2014/main" val="412176448"/>
                    </a:ext>
                  </a:extLst>
                </a:gridCol>
                <a:gridCol w="901405">
                  <a:extLst>
                    <a:ext uri="{9D8B030D-6E8A-4147-A177-3AD203B41FA5}">
                      <a16:colId xmlns:a16="http://schemas.microsoft.com/office/drawing/2014/main" val="3892524364"/>
                    </a:ext>
                  </a:extLst>
                </a:gridCol>
                <a:gridCol w="924817">
                  <a:extLst>
                    <a:ext uri="{9D8B030D-6E8A-4147-A177-3AD203B41FA5}">
                      <a16:colId xmlns:a16="http://schemas.microsoft.com/office/drawing/2014/main" val="1304777672"/>
                    </a:ext>
                  </a:extLst>
                </a:gridCol>
                <a:gridCol w="1030176">
                  <a:extLst>
                    <a:ext uri="{9D8B030D-6E8A-4147-A177-3AD203B41FA5}">
                      <a16:colId xmlns:a16="http://schemas.microsoft.com/office/drawing/2014/main" val="2379382234"/>
                    </a:ext>
                  </a:extLst>
                </a:gridCol>
                <a:gridCol w="936524">
                  <a:extLst>
                    <a:ext uri="{9D8B030D-6E8A-4147-A177-3AD203B41FA5}">
                      <a16:colId xmlns:a16="http://schemas.microsoft.com/office/drawing/2014/main" val="3840328165"/>
                    </a:ext>
                  </a:extLst>
                </a:gridCol>
                <a:gridCol w="796045">
                  <a:extLst>
                    <a:ext uri="{9D8B030D-6E8A-4147-A177-3AD203B41FA5}">
                      <a16:colId xmlns:a16="http://schemas.microsoft.com/office/drawing/2014/main" val="1561423259"/>
                    </a:ext>
                  </a:extLst>
                </a:gridCol>
                <a:gridCol w="831165">
                  <a:extLst>
                    <a:ext uri="{9D8B030D-6E8A-4147-A177-3AD203B41FA5}">
                      <a16:colId xmlns:a16="http://schemas.microsoft.com/office/drawing/2014/main" val="1797845143"/>
                    </a:ext>
                  </a:extLst>
                </a:gridCol>
              </a:tblGrid>
              <a:tr h="424909">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إلى...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الزمن/ الوقت</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متى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مرقس</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لوقا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يوحنا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أعمال</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1 كور</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87000819"/>
                  </a:ext>
                </a:extLst>
              </a:tr>
              <a:tr h="444542">
                <a:tc>
                  <a:txBody>
                    <a:bodyPr/>
                    <a:lstStyle/>
                    <a:p>
                      <a:pPr algn="ctr" rtl="1"/>
                      <a:r>
                        <a:rPr lang="ar-SA" sz="1400" b="1" dirty="0">
                          <a:solidFill>
                            <a:schemeClr val="bg2"/>
                          </a:solidFill>
                          <a:latin typeface="Arial" panose="020B0604020202020204" pitchFamily="34" charset="0"/>
                          <a:cs typeface="Arial" panose="020B0604020202020204" pitchFamily="34" charset="0"/>
                        </a:rPr>
                        <a:t>الحراس الرومان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11- 15</a:t>
                      </a: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335740">
                <a:tc>
                  <a:txBody>
                    <a:bodyPr/>
                    <a:lstStyle/>
                    <a:p>
                      <a:pPr algn="ctr" rtl="1"/>
                      <a:r>
                        <a:rPr lang="ar-SA" sz="1400" b="1" dirty="0">
                          <a:solidFill>
                            <a:schemeClr val="bg2"/>
                          </a:solidFill>
                          <a:latin typeface="Arial" panose="020B0604020202020204" pitchFamily="34" charset="0"/>
                          <a:cs typeface="Arial" panose="020B0604020202020204" pitchFamily="34" charset="0"/>
                        </a:rPr>
                        <a:t>النساء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1-12</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مريم المجدلية وحدها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9-11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11- 18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الظهور لاثنين على طريق عمواس</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 </a:t>
                      </a:r>
                    </a:p>
                    <a:p>
                      <a:pPr algn="ctr" rtl="1"/>
                      <a:r>
                        <a:rPr lang="ar-SA" sz="1500" b="1" dirty="0">
                          <a:solidFill>
                            <a:schemeClr val="bg2"/>
                          </a:solidFill>
                          <a:latin typeface="Arial" panose="020B0604020202020204" pitchFamily="34" charset="0"/>
                          <a:cs typeface="Arial" panose="020B0604020202020204" pitchFamily="34" charset="0"/>
                        </a:rPr>
                        <a:t>منتصف النهار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13-35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بطرس في اورشليم</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نهار </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8054880"/>
                  </a:ext>
                </a:extLst>
              </a:tr>
              <a:tr h="467691">
                <a:tc>
                  <a:txBody>
                    <a:bodyPr/>
                    <a:lstStyle/>
                    <a:p>
                      <a:pPr algn="ctr" rtl="1"/>
                      <a:r>
                        <a:rPr lang="ar-SA" sz="1400" b="1" dirty="0">
                          <a:solidFill>
                            <a:schemeClr val="bg2"/>
                          </a:solidFill>
                          <a:latin typeface="Arial" panose="020B0604020202020204" pitchFamily="34" charset="0"/>
                          <a:cs typeface="Arial" panose="020B0604020202020204" pitchFamily="34" charset="0"/>
                        </a:rPr>
                        <a:t>10 تلاميذ في العلية (باستثناء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المساء</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36-43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19- 25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05188">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العلية (بما فيهم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بعد </a:t>
                      </a:r>
                    </a:p>
                    <a:p>
                      <a:pPr algn="ctr" rtl="1"/>
                      <a:r>
                        <a:rPr lang="ar-SA" sz="1500" b="1" dirty="0">
                          <a:solidFill>
                            <a:schemeClr val="bg2"/>
                          </a:solidFill>
                          <a:latin typeface="Arial" panose="020B0604020202020204" pitchFamily="34" charset="0"/>
                          <a:cs typeface="Arial" panose="020B0604020202020204" pitchFamily="34" charset="0"/>
                        </a:rPr>
                        <a:t>أسبوع واحد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10: 26-31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ar-SA" sz="1400" b="1" dirty="0">
                        <a:solidFill>
                          <a:schemeClr val="bg2"/>
                        </a:solidFill>
                        <a:latin typeface="Arial" panose="020B0604020202020204" pitchFamily="34" charset="0"/>
                        <a:cs typeface="Arial" panose="020B0604020202020204" pitchFamily="34" charset="0"/>
                      </a:endParaRPr>
                    </a:p>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2002973"/>
                  </a:ext>
                </a:extLst>
              </a:tr>
              <a:tr h="504730">
                <a:tc>
                  <a:txBody>
                    <a:bodyPr/>
                    <a:lstStyle/>
                    <a:p>
                      <a:pPr algn="ctr" rtl="1"/>
                      <a:r>
                        <a:rPr lang="ar-SA" sz="1400" b="1" dirty="0">
                          <a:solidFill>
                            <a:schemeClr val="bg2"/>
                          </a:solidFill>
                          <a:latin typeface="Arial" panose="020B0604020202020204" pitchFamily="34" charset="0"/>
                          <a:cs typeface="Arial" panose="020B0604020202020204" pitchFamily="34" charset="0"/>
                        </a:rPr>
                        <a:t>7 تلاميذ يصطادون سمك في بحيرة طبريا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يوم واحد </a:t>
                      </a:r>
                    </a:p>
                    <a:p>
                      <a:pPr algn="ctr" rtl="1"/>
                      <a:r>
                        <a:rPr lang="ar-SA" sz="1500" b="1" dirty="0">
                          <a:solidFill>
                            <a:schemeClr val="bg2"/>
                          </a:solidFill>
                          <a:latin typeface="Arial" panose="020B0604020202020204" pitchFamily="34" charset="0"/>
                          <a:cs typeface="Arial" panose="020B0604020202020204" pitchFamily="34" charset="0"/>
                        </a:rPr>
                        <a:t>عند الفجر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21: 1-23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22366">
                <a:tc>
                  <a:txBody>
                    <a:bodyPr/>
                    <a:lstStyle/>
                    <a:p>
                      <a:pPr algn="ctr" rtl="1"/>
                      <a:r>
                        <a:rPr lang="ar-SA" sz="1400" b="1" dirty="0">
                          <a:solidFill>
                            <a:schemeClr val="bg2"/>
                          </a:solidFill>
                          <a:latin typeface="Arial" panose="020B0604020202020204" pitchFamily="34" charset="0"/>
                          <a:cs typeface="Arial" panose="020B0604020202020204" pitchFamily="34" charset="0"/>
                        </a:rPr>
                        <a:t>11 تلاميذ على الجبل في الجليل</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16- 20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15-18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12715">
                <a:tc>
                  <a:txBody>
                    <a:bodyPr/>
                    <a:lstStyle/>
                    <a:p>
                      <a:pPr algn="ctr" rtl="1"/>
                      <a:r>
                        <a:rPr lang="ar-SA" sz="1400" b="1" dirty="0">
                          <a:solidFill>
                            <a:schemeClr val="bg2"/>
                          </a:solidFill>
                          <a:latin typeface="Arial" panose="020B0604020202020204" pitchFamily="34" charset="0"/>
                          <a:cs typeface="Arial" panose="020B0604020202020204" pitchFamily="34" charset="0"/>
                        </a:rPr>
                        <a:t>أكثر من 500 مؤمن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marR="0" lvl="0" indent="0" algn="ctr" defTabSz="457042" rtl="1" eaLnBrk="1" fontAlgn="auto" latinLnBrk="0" hangingPunct="1">
                        <a:lnSpc>
                          <a:spcPct val="100000"/>
                        </a:lnSpc>
                        <a:spcBef>
                          <a:spcPts val="0"/>
                        </a:spcBef>
                        <a:spcAft>
                          <a:spcPts val="0"/>
                        </a:spcAft>
                        <a:buClrTx/>
                        <a:buSzTx/>
                        <a:buFontTx/>
                        <a:buNone/>
                        <a:tabLst/>
                        <a:defRPr/>
                      </a:pPr>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6</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2171781"/>
                  </a:ext>
                </a:extLst>
              </a:tr>
              <a:tr h="307773">
                <a:tc>
                  <a:txBody>
                    <a:bodyPr/>
                    <a:lstStyle/>
                    <a:p>
                      <a:pPr algn="ctr" rtl="1"/>
                      <a:r>
                        <a:rPr lang="ar-SA" sz="1400" b="1" dirty="0">
                          <a:solidFill>
                            <a:schemeClr val="bg2"/>
                          </a:solidFill>
                          <a:latin typeface="Arial" panose="020B0604020202020204" pitchFamily="34" charset="0"/>
                          <a:cs typeface="Arial" panose="020B0604020202020204" pitchFamily="34" charset="0"/>
                        </a:rPr>
                        <a:t>يعقوب، أخ يسوع</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7</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5398852"/>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الصعود على جبل الزيتون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40 يوما</a:t>
                      </a:r>
                    </a:p>
                    <a:p>
                      <a:pPr algn="ctr" rtl="1"/>
                      <a:r>
                        <a:rPr lang="ar-SA" sz="1500" b="1" dirty="0">
                          <a:solidFill>
                            <a:schemeClr val="bg2"/>
                          </a:solidFill>
                          <a:latin typeface="Arial" panose="020B0604020202020204" pitchFamily="34" charset="0"/>
                          <a:cs typeface="Arial" panose="020B0604020202020204" pitchFamily="34" charset="0"/>
                        </a:rPr>
                        <a:t> بعد القيامة</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44- 49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 3- 8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57875"/>
            <a:ext cx="9144000" cy="565813"/>
          </a:xfrm>
          <a:solidFill>
            <a:srgbClr val="000000"/>
          </a:solidFill>
        </p:spPr>
        <p:txBody>
          <a:bodyPr/>
          <a:lstStyle/>
          <a:p>
            <a:pPr rtl="1" eaLnBrk="1" hangingPunct="1"/>
            <a:r>
              <a:rPr lang="ar-SA" sz="2400" b="1" dirty="0" err="1">
                <a:latin typeface="Arial" charset="0"/>
              </a:rPr>
              <a:t>ظهورات</a:t>
            </a:r>
            <a:r>
              <a:rPr lang="ar-SA" sz="2400" b="1" dirty="0">
                <a:latin typeface="Arial" charset="0"/>
              </a:rPr>
              <a:t> قيامة يسوع</a:t>
            </a:r>
            <a:endParaRPr lang="en-US" sz="2400" b="1" dirty="0">
              <a:latin typeface="Arial" charset="0"/>
            </a:endParaRP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4446" y="5421086"/>
            <a:ext cx="1066138" cy="143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917" y="865395"/>
            <a:ext cx="1314524" cy="1148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4374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515152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تعزي مريم </a:t>
            </a:r>
            <a:r>
              <a:rPr lang="ar-JO" sz="4400" b="1">
                <a:solidFill>
                  <a:srgbClr val="FFFF00"/>
                </a:solidFill>
                <a:latin typeface="Arial" panose="020B0604020202020204" pitchFamily="34" charset="0"/>
                <a:cs typeface="Arial" panose="020B0604020202020204" pitchFamily="34" charset="0"/>
              </a:rPr>
              <a:t>اليائسة</a:t>
            </a:r>
            <a:r>
              <a:rPr lang="ar-JO" sz="4400" b="1">
                <a:solidFill>
                  <a:srgbClr val="FFFFFF"/>
                </a:solidFill>
                <a:latin typeface="Arial" panose="020B0604020202020204" pitchFamily="34" charset="0"/>
                <a:cs typeface="Arial" panose="020B0604020202020204" pitchFamily="34" charset="0"/>
              </a:rPr>
              <a:t> (10-18)</a:t>
            </a:r>
            <a:endParaRPr lang="en-US" sz="4400" b="1" dirty="0">
              <a:solidFill>
                <a:srgbClr val="00000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تشجع التلاميذ </a:t>
            </a:r>
            <a:r>
              <a:rPr lang="ar-JO" sz="4400" b="1">
                <a:solidFill>
                  <a:srgbClr val="FFFF00"/>
                </a:solidFill>
                <a:latin typeface="Arial" panose="020B0604020202020204" pitchFamily="34" charset="0"/>
                <a:cs typeface="Arial" panose="020B0604020202020204" pitchFamily="34" charset="0"/>
              </a:rPr>
              <a:t>المحبطين</a:t>
            </a:r>
            <a:r>
              <a:rPr lang="ar-JO" sz="4400" b="1">
                <a:solidFill>
                  <a:srgbClr val="FFFFFF"/>
                </a:solidFill>
                <a:latin typeface="Arial" panose="020B0604020202020204" pitchFamily="34" charset="0"/>
                <a:cs typeface="Arial" panose="020B0604020202020204" pitchFamily="34" charset="0"/>
              </a:rPr>
              <a:t> (19-23)</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b="1">
                <a:latin typeface="Arial" panose="020B0604020202020204" pitchFamily="34" charset="0"/>
                <a:cs typeface="Arial" panose="020B0604020202020204" pitchFamily="34" charset="0"/>
              </a:rPr>
              <a:t>ما الذي يتطلبه الأمر لتغيير بطرس اليائس؟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27751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9791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CC67553-C32B-8559-3B55-01920A1B716A}"/>
              </a:ext>
            </a:extLst>
          </p:cNvPr>
          <p:cNvSpPr txBox="1">
            <a:spLocks/>
          </p:cNvSpPr>
          <p:nvPr/>
        </p:nvSpPr>
        <p:spPr bwMode="auto">
          <a:xfrm>
            <a:off x="3779912" y="1052736"/>
            <a:ext cx="128550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الجلجثة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AC06631C-1434-7002-EFC1-2FC2FBA3BE20}"/>
              </a:ext>
            </a:extLst>
          </p:cNvPr>
          <p:cNvSpPr txBox="1">
            <a:spLocks/>
          </p:cNvSpPr>
          <p:nvPr/>
        </p:nvSpPr>
        <p:spPr bwMode="auto">
          <a:xfrm>
            <a:off x="3131840" y="1556792"/>
            <a:ext cx="756487"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المحجر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3" name="Title 1">
            <a:extLst>
              <a:ext uri="{FF2B5EF4-FFF2-40B4-BE49-F238E27FC236}">
                <a16:creationId xmlns:a16="http://schemas.microsoft.com/office/drawing/2014/main" id="{8E0C1B10-5EC2-97C2-1B17-E9B5C72E0224}"/>
              </a:ext>
            </a:extLst>
          </p:cNvPr>
          <p:cNvSpPr txBox="1">
            <a:spLocks/>
          </p:cNvSpPr>
          <p:nvPr/>
        </p:nvSpPr>
        <p:spPr bwMode="auto">
          <a:xfrm>
            <a:off x="2051720" y="628122"/>
            <a:ext cx="756487"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القبر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763B5C92-87D2-F559-9D3D-7B06A5B7B4F9}"/>
              </a:ext>
            </a:extLst>
          </p:cNvPr>
          <p:cNvSpPr txBox="1">
            <a:spLocks/>
          </p:cNvSpPr>
          <p:nvPr/>
        </p:nvSpPr>
        <p:spPr bwMode="auto">
          <a:xfrm>
            <a:off x="5937819" y="2047012"/>
            <a:ext cx="2346423" cy="681038"/>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كيفضل لرومان الأماكن المرئية للغاية للصلب - وهو ما كان بمثابة تحذير قاتم للمتمردين المحتملين.</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7" name="Title 1">
            <a:extLst>
              <a:ext uri="{FF2B5EF4-FFF2-40B4-BE49-F238E27FC236}">
                <a16:creationId xmlns:a16="http://schemas.microsoft.com/office/drawing/2014/main" id="{2F65FEEF-B43C-3EC8-6355-C231041A6527}"/>
              </a:ext>
            </a:extLst>
          </p:cNvPr>
          <p:cNvSpPr txBox="1">
            <a:spLocks/>
          </p:cNvSpPr>
          <p:nvPr/>
        </p:nvSpPr>
        <p:spPr bwMode="auto">
          <a:xfrm>
            <a:off x="35496" y="2276872"/>
            <a:ext cx="123406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المستوى الأرضي      للقبر الأصلي</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itle 1">
            <a:extLst>
              <a:ext uri="{FF2B5EF4-FFF2-40B4-BE49-F238E27FC236}">
                <a16:creationId xmlns:a16="http://schemas.microsoft.com/office/drawing/2014/main" id="{2B68C194-2576-E9DB-31A3-560095545C11}"/>
              </a:ext>
            </a:extLst>
          </p:cNvPr>
          <p:cNvSpPr txBox="1">
            <a:spLocks/>
          </p:cNvSpPr>
          <p:nvPr/>
        </p:nvSpPr>
        <p:spPr bwMode="auto">
          <a:xfrm rot="354709">
            <a:off x="2500805" y="2090465"/>
            <a:ext cx="1884794"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00" kern="0" dirty="0">
                <a:solidFill>
                  <a:srgbClr val="FFFFFF"/>
                </a:solidFill>
                <a:latin typeface="Arial" panose="020B0604020202020204" pitchFamily="34" charset="0"/>
                <a:ea typeface="Osaka"/>
                <a:cs typeface="Arial" panose="020B0604020202020204" pitchFamily="34" charset="0"/>
              </a:rPr>
              <a:t>---------------</a:t>
            </a:r>
            <a:r>
              <a:rPr lang="ar-JO" sz="1000" kern="0" dirty="0">
                <a:solidFill>
                  <a:srgbClr val="FFFFFF"/>
                </a:solidFill>
                <a:latin typeface="Arial" panose="020B0604020202020204" pitchFamily="34" charset="0"/>
                <a:ea typeface="Osaka"/>
                <a:cs typeface="Arial" panose="020B0604020202020204" pitchFamily="34" charset="0"/>
              </a:rPr>
              <a:t>140 قدم</a:t>
            </a:r>
            <a:r>
              <a:rPr lang="en-US" sz="1000" kern="0" dirty="0">
                <a:solidFill>
                  <a:srgbClr val="FFFFFF"/>
                </a:solidFill>
                <a:latin typeface="Arial" panose="020B0604020202020204" pitchFamily="34" charset="0"/>
                <a:ea typeface="Osaka"/>
                <a:cs typeface="Arial" panose="020B0604020202020204" pitchFamily="34" charset="0"/>
              </a:rPr>
              <a:t>------------</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9" name="Group 8">
            <a:extLst>
              <a:ext uri="{FF2B5EF4-FFF2-40B4-BE49-F238E27FC236}">
                <a16:creationId xmlns:a16="http://schemas.microsoft.com/office/drawing/2014/main" id="{C94895AE-013F-6228-94F2-A5F90E3A99D6}"/>
              </a:ext>
            </a:extLst>
          </p:cNvPr>
          <p:cNvGrpSpPr/>
          <p:nvPr/>
        </p:nvGrpSpPr>
        <p:grpSpPr>
          <a:xfrm>
            <a:off x="0" y="2957513"/>
            <a:ext cx="9144000" cy="3900487"/>
            <a:chOff x="0" y="2957513"/>
            <a:chExt cx="9144000" cy="3900487"/>
          </a:xfrm>
        </p:grpSpPr>
        <p:grpSp>
          <p:nvGrpSpPr>
            <p:cNvPr id="20" name="Group 19">
              <a:extLst>
                <a:ext uri="{FF2B5EF4-FFF2-40B4-BE49-F238E27FC236}">
                  <a16:creationId xmlns:a16="http://schemas.microsoft.com/office/drawing/2014/main" id="{8324A16A-FEE6-3A30-E971-8C69F4FCD3A7}"/>
                </a:ext>
              </a:extLst>
            </p:cNvPr>
            <p:cNvGrpSpPr/>
            <p:nvPr/>
          </p:nvGrpSpPr>
          <p:grpSpPr>
            <a:xfrm>
              <a:off x="0" y="2957513"/>
              <a:ext cx="9144000" cy="3900487"/>
              <a:chOff x="0" y="2957513"/>
              <a:chExt cx="9144000" cy="3900487"/>
            </a:xfrm>
          </p:grpSpPr>
          <p:grpSp>
            <p:nvGrpSpPr>
              <p:cNvPr id="4" name="Group 3">
                <a:extLst>
                  <a:ext uri="{FF2B5EF4-FFF2-40B4-BE49-F238E27FC236}">
                    <a16:creationId xmlns:a16="http://schemas.microsoft.com/office/drawing/2014/main" id="{B5E77721-33B6-BAD4-234B-7F75F870B12B}"/>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5" name="Title 1">
                <a:extLst>
                  <a:ext uri="{FF2B5EF4-FFF2-40B4-BE49-F238E27FC236}">
                    <a16:creationId xmlns:a16="http://schemas.microsoft.com/office/drawing/2014/main" id="{0E3D3C65-E6E7-26CD-0576-50E4019AE416}"/>
                  </a:ext>
                </a:extLst>
              </p:cNvPr>
              <p:cNvSpPr txBox="1">
                <a:spLocks/>
              </p:cNvSpPr>
              <p:nvPr/>
            </p:nvSpPr>
            <p:spPr bwMode="auto">
              <a:xfrm>
                <a:off x="5185315" y="3033132"/>
                <a:ext cx="2680011" cy="681038"/>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تم بناء مجمع كبير يجسد مواقع الصلب والقيامة ويوفر قاعة للعبادة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69D0EE82-838E-FF02-0C61-41CB085343D5}"/>
                  </a:ext>
                </a:extLst>
              </p:cNvPr>
              <p:cNvSpPr txBox="1">
                <a:spLocks/>
              </p:cNvSpPr>
              <p:nvPr/>
            </p:nvSpPr>
            <p:spPr bwMode="auto">
              <a:xfrm>
                <a:off x="3027493" y="3074928"/>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المستديرة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C55FDCA1-97E5-C88C-1ADC-A5C841A6F62E}"/>
                  </a:ext>
                </a:extLst>
              </p:cNvPr>
              <p:cNvSpPr txBox="1">
                <a:spLocks/>
              </p:cNvSpPr>
              <p:nvPr/>
            </p:nvSpPr>
            <p:spPr bwMode="auto">
              <a:xfrm>
                <a:off x="4448386" y="6176962"/>
                <a:ext cx="2346423" cy="681038"/>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يقال أن والدة قسطنطين، الإمبراطورة هيلانة، وجدت الصلبان من الجلجثة هنا.</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E352A157-21BF-8DC7-05A4-3B7D88296B89}"/>
                  </a:ext>
                </a:extLst>
              </p:cNvPr>
              <p:cNvSpPr txBox="1">
                <a:spLocks/>
              </p:cNvSpPr>
              <p:nvPr/>
            </p:nvSpPr>
            <p:spPr bwMode="auto">
              <a:xfrm>
                <a:off x="3725107" y="4340035"/>
                <a:ext cx="1285508"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ar-JO" sz="1000" kern="0" dirty="0">
                    <a:solidFill>
                      <a:srgbClr val="FFFFFF"/>
                    </a:solidFill>
                    <a:latin typeface="Arial" panose="020B0604020202020204" pitchFamily="34" charset="0"/>
                    <a:ea typeface="Osaka"/>
                    <a:cs typeface="Arial" panose="020B0604020202020204" pitchFamily="34" charset="0"/>
                  </a:rPr>
                  <a:t>الجلجثة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7F064A72-4EBA-976C-4C6C-B8FB4529E212}"/>
                  </a:ext>
                </a:extLst>
              </p:cNvPr>
              <p:cNvSpPr txBox="1">
                <a:spLocks/>
              </p:cNvSpPr>
              <p:nvPr/>
            </p:nvSpPr>
            <p:spPr bwMode="auto">
              <a:xfrm>
                <a:off x="1979712" y="3933056"/>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القبر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5" name="Title 1">
                <a:extLst>
                  <a:ext uri="{FF2B5EF4-FFF2-40B4-BE49-F238E27FC236}">
                    <a16:creationId xmlns:a16="http://schemas.microsoft.com/office/drawing/2014/main" id="{3FAFEC8D-D9D4-2BD1-4A61-AB052D3B9387}"/>
                  </a:ext>
                </a:extLst>
              </p:cNvPr>
              <p:cNvSpPr txBox="1">
                <a:spLocks/>
              </p:cNvSpPr>
              <p:nvPr/>
            </p:nvSpPr>
            <p:spPr bwMode="auto">
              <a:xfrm>
                <a:off x="35496" y="6021288"/>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6" name="Title 1">
                <a:extLst>
                  <a:ext uri="{FF2B5EF4-FFF2-40B4-BE49-F238E27FC236}">
                    <a16:creationId xmlns:a16="http://schemas.microsoft.com/office/drawing/2014/main" id="{77F4FFC1-67BA-6E96-6FC5-B3AE0E580CBD}"/>
                  </a:ext>
                </a:extLst>
              </p:cNvPr>
              <p:cNvSpPr txBox="1">
                <a:spLocks/>
              </p:cNvSpPr>
              <p:nvPr/>
            </p:nvSpPr>
            <p:spPr bwMode="auto">
              <a:xfrm>
                <a:off x="1" y="5621743"/>
                <a:ext cx="123406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المستوى الأرضي      للقبر الأصلي</a:t>
                </a:r>
              </a:p>
            </p:txBody>
          </p:sp>
          <p:sp>
            <p:nvSpPr>
              <p:cNvPr id="19" name="Title 1">
                <a:extLst>
                  <a:ext uri="{FF2B5EF4-FFF2-40B4-BE49-F238E27FC236}">
                    <a16:creationId xmlns:a16="http://schemas.microsoft.com/office/drawing/2014/main" id="{EE2D1746-E28A-6297-7406-1BB8AAA0D7C5}"/>
                  </a:ext>
                </a:extLst>
              </p:cNvPr>
              <p:cNvSpPr txBox="1">
                <a:spLocks/>
              </p:cNvSpPr>
              <p:nvPr/>
            </p:nvSpPr>
            <p:spPr bwMode="auto">
              <a:xfrm>
                <a:off x="3002258" y="4790585"/>
                <a:ext cx="989878"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الكنيسة الثلاثية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21" name="Title 1">
              <a:extLst>
                <a:ext uri="{FF2B5EF4-FFF2-40B4-BE49-F238E27FC236}">
                  <a16:creationId xmlns:a16="http://schemas.microsoft.com/office/drawing/2014/main" id="{8CE28AFE-9DF2-548B-E44A-B2CD1D4270F8}"/>
                </a:ext>
              </a:extLst>
            </p:cNvPr>
            <p:cNvSpPr txBox="1">
              <a:spLocks/>
            </p:cNvSpPr>
            <p:nvPr/>
          </p:nvSpPr>
          <p:spPr bwMode="auto">
            <a:xfrm>
              <a:off x="4861209" y="5107858"/>
              <a:ext cx="561281" cy="197005"/>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المذبح</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33 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ar-JO" sz="3200" dirty="0">
                <a:latin typeface="Arial" panose="020B0604020202020204" pitchFamily="34" charset="0"/>
                <a:cs typeface="Arial" panose="020B0604020202020204" pitchFamily="34" charset="0"/>
              </a:rPr>
              <a:t>القبر والجلجثة</a:t>
            </a:r>
            <a:br>
              <a:rPr lang="ar-JO"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عبر الزمن</a:t>
            </a:r>
            <a:endParaRPr lang="en-US" sz="32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القرنين 11 - 12</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اليوم</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D787B927-51EB-9F91-2F07-48271FFD1A6B}"/>
              </a:ext>
            </a:extLst>
          </p:cNvPr>
          <p:cNvSpPr txBox="1">
            <a:spLocks/>
          </p:cNvSpPr>
          <p:nvPr/>
        </p:nvSpPr>
        <p:spPr bwMode="auto">
          <a:xfrm>
            <a:off x="6612009" y="322174"/>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اليوم</a:t>
            </a:r>
            <a:br>
              <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كنيسة القيامة</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309BD854-08DD-0912-B6B4-257BEF6B52AE}"/>
              </a:ext>
            </a:extLst>
          </p:cNvPr>
          <p:cNvSpPr txBox="1">
            <a:spLocks/>
          </p:cNvSpPr>
          <p:nvPr/>
        </p:nvSpPr>
        <p:spPr bwMode="auto">
          <a:xfrm>
            <a:off x="6612009" y="2402497"/>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1200" kern="0" dirty="0">
                <a:solidFill>
                  <a:srgbClr val="FFFFFF"/>
                </a:solidFill>
                <a:latin typeface="Arial" panose="020B0604020202020204" pitchFamily="34" charset="0"/>
                <a:ea typeface="Osaka"/>
                <a:cs typeface="Arial" panose="020B0604020202020204" pitchFamily="34" charset="0"/>
              </a:rPr>
              <a:t>القرنين 11-12</a:t>
            </a:r>
            <a:br>
              <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الكنيسة الصليبية</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AA0BBDEB-43C8-4D4D-5154-DED961EFEAC9}"/>
              </a:ext>
            </a:extLst>
          </p:cNvPr>
          <p:cNvSpPr txBox="1">
            <a:spLocks/>
          </p:cNvSpPr>
          <p:nvPr/>
        </p:nvSpPr>
        <p:spPr bwMode="auto">
          <a:xfrm>
            <a:off x="6612009" y="4630248"/>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1200" kern="0" dirty="0">
                <a:solidFill>
                  <a:srgbClr val="FFFFFF"/>
                </a:solidFill>
                <a:latin typeface="Arial" panose="020B0604020202020204" pitchFamily="34" charset="0"/>
                <a:ea typeface="Osaka"/>
                <a:cs typeface="Arial" panose="020B0604020202020204" pitchFamily="34" charset="0"/>
              </a:rPr>
              <a:t>325-335 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كنيسة قسطنطين</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5675892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94289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a:solidFill>
                  <a:schemeClr val="bg1"/>
                </a:solidFill>
                <a:cs typeface="Arial" panose="020B0604020202020204" pitchFamily="34" charset="0"/>
              </a:rPr>
              <a:t>كيف </a:t>
            </a:r>
            <a:r>
              <a:rPr lang="ar-JO" sz="6600">
                <a:solidFill>
                  <a:srgbClr val="FFFF00"/>
                </a:solidFill>
                <a:cs typeface="Arial" panose="020B0604020202020204" pitchFamily="34" charset="0"/>
              </a:rPr>
              <a:t>يستردنا</a:t>
            </a:r>
            <a:r>
              <a:rPr lang="ar-JO" sz="6600">
                <a:solidFill>
                  <a:schemeClr val="bg1"/>
                </a:solidFill>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a:solidFill>
                  <a:srgbClr val="FFFFFF"/>
                </a:solidFill>
                <a:cs typeface="Arial" panose="020B0604020202020204" pitchFamily="34" charset="0"/>
              </a:rPr>
              <a:t>بطرس النادم</a:t>
            </a:r>
            <a:endParaRPr lang="en-US" sz="6600" dirty="0">
              <a:solidFill>
                <a:srgbClr val="FFFFFF"/>
              </a:solidFill>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a:solidFill>
                  <a:srgbClr val="FFFFFF"/>
                </a:solidFill>
                <a:cs typeface="Arial" panose="020B0604020202020204" pitchFamily="34" charset="0"/>
              </a:rPr>
              <a:t>مخلص قائم</a:t>
            </a:r>
            <a:endParaRPr lang="en-US" sz="6600" dirty="0">
              <a:solidFill>
                <a:srgbClr val="FFFFFF"/>
              </a:solidFill>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a:solidFill>
                  <a:srgbClr val="FFFFFF"/>
                </a:solidFill>
                <a:ea typeface="ＭＳ Ｐゴシック" charset="0"/>
                <a:cs typeface="Arial" panose="020B0604020202020204" pitchFamily="34" charset="0"/>
              </a:rPr>
              <a:t>بحر طبرية (يوحنا 21)</a:t>
            </a:r>
            <a:endParaRPr lang="en-US" dirty="0">
              <a:solidFill>
                <a:srgbClr val="FFFFFF"/>
              </a:solidFill>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هل أمسكتم شيئاً؟</a:t>
            </a:r>
            <a:endParaRPr lang="en-US" dirty="0">
              <a:solidFill>
                <a:schemeClr val="bg1"/>
              </a:solidFill>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325-335 م كنيسة قسطنطين </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(الكنيسة الثلاثية في الهواء الطلق)</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800" kern="0" dirty="0">
                <a:solidFill>
                  <a:srgbClr val="FFFFFF"/>
                </a:solidFill>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3406938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لا</a:t>
            </a:r>
            <a:br>
              <a:rPr lang="en-US"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ألقوا شباككم للجانب الأيمن</a:t>
            </a:r>
            <a:br>
              <a:rPr lang="ar-JO"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قف</a:t>
            </a:r>
            <a:endParaRPr lang="en-US" dirty="0">
              <a:solidFill>
                <a:schemeClr val="bg1"/>
              </a:solidFill>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dirty="0">
                <a:solidFill>
                  <a:srgbClr val="FFFFFF"/>
                </a:solidFill>
                <a:ea typeface="ＭＳ Ｐゴシック" charset="0"/>
                <a:cs typeface="Arial" panose="020B0604020202020204" pitchFamily="34" charset="0"/>
              </a:rPr>
              <a:t>يوحنا: إنه الرب</a:t>
            </a:r>
            <a:br>
              <a:rPr lang="ar-JO"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بطرس</a:t>
            </a:r>
            <a:br>
              <a:rPr lang="ar-JO"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يقفز</a:t>
            </a:r>
            <a:endParaRPr lang="en-US" dirty="0">
              <a:solidFill>
                <a:schemeClr val="bg1"/>
              </a:solidFill>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a:solidFill>
                  <a:srgbClr val="FFFFFF"/>
                </a:solidFill>
                <a:ea typeface="ＭＳ Ｐゴシック" charset="0"/>
                <a:cs typeface="Arial" panose="020B0604020202020204" pitchFamily="34" charset="0"/>
              </a:rPr>
              <a:t>ما الفكرة في هذه المعجزة؟</a:t>
            </a:r>
            <a:endParaRPr lang="en-US">
              <a:solidFill>
                <a:schemeClr val="bg1"/>
              </a:solidFill>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a:solidFill>
                  <a:schemeClr val="accent2"/>
                </a:solidFill>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a:solidFill>
                  <a:schemeClr val="accent2"/>
                </a:solidFill>
                <a:cs typeface="Arial" panose="020B0604020202020204" pitchFamily="34" charset="0"/>
              </a:rPr>
              <a:t>هل يلمح يوحنا إلى الرواية السابقة؟</a:t>
            </a:r>
            <a:endParaRPr lang="en-US">
              <a:solidFill>
                <a:schemeClr val="accent2"/>
              </a:solidFill>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 5: 1-11</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21: 1-14</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استرداد المكانة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في القارب</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على الشاطئ</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a:solidFill>
                  <a:srgbClr val="FFFFFF"/>
                </a:solidFill>
                <a:latin typeface="Arial" panose="020B0604020202020204" pitchFamily="34" charset="0"/>
                <a:cs typeface="Arial" panose="020B0604020202020204" pitchFamily="34" charset="0"/>
              </a:rPr>
              <a:t>اتبعني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الكرازة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2" name="Text Box 16"/>
          <p:cNvSpPr txBox="1">
            <a:spLocks noChangeArrowheads="1"/>
          </p:cNvSpPr>
          <p:nvPr/>
        </p:nvSpPr>
        <p:spPr bwMode="auto">
          <a:xfrm>
            <a:off x="0" y="5589588"/>
            <a:ext cx="9144000" cy="707886"/>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4000" b="1" dirty="0">
                <a:latin typeface="Arial" panose="020B0604020202020204" pitchFamily="34" charset="0"/>
                <a:cs typeface="Arial" panose="020B0604020202020204" pitchFamily="34" charset="0"/>
              </a:rPr>
              <a:t>تكرار رسالة يسوع: أنت تريدني لتكون مؤهلاً حقًا</a:t>
            </a: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3251"/>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dirty="0">
                <a:solidFill>
                  <a:schemeClr val="bg1"/>
                </a:solidFill>
                <a:cs typeface="Arial" panose="020B0604020202020204" pitchFamily="34" charset="0"/>
              </a:rPr>
              <a:t>هل تعترف أنك بحاجة إلى المسيح </a:t>
            </a:r>
            <a:br>
              <a:rPr lang="ar-JO" sz="4000" dirty="0">
                <a:solidFill>
                  <a:schemeClr val="bg1"/>
                </a:solidFill>
                <a:cs typeface="Arial" panose="020B0604020202020204" pitchFamily="34" charset="0"/>
              </a:rPr>
            </a:br>
            <a:r>
              <a:rPr lang="ar-JO" sz="4000" dirty="0">
                <a:solidFill>
                  <a:schemeClr val="tx1"/>
                </a:solidFill>
                <a:effectLst>
                  <a:glow rad="268158">
                    <a:srgbClr val="E4D1D2"/>
                  </a:glow>
                </a:effectLst>
                <a:cs typeface="Arial" panose="020B0604020202020204" pitchFamily="34" charset="0"/>
              </a:rPr>
              <a:t>حتى في مجال اختصاصك؟</a:t>
            </a:r>
            <a:endParaRPr lang="en-US" sz="4000" dirty="0">
              <a:solidFill>
                <a:schemeClr val="tx1"/>
              </a:solidFill>
              <a:effectLst>
                <a:glow rad="268158">
                  <a:srgbClr val="E4D1D2"/>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هل </a:t>
            </a:r>
            <a:r>
              <a:rPr lang="ar-JO" altLang="ja-JP">
                <a:solidFill>
                  <a:srgbClr val="FFFF00"/>
                </a:solidFill>
                <a:ea typeface="ＭＳ Ｐゴシック" charset="0"/>
                <a:cs typeface="Arial" panose="020B0604020202020204" pitchFamily="34" charset="0"/>
              </a:rPr>
              <a:t>بعتم</a:t>
            </a:r>
            <a:r>
              <a:rPr lang="ar-JO" altLang="ja-JP">
                <a:solidFill>
                  <a:srgbClr val="FFFFFF"/>
                </a:solidFill>
                <a:ea typeface="ＭＳ Ｐゴシック" charset="0"/>
                <a:cs typeface="Arial" panose="020B0604020202020204" pitchFamily="34" charset="0"/>
              </a:rPr>
              <a:t> شيئاً؟</a:t>
            </a:r>
            <a:br>
              <a:rPr lang="en-US" altLang="ja-JP">
                <a:solidFill>
                  <a:srgbClr val="FFFFFF"/>
                </a:solidFill>
                <a:ea typeface="ＭＳ Ｐゴシック" charset="0"/>
                <a:cs typeface="Arial" panose="020B0604020202020204" pitchFamily="34" charset="0"/>
              </a:rPr>
            </a:br>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لا يا رب</a:t>
            </a:r>
            <a:endParaRPr lang="en-US">
              <a:solidFill>
                <a:schemeClr val="bg1"/>
              </a:solidFill>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dirty="0">
                <a:solidFill>
                  <a:schemeClr val="bg1"/>
                </a:solidFill>
                <a:cs typeface="Arial" panose="020B0604020202020204" pitchFamily="34" charset="0"/>
              </a:rPr>
              <a:t>ما هو مجال اختصاص</a:t>
            </a:r>
            <a:r>
              <a:rPr lang="ar-JO" dirty="0">
                <a:solidFill>
                  <a:srgbClr val="FFFF00"/>
                </a:solidFill>
                <a:cs typeface="Arial" panose="020B0604020202020204" pitchFamily="34" charset="0"/>
              </a:rPr>
              <a:t>ك</a:t>
            </a:r>
            <a:r>
              <a:rPr lang="ar-JO" dirty="0">
                <a:solidFill>
                  <a:schemeClr val="bg1"/>
                </a:solidFill>
                <a:cs typeface="Arial" panose="020B0604020202020204" pitchFamily="34" charset="0"/>
              </a:rPr>
              <a:t>؟</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8896113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(يوحنا 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أتحبني</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أكثر</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من </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هؤلاء؟</a:t>
            </a:r>
            <a:endParaRPr lang="en-US" sz="11700">
              <a:solidFill>
                <a:schemeClr val="bg1"/>
              </a:solidFill>
              <a:effectLst>
                <a:glow rad="228600">
                  <a:schemeClr val="bg1">
                    <a:lumMod val="95000"/>
                    <a:lumOff val="5000"/>
                    <a:alpha val="82000"/>
                  </a:schemeClr>
                </a:glow>
              </a:effectLst>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ما المقصود بهؤلاء؟</a:t>
            </a:r>
            <a:endParaRPr kumimoji="0" lang="en-US" sz="6600" b="1" u="sng" strike="noStrike" kern="1200" cap="none" spc="0" normalizeH="0" baseline="0" noProof="0">
              <a:ln>
                <a:noFill/>
              </a:ln>
              <a:solidFill>
                <a:srgbClr val="000000"/>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للصيد؟</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لهرلاء التلاميذ؟</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مما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يحبني بقية التلاميذ؟</a:t>
            </a:r>
            <a:r>
              <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القرن 11-12 الكنيسة الصليبية</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(الكنيسة الثلاثية المغلقة)</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364748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أسئلة</a:t>
            </a:r>
            <a:endParaRPr lang="en-US" b="1">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المصلحة؟</a:t>
            </a:r>
            <a:endParaRPr lang="en-US">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استردادات</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algn="ctr"/>
            <a:r>
              <a:rPr lang="ar-JO"/>
              <a:t>ارع خرافي</a:t>
            </a:r>
            <a:endParaRPr lang="en-US"/>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المصلحة؟</a:t>
            </a:r>
            <a:endParaRPr lang="en-US"/>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a:solidFill>
                  <a:srgbClr val="FFFFFF"/>
                </a:solidFill>
                <a:effectLst>
                  <a:glow rad="228600">
                    <a:schemeClr val="accent4">
                      <a:satMod val="175000"/>
                      <a:alpha val="40000"/>
                    </a:schemeClr>
                  </a:glow>
                </a:effectLst>
                <a:cs typeface="Arial" panose="020B0604020202020204" pitchFamily="34" charset="0"/>
              </a:rPr>
              <a:t>ارع خرافي</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ea typeface="ＭＳ Ｐゴシック" charset="0"/>
                <a:cs typeface="Arial" panose="020B0604020202020204" pitchFamily="34" charset="0"/>
              </a:rPr>
              <a:t>مسؤولية</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التعليم</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a:cs typeface="Arial" panose="020B0604020202020204" pitchFamily="34" charset="0"/>
              </a:rPr>
              <a:t>لا تطعم الأغنام الوجبات السريعة</a:t>
            </a:r>
            <a:endParaRPr lang="en-US" sz="480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a:solidFill>
                  <a:schemeClr val="bg1"/>
                </a:solidFill>
                <a:ea typeface="ＭＳ Ｐゴシック" charset="0"/>
                <a:cs typeface="Arial" panose="020B0604020202020204" pitchFamily="34" charset="0"/>
              </a:rPr>
              <a:t>لا تستغل الأغنام</a:t>
            </a:r>
            <a:endParaRPr lang="en-US" sz="540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a:solidFill>
                  <a:srgbClr val="FFFFFF"/>
                </a:solidFill>
                <a:cs typeface="Arial" panose="020B0604020202020204" pitchFamily="34" charset="0"/>
              </a:rPr>
              <a:t>ارع خرافي</a:t>
            </a:r>
            <a:endParaRPr lang="en-US" sz="6600">
              <a:solidFill>
                <a:srgbClr val="FFFFFF"/>
              </a:solidFill>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a:solidFill>
                  <a:schemeClr val="bg1"/>
                </a:solidFill>
                <a:ea typeface="ＭＳ Ｐゴシック" charset="0"/>
                <a:cs typeface="Arial" panose="020B0604020202020204" pitchFamily="34" charset="0"/>
              </a:rPr>
              <a:t>كيف تخرج بطرس من نفقه</a:t>
            </a:r>
            <a:endParaRPr lang="en-US" sz="5400">
              <a:solidFill>
                <a:schemeClr val="bg1"/>
              </a:solidFill>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a:solidFill>
                  <a:schemeClr val="bg1"/>
                </a:solidFill>
                <a:ea typeface="ＭＳ Ｐゴシック" charset="0"/>
                <a:cs typeface="Arial" panose="020B0604020202020204" pitchFamily="34" charset="0"/>
              </a:rPr>
              <a:t>الخطوة 1 : اعمل نفس المعجزة ثانية</a:t>
            </a:r>
          </a:p>
          <a:p>
            <a:pPr algn="r" eaLnBrk="1" hangingPunct="1"/>
            <a:r>
              <a:rPr lang="ar-JO" sz="3600">
                <a:solidFill>
                  <a:schemeClr val="bg1"/>
                </a:solidFill>
                <a:ea typeface="ＭＳ Ｐゴシック" charset="0"/>
                <a:cs typeface="Arial" panose="020B0604020202020204" pitchFamily="34" charset="0"/>
              </a:rPr>
              <a:t>الخطوة 2 : استرده ثلاث مرات</a:t>
            </a:r>
            <a:endParaRPr lang="en-US">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هل تحب الآخرين محبة غير مشروطة؟</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a:cs typeface="Arial" panose="020B0604020202020204" pitchFamily="34" charset="0"/>
              </a:rPr>
              <a:t>محبة الآخرين هي محبة المسيح</a:t>
            </a:r>
            <a:endParaRPr lang="en-US" sz="480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كنيسة القيامة المقدسة</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 (القباب المزخرفة اليوم)</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796967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التكلم</a:t>
                      </a:r>
                      <a:endParaRPr kumimoji="0" lang="en-US"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الإدارة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الكرازة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الرعاية-التعليم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العطاء</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التشجيع</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الرحمة</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a:solidFill>
                  <a:schemeClr val="bg1"/>
                </a:solidFill>
                <a:ea typeface="ＭＳ Ｐゴシック" charset="0"/>
              </a:rPr>
              <a:t>تصنيفات المواهب</a:t>
            </a:r>
            <a:br>
              <a:rPr lang="ar-JO" sz="4000">
                <a:solidFill>
                  <a:schemeClr val="bg1"/>
                </a:solidFill>
                <a:ea typeface="ＭＳ Ｐゴシック" charset="0"/>
              </a:rPr>
            </a:br>
            <a:r>
              <a:rPr lang="en-US" sz="3600">
                <a:solidFill>
                  <a:schemeClr val="bg1"/>
                </a:solidFill>
                <a:ea typeface="ＭＳ Ｐゴシック" charset="0"/>
              </a:rPr>
              <a:t>(</a:t>
            </a:r>
            <a:r>
              <a:rPr lang="ar-JO" sz="3600">
                <a:solidFill>
                  <a:schemeClr val="bg1"/>
                </a:solidFill>
                <a:ea typeface="ＭＳ Ｐゴシック" charset="0"/>
              </a:rPr>
              <a:t>1 بطرس 4: 11</a:t>
            </a:r>
            <a:r>
              <a:rPr lang="en-US" sz="3600">
                <a:solidFill>
                  <a:schemeClr val="bg1"/>
                </a:solidFill>
                <a:ea typeface="ＭＳ Ｐゴシック" charset="0"/>
              </a:rPr>
              <a:t>)</a:t>
            </a:r>
            <a:endParaRPr lang="en-US" sz="400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0060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3200" dirty="0">
                <a:solidFill>
                  <a:schemeClr val="bg1"/>
                </a:solidFill>
                <a:ea typeface="ＭＳ Ｐゴシック" charset="0"/>
                <a:cs typeface="Arial" panose="020B0604020202020204" pitchFamily="34" charset="0"/>
              </a:rPr>
              <a:t>ولكن متى شخت فإنك تمد يدك وآخر يمنطقك ويحملك حيث لا تشاء</a:t>
            </a:r>
            <a:br>
              <a:rPr lang="ar-JO" altLang="ja-JP" sz="3200" dirty="0">
                <a:solidFill>
                  <a:schemeClr val="bg1"/>
                </a:solidFill>
                <a:ea typeface="ＭＳ Ｐゴシック" charset="0"/>
                <a:cs typeface="Arial" panose="020B0604020202020204" pitchFamily="34" charset="0"/>
              </a:rPr>
            </a:br>
            <a:r>
              <a:rPr lang="ar-JO" altLang="ja-JP" sz="3200" dirty="0">
                <a:solidFill>
                  <a:schemeClr val="bg1"/>
                </a:solidFill>
                <a:ea typeface="ＭＳ Ｐゴシック" charset="0"/>
                <a:cs typeface="Arial" panose="020B0604020202020204" pitchFamily="34" charset="0"/>
              </a:rPr>
              <a:t>(يو 21: 18)</a:t>
            </a:r>
            <a:endParaRPr lang="en-US" dirty="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بطرس</a:t>
            </a:r>
            <a:endParaRPr kumimoji="0" lang="en-US" sz="4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اتبعني</a:t>
            </a:r>
            <a:endParaRPr kumimoji="0" lang="en-US" sz="8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ea typeface="ＭＳ Ｐゴシック" charset="0"/>
              </a:rPr>
              <a:t>قال ليسوع يا رب وهذا ما له </a:t>
            </a:r>
            <a:br>
              <a:rPr lang="ar-JO" sz="3600" dirty="0">
                <a:solidFill>
                  <a:schemeClr val="bg1"/>
                </a:solidFill>
                <a:ea typeface="ＭＳ Ｐゴシック" charset="0"/>
              </a:rPr>
            </a:br>
            <a:r>
              <a:rPr lang="ar-JO" sz="3600" dirty="0">
                <a:solidFill>
                  <a:schemeClr val="bg1"/>
                </a:solidFill>
                <a:ea typeface="ＭＳ Ｐゴシック" charset="0"/>
              </a:rPr>
              <a:t>(يوحنا 21: 21)</a:t>
            </a:r>
            <a:endParaRPr lang="en-US" sz="3600" dirty="0">
              <a:solidFill>
                <a:schemeClr val="bg1"/>
              </a:solidFill>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a:solidFill>
                  <a:schemeClr val="bg1"/>
                </a:solidFill>
                <a:ea typeface="ＭＳ Ｐゴシック" charset="0"/>
              </a:rPr>
              <a:t>قال له يسوع إن كنت أشاء أنه يبقى حتى أجيء </a:t>
            </a:r>
            <a:br>
              <a:rPr lang="ar-JO" sz="3600">
                <a:solidFill>
                  <a:schemeClr val="bg1"/>
                </a:solidFill>
                <a:ea typeface="ＭＳ Ｐゴシック" charset="0"/>
              </a:rPr>
            </a:br>
            <a:r>
              <a:rPr lang="ar-JO" sz="3600">
                <a:solidFill>
                  <a:schemeClr val="bg1"/>
                </a:solidFill>
                <a:ea typeface="ＭＳ Ｐゴシック" charset="0"/>
              </a:rPr>
              <a:t>فماذا لك </a:t>
            </a:r>
            <a:r>
              <a:rPr lang="ar-JO" sz="3600">
                <a:solidFill>
                  <a:srgbClr val="FFFF00"/>
                </a:solidFill>
                <a:ea typeface="ＭＳ Ｐゴシック" charset="0"/>
              </a:rPr>
              <a:t>اتبعني</a:t>
            </a:r>
            <a:r>
              <a:rPr lang="ar-JO" sz="3600">
                <a:solidFill>
                  <a:schemeClr val="bg1"/>
                </a:solidFill>
                <a:ea typeface="ＭＳ Ｐゴシック" charset="0"/>
              </a:rPr>
              <a:t> أنت (يوحنا 21: 22)</a:t>
            </a:r>
            <a:endParaRPr lang="en-US" sz="3600">
              <a:solidFill>
                <a:schemeClr val="bg1"/>
              </a:solidFill>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a:solidFill>
                  <a:schemeClr val="bg1"/>
                </a:solidFill>
                <a:ea typeface="ＭＳ Ｐゴシック" charset="0"/>
              </a:rPr>
              <a:t>يأمر</a:t>
            </a:r>
            <a:r>
              <a:rPr lang="ar-JO">
                <a:solidFill>
                  <a:srgbClr val="FFFF00"/>
                </a:solidFill>
                <a:ea typeface="ＭＳ Ｐゴシック" charset="0"/>
              </a:rPr>
              <a:t>نا</a:t>
            </a:r>
            <a:r>
              <a:rPr lang="ar-JO">
                <a:solidFill>
                  <a:schemeClr val="bg1"/>
                </a:solidFill>
                <a:ea typeface="ＭＳ Ｐゴシック" charset="0"/>
              </a:rPr>
              <a:t> يسوع أيضاً  أن لا نسأل </a:t>
            </a:r>
            <a:br>
              <a:rPr lang="ar-JO">
                <a:solidFill>
                  <a:schemeClr val="bg1"/>
                </a:solidFill>
                <a:ea typeface="ＭＳ Ｐゴシック" charset="0"/>
              </a:rPr>
            </a:br>
            <a:r>
              <a:rPr lang="ar-JO">
                <a:solidFill>
                  <a:schemeClr val="bg1"/>
                </a:solidFill>
                <a:ea typeface="ＭＳ Ｐゴシック" charset="0"/>
              </a:rPr>
              <a:t>عن دعوته للآخرين</a:t>
            </a:r>
            <a:r>
              <a:rPr lang="en-US">
                <a:solidFill>
                  <a:schemeClr val="bg1"/>
                </a:solidFill>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a:solidFill>
                  <a:srgbClr val="000090"/>
                </a:solidFill>
                <a:cs typeface="Arial" panose="020B0604020202020204" pitchFamily="34" charset="0"/>
              </a:rPr>
              <a:t>كيف يستردنا يسوع؟</a:t>
            </a:r>
            <a:endParaRPr lang="en-US" sz="4800">
              <a:solidFill>
                <a:srgbClr val="000090"/>
              </a:solidFill>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a:solidFill>
                  <a:schemeClr val="bg1"/>
                </a:solidFill>
                <a:effectLst>
                  <a:glow rad="228600">
                    <a:schemeClr val="accent4">
                      <a:satMod val="175000"/>
                      <a:alpha val="40000"/>
                    </a:schemeClr>
                  </a:glow>
                </a:effectLst>
                <a:cs typeface="Arial" panose="020B0604020202020204" pitchFamily="34" charset="0"/>
              </a:rPr>
            </a:br>
            <a:r>
              <a:rPr lang="ar-JO" sz="5400">
                <a:solidFill>
                  <a:schemeClr val="bg1"/>
                </a:solidFill>
                <a:effectLst>
                  <a:glow rad="228600">
                    <a:schemeClr val="accent4">
                      <a:satMod val="175000"/>
                      <a:alpha val="40000"/>
                    </a:schemeClr>
                  </a:glow>
                </a:effectLst>
                <a:cs typeface="Arial" panose="020B0604020202020204" pitchFamily="34" charset="0"/>
              </a:rPr>
              <a:t>يستردنا يسوع إلى </a:t>
            </a:r>
            <a:r>
              <a:rPr lang="ar-JO" sz="5400">
                <a:solidFill>
                  <a:srgbClr val="FFFF00"/>
                </a:solidFill>
                <a:effectLst>
                  <a:glow rad="228600">
                    <a:schemeClr val="accent4">
                      <a:satMod val="175000"/>
                      <a:alpha val="40000"/>
                    </a:schemeClr>
                  </a:glow>
                </a:effectLst>
                <a:cs typeface="Arial" panose="020B0604020202020204" pitchFamily="34" charset="0"/>
              </a:rPr>
              <a:t>الدعوة </a:t>
            </a:r>
            <a:br>
              <a:rPr lang="ar-JO" sz="5400">
                <a:solidFill>
                  <a:srgbClr val="FFFF00"/>
                </a:solidFill>
                <a:effectLst>
                  <a:glow rad="228600">
                    <a:schemeClr val="accent4">
                      <a:satMod val="175000"/>
                      <a:alpha val="40000"/>
                    </a:schemeClr>
                  </a:glow>
                </a:effectLst>
                <a:cs typeface="Arial" panose="020B0604020202020204" pitchFamily="34" charset="0"/>
              </a:rPr>
            </a:br>
            <a:r>
              <a:rPr lang="ar-JO" sz="5400">
                <a:solidFill>
                  <a:srgbClr val="FFFF00"/>
                </a:solidFill>
                <a:effectLst>
                  <a:glow rad="228600">
                    <a:schemeClr val="accent4">
                      <a:satMod val="175000"/>
                      <a:alpha val="40000"/>
                    </a:schemeClr>
                  </a:glow>
                </a:effectLst>
                <a:cs typeface="Arial" panose="020B0604020202020204" pitchFamily="34" charset="0"/>
              </a:rPr>
              <a:t>التي لديه </a:t>
            </a:r>
            <a:r>
              <a:rPr lang="ar-JO" sz="5400">
                <a:solidFill>
                  <a:schemeClr val="bg1"/>
                </a:solidFill>
                <a:effectLst>
                  <a:glow rad="228600">
                    <a:schemeClr val="accent4">
                      <a:satMod val="175000"/>
                      <a:alpha val="40000"/>
                    </a:schemeClr>
                  </a:glow>
                </a:effectLst>
                <a:cs typeface="Arial" panose="020B0604020202020204" pitchFamily="34" charset="0"/>
              </a:rPr>
              <a:t>لنا</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a:solidFill>
                  <a:srgbClr val="FFFF00"/>
                </a:solidFill>
                <a:effectLst>
                  <a:glow rad="228600">
                    <a:schemeClr val="accent4">
                      <a:satMod val="175000"/>
                      <a:alpha val="40000"/>
                    </a:schemeClr>
                  </a:glow>
                </a:effectLst>
                <a:cs typeface="Arial" panose="020B0604020202020204" pitchFamily="34" charset="0"/>
              </a:rPr>
              <a:t>كيف تجد الدعوة التي لديه لحياتك؟</a:t>
            </a:r>
            <a:endParaRPr lang="en-US" sz="5400">
              <a:solidFill>
                <a:srgbClr val="FFFF00"/>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051631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(يوحنا 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09765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القيامة المقدسة</a:t>
            </a:r>
            <a:b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(القباب المزخرفة اليوم)</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8201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000">
                <a:solidFill>
                  <a:srgbClr val="FFFFFF"/>
                </a:solidFill>
                <a:effectLst>
                  <a:glow rad="228600">
                    <a:schemeClr val="accent4">
                      <a:satMod val="175000"/>
                      <a:alpha val="40000"/>
                    </a:schemeClr>
                  </a:glow>
                </a:effectLst>
                <a:cs typeface="Arial" panose="020B0604020202020204" pitchFamily="34" charset="0"/>
              </a:rPr>
              <a:t>3. لا تقلق بخصوص </a:t>
            </a:r>
            <a:r>
              <a:rPr lang="ar-JO" sz="6000">
                <a:solidFill>
                  <a:srgbClr val="FFFF00"/>
                </a:solidFill>
                <a:effectLst>
                  <a:glow rad="228600">
                    <a:schemeClr val="accent4">
                      <a:satMod val="175000"/>
                      <a:alpha val="40000"/>
                    </a:schemeClr>
                  </a:glow>
                </a:effectLst>
                <a:cs typeface="Arial" panose="020B0604020202020204" pitchFamily="34" charset="0"/>
              </a:rPr>
              <a:t>خطة </a:t>
            </a:r>
            <a:r>
              <a:rPr lang="ar-JO" sz="6000">
                <a:solidFill>
                  <a:srgbClr val="FFFFFF"/>
                </a:solidFill>
                <a:effectLst>
                  <a:glow rad="228600">
                    <a:schemeClr val="accent4">
                      <a:satMod val="175000"/>
                      <a:alpha val="40000"/>
                    </a:schemeClr>
                  </a:glow>
                </a:effectLst>
                <a:cs typeface="Arial" panose="020B0604020202020204" pitchFamily="34" charset="0"/>
              </a:rPr>
              <a:t>المسيح للآخرين (يوحنا 21: 18-23)</a:t>
            </a:r>
            <a:endParaRPr lang="en-US" sz="6000">
              <a:solidFill>
                <a:srgbClr val="FFFFFF"/>
              </a:solidFill>
              <a:effectLst>
                <a:glow rad="228600">
                  <a:schemeClr val="accent4">
                    <a:satMod val="175000"/>
                    <a:alpha val="40000"/>
                  </a:schemeClr>
                </a:glow>
              </a:effectLst>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u="sng">
                <a:solidFill>
                  <a:srgbClr val="FFFFFF"/>
                </a:solidFill>
                <a:effectLst>
                  <a:glow rad="228600">
                    <a:schemeClr val="accent6">
                      <a:satMod val="175000"/>
                      <a:alpha val="40000"/>
                    </a:schemeClr>
                  </a:glow>
                </a:effectLst>
                <a:cs typeface="Arial" panose="020B0604020202020204" pitchFamily="34" charset="0"/>
              </a:rPr>
              <a:t>خلاصة يوحنا (21: 24-25)</a:t>
            </a:r>
            <a:endParaRPr kumimoji="0" lang="en-US" u="sng">
              <a:solidFill>
                <a:srgbClr val="FFFFFF"/>
              </a:solidFill>
              <a:effectLst>
                <a:glow rad="228600">
                  <a:schemeClr val="accent6">
                    <a:satMod val="175000"/>
                    <a:alpha val="40000"/>
                  </a:schemeClr>
                </a:glow>
              </a:effectLst>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a:effectLst>
                  <a:glow rad="228600">
                    <a:schemeClr val="accent6">
                      <a:satMod val="175000"/>
                      <a:alpha val="40000"/>
                    </a:schemeClr>
                  </a:glow>
                </a:effectLst>
                <a:cs typeface="Arial" panose="020B0604020202020204" pitchFamily="34" charset="0"/>
              </a:rPr>
              <a:t>أنا شاهد عيان (21: 24)</a:t>
            </a:r>
            <a:endParaRPr kumimoji="0" lang="en-US" sz="4000">
              <a:effectLst>
                <a:glow rad="228600">
                  <a:schemeClr val="accent6">
                    <a:satMod val="175000"/>
                    <a:alpha val="40000"/>
                  </a:schemeClr>
                </a:glow>
              </a:effectLst>
              <a:cs typeface="Arial" panose="020B0604020202020204" pitchFamily="34" charset="0"/>
            </a:endParaRPr>
          </a:p>
          <a:p>
            <a:pPr marL="444500" indent="-444500" algn="r" rtl="1">
              <a:defRPr/>
            </a:pPr>
            <a:r>
              <a:rPr kumimoji="0" lang="ar-JO" sz="4000">
                <a:effectLst>
                  <a:glow rad="228600">
                    <a:schemeClr val="accent6">
                      <a:satMod val="175000"/>
                      <a:alpha val="40000"/>
                    </a:schemeClr>
                  </a:glow>
                </a:effectLst>
                <a:cs typeface="Arial" panose="020B0604020202020204" pitchFamily="34" charset="0"/>
              </a:rPr>
              <a:t>لم أخبر نصف القصة (21: 25)</a:t>
            </a:r>
            <a:endParaRPr kumimoji="0" lang="en-US" sz="4000">
              <a:effectLst>
                <a:glow rad="228600">
                  <a:schemeClr val="accent6">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a:solidFill>
                  <a:schemeClr val="bg1"/>
                </a:solidFill>
                <a:effectLst>
                  <a:glow rad="228600">
                    <a:schemeClr val="accent4">
                      <a:satMod val="175000"/>
                      <a:alpha val="40000"/>
                    </a:schemeClr>
                  </a:glow>
                </a:effectLst>
                <a:cs typeface="Arial" panose="020B0604020202020204" pitchFamily="34" charset="0"/>
              </a:rPr>
              <a:t>آمن بيسوع</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lang="ar-JO" sz="4000" b="1" baseline="30000"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30</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lang="ar-JO" sz="4000" b="1" noProof="0" dirty="0">
                <a:solidFill>
                  <a:srgbClr val="FFFF00"/>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فقد كتبت لتؤمنوا </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تؤمنوا</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a:solidFill>
                  <a:schemeClr val="tx1"/>
                </a:solidFill>
                <a:ea typeface="ＭＳ Ｐゴシック" charset="0"/>
                <a:cs typeface="Arial" panose="020B0604020202020204" pitchFamily="34" charset="0"/>
              </a:rPr>
              <a:t>المتغيرات النصية في يوحنا 20: 31</a:t>
            </a:r>
            <a:endParaRPr lang="en-US" sz="3600">
              <a:solidFill>
                <a:schemeClr val="tx1"/>
              </a:solidFill>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تنويري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تستمروا في الإيمان </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1"/>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 حالية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قليلة لكن مبكرة</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dirty="0">
                <a:solidFill>
                  <a:schemeClr val="bg1"/>
                </a:solidFill>
                <a:effectLst>
                  <a:glow rad="228600">
                    <a:schemeClr val="accent4">
                      <a:satMod val="175000"/>
                      <a:alpha val="40000"/>
                    </a:schemeClr>
                  </a:glow>
                </a:effectLst>
                <a:cs typeface="Arial" panose="020B0604020202020204" pitchFamily="34" charset="0"/>
              </a:rPr>
              <a:t>اتبعني</a:t>
            </a:r>
            <a:endParaRPr lang="en-US" sz="5400" dirty="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ش. مأمورية التلاميذ</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16-20، مرقس 16: 15-18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يرسل المسيح كل التلاميذ على جبل في الجليل ليصنعوا تلاميذ في كل العالم ويعد بمساعدته الشخصية بالتزامن مع مساعدة الروح القدس حتى يكون للتلاميذ سلطة وقوة ليكونوا شهوده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3232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ar-JO">
                <a:solidFill>
                  <a:srgbClr val="FFFFFF"/>
                </a:solidFill>
                <a:ea typeface="ＭＳ Ｐゴシック" charset="0"/>
                <a:cs typeface="Arial" panose="020B0604020202020204" pitchFamily="34" charset="0"/>
              </a:rPr>
              <a:t>متى 28: 18-20</a:t>
            </a:r>
            <a:endParaRPr lang="en-US">
              <a:solidFill>
                <a:srgbClr val="FFFFFF"/>
              </a:solidFill>
              <a:ea typeface="ＭＳ Ｐゴシック" charset="0"/>
              <a:cs typeface="Arial" panose="020B0604020202020204" pitchFamily="34"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فتقدم يسوع وكلمهم قائلاً دفع غلي كل سلطان في السماء وعلى الأرض فاذهبوا و</a:t>
            </a:r>
            <a:r>
              <a:rPr kumimoji="0" lang="ar-JO"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تلمذوا</a:t>
            </a: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جميع الأمم وعمدوهم باسم الاب والإبن والروح القدس وعلموهم أن يحفظوا جميع ما أوصيتكم به وها أنا معكم كل الأيام إلى انقضاء الدهر آمين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8812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متى</a:t>
            </a:r>
            <a: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20-18 :28  </a:t>
            </a:r>
            <a:b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فَٱذْهَبُوا وَتَلْمِذُوا</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جَمِيعَ ٱلْأُمَمِ 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عَمِّدُوهُمْ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بِٱسْمِ ٱلْآبِ وَٱلِٱبْنِ وَٱلرُّوحِ ٱلْقُدُسِ. </a:t>
            </a:r>
            <a:r>
              <a:rPr kumimoji="0" lang="ar-JO" sz="3200" b="1" i="0" u="none" strike="noStrike" kern="1200" cap="none" spc="0" normalizeH="0" baseline="3000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٢٠ </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عَلِّمُوهُمْ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أَنْ يَحْفَظُوا جَمِيعَ مَا أَوْصَيْتُكُمْ بِهِ. وَهَا أَنَا مَعَكُمْ كُلَّ ٱلْأَيَّامِ إِلَى ٱنْقِضَاءِ ٱلدَّهْرِ». آمِينَ.</a:t>
            </a: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cs typeface="Arial" panose="020B0604020202020204" pitchFamily="34" charset="0"/>
              </a:rPr>
              <a:t>المأمورية العظمى</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صنع تلاميذ</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cs typeface="Arial" panose="020B0604020202020204" pitchFamily="34" charset="0"/>
              </a:rPr>
              <a:t>المأمورية العظمى</a:t>
            </a:r>
            <a:endParaRPr lang="en-US" dirty="0">
              <a:solidFill>
                <a:schemeClr val="bg1"/>
              </a:solidFill>
              <a:cs typeface="Arial" panose="020B0604020202020204" pitchFamily="34" charset="0"/>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ذهاب</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التعميد</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تعليم</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خلاص</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تعريف</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التقديس</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الكرازة</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التمثل</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التعليم</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الإيمان</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الربط</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النضج</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ابحث عنهم</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احتفظ بهم</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قم ببنائهم</a:t>
            </a:r>
            <a:endParaRPr kumimoji="0" lang="en-US" sz="2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rPr>
              <a:t>مقتبس من الدكتور غاري ماكنتوش ، شبكة نمو الكنيسة 2014
</a:t>
            </a:r>
            <a:endParaRPr kumimoji="0" lang="en-US" sz="1400" b="1"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a:effectLst>
                  <a:glow rad="165100">
                    <a:schemeClr val="tx1"/>
                  </a:glow>
                </a:effectLst>
              </a:rPr>
              <a:t>بما أن المسيح ملك </a:t>
            </a:r>
            <a:br>
              <a:rPr lang="ar-JO">
                <a:effectLst>
                  <a:glow rad="165100">
                    <a:schemeClr val="tx1"/>
                  </a:glow>
                </a:effectLst>
              </a:rPr>
            </a:br>
            <a:r>
              <a:rPr lang="ar-JO">
                <a:effectLst>
                  <a:glow rad="165100">
                    <a:schemeClr val="tx1"/>
                  </a:glow>
                </a:effectLst>
              </a:rPr>
              <a:t>فالمؤمنون سوف </a:t>
            </a:r>
            <a:r>
              <a:rPr lang="ar-JO">
                <a:solidFill>
                  <a:srgbClr val="FFFF00"/>
                </a:solidFill>
                <a:effectLst>
                  <a:glow rad="165100">
                    <a:schemeClr val="tx1"/>
                  </a:glow>
                </a:effectLst>
              </a:rPr>
              <a:t>يحكمون</a:t>
            </a:r>
            <a:r>
              <a:rPr lang="ar-JO">
                <a:effectLst>
                  <a:glow rad="165100">
                    <a:schemeClr val="tx1"/>
                  </a:glow>
                </a:effectLst>
              </a:rPr>
              <a:t> معه</a:t>
            </a:r>
            <a:endParaRPr lang="en-US">
              <a:effectLst>
                <a:glow rad="165100">
                  <a:schemeClr val="tx1"/>
                </a:glow>
              </a:effectLst>
            </a:endParaRPr>
          </a:p>
        </p:txBody>
      </p:sp>
    </p:spTree>
    <p:extLst>
      <p:ext uri="{BB962C8B-B14F-4D97-AF65-F5344CB8AC3E}">
        <p14:creationId xmlns:p14="http://schemas.microsoft.com/office/powerpoint/2010/main" val="1365541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dirty="0">
                <a:latin typeface="Arial" panose="020B0604020202020204" pitchFamily="34" charset="0"/>
                <a:cs typeface="Arial" panose="020B0604020202020204" pitchFamily="34" charset="0"/>
              </a:rPr>
              <a:t>قبّة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تتفوّق</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على             القبّة</a:t>
            </a:r>
            <a:endParaRPr dirty="0">
              <a:latin typeface="Arial" panose="020B0604020202020204" pitchFamily="34" charset="0"/>
              <a:cs typeface="Arial" panose="020B0604020202020204" pitchFamily="34" charset="0"/>
            </a:endParaRPr>
          </a:p>
        </p:txBody>
      </p:sp>
      <p:pic>
        <p:nvPicPr>
          <p:cNvPr id="3340" name="Picture 3" descr="Picture 3"/>
          <p:cNvPicPr>
            <a:picLocks noChangeAspect="1"/>
          </p:cNvPicPr>
          <p:nvPr/>
        </p:nvPicPr>
        <p:blipFill>
          <a:blip r:embed="rId4"/>
          <a:stretch>
            <a:fillRect/>
          </a:stretch>
        </p:blipFill>
        <p:spPr>
          <a:xfrm>
            <a:off x="4756150" y="0"/>
            <a:ext cx="4387850" cy="6858000"/>
          </a:xfrm>
          <a:prstGeom prst="rect">
            <a:avLst/>
          </a:prstGeom>
          <a:ln w="12700">
            <a:miter lim="400000"/>
          </a:ln>
        </p:spPr>
      </p:pic>
    </p:spTree>
  </p:cSld>
  <p:clrMapOvr>
    <a:overrideClrMapping bg1="dk2" tx1="lt1" bg2="dk1" tx2="lt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a:effectLst>
                  <a:glow rad="165100">
                    <a:schemeClr val="tx1"/>
                  </a:glow>
                </a:effectLst>
                <a:ea typeface="ＭＳ Ｐゴシック" charset="0"/>
              </a:rPr>
              <a:t>المؤمنون سيحكمون الأرض</a:t>
            </a:r>
            <a:br>
              <a:rPr lang="en-US">
                <a:effectLst>
                  <a:glow rad="165100">
                    <a:schemeClr val="tx1"/>
                  </a:glow>
                </a:effectLst>
                <a:ea typeface="ＭＳ Ｐゴシック" charset="0"/>
              </a:rPr>
            </a:br>
            <a:r>
              <a:rPr lang="en-US">
                <a:effectLst>
                  <a:glow rad="165100">
                    <a:schemeClr val="tx1"/>
                  </a:glow>
                </a:effectLst>
                <a:ea typeface="ＭＳ Ｐゴシック" charset="0"/>
              </a:rPr>
              <a:t>(</a:t>
            </a:r>
            <a:r>
              <a:rPr lang="ar-JO">
                <a:effectLst>
                  <a:glow rad="165100">
                    <a:schemeClr val="tx1"/>
                  </a:glow>
                </a:effectLst>
                <a:ea typeface="ＭＳ Ｐゴシック" charset="0"/>
              </a:rPr>
              <a:t>رؤ 5: 10</a:t>
            </a:r>
            <a:r>
              <a:rPr lang="en-US">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فسنملك على الأرض</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90938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rPr>
              <a:t>رسم بياني حسب رؤيا 20: 4-6</a:t>
            </a:r>
            <a:endParaRPr lang="en-US" sz="2400" dirty="0">
              <a:solidFill>
                <a:srgbClr val="FFFFFF"/>
              </a:solidFill>
              <a:latin typeface="PerryGothic Regular" charset="0"/>
              <a:ea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5ب هذه هي </a:t>
            </a:r>
            <a:r>
              <a:rPr lang="ar-JO" sz="2000" b="1" dirty="0">
                <a:solidFill>
                  <a:srgbClr val="FF0000"/>
                </a:solidFill>
                <a:latin typeface="Arial" panose="020B0604020202020204" pitchFamily="34" charset="0"/>
                <a:ea typeface="ＭＳ Ｐゴシック" charset="0"/>
              </a:rPr>
              <a:t>القيامة الأولى </a:t>
            </a:r>
            <a:r>
              <a:rPr lang="ar-JO" sz="2000" b="1" dirty="0">
                <a:solidFill>
                  <a:srgbClr val="000000"/>
                </a:solidFill>
                <a:latin typeface="Arial" panose="020B0604020202020204" pitchFamily="34" charset="0"/>
                <a:ea typeface="ＭＳ Ｐゴシック" charset="0"/>
              </a:rPr>
              <a:t>6أ مبارك ومقدس من له نصيب في القيامة الأولى هؤلاء ليس للموت الثاني سلطان عليهم</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5أ وأما بقية الأموات فلم </a:t>
            </a:r>
            <a:r>
              <a:rPr lang="ar-JO" sz="2000" b="1" noProof="0" dirty="0">
                <a:solidFill>
                  <a:srgbClr val="C00000"/>
                </a:solidFill>
                <a:latin typeface="Arial" panose="020B0604020202020204" pitchFamily="34" charset="0"/>
                <a:ea typeface="ＭＳ Ｐゴシック" charset="0"/>
              </a:rPr>
              <a:t>تعش</a:t>
            </a:r>
            <a:r>
              <a:rPr lang="ar-JO" sz="2000" b="1" noProof="0" dirty="0">
                <a:solidFill>
                  <a:srgbClr val="000000"/>
                </a:solidFill>
                <a:latin typeface="Arial" panose="020B0604020202020204" pitchFamily="34" charset="0"/>
                <a:ea typeface="ＭＳ Ｐゴシック" charset="0"/>
              </a:rPr>
              <a:t> حتى تتم </a:t>
            </a:r>
            <a:r>
              <a:rPr lang="ar-JO" sz="2000" b="1" noProof="0" dirty="0">
                <a:solidFill>
                  <a:srgbClr val="002060"/>
                </a:solidFill>
                <a:latin typeface="Arial" panose="020B0604020202020204" pitchFamily="34" charset="0"/>
                <a:ea typeface="ＭＳ Ｐゴシック" charset="0"/>
              </a:rPr>
              <a:t>الألف سنة </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6ب بل سيكونون كهنة لله والمسيح وسيملكون معه </a:t>
            </a:r>
            <a:r>
              <a:rPr lang="ar-JO" sz="2000" b="1" dirty="0">
                <a:solidFill>
                  <a:srgbClr val="002060"/>
                </a:solidFill>
                <a:latin typeface="Arial" panose="020B0604020202020204" pitchFamily="34" charset="0"/>
                <a:ea typeface="ＭＳ Ｐゴシック" charset="0"/>
              </a:rPr>
              <a:t>ألف سنة</a:t>
            </a:r>
            <a:endParaRPr kumimoji="0" lang="en-US" sz="2400" b="0" i="0" u="none" strike="noStrike" kern="1200" cap="none" spc="0" normalizeH="0" baseline="0" noProof="0" dirty="0">
              <a:ln>
                <a:noFill/>
              </a:ln>
              <a:solidFill>
                <a:srgbClr val="00206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4ب </a:t>
            </a:r>
            <a:r>
              <a:rPr lang="ar-JO" sz="2000" b="1" noProof="0" dirty="0">
                <a:solidFill>
                  <a:srgbClr val="C00000"/>
                </a:solidFill>
                <a:latin typeface="Arial" panose="020B0604020202020204" pitchFamily="34" charset="0"/>
                <a:ea typeface="ＭＳ Ｐゴシック" charset="0"/>
              </a:rPr>
              <a:t>فعاشوا</a:t>
            </a:r>
            <a:r>
              <a:rPr lang="ar-JO" sz="2000" b="1" noProof="0" dirty="0">
                <a:solidFill>
                  <a:srgbClr val="000000"/>
                </a:solidFill>
                <a:latin typeface="Arial" panose="020B0604020202020204" pitchFamily="34" charset="0"/>
                <a:ea typeface="ＭＳ Ｐゴシック" charset="0"/>
              </a:rPr>
              <a:t> وملكوا مع المسيح </a:t>
            </a:r>
            <a:r>
              <a:rPr lang="ar-JO" sz="2000" b="1" noProof="0" dirty="0">
                <a:solidFill>
                  <a:srgbClr val="002060"/>
                </a:solidFill>
                <a:latin typeface="Arial" panose="020B0604020202020204" pitchFamily="34" charset="0"/>
                <a:ea typeface="ＭＳ Ｐゴシック" charset="0"/>
              </a:rPr>
              <a:t>ألف سنة</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بما أن يسوع تمم كل المتطلبات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ليكون ملك إسرائيل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فسوف </a:t>
            </a:r>
            <a:r>
              <a:rPr lang="ar-JO" sz="4800" dirty="0">
                <a:solidFill>
                  <a:srgbClr val="FFFF00"/>
                </a:solidFill>
                <a:effectLst>
                  <a:glow rad="228600">
                    <a:schemeClr val="tx1"/>
                  </a:glow>
                </a:effectLst>
                <a:ea typeface="ＭＳ Ｐゴシック" charset="0"/>
                <a:cs typeface="Arial" panose="020B0604020202020204" pitchFamily="34" charset="0"/>
              </a:rPr>
              <a:t>نملك</a:t>
            </a:r>
            <a:r>
              <a:rPr lang="ar-JO" sz="4800" dirty="0">
                <a:solidFill>
                  <a:schemeClr val="bg1"/>
                </a:solidFill>
                <a:effectLst>
                  <a:glow rad="228600">
                    <a:schemeClr val="tx1"/>
                  </a:glow>
                </a:effectLst>
                <a:ea typeface="ＭＳ Ｐゴシック" charset="0"/>
                <a:cs typeface="Arial" panose="020B0604020202020204" pitchFamily="34" charset="0"/>
              </a:rPr>
              <a:t> معه</a:t>
            </a:r>
            <a:endParaRPr lang="en-US" sz="32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تثق بالملك الآن؟</a:t>
            </a:r>
            <a:endParaRPr lang="en-US">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قبل أن نصلي يا رب ليأت ملوتك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a:t>
            </a:r>
            <a:r>
              <a:rPr kumimoji="0" lang="ar-JO" sz="4000" b="1" u="none" strike="noStrike" kern="1200" cap="none" spc="0" normalizeH="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baseline="0" noProof="0">
                <a:solidFill>
                  <a:srgbClr val="FFFFFF"/>
                </a:solidFill>
                <a:effectLst>
                  <a:glow rad="165100">
                    <a:srgbClr val="000000"/>
                  </a:glow>
                </a:effectLst>
                <a:latin typeface="Arial" panose="020B0604020202020204" pitchFamily="34" charset="0"/>
                <a:cs typeface="Arial" panose="020B0604020202020204" pitchFamily="34" charset="0"/>
              </a:rPr>
              <a:t>ليرحل</a:t>
            </a: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 ملكوتي</a:t>
            </a:r>
            <a:endParaRPr kumimoji="0" lang="en-US" sz="4000" b="1" u="none" strike="noStrike" kern="1200" cap="none" spc="0" normalizeH="0" baseline="0" noProof="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تقف؟</a:t>
            </a:r>
            <a:endParaRPr lang="en-US">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يسوع خروف وأسد معاً</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31736"/>
            <a:ext cx="9144000" cy="4861560"/>
          </a:xfrm>
          <a:prstGeom prst="rect">
            <a:avLst/>
          </a:prstGeom>
        </p:spPr>
      </p:pic>
    </p:spTree>
    <p:extLst>
      <p:ext uri="{BB962C8B-B14F-4D97-AF65-F5344CB8AC3E}">
        <p14:creationId xmlns:p14="http://schemas.microsoft.com/office/powerpoint/2010/main" val="30831069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a:effectLst>
                  <a:glow rad="165100">
                    <a:schemeClr val="tx1"/>
                  </a:glow>
                </a:effectLst>
              </a:rPr>
              <a:t>أثق بموتك لأجلي</a:t>
            </a:r>
            <a:endParaRPr lang="en-US">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a:effectLst>
                  <a:glow rad="165100">
                    <a:schemeClr val="tx1"/>
                  </a:glow>
                </a:effectLst>
              </a:rPr>
              <a:t>هل أنت مستعد لتحكم؟</a:t>
            </a:r>
            <a:endParaRPr lang="en-US" sz="5400">
              <a:effectLst>
                <a:glow rad="165100">
                  <a:schemeClr val="tx1"/>
                </a:glow>
              </a:effectLst>
            </a:endParaRPr>
          </a:p>
        </p:txBody>
      </p:sp>
    </p:spTree>
    <p:extLst>
      <p:ext uri="{BB962C8B-B14F-4D97-AF65-F5344CB8AC3E}">
        <p14:creationId xmlns:p14="http://schemas.microsoft.com/office/powerpoint/2010/main" val="18808423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كن أميناً الآن </a:t>
            </a:r>
            <a:endParaRPr lang="en-US">
              <a:effectLst>
                <a:glow rad="165100">
                  <a:schemeClr val="tx1"/>
                </a:glow>
              </a:effectLst>
            </a:endParaRPr>
          </a:p>
        </p:txBody>
      </p:sp>
    </p:spTree>
    <p:extLst>
      <p:ext uri="{BB962C8B-B14F-4D97-AF65-F5344CB8AC3E}">
        <p14:creationId xmlns:p14="http://schemas.microsoft.com/office/powerpoint/2010/main" val="16436289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a:solidFill>
                  <a:srgbClr val="FEFED6"/>
                </a:solidFill>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a:solidFill>
                  <a:srgbClr val="000000"/>
                </a:solidFill>
                <a:cs typeface="Arial" panose="020B0604020202020204" pitchFamily="34" charset="0"/>
              </a:rPr>
              <a:t>مرقس 16: 9-20</a:t>
            </a:r>
            <a:endParaRPr lang="en-US" sz="320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F26DB-04AD-A790-1422-0DF922BE42CF}"/>
            </a:ext>
          </a:extLst>
        </p:cNvPr>
        <p:cNvGrpSpPr/>
        <p:nvPr/>
      </p:nvGrpSpPr>
      <p:grpSpPr>
        <a:xfrm>
          <a:off x="0" y="0"/>
          <a:ext cx="0" cy="0"/>
          <a:chOff x="0" y="0"/>
          <a:chExt cx="0" cy="0"/>
        </a:xfrm>
      </p:grpSpPr>
      <p:sp>
        <p:nvSpPr>
          <p:cNvPr id="53249" name="Title 1">
            <a:extLst>
              <a:ext uri="{FF2B5EF4-FFF2-40B4-BE49-F238E27FC236}">
                <a16:creationId xmlns:a16="http://schemas.microsoft.com/office/drawing/2014/main" id="{CF5A12FD-CDB7-235E-FAA0-59E545A737BF}"/>
              </a:ext>
            </a:extLst>
          </p:cNvPr>
          <p:cNvSpPr>
            <a:spLocks noGrp="1"/>
          </p:cNvSpPr>
          <p:nvPr>
            <p:ph type="title"/>
          </p:nvPr>
        </p:nvSpPr>
        <p:spPr/>
        <p:txBody>
          <a:bodyPr/>
          <a:lstStyle/>
          <a:p>
            <a:r>
              <a:rPr lang="en-US" dirty="0">
                <a:ea typeface="ヒラギノ角ゴ Pro W3" charset="0"/>
                <a:cs typeface="ヒラギノ角ゴ Pro W3" charset="0"/>
              </a:rPr>
              <a:t>He is not here – for he is risen</a:t>
            </a:r>
          </a:p>
        </p:txBody>
      </p:sp>
      <p:pic>
        <p:nvPicPr>
          <p:cNvPr id="53250" name="Content Placeholder 3" descr="Garden Tomb Door.jpg">
            <a:extLst>
              <a:ext uri="{FF2B5EF4-FFF2-40B4-BE49-F238E27FC236}">
                <a16:creationId xmlns:a16="http://schemas.microsoft.com/office/drawing/2014/main" id="{8F1F4CCF-2A14-6A12-79B4-DA99CD33D42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a:extLst>
              <a:ext uri="{FF2B5EF4-FFF2-40B4-BE49-F238E27FC236}">
                <a16:creationId xmlns:a16="http://schemas.microsoft.com/office/drawing/2014/main" id="{CC793C4E-C1E0-E0F9-DE2C-83ECAB8634D5}"/>
              </a:ext>
            </a:extLst>
          </p:cNvPr>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4923511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أ. تحضير النساء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 مرقس 16: 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باكراً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بعد السبت في صباح الأحد ذهبت مريم المجدلية، مريم أم يعقوب، وسالومي غلى القبر حاملات الطيوب ليظهروا التزامهم نحو المسيح بمسح جسده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49131" y="4800600"/>
              <a:ext cx="2555317"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a:cs typeface="Arial" panose="020B0604020202020204" pitchFamily="34" charset="0"/>
            </a:endParaRPr>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88099" name="Group 3"/>
          <p:cNvGrpSpPr>
            <a:grpSpLocks/>
          </p:cNvGrpSpPr>
          <p:nvPr/>
        </p:nvGrpSpPr>
        <p:grpSpPr bwMode="auto">
          <a:xfrm>
            <a:off x="5715001" y="4800561"/>
            <a:ext cx="2889248" cy="492443"/>
            <a:chOff x="5715001" y="4800600"/>
            <a:chExt cx="2889446"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63366" y="4800600"/>
              <a:ext cx="2541081"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ar-JO" sz="2600" b="1" dirty="0">
                  <a:solidFill>
                    <a:srgbClr val="76F774"/>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الكل </a:t>
            </a:r>
            <a:r>
              <a:rPr lang="ar-JO" altLang="zh-CN" sz="3200" b="1">
                <a:solidFill>
                  <a:srgbClr val="FFFF00"/>
                </a:solidFill>
                <a:latin typeface="Arial" panose="020B0604020202020204" pitchFamily="34" charset="0"/>
                <a:cs typeface="Arial" panose="020B0604020202020204" pitchFamily="34" charset="0"/>
              </a:rPr>
              <a:t>يحتوي</a:t>
            </a:r>
            <a:r>
              <a:rPr lang="ar-JO" altLang="zh-CN" sz="3200" b="1">
                <a:solidFill>
                  <a:srgbClr val="FFFFFF"/>
                </a:solidFill>
                <a:latin typeface="Arial" panose="020B0604020202020204" pitchFamily="34" charset="0"/>
                <a:cs typeface="Arial" panose="020B0604020202020204" pitchFamily="34" charset="0"/>
              </a:rPr>
              <a:t> على مر 16: 9-20</a:t>
            </a:r>
            <a:endParaRPr lang="en-US" altLang="zh-CN" sz="3200" b="1">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مخطوطات كثيرة</a:t>
            </a: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975"/>
            <a:ext cx="7391400" cy="1569481"/>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FFFFFF"/>
                </a:solidFill>
                <a:latin typeface="Arial" panose="020B0604020202020204" pitchFamily="34" charset="0"/>
                <a:cs typeface="Arial" panose="020B0604020202020204" pitchFamily="34" charset="0"/>
              </a:rPr>
              <a:t>هل أنت تلميذ يتألم اختيارياً على مثال يسوع؟</a:t>
            </a: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82</a:t>
            </a:r>
            <a:endParaRPr kumimoji="0" lang="en-US" sz="28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ar-JO" sz="4400" dirty="0">
                <a:ea typeface="ＭＳ Ｐゴシック" charset="0"/>
                <a:cs typeface="Arial" panose="020B0604020202020204" pitchFamily="34" charset="0"/>
              </a:rPr>
              <a:t>التطبيق</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ص. المأمورية النهائية</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197</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44-49</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ar-JO" sz="32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قضاء بعض الوقت مع الرسل في الجليل، قادهم يسوع إلى أورشليم حيث شجعهم على البقاء هناك حتى يمنحهم الروح القدس القوة اللازمة للقيام بالخدمة</a:t>
            </a:r>
            <a:r>
              <a:rPr lang="en-US" sz="32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045360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 Question the Great Commission – Journey of the Word">
            <a:extLst>
              <a:ext uri="{FF2B5EF4-FFF2-40B4-BE49-F238E27FC236}">
                <a16:creationId xmlns:a16="http://schemas.microsoft.com/office/drawing/2014/main" id="{DAD3995E-7737-5CC0-2FAD-E020D5BF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163"/>
            <a:ext cx="9144000" cy="4621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0" y="365127"/>
            <a:ext cx="9144000" cy="793113"/>
          </a:xfrm>
        </p:spPr>
        <p:txBody>
          <a:bodyPr/>
          <a:lstStyle/>
          <a:p>
            <a:pPr algn="ctr"/>
            <a:r>
              <a:rPr lang="ar-JO"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rPr>
              <a:t>أربع مأموريات عظيمة</a:t>
            </a:r>
            <a:endParaRPr lang="en-US"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4275841966"/>
              </p:ext>
            </p:extLst>
          </p:nvPr>
        </p:nvGraphicFramePr>
        <p:xfrm>
          <a:off x="0" y="1397000"/>
          <a:ext cx="9144000" cy="4436330"/>
        </p:xfrm>
        <a:graphic>
          <a:graphicData uri="http://schemas.openxmlformats.org/drawingml/2006/table">
            <a:tbl>
              <a:tblPr firstRow="1" bandRow="1">
                <a:tableStyleId>{2D5ABB26-0587-4C30-8999-92F81FD0307C}</a:tableStyleId>
              </a:tblPr>
              <a:tblGrid>
                <a:gridCol w="2804984">
                  <a:extLst>
                    <a:ext uri="{9D8B030D-6E8A-4147-A177-3AD203B41FA5}">
                      <a16:colId xmlns:a16="http://schemas.microsoft.com/office/drawing/2014/main" val="3122445367"/>
                    </a:ext>
                  </a:extLst>
                </a:gridCol>
                <a:gridCol w="2001794">
                  <a:extLst>
                    <a:ext uri="{9D8B030D-6E8A-4147-A177-3AD203B41FA5}">
                      <a16:colId xmlns:a16="http://schemas.microsoft.com/office/drawing/2014/main" val="649847021"/>
                    </a:ext>
                  </a:extLst>
                </a:gridCol>
                <a:gridCol w="2409568">
                  <a:extLst>
                    <a:ext uri="{9D8B030D-6E8A-4147-A177-3AD203B41FA5}">
                      <a16:colId xmlns:a16="http://schemas.microsoft.com/office/drawing/2014/main" val="1151178017"/>
                    </a:ext>
                  </a:extLst>
                </a:gridCol>
                <a:gridCol w="1927654">
                  <a:extLst>
                    <a:ext uri="{9D8B030D-6E8A-4147-A177-3AD203B41FA5}">
                      <a16:colId xmlns:a16="http://schemas.microsoft.com/office/drawing/2014/main" val="951561749"/>
                    </a:ext>
                  </a:extLst>
                </a:gridCol>
              </a:tblGrid>
              <a:tr h="770128">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متى 28: 18-20</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مرقس 16: 15</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لوقا 24: 46-47</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يوحنا 20: 21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5037201"/>
                  </a:ext>
                </a:extLst>
              </a:tr>
              <a:tr h="36662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فاذهبوا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وتلمذوا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 وعمدوهم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وعلموهم أن يحفظوا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جميع ما أوصيتكم به. </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اذهبوا إلى العالم أجمع واكرزوا بالإنجيل للخليقة كلها</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ينبغي أن المسيح يتألم ويقوم من الأموات ... وأن يكرز باسمه  لجميع الأمم، مبتدأ من أورشليم.</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سلام لكم! كما أرسلني الآب أرسلكم أنا</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501597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ض. صعود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95270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SA"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١٦: ١٩-٢٠</a:t>
            </a: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SA"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٢٤: ٥٠-٥٣</a:t>
            </a: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أعمال الرسل ١:١-١١</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تلاميذه على جبل الزيتون واستقبل في السماء على مرأى منهم ليجلس عن يمين الله حتى يستلم خدمته الحالية لقديسيه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55078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ar-SA" sz="4000">
                <a:effectLst>
                  <a:glow rad="127000">
                    <a:schemeClr val="tx1"/>
                  </a:glow>
                </a:effectLst>
                <a:ea typeface="ＭＳ Ｐゴシック" charset="0"/>
              </a:rPr>
              <a:t>اعمال ١ : ١-٢</a:t>
            </a:r>
            <a:br>
              <a:rPr lang="ar-SA" sz="4000">
                <a:effectLst>
                  <a:glow rad="127000">
                    <a:schemeClr val="tx1"/>
                  </a:glow>
                </a:effectLst>
                <a:ea typeface="ＭＳ Ｐゴシック" charset="0"/>
              </a:rPr>
            </a:br>
            <a:br>
              <a:rPr lang="en-US" sz="4000">
                <a:effectLst>
                  <a:glow rad="127000">
                    <a:schemeClr val="tx1"/>
                  </a:glow>
                </a:effectLst>
                <a:ea typeface="ＭＳ Ｐゴシック" charset="0"/>
              </a:rPr>
            </a:br>
            <a:r>
              <a:rPr lang="ar-SA" sz="4000">
                <a:effectLst>
                  <a:glow rad="127000">
                    <a:schemeClr val="tx1"/>
                  </a:glow>
                </a:effectLst>
                <a:ea typeface="ＭＳ Ｐゴシック" charset="0"/>
              </a:rPr>
              <a:t>اَلْكَلاَمُ الأَوَّلُ أَنْشَأْتُهُ يَا </a:t>
            </a:r>
            <a:r>
              <a:rPr lang="ar-SA" sz="4000" err="1">
                <a:effectLst>
                  <a:glow rad="127000">
                    <a:schemeClr val="tx1"/>
                  </a:glow>
                </a:effectLst>
                <a:ea typeface="ＭＳ Ｐゴシック" charset="0"/>
              </a:rPr>
              <a:t>ثَاوُفِيلُسُ</a:t>
            </a:r>
            <a:r>
              <a:rPr lang="ar-SA" sz="4000">
                <a:effectLst>
                  <a:glow rad="127000">
                    <a:schemeClr val="tx1"/>
                  </a:glow>
                </a:effectLst>
                <a:ea typeface="ＭＳ Ｐゴシック" charset="0"/>
              </a:rPr>
              <a:t> عَنْ جَمِيعِ مَا ابْتَدَأَ يَسُوعُ يَفْعَلُهُ وَيُعَلِّمُ بِهِ ٢ إِلَى الْيَوْمِ الَّذِي ارْتَفَعَ فِيهِ بَعْدَ مَا أَوْصَى بِالرُّوحِ الْقُدُسِ الرُّسُلَ الَّذِينَ اخْتَارَهُمْ. </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a:effectLst>
                  <a:glow rad="127000">
                    <a:schemeClr val="tx1"/>
                  </a:glow>
                </a:effectLst>
                <a:ea typeface="ＭＳ Ｐゴシック" charset="0"/>
              </a:rPr>
              <a:t>اعمال ١ : ٣ا</a:t>
            </a:r>
            <a:br>
              <a:rPr lang="ar-SA" sz="4000">
                <a:effectLst>
                  <a:glow rad="127000">
                    <a:schemeClr val="tx1"/>
                  </a:glow>
                </a:effectLst>
                <a:ea typeface="ＭＳ Ｐゴシック" charset="0"/>
              </a:rPr>
            </a:br>
            <a:br>
              <a:rPr lang="ar-SA" sz="4000">
                <a:effectLst>
                  <a:glow rad="127000">
                    <a:schemeClr val="tx1"/>
                  </a:glow>
                </a:effectLst>
                <a:ea typeface="ＭＳ Ｐゴシック" charset="0"/>
              </a:rPr>
            </a:br>
            <a:r>
              <a:rPr lang="ar-SA" sz="4000">
                <a:effectLst>
                  <a:glow rad="127000">
                    <a:schemeClr val="tx1"/>
                  </a:glow>
                </a:effectLst>
                <a:ea typeface="ＭＳ Ｐゴシック" charset="0"/>
              </a:rPr>
              <a:t>اَلَّذِينَ أَرَاهُمْ أَيْضاً نَفْسَهُ حَيّاً بِبَرَاهِينَ كَثِيرَةٍ بَعْدَ مَا تَأَلَّمَ وَهُوَ يَظْهَرُ لَهُمْ أَرْبَعِينَ يَوْماً</a:t>
            </a:r>
            <a:endParaRPr lang="en-US" sz="4000">
              <a:effectLst>
                <a:glow rad="127000">
                  <a:schemeClr val="tx1"/>
                </a:glow>
              </a:effectLst>
              <a:ea typeface="ＭＳ Ｐゴシック" charset="0"/>
            </a:endParaRPr>
          </a:p>
        </p:txBody>
      </p:sp>
    </p:spTree>
    <p:extLst>
      <p:ext uri="{BB962C8B-B14F-4D97-AF65-F5344CB8AC3E}">
        <p14:creationId xmlns:p14="http://schemas.microsoft.com/office/powerpoint/2010/main" val="313216973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3563888" cy="2016224"/>
          </a:xfrm>
          <a:noFill/>
          <a:ln>
            <a:noFill/>
          </a:ln>
        </p:spPr>
        <p:txBody>
          <a:bodyPr vert="horz" wrap="square" lIns="91427" tIns="45714" rIns="91427" bIns="45714" numCol="1" anchor="ctr" anchorCtr="0" compatLnSpc="1">
            <a:prstTxWarp prst="textNoShape">
              <a:avLst/>
            </a:prstTxWarp>
          </a:bodyPr>
          <a:lstStyle/>
          <a:p>
            <a:pPr eaLnBrk="1" hangingPunct="1"/>
            <a:r>
              <a:rPr lang="ar-SA" sz="7200" dirty="0">
                <a:gradFill>
                  <a:gsLst>
                    <a:gs pos="0">
                      <a:srgbClr val="FF0000"/>
                    </a:gs>
                    <a:gs pos="100000">
                      <a:schemeClr val="tx1"/>
                    </a:gs>
                  </a:gsLst>
                  <a:lin ang="5400000" scaled="1"/>
                </a:gradFill>
                <a:ea typeface="ＭＳ Ｐゴシック" charset="0"/>
              </a:rPr>
              <a:t>الجندي</a:t>
            </a:r>
            <a:br>
              <a:rPr lang="ar-SA" sz="7200" dirty="0">
                <a:gradFill>
                  <a:gsLst>
                    <a:gs pos="0">
                      <a:srgbClr val="FF0000"/>
                    </a:gs>
                    <a:gs pos="100000">
                      <a:schemeClr val="tx1"/>
                    </a:gs>
                  </a:gsLst>
                  <a:lin ang="5400000" scaled="1"/>
                </a:gradFill>
                <a:ea typeface="ＭＳ Ｐゴシック" charset="0"/>
              </a:rPr>
            </a:br>
            <a:r>
              <a:rPr lang="ar-SA" sz="7200" dirty="0">
                <a:gradFill>
                  <a:gsLst>
                    <a:gs pos="0">
                      <a:srgbClr val="FF0000"/>
                    </a:gs>
                    <a:gs pos="100000">
                      <a:schemeClr val="tx1"/>
                    </a:gs>
                  </a:gsLst>
                  <a:lin ang="5400000" scaled="1"/>
                </a:gradFill>
                <a:ea typeface="ＭＳ Ｐゴシック" charset="0"/>
              </a:rPr>
              <a:t>الروماني</a:t>
            </a:r>
          </a:p>
        </p:txBody>
      </p:sp>
    </p:spTree>
  </p:cSld>
  <p:clrMapOvr>
    <a:masterClrMapping/>
  </p:clrMapOvr>
  <p:transition>
    <p:diamond/>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dirty="0">
                <a:effectLst>
                  <a:glow rad="127000">
                    <a:schemeClr val="tx1"/>
                  </a:glow>
                </a:effectLst>
                <a:ea typeface="ＭＳ Ｐゴシック" charset="0"/>
              </a:rPr>
              <a:t>اعمال ١ : ٣</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اَلَّذِينَ أَرَاهُمْ أَيْضاً نَفْسَهُ حَيّاً بِبَرَاهِينَ كَثِيرَةٍ بَعْدَ مَا تَأَلَّمَ وَهُوَ يَظْهَرُ لَهُمْ أَرْبَعِينَ يَوْماً وَيَتَكَلَّمُ عَنِ الْأُمُورِ الْمُخْتَصَّةِ </a:t>
            </a:r>
            <a:r>
              <a:rPr lang="ar-SA" sz="4000" dirty="0">
                <a:solidFill>
                  <a:srgbClr val="FFFF00"/>
                </a:solidFill>
                <a:effectLst>
                  <a:glow rad="127000">
                    <a:schemeClr val="tx1"/>
                  </a:glow>
                </a:effectLst>
                <a:ea typeface="ＭＳ Ｐゴシック" charset="0"/>
              </a:rPr>
              <a:t>بِمَلَكُوتِ اللهِ</a:t>
            </a:r>
            <a:r>
              <a:rPr lang="ar-SA"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412227585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84940" y="3524250"/>
            <a:ext cx="2203145"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الاختطاف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تسالونيكي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85056" y="1698487"/>
            <a:ext cx="1986739"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حزقيال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364416" y="836712"/>
            <a:ext cx="2865186"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ar-SA" sz="6000" dirty="0">
                <a:effectLst>
                  <a:outerShdw blurRad="38100" dist="38100" dir="2700000" algn="tl">
                    <a:srgbClr val="FFFFFF"/>
                  </a:outerShdw>
                </a:effectLst>
                <a:cs typeface="Arial" panose="020B0604020202020204" pitchFamily="34" charset="0"/>
              </a:rPr>
              <a:t>مملكة سياسية حرفية</a:t>
            </a:r>
            <a:endParaRPr lang="en-US" sz="40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 ٢٨</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endPar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a:t>
            </a: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الْحَقَّ أَقُولُ لَكُمْ: إِنَّكُمْ أَنْتُمُ الَّذِينَ تَبِعْتُمُونِي فِي التَّجْدِيدِ مَتَى جَلَسَ ابْنُ الإِنْسَانِ عَلَى كُرْسِيِّ مَجْدِهِ تَجْلِسُونَ أَنْتُمْ أَيْضاً عَلَى اثْنَيْ عَشَرَ كُرْسِيّاً تَدِينُونَ أَسْبَاطَ إِسْرَائِيلَ الاِثْنَيْ عَشَرَ. </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580">
                                            <p:txEl>
                                              <p:pRg st="2" end="2"/>
                                            </p:txEl>
                                          </p:spTgt>
                                        </p:tgtEl>
                                        <p:attrNameLst>
                                          <p:attrName>style.visibility</p:attrName>
                                        </p:attrNameLst>
                                      </p:cBhvr>
                                      <p:to>
                                        <p:strVal val="visible"/>
                                      </p:to>
                                    </p:set>
                                    <p:animEffect transition="in" filter="circle(in)">
                                      <p:cBhvr>
                                        <p:cTn id="10" dur="2000"/>
                                        <p:tgtEl>
                                          <p:spTgt spid="24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 لا يكون بعد هناك طفل أيام ولا شيخ لم يكمل أيامه لأن الصبي يموت ابن مئة سنة والخاطئ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dirty="0">
                <a:latin typeface="Arial" panose="020B0604020202020204" pitchFamily="34" charset="0"/>
                <a:ea typeface="ＭＳ Ｐゴシック"/>
                <a:cs typeface="Arial" panose="020B0604020202020204" pitchFamily="34" charset="0"/>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4804632" y="2648961"/>
            <a:ext cx="4243355" cy="3723989"/>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البداية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أمّا هُمُ المُجتَمِعونَ فسألوهُ قائلينَ: «</a:t>
            </a:r>
            <a:r>
              <a:rPr kumimoji="0" lang="ar-SA" sz="2800" b="1"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panose="020B0604020202020204" pitchFamily="34" charset="0"/>
              </a:rPr>
              <a:t>يارَبُّ</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أعمال ١: ٦</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153383" y="2650641"/>
            <a:ext cx="4497866" cy="3723989"/>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النهاية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وأقامَ بولُسُ سنَتَينِ كامِلَتَينِ في بَيتٍ استأجَرَهُ لنَفسِهِ. وكانَ يَقبَلُ جميعَ الّذينَ يَدخُلونَ إليهِ، كارِزًا بملكوتِ اللهِ، ومُعَلِّمًا بأمرِ الرَّبِّ يَسوعَ المَسيحِ بكُلِّ مُجاهَرَةٍ، بلا مانِعٍ</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أعمال ٢٨: ٣٠ -٣١</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3419872" y="965380"/>
            <a:ext cx="3384376"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ctr" defTabSz="914400" rtl="1" eaLnBrk="1" fontAlgn="auto" latinLnBrk="0" hangingPunct="1">
              <a:lnSpc>
                <a:spcPct val="100000"/>
              </a:lnSpc>
              <a:spcBef>
                <a:spcPts val="0"/>
              </a:spcBef>
              <a:spcAft>
                <a:spcPts val="0"/>
              </a:spcAft>
              <a:buClrTx/>
              <a:buSzTx/>
              <a:buFont typeface="+mj-lt"/>
              <a:buNone/>
              <a:tabLst/>
              <a:defRPr/>
            </a:pPr>
            <a:r>
              <a:rPr kumimoji="0" lang="ar-SA"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المملكة  </a:t>
            </a:r>
            <a:endParaRPr kumimoji="0" lang="en-US"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١٢٢</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6000" b="1">
                <a:latin typeface="Arial" panose="020B0604020202020204" pitchFamily="34" charset="0"/>
                <a:cs typeface="Arial" panose="020B0604020202020204" pitchFamily="34" charset="0"/>
              </a:rPr>
              <a:t>اعمال ١ : ٦</a:t>
            </a:r>
          </a:p>
        </p:txBody>
      </p:sp>
    </p:spTree>
    <p:extLst>
      <p:ext uri="{BB962C8B-B14F-4D97-AF65-F5344CB8AC3E}">
        <p14:creationId xmlns:p14="http://schemas.microsoft.com/office/powerpoint/2010/main" val="422032037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SA" sz="5400">
                <a:effectLst>
                  <a:glow rad="127000">
                    <a:schemeClr val="tx1"/>
                  </a:glow>
                </a:effectLst>
                <a:ea typeface="ＭＳ Ｐゴシック" charset="0"/>
              </a:rPr>
              <a:t>تكونون لي شهوداً في</a:t>
            </a:r>
            <a:endParaRPr lang="en-US" sz="5400">
              <a:effectLst>
                <a:glow rad="127000">
                  <a:schemeClr val="tx1"/>
                </a:glow>
              </a:effectLst>
              <a:ea typeface="ＭＳ Ｐゴシック" charset="0"/>
            </a:endParaRP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3F968AB-C521-C71C-4EDE-EB65040B5226}"/>
              </a:ext>
            </a:extLst>
          </p:cNvPr>
          <p:cNvSpPr txBox="1">
            <a:spLocks noChangeArrowheads="1"/>
          </p:cNvSpPr>
          <p:nvPr/>
        </p:nvSpPr>
        <p:spPr bwMode="auto">
          <a:xfrm>
            <a:off x="1" y="974991"/>
            <a:ext cx="3491880" cy="144589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a:t>
            </a:r>
            <a:r>
              <a:rPr kumimoji="0" lang="ar-JO" altLang="zh-CN" sz="4000" b="1"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٨:١</a:t>
            </a:r>
            <a:endPar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2D6EFA2E-D1D0-220B-FB87-6E122CF5C847}"/>
              </a:ext>
            </a:extLst>
          </p:cNvPr>
          <p:cNvSpPr txBox="1">
            <a:spLocks noChangeArrowheads="1"/>
          </p:cNvSpPr>
          <p:nvPr/>
        </p:nvSpPr>
        <p:spPr bwMode="auto">
          <a:xfrm>
            <a:off x="1" y="2337006"/>
            <a:ext cx="3491880" cy="39702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6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altLang="ja-JP" sz="3600" b="1" u="none" strike="noStrike" kern="1200" cap="none" spc="0" normalizeH="0" baseline="0" noProof="0" dirty="0">
                <a:ln>
                  <a:noFill/>
                </a:ln>
                <a:solidFill>
                  <a:srgbClr val="A3A3E0"/>
                </a:solidFill>
                <a:effectLst/>
                <a:uLnTx/>
                <a:uFillTx/>
                <a:latin typeface="Arial" panose="020B0604020202020204" pitchFamily="34" charset="0"/>
                <a:cs typeface="Arial" panose="020B0604020202020204" pitchFamily="34" charset="0"/>
              </a:rPr>
              <a:t>اليهودية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altLang="ja-JP" sz="36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cs typeface="Arial" panose="020B0604020202020204" pitchFamily="34" charset="0"/>
              </a:rPr>
              <a:t>السامرة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681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rial" charset="0"/>
              </a:rPr>
              <a:t>وقفة ( دور )الشاهد</a:t>
            </a:r>
            <a:endParaRPr lang="en-US" sz="5400" dirty="0">
              <a:effectLst>
                <a:glow rad="127000">
                  <a:schemeClr val="tx1"/>
                </a:glow>
              </a:effectLst>
              <a:ea typeface="ＭＳ Ｐゴシック" charset="0"/>
              <a:cs typeface="ＭＳ Ｐゴシック" charset="0"/>
            </a:endParaRP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a:solidFill>
                  <a:srgbClr val="FFFFFF"/>
                </a:solidFill>
                <a:effectLst>
                  <a:outerShdw blurRad="38100" dist="38100" dir="2700000" algn="tl">
                    <a:srgbClr val="000000"/>
                  </a:outerShdw>
                </a:effectLst>
              </a:rPr>
              <a:t>أعمال </a:t>
            </a:r>
            <a:r>
              <a:rPr lang="ar-JO" altLang="zh-CN">
                <a:solidFill>
                  <a:srgbClr val="FFFFFF"/>
                </a:solidFill>
                <a:effectLst>
                  <a:outerShdw blurRad="38100" dist="38100" dir="2700000" algn="tl">
                    <a:srgbClr val="000000"/>
                  </a:outerShdw>
                </a:effectLst>
              </a:rPr>
              <a:t>٨:١</a:t>
            </a:r>
            <a:endParaRPr lang="en-US" sz="180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u="none">
                <a:solidFill>
                  <a:srgbClr val="000066"/>
                </a:solidFill>
                <a:effectLst/>
                <a:latin typeface="Arial Narrow" charset="0"/>
              </a:rPr>
              <a:t>Bible Lands Blank Map</a:t>
            </a:r>
            <a:endParaRPr lang="en-US" sz="10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2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683133" cy="838200"/>
            <a:chOff x="48" y="2544"/>
            <a:chExt cx="2950"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3273428" cy="838200"/>
            <a:chOff x="48" y="3120"/>
            <a:chExt cx="206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4635503" cy="838200"/>
            <a:chOff x="48" y="3696"/>
            <a:chExt cx="2920"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239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057008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cstate="print">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ar-JO" sz="4800">
                <a:solidFill>
                  <a:srgbClr val="000099"/>
                </a:solidFill>
                <a:latin typeface="Arial" panose="020B0604020202020204" pitchFamily="34" charset="0"/>
                <a:ea typeface="ＭＳ Ｐゴシック" charset="0"/>
                <a:cs typeface="Arial" panose="020B0604020202020204" pitchFamily="34" charset="0"/>
              </a:rPr>
              <a:t>صعود يسوع إلى الآب</a:t>
            </a:r>
            <a:endParaRPr lang="en-US" sz="4800">
              <a:latin typeface="Arial" panose="020B0604020202020204" pitchFamily="34" charset="0"/>
              <a:ea typeface="ＭＳ Ｐゴシック" charset="0"/>
              <a:cs typeface="Arial" panose="020B0604020202020204" pitchFamily="34"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rtl="1" eaLnBrk="1" hangingPunct="1"/>
            <a:r>
              <a:rPr lang="ar-JO" sz="4000" dirty="0">
                <a:latin typeface="Arial" panose="020B0604020202020204" pitchFamily="34" charset="0"/>
                <a:ea typeface="ＭＳ Ｐゴシック" charset="0"/>
                <a:cs typeface="Arial" panose="020B0604020202020204" pitchFamily="34" charset="0"/>
              </a:rPr>
              <a:t> يعني أنه حي الآن </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4247478"/>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ط. أمثال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150092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65516"/>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ar-JO" altLang="en-US" sz="6600" b="1" dirty="0">
                <a:solidFill>
                  <a:srgbClr val="FF0000"/>
                </a:solidFill>
                <a:latin typeface="Bodoni MT Black" panose="02070A03080606020203" pitchFamily="18" charset="0"/>
              </a:rPr>
              <a:t>خدمة الجليل</a:t>
            </a:r>
            <a:endParaRPr lang="en-US" altLang="en-US" sz="6600" b="1" dirty="0">
              <a:solidFill>
                <a:srgbClr val="FF0000"/>
              </a:solidFill>
              <a:latin typeface="Bodoni MT Black" panose="02070A03080606020203" pitchFamily="18" charset="0"/>
            </a:endParaRP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يسوع</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مراحل متأخرة</a:t>
            </a:r>
            <a:endParaRPr kumimoji="0" lang="en-GB"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1693908" y="381000"/>
            <a:ext cx="5538696" cy="5847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a:solidFill>
                  <a:srgbClr val="FFFFFF"/>
                </a:solidFill>
                <a:latin typeface="Arial" panose="020B0604020202020204" pitchFamily="34" charset="0"/>
                <a:ea typeface="SimSun" panose="02010600030101010101" pitchFamily="2" charset="-122"/>
                <a:cs typeface="Arial" panose="020B0604020202020204" pitchFamily="34" charset="0"/>
              </a:rPr>
              <a:t>خدمة يسوع في الجليل – مراحل متأخرة</a:t>
            </a:r>
            <a:r>
              <a:rPr kumimoji="0" lang="en-US"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المعجزات</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الإنسحاب</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ar-JO" altLang="en-US" sz="2000" b="1">
                <a:solidFill>
                  <a:srgbClr val="FFFF00"/>
                </a:solidFill>
                <a:effectLst/>
                <a:cs typeface="Arial" panose="020B0604020202020204" pitchFamily="34" charset="0"/>
              </a:rPr>
              <a:t>مقدمة</a:t>
            </a:r>
            <a:endParaRPr lang="en-US" altLang="en-US" sz="2000" b="1">
              <a:solidFill>
                <a:srgbClr val="FFFF00"/>
              </a:solidFill>
              <a:effectLst/>
              <a:cs typeface="Arial" panose="020B0604020202020204" pitchFamily="34" charset="0"/>
            </a:endParaRP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0948" name="Picture 1028" descr="Israel---Garden-Tomb"/>
          <p:cNvPicPr>
            <a:picLocks noChangeAspect="1" noChangeArrowheads="1"/>
          </p:cNvPicPr>
          <p:nvPr/>
        </p:nvPicPr>
        <p:blipFill>
          <a:blip r:embed="rId3" cstate="print">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847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773353"/>
            <a:ext cx="8534400" cy="1723549"/>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المثل هو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تشبيهية مختصرة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لأحداث خيالية استخدمت لتوضيح درس روحي أو أخلاقي (قاموس أكسفورد)</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938992"/>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اليوناني</a:t>
            </a:r>
            <a:b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b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r>
              <a:rPr kumimoji="0" lang="en-US" altLang="en-US" sz="2800" b="1" i="0" u="none" strike="noStrike" kern="1200" cap="none" spc="0" normalizeH="0" baseline="0" noProof="0" err="1">
                <a:ln>
                  <a:noFill/>
                </a:ln>
                <a:solidFill>
                  <a:srgbClr val="FFFF00"/>
                </a:solidFill>
                <a:effectLst/>
                <a:uLnTx/>
                <a:uFillTx/>
                <a:latin typeface="Arial" panose="020B0604020202020204" pitchFamily="34" charset="0"/>
                <a:cs typeface="Arial" panose="020B0604020202020204" pitchFamily="34" charset="0"/>
              </a:rPr>
              <a:t>parabole</a:t>
            </a: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 </a:t>
            </a: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تأتي من كلمتين معناها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الرمي جانباً</a:t>
            </a:r>
            <a:endParaRPr kumimoji="0" lang="en-US" altLang="en-US" sz="2800" b="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ar-JO" altLang="en-US" sz="2400" b="1">
                <a:solidFill>
                  <a:schemeClr val="bg1"/>
                </a:solidFill>
                <a:cs typeface="Arial" panose="020B0604020202020204" pitchFamily="34" charset="0"/>
              </a:rPr>
              <a:t>مقدمة إلى الأمثال</a:t>
            </a:r>
            <a:endParaRPr lang="en-US" altLang="en-US" sz="2400" b="1">
              <a:solidFill>
                <a:schemeClr val="bg1"/>
              </a:solidFill>
              <a:cs typeface="Arial" panose="020B0604020202020204" pitchFamily="34" charset="0"/>
            </a:endParaRP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1" y="1140381"/>
            <a:ext cx="81477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400" dirty="0">
                <a:solidFill>
                  <a:srgbClr val="FFFFFF"/>
                </a:solidFill>
                <a:latin typeface="Arial" panose="020B0604020202020204" pitchFamily="34" charset="0"/>
                <a:cs typeface="Arial" panose="020B0604020202020204" pitchFamily="34" charset="0"/>
              </a:rPr>
              <a:t>كل مثل يحمل نقطة رئيسية واحدة والتفاصيل خلال المثل لا يجب ترميزها</a:t>
            </a: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أدولف جوليتشر، القرن التاسع عشر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0" y="2585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r" defTabSz="914400" fontAlgn="base">
              <a:spcBef>
                <a:spcPct val="0"/>
              </a:spcBef>
              <a:spcAft>
                <a:spcPct val="0"/>
              </a:spcAft>
              <a:defRPr/>
            </a:pPr>
            <a:r>
              <a:rPr lang="ar-JO" sz="2400" b="1">
                <a:latin typeface="Arial" panose="020B0604020202020204" pitchFamily="34" charset="0"/>
                <a:cs typeface="Arial" panose="020B0604020202020204" pitchFamily="34" charset="0"/>
              </a:rPr>
              <a:t>قد تكون فرضية العمل القيمة لتفسير الأمثال البحث عن نقطة رئيسية واحدة مرتبطة بكل شخصية رئيسية أو مجموعة من الشخصيات في الأمثال.</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lang="ar-JO" altLang="en-US" sz="2400">
                <a:solidFill>
                  <a:srgbClr val="FFFFFF"/>
                </a:solidFill>
                <a:latin typeface="Arial" panose="020B0604020202020204" pitchFamily="34" charset="0"/>
                <a:cs typeface="Arial" panose="020B0604020202020204" pitchFamily="34" charset="0"/>
              </a:rPr>
              <a:t>كريغ ل. بلومبيرغ</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الأمثال واقعية بشكل عام</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0" y="49213"/>
            <a:ext cx="9144000" cy="788987"/>
          </a:xfrm>
        </p:spPr>
        <p:txBody>
          <a:bodyPr/>
          <a:lstStyle/>
          <a:p>
            <a:pPr algn="l"/>
            <a:r>
              <a:rPr lang="ar-JO" altLang="en-US">
                <a:solidFill>
                  <a:srgbClr val="FF0000"/>
                </a:solidFill>
                <a:cs typeface="Arial" panose="020B0604020202020204" pitchFamily="34" charset="0"/>
              </a:rPr>
              <a:t>الأمثال : وجهات نظر</a:t>
            </a:r>
            <a:endParaRPr lang="en-US" altLang="en-US">
              <a:solidFill>
                <a:srgbClr val="FF0000"/>
              </a:solidFill>
              <a:cs typeface="Arial" panose="020B0604020202020204" pitchFamily="34" charset="0"/>
            </a:endParaRP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الصالح</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الشرير</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الأب</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الضال</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الأكبر</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ملكي</a:t>
              </a:r>
              <a:endPar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الموحد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رجل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الطريق</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السامري</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الكاهن/اللاوي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الملك</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سومح بدين كبير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يمتلك دين صغير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رفاق 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غير ملكي</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28424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الفريسي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جابي الضرائب</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الفلاح</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نمو البذار بصمت</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n-ea"/>
                <a:cs typeface="+mn-cs"/>
              </a:rPr>
              <a:t>الأمثال الأحادية</a:t>
            </a:r>
            <a:endParaRPr kumimoji="0" lang="en-US" altLang="en-US" sz="2800" b="1" u="none" strike="noStrike" kern="1200" cap="none" spc="0" normalizeH="0" baseline="0" noProof="0" dirty="0">
              <a:ln>
                <a:noFill/>
              </a:ln>
              <a:solidFill>
                <a:srgbClr val="FFFFFF"/>
              </a:solidFill>
              <a:effectLst/>
              <a:uLnTx/>
              <a:uFillTx/>
              <a:ea typeface="+mn-ea"/>
              <a:cs typeface="+mn-cs"/>
            </a:endParaRP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شخصية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واحدة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رئيسية</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صياد الكنوز</a:t>
                </a:r>
                <a:endParaRPr kumimoji="0" lang="en-US"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5410200" y="6400800"/>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743631"/>
            <a:ext cx="7391400" cy="73866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ar-JO" sz="2400" b="1" dirty="0">
                <a:solidFill>
                  <a:schemeClr val="bg1"/>
                </a:solidFill>
                <a:latin typeface="Arial" panose="020B0604020202020204" pitchFamily="34" charset="0"/>
              </a:rPr>
              <a:t>قارن يسوع المرأة بالمدين الذي غفر له وأعلن غفران خطاياها. الكلمة الأخيرة من المقطع بشكل عام هي إعلان لخلاص المرأة.</a:t>
            </a:r>
            <a:endParaRPr kumimoji="0" lang="en-US" altLang="en-US" sz="2400" b="1"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4112181"/>
            <a:ext cx="5638800" cy="7386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ar-JO" altLang="en-US" sz="2400" b="1" dirty="0">
                <a:solidFill>
                  <a:srgbClr val="FF0000"/>
                </a:solidFill>
                <a:latin typeface="Arial" panose="020B0604020202020204" pitchFamily="34" charset="0"/>
                <a:cs typeface="Arial" panose="020B0604020202020204" pitchFamily="34" charset="0"/>
              </a:rPr>
              <a:t>لأنها أحبت كثيراً استخدمت لاحقاً في الفكر الكاثوليكي التقليدي لتبرير البر بالأعمال</a:t>
            </a:r>
            <a:endParaRPr kumimoji="0" lang="en-US" alt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ar-JO" altLang="en-US" sz="2800" b="1" dirty="0">
                <a:solidFill>
                  <a:srgbClr val="000000"/>
                </a:solidFill>
                <a:latin typeface="Rockwell" panose="02060603020205020403" pitchFamily="18" charset="0"/>
              </a:rPr>
              <a:t>خدمة نساء عديدات</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a:t>
            </a:r>
            <a:r>
              <a:rPr lang="ar-JO" altLang="en-US" sz="2800" b="1" dirty="0">
                <a:solidFill>
                  <a:srgbClr val="000000"/>
                </a:solidFill>
                <a:latin typeface="Rockwell" panose="02060603020205020403" pitchFamily="18" charset="0"/>
              </a:rPr>
              <a:t>لوقا 7: 36-8: 3</a:t>
            </a:r>
            <a:r>
              <a:rPr lang="en-US" altLang="en-US" sz="2800" b="1" dirty="0">
                <a:solidFill>
                  <a:srgbClr val="000000"/>
                </a:solidFill>
                <a:latin typeface="Rockwell" panose="02060603020205020403" pitchFamily="18" charset="0"/>
              </a:rPr>
              <a:t>)</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ar-JO" altLang="en-US" sz="5400" dirty="0">
                <a:solidFill>
                  <a:srgbClr val="FFFF00"/>
                </a:solidFill>
                <a:latin typeface="Forte" panose="03060902040502070203" pitchFamily="66" charset="0"/>
              </a:rPr>
              <a:t>التاريخية</a:t>
            </a:r>
            <a:endParaRPr lang="en-US" altLang="en-US" sz="5400" dirty="0">
              <a:solidFill>
                <a:srgbClr val="FFFF00"/>
              </a:solidFill>
              <a:latin typeface="Forte" panose="03060902040502070203" pitchFamily="66" charset="0"/>
            </a:endParaRP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defTabSz="914400" fontAlgn="base">
              <a:spcBef>
                <a:spcPct val="0"/>
              </a:spcBef>
              <a:spcAft>
                <a:spcPct val="0"/>
              </a:spcAft>
              <a:defRPr/>
            </a:pPr>
            <a:r>
              <a:rPr lang="ar-JO" sz="2800" b="1" dirty="0">
                <a:latin typeface="Arial" panose="020B0604020202020204" pitchFamily="34" charset="0"/>
              </a:rPr>
              <a:t>تشكل جوهر </a:t>
            </a:r>
          </a:p>
          <a:p>
            <a:pPr lvl="0" algn="ctr" defTabSz="914400" fontAlgn="base">
              <a:spcBef>
                <a:spcPct val="0"/>
              </a:spcBef>
              <a:spcAft>
                <a:spcPct val="0"/>
              </a:spcAft>
              <a:defRPr/>
            </a:pPr>
            <a:r>
              <a:rPr lang="ar-JO" sz="2800" b="1" dirty="0">
                <a:latin typeface="Arial" panose="020B0604020202020204" pitchFamily="34" charset="0"/>
              </a:rPr>
              <a:t>تعليم يسوع</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توضح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FFFFFF"/>
                </a:solidFill>
                <a:latin typeface="Times New Roman" panose="02020603050405020304" pitchFamily="18" charset="0"/>
              </a:rPr>
              <a:t>ملكوت الله</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ar-JO" altLang="en-US" b="1">
                <a:solidFill>
                  <a:schemeClr val="tx1"/>
                </a:solidFill>
                <a:effectLst>
                  <a:outerShdw blurRad="38100" dist="38100" dir="2700000" algn="tl">
                    <a:srgbClr val="010199"/>
                  </a:outerShdw>
                </a:effectLst>
                <a:latin typeface="Georgia" panose="02040502050405020303" pitchFamily="18" charset="0"/>
              </a:rPr>
              <a:t>التمايزات اللاهوتية</a:t>
            </a:r>
            <a:endParaRPr lang="en-US" altLang="en-US" b="1">
              <a:solidFill>
                <a:schemeClr val="tx1"/>
              </a:solidFill>
              <a:effectLst>
                <a:outerShdw blurRad="38100" dist="38100" dir="2700000" algn="tl">
                  <a:srgbClr val="010199"/>
                </a:outerShdw>
              </a:effectLst>
              <a:latin typeface="Georgia" panose="02040502050405020303" pitchFamily="18" charset="0"/>
            </a:endParaRP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إن فهم المثل </a:t>
            </a:r>
          </a:p>
          <a:p>
            <a:pPr lvl="0" algn="ctr" defTabSz="914400" fontAlgn="base">
              <a:spcBef>
                <a:spcPct val="0"/>
              </a:spcBef>
              <a:spcAft>
                <a:spcPct val="0"/>
              </a:spcAft>
              <a:defRPr/>
            </a:pPr>
            <a:r>
              <a:rPr lang="ar-JO" sz="2800" b="1" dirty="0">
                <a:latin typeface="Arial" panose="020B0604020202020204" pitchFamily="34" charset="0"/>
              </a:rPr>
              <a:t>هو المفتاح </a:t>
            </a:r>
          </a:p>
          <a:p>
            <a:pPr lvl="0" algn="ctr" defTabSz="914400" fontAlgn="base">
              <a:spcBef>
                <a:spcPct val="0"/>
              </a:spcBef>
              <a:spcAft>
                <a:spcPct val="0"/>
              </a:spcAft>
              <a:defRPr/>
            </a:pPr>
            <a:r>
              <a:rPr lang="ar-JO" sz="2800" b="1" dirty="0">
                <a:latin typeface="Arial" panose="020B0604020202020204" pitchFamily="34" charset="0"/>
              </a:rPr>
              <a:t>لتمييز معنى </a:t>
            </a:r>
          </a:p>
          <a:p>
            <a:pPr lvl="0" algn="ctr" defTabSz="914400" fontAlgn="base">
              <a:spcBef>
                <a:spcPct val="0"/>
              </a:spcBef>
              <a:spcAft>
                <a:spcPct val="0"/>
              </a:spcAft>
              <a:defRPr/>
            </a:pPr>
            <a:r>
              <a:rPr lang="ar-JO" sz="2800" b="1" dirty="0">
                <a:latin typeface="Arial" panose="020B0604020202020204" pitchFamily="34" charset="0"/>
              </a:rPr>
              <a:t>الإنجيل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الانتقال من </a:t>
            </a:r>
          </a:p>
          <a:p>
            <a:pPr lvl="0" algn="ctr" defTabSz="914400" fontAlgn="base">
              <a:spcBef>
                <a:spcPct val="0"/>
              </a:spcBef>
              <a:spcAft>
                <a:spcPct val="0"/>
              </a:spcAft>
              <a:defRPr/>
            </a:pPr>
            <a:r>
              <a:rPr lang="ar-JO" sz="2800" b="1" dirty="0">
                <a:latin typeface="Arial" panose="020B0604020202020204" pitchFamily="34" charset="0"/>
              </a:rPr>
              <a:t>إعلان يسوع </a:t>
            </a:r>
          </a:p>
          <a:p>
            <a:pPr lvl="0" algn="ctr" defTabSz="914400" fontAlgn="base">
              <a:spcBef>
                <a:spcPct val="0"/>
              </a:spcBef>
              <a:spcAft>
                <a:spcPct val="0"/>
              </a:spcAft>
              <a:defRPr/>
            </a:pPr>
            <a:r>
              <a:rPr lang="ar-JO" sz="2800" b="1" dirty="0">
                <a:latin typeface="Arial" panose="020B0604020202020204" pitchFamily="34" charset="0"/>
              </a:rPr>
              <a:t>عن نفسه </a:t>
            </a:r>
          </a:p>
          <a:p>
            <a:pPr lvl="0" algn="ctr" defTabSz="914400" fontAlgn="base">
              <a:spcBef>
                <a:spcPct val="0"/>
              </a:spcBef>
              <a:spcAft>
                <a:spcPct val="0"/>
              </a:spcAft>
              <a:defRPr/>
            </a:pPr>
            <a:r>
              <a:rPr lang="ar-JO" sz="2800" b="1" dirty="0">
                <a:latin typeface="Arial" panose="020B0604020202020204" pitchFamily="34" charset="0"/>
              </a:rPr>
              <a:t>لإسرائيل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كيفية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سماع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طاعة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 كلمة الله</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ظ. معجزات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000043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ar-JO" sz="3200" b="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320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3. كل معجزات المسيح لتحضرنا إلى </a:t>
            </a:r>
            <a:r>
              <a:rPr lang="ar-JO" sz="3600" b="1" dirty="0">
                <a:solidFill>
                  <a:srgbClr val="FFFF00"/>
                </a:solidFill>
                <a:effectLst/>
                <a:latin typeface="Arial" panose="020B0604020202020204" pitchFamily="34" charset="0"/>
                <a:cs typeface="Arial" panose="020B0604020202020204" pitchFamily="34" charset="0"/>
              </a:rPr>
              <a:t>الإيمان</a:t>
            </a:r>
            <a:r>
              <a:rPr lang="ar-JO" sz="3600" b="1" dirty="0">
                <a:effectLst/>
                <a:latin typeface="Arial" panose="020B0604020202020204" pitchFamily="34" charset="0"/>
                <a:cs typeface="Arial" panose="020B0604020202020204" pitchFamily="34" charset="0"/>
              </a:rPr>
              <a:t> بشخصه </a:t>
            </a:r>
          </a:p>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(20: 30-31)</a:t>
            </a:r>
            <a:r>
              <a:rPr lang="en-US" sz="3600" b="1"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ar-JO" altLang="en-US" sz="4000" b="1">
                <a:cs typeface="Arial" panose="020B0604020202020204" pitchFamily="34" charset="0"/>
              </a:rPr>
              <a:t>المعجزات</a:t>
            </a:r>
            <a:br>
              <a:rPr lang="en-US" altLang="en-US" sz="4000" b="1">
                <a:cs typeface="Arial" panose="020B0604020202020204" pitchFamily="34" charset="0"/>
              </a:rPr>
            </a:br>
            <a:r>
              <a:rPr lang="ar-JO" altLang="en-US" sz="4000">
                <a:cs typeface="Arial" panose="020B0604020202020204" pitchFamily="34" charset="0"/>
              </a:rPr>
              <a:t>اعتبارات الخلفية</a:t>
            </a:r>
            <a:endParaRPr lang="en-US" altLang="en-US" sz="4000">
              <a:cs typeface="Arial" panose="020B0604020202020204" pitchFamily="34" charset="0"/>
            </a:endParaRP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Picture background">
            <a:extLst>
              <a:ext uri="{FF2B5EF4-FFF2-40B4-BE49-F238E27FC236}">
                <a16:creationId xmlns:a16="http://schemas.microsoft.com/office/drawing/2014/main" id="{DBF398DE-586C-3DB3-21E4-A01F87E58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76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ar-JO" altLang="en-US" sz="4000" b="1" dirty="0">
                <a:latin typeface="Arial Black" panose="020B0A04020102020204" pitchFamily="34" charset="0"/>
              </a:rPr>
              <a:t>المعجزات</a:t>
            </a:r>
            <a:br>
              <a:rPr lang="en-US" altLang="en-US" sz="4000" b="1" dirty="0">
                <a:latin typeface="Arial Black" panose="020B0A04020102020204" pitchFamily="34" charset="0"/>
              </a:rPr>
            </a:br>
            <a:r>
              <a:rPr lang="ar-JO" altLang="en-US" sz="4000" dirty="0"/>
              <a:t>اعتبارات خلفية</a:t>
            </a:r>
            <a:endParaRPr lang="en-US" altLang="en-US" sz="4000" dirty="0"/>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ar-JO" altLang="en-US" sz="6000" dirty="0">
                <a:solidFill>
                  <a:srgbClr val="FF0000"/>
                </a:solidFill>
                <a:latin typeface="Alan Den" charset="0"/>
              </a:rPr>
              <a:t>تاريخية</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ar-JO" altLang="en-US" dirty="0">
                <a:solidFill>
                  <a:srgbClr val="FF0000"/>
                </a:solidFill>
                <a:cs typeface="Arial" panose="020B0604020202020204" pitchFamily="34" charset="0"/>
              </a:rPr>
              <a:t>لكل إنجيل خاصيته اللاهوتية</a:t>
            </a:r>
            <a:endParaRPr lang="en-US" altLang="en-US" dirty="0">
              <a:solidFill>
                <a:srgbClr val="FF0000"/>
              </a:solidFill>
              <a:cs typeface="Arial" panose="020B0604020202020204" pitchFamily="34" charset="0"/>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متى</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مرقس</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لوقا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446276"/>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3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يختص بعلم المسيح</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المسيا المتألم</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نظرة ساحرة والتركيز على قوة الشيطان</a:t>
            </a: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يوحنا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95410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علامات لتشجيع الإيمان</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67219" y="3207302"/>
            <a:ext cx="8440386" cy="15696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lvl="1" algn="ctr" defTabSz="914400" fontAlgn="base">
              <a:spcBef>
                <a:spcPct val="0"/>
              </a:spcBef>
              <a:spcAft>
                <a:spcPct val="0"/>
              </a:spcAft>
              <a:defRPr/>
            </a:pPr>
            <a:r>
              <a:rPr lang="ar-JO" sz="3200" b="1" dirty="0">
                <a:solidFill>
                  <a:schemeClr val="bg1"/>
                </a:solidFill>
                <a:cs typeface="Arial" panose="020B0604020202020204" pitchFamily="34" charset="0"/>
              </a:rPr>
              <a:t>التركيز الأساسي هو </a:t>
            </a:r>
            <a:r>
              <a:rPr lang="ar-JO" sz="3200" b="1" dirty="0">
                <a:solidFill>
                  <a:srgbClr val="FFFF00"/>
                </a:solidFill>
                <a:cs typeface="Arial" panose="020B0604020202020204" pitchFamily="34" charset="0"/>
              </a:rPr>
              <a:t>مسيحي</a:t>
            </a:r>
            <a:r>
              <a:rPr lang="ar-JO" sz="3200" b="1" dirty="0">
                <a:solidFill>
                  <a:schemeClr val="bg1"/>
                </a:solidFill>
                <a:cs typeface="Arial" panose="020B0604020202020204" pitchFamily="34" charset="0"/>
              </a:rPr>
              <a:t> لإثبات أن يسوع هو المسيح الإلهي وأن ملكوت الله يخترق الآن التاريخ البشري بقوة جديدة.</a:t>
            </a:r>
            <a:endParaRPr kumimoji="0" lang="en-US" altLang="en-US" sz="3200" b="1" i="1" u="none" strike="noStrike" kern="120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الجليل</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9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أورشليم</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0033CC"/>
                </a:solidFill>
                <a:effectLst/>
                <a:uLnTx/>
                <a:uFillTx/>
                <a:latin typeface="acme secret agent" charset="0"/>
                <a:ea typeface="+mn-ea"/>
                <a:cs typeface="+mn-cs"/>
              </a:rPr>
              <a:t>الإنسحاب</a:t>
            </a:r>
            <a:endParaRPr kumimoji="0" lang="en-US" altLang="en-US" sz="4400" b="0" i="0" u="none" strike="noStrike" kern="1200" cap="none" spc="0" normalizeH="0" baseline="0" noProof="0" dirty="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82FE0FF1-D717-99A9-6B38-EA5E4E44DC46}"/>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P spid="3" grpId="0" animBg="1"/>
    </p:bld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lvl="0" defTabSz="914400" fontAlgn="base">
              <a:spcBef>
                <a:spcPct val="0"/>
              </a:spcBef>
              <a:spcAft>
                <a:spcPct val="0"/>
              </a:spcAft>
              <a:defRPr/>
            </a:pPr>
            <a:r>
              <a:rPr lang="ar-JO" b="1" dirty="0">
                <a:solidFill>
                  <a:schemeClr val="accent2"/>
                </a:solidFill>
              </a:rPr>
              <a:t>اعتراف </a:t>
            </a:r>
          </a:p>
          <a:p>
            <a:pPr lvl="0" defTabSz="914400" fontAlgn="base">
              <a:spcBef>
                <a:spcPct val="0"/>
              </a:spcBef>
              <a:spcAft>
                <a:spcPct val="0"/>
              </a:spcAft>
              <a:defRPr/>
            </a:pPr>
            <a:r>
              <a:rPr lang="ar-JO" b="1" dirty="0">
                <a:solidFill>
                  <a:schemeClr val="accent2"/>
                </a:solidFill>
              </a:rPr>
              <a:t>بطرس </a:t>
            </a:r>
          </a:p>
          <a:p>
            <a:pPr lvl="0" defTabSz="914400" fontAlgn="base">
              <a:spcBef>
                <a:spcPct val="0"/>
              </a:spcBef>
              <a:spcAft>
                <a:spcPct val="0"/>
              </a:spcAft>
              <a:defRPr/>
            </a:pPr>
            <a:r>
              <a:rPr lang="ar-JO" b="1" dirty="0">
                <a:solidFill>
                  <a:schemeClr val="accent2"/>
                </a:solidFill>
              </a:rPr>
              <a:t>وعواقبه</a:t>
            </a:r>
            <a:endParaRPr kumimoji="0" lang="en-US" altLang="en-US" sz="4400" b="0" i="0" u="none" strike="noStrike" kern="1200" cap="none" spc="0" normalizeH="0" baseline="0" noProof="0" dirty="0">
              <a:ln>
                <a:noFill/>
              </a:ln>
              <a:solidFill>
                <a:schemeClr val="accent2"/>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u="none" strike="noStrike" kern="1200" cap="none" spc="0" normalizeH="0" baseline="0" noProof="0">
                <a:ln>
                  <a:noFill/>
                </a:ln>
                <a:solidFill>
                  <a:srgbClr val="000000"/>
                </a:solidFill>
                <a:effectLst/>
                <a:uLnTx/>
                <a:uFillTx/>
                <a:ea typeface="+mn-ea"/>
                <a:cs typeface="+mn-cs"/>
              </a:endParaRPr>
            </a:p>
          </p:txBody>
        </p:sp>
      </p:grpSp>
      <p:sp>
        <p:nvSpPr>
          <p:cNvPr id="2" name="Rectangle 5">
            <a:extLst>
              <a:ext uri="{FF2B5EF4-FFF2-40B4-BE49-F238E27FC236}">
                <a16:creationId xmlns:a16="http://schemas.microsoft.com/office/drawing/2014/main" id="{2B5DAB4C-CAD9-E345-2AB3-B457AAE17694}"/>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ppt_x-.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P spid="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ar-JO" altLang="en-US" b="1" dirty="0">
                <a:solidFill>
                  <a:schemeClr val="tx1"/>
                </a:solidFill>
                <a:effectLst>
                  <a:outerShdw blurRad="38100" dist="38100" dir="2700000" algn="tl">
                    <a:srgbClr val="010199"/>
                  </a:outerShdw>
                </a:effectLst>
                <a:latin typeface="Georgia" panose="02040502050405020303" pitchFamily="18" charset="0"/>
              </a:rPr>
              <a:t>الخاصية اللاهوتية</a:t>
            </a:r>
            <a:endParaRPr lang="en-US" altLang="en-US" b="1" dirty="0">
              <a:solidFill>
                <a:schemeClr val="tx1"/>
              </a:solidFill>
              <a:effectLst>
                <a:outerShdw blurRad="38100" dist="38100" dir="2700000" algn="tl">
                  <a:srgbClr val="010199"/>
                </a:outerShdw>
              </a:effectLst>
              <a:latin typeface="Georgia" panose="02040502050405020303" pitchFamily="18" charset="0"/>
            </a:endParaRP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العبد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المتألم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الخدمة بين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الأمم</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يسوع كنبي إسخاتولوجي وتلمذة</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ar-JO" altLang="en-US">
                <a:solidFill>
                  <a:schemeClr val="bg1"/>
                </a:solidFill>
                <a:latin typeface="Alan Den" charset="0"/>
              </a:rPr>
              <a:t>خلاصة</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dirty="0">
                <a:solidFill>
                  <a:schemeClr val="bg1"/>
                </a:solidFill>
                <a:ea typeface="ＭＳ Ｐゴシック" charset="0"/>
              </a:rPr>
              <a:t>1 كورنثوس 15</a:t>
            </a:r>
            <a:endParaRPr lang="en-US" sz="8800" dirty="0">
              <a:solidFill>
                <a:schemeClr val="bg1"/>
              </a:solidFill>
              <a:ea typeface="ＭＳ Ｐゴシック" charset="0"/>
            </a:endParaRPr>
          </a:p>
        </p:txBody>
      </p:sp>
    </p:spTree>
    <p:extLst>
      <p:ext uri="{BB962C8B-B14F-4D97-AF65-F5344CB8AC3E}">
        <p14:creationId xmlns:p14="http://schemas.microsoft.com/office/powerpoint/2010/main" val="15960461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9090"/>
            <a:ext cx="6629400" cy="2609850"/>
          </a:xfrm>
        </p:spPr>
        <p:txBody>
          <a:bodyPr/>
          <a:lstStyle/>
          <a:p>
            <a:pPr>
              <a:defRPr/>
            </a:pPr>
            <a:r>
              <a:rPr lang="ar-JO" sz="8000" dirty="0">
                <a:solidFill>
                  <a:schemeClr val="bg1"/>
                </a:solidFill>
                <a:effectLst>
                  <a:outerShdw blurRad="50800" dist="76200" dir="5400000" sx="103000" sy="103000" algn="ctr" rotWithShape="0">
                    <a:schemeClr val="tx1"/>
                  </a:outerShdw>
                </a:effectLst>
                <a:ea typeface="Alan Den" charset="0"/>
                <a:cs typeface="Arial" panose="020B0604020202020204" pitchFamily="34" charset="0"/>
              </a:rPr>
              <a:t>جسده</a:t>
            </a:r>
            <a:br>
              <a:rPr lang="ar-JO" sz="8000" dirty="0">
                <a:solidFill>
                  <a:schemeClr val="bg1"/>
                </a:solidFill>
                <a:effectLst>
                  <a:outerShdw blurRad="50800" dist="76200" dir="5400000" sx="103000" sy="103000" algn="ctr" rotWithShape="0">
                    <a:schemeClr val="tx1"/>
                  </a:outerShdw>
                </a:effectLst>
                <a:ea typeface="Alan Den" charset="0"/>
                <a:cs typeface="Arial" panose="020B0604020202020204" pitchFamily="34" charset="0"/>
              </a:rPr>
            </a:br>
            <a:r>
              <a:rPr lang="ar-JO" sz="8000" dirty="0">
                <a:solidFill>
                  <a:schemeClr val="bg1"/>
                </a:solidFill>
                <a:effectLst>
                  <a:outerShdw blurRad="50800" dist="76200" dir="5400000" sx="103000" sy="103000" algn="ctr" rotWithShape="0">
                    <a:schemeClr val="tx1"/>
                  </a:outerShdw>
                </a:effectLst>
                <a:ea typeface="Alan Den" charset="0"/>
                <a:cs typeface="Arial" panose="020B0604020202020204" pitchFamily="34" charset="0"/>
              </a:rPr>
              <a:t>أجسادنا</a:t>
            </a:r>
            <a:endParaRPr lang="en-US" dirty="0">
              <a:effectLst>
                <a:outerShdw blurRad="50800" dist="76200" dir="5400000" sx="103000" sy="103000" algn="ctr" rotWithShape="0">
                  <a:schemeClr val="tx1"/>
                </a:outerShdw>
              </a:effectLst>
              <a:cs typeface="Arial" panose="020B0604020202020204" pitchFamily="34" charset="0"/>
            </a:endParaRPr>
          </a:p>
        </p:txBody>
      </p:sp>
      <p:sp>
        <p:nvSpPr>
          <p:cNvPr id="547844" name="TextBox 2"/>
          <p:cNvSpPr txBox="1">
            <a:spLocks noChangeArrowheads="1"/>
          </p:cNvSpPr>
          <p:nvPr/>
        </p:nvSpPr>
        <p:spPr bwMode="auto">
          <a:xfrm>
            <a:off x="5580112" y="5229200"/>
            <a:ext cx="2659654" cy="64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كورنثوس 15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4" name="Title 1">
            <a:extLst>
              <a:ext uri="{FF2B5EF4-FFF2-40B4-BE49-F238E27FC236}">
                <a16:creationId xmlns:a16="http://schemas.microsoft.com/office/drawing/2014/main" id="{5C678C50-0618-FE4C-87A6-604D769D3D39}"/>
              </a:ext>
            </a:extLst>
          </p:cNvPr>
          <p:cNvSpPr txBox="1">
            <a:spLocks/>
          </p:cNvSpPr>
          <p:nvPr/>
        </p:nvSpPr>
        <p:spPr bwMode="auto">
          <a:xfrm>
            <a:off x="467544" y="-886378"/>
            <a:ext cx="7595154" cy="64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FF"/>
                </a:solidFill>
                <a:effectLst>
                  <a:outerShdw blurRad="50800" dist="76200" dir="5400000" sx="103000" sy="103000" algn="ctr" rotWithShape="0">
                    <a:srgbClr val="000000"/>
                  </a:outerShdw>
                </a:effectLst>
                <a:uLnTx/>
                <a:uFillTx/>
                <a:latin typeface="Arial" panose="020B0604020202020204" pitchFamily="34" charset="0"/>
                <a:ea typeface="Alan Den" charset="0"/>
                <a:cs typeface="Arial" panose="020B0604020202020204" pitchFamily="34" charset="0"/>
              </a:rPr>
              <a:t>جسده</a:t>
            </a:r>
            <a:r>
              <a:rPr kumimoji="0" lang="en-US" sz="6000" b="1" i="0" u="none" strike="noStrike" kern="0" cap="none" spc="0" normalizeH="0" baseline="0" noProof="0" dirty="0">
                <a:ln>
                  <a:noFill/>
                </a:ln>
                <a:solidFill>
                  <a:srgbClr val="FFFFFF"/>
                </a:solidFill>
                <a:effectLst>
                  <a:outerShdw blurRad="50800" dist="76200" dir="5400000" sx="103000" sy="103000" algn="ctr" rotWithShape="0">
                    <a:srgbClr val="000000"/>
                  </a:outerShdw>
                </a:effectLst>
                <a:uLnTx/>
                <a:uFillTx/>
                <a:latin typeface="Arial" panose="020B0604020202020204" pitchFamily="34" charset="0"/>
                <a:ea typeface="Alan Den" charset="0"/>
                <a:cs typeface="Arial" panose="020B0604020202020204" pitchFamily="34" charset="0"/>
              </a:rPr>
              <a:t>_</a:t>
            </a:r>
            <a:r>
              <a:rPr kumimoji="0" lang="ar-JO" sz="6000" b="1" i="0" u="none" strike="noStrike" kern="0" cap="none" spc="0" normalizeH="0" baseline="0" noProof="0" dirty="0">
                <a:ln>
                  <a:noFill/>
                </a:ln>
                <a:solidFill>
                  <a:srgbClr val="FFFFFF"/>
                </a:solidFill>
                <a:effectLst>
                  <a:outerShdw blurRad="50800" dist="76200" dir="5400000" sx="103000" sy="103000" algn="ctr" rotWithShape="0">
                    <a:srgbClr val="000000"/>
                  </a:outerShdw>
                </a:effectLst>
                <a:uLnTx/>
                <a:uFillTx/>
                <a:latin typeface="Arial" panose="020B0604020202020204" pitchFamily="34" charset="0"/>
                <a:ea typeface="Alan Den" charset="0"/>
                <a:cs typeface="Arial" panose="020B0604020202020204" pitchFamily="34" charset="0"/>
              </a:rPr>
              <a:t>أجسادنا</a:t>
            </a:r>
            <a:endParaRPr kumimoji="0" lang="en-US" sz="3200" b="1" i="0" u="none" strike="noStrike" kern="0" cap="none" spc="0" normalizeH="0" baseline="0" noProof="0" dirty="0">
              <a:ln>
                <a:noFill/>
              </a:ln>
              <a:solidFill>
                <a:srgbClr val="000000"/>
              </a:solidFill>
              <a:effectLst>
                <a:outerShdw blurRad="50800" dist="76200" dir="5400000" sx="103000" sy="103000" algn="ctr" rotWithShape="0">
                  <a:srgbClr val="000000"/>
                </a:outerShdw>
              </a:effectLst>
              <a:uLnTx/>
              <a:uFillTx/>
              <a:latin typeface="Arial" panose="020B0604020202020204" pitchFamily="34" charset="0"/>
              <a:ea typeface="ヒラギノ角ゴ Pro W3"/>
              <a:cs typeface="Arial" panose="020B0604020202020204" pitchFamily="34" charset="0"/>
            </a:endParaRPr>
          </a:p>
        </p:txBody>
      </p:sp>
      <p:sp>
        <p:nvSpPr>
          <p:cNvPr id="5" name="Rectangle 4">
            <a:extLst>
              <a:ext uri="{FF2B5EF4-FFF2-40B4-BE49-F238E27FC236}">
                <a16:creationId xmlns:a16="http://schemas.microsoft.com/office/drawing/2014/main" id="{8154ECF1-02B6-FD4A-9E73-1DD506DCFED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a:cs typeface="Arial" panose="020B0604020202020204" pitchFamily="34" charset="0"/>
              </a:rPr>
              <a:t>• BibleStudyDownloads.org</a:t>
            </a:r>
          </a:p>
        </p:txBody>
      </p:sp>
    </p:spTree>
    <p:extLst>
      <p:ext uri="{BB962C8B-B14F-4D97-AF65-F5344CB8AC3E}">
        <p14:creationId xmlns:p14="http://schemas.microsoft.com/office/powerpoint/2010/main" val="213985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0" y="5830887"/>
            <a:ext cx="9119668" cy="1012650"/>
          </a:xfrm>
        </p:spPr>
        <p:txBody>
          <a:bodyPr/>
          <a:lstStyle/>
          <a:p>
            <a:pPr>
              <a:defRPr/>
            </a:pPr>
            <a:r>
              <a:rPr lang="ar-JO" dirty="0">
                <a:solidFill>
                  <a:srgbClr val="FFFFFF"/>
                </a:solidFill>
                <a:effectLst>
                  <a:glow rad="127000">
                    <a:schemeClr val="tx1"/>
                  </a:glow>
                </a:effectLst>
                <a:ea typeface="ヒラギノ角ゴ Pro W3" charset="0"/>
                <a:cs typeface="Arial" panose="020B0604020202020204" pitchFamily="34" charset="0"/>
              </a:rPr>
              <a:t>الجمعة، 22 نيسان 2022</a:t>
            </a:r>
            <a:endParaRPr lang="en-US" dirty="0">
              <a:solidFill>
                <a:srgbClr val="FFFFFF"/>
              </a:solidFill>
              <a:effectLst>
                <a:glow rad="127000">
                  <a:schemeClr val="tx1"/>
                </a:glow>
              </a:effectLst>
              <a:ea typeface="ヒラギノ角ゴ Pro W3" charset="0"/>
              <a:cs typeface="Arial" panose="020B0604020202020204" pitchFamily="34" charset="0"/>
            </a:endParaRPr>
          </a:p>
        </p:txBody>
      </p:sp>
      <p:pic>
        <p:nvPicPr>
          <p:cNvPr id="1026" name="Picture 2" descr="2022 Earth Day - Fannin Tree Farm">
            <a:extLst>
              <a:ext uri="{FF2B5EF4-FFF2-40B4-BE49-F238E27FC236}">
                <a16:creationId xmlns:a16="http://schemas.microsoft.com/office/drawing/2014/main" id="{D2F934D0-3C40-7424-032D-ED7EE2E4D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7113"/>
            <a:ext cx="9144000" cy="480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959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E9B54-FC42-3359-5513-2D9FEEF7B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656" y="-3256449"/>
            <a:ext cx="8064896" cy="12492684"/>
          </a:xfrm>
          <a:prstGeom prst="rect">
            <a:avLst/>
          </a:prstGeom>
        </p:spPr>
      </p:pic>
      <p:sp>
        <p:nvSpPr>
          <p:cNvPr id="43009" name="Title 1"/>
          <p:cNvSpPr>
            <a:spLocks noGrp="1"/>
          </p:cNvSpPr>
          <p:nvPr>
            <p:ph type="title"/>
          </p:nvPr>
        </p:nvSpPr>
        <p:spPr>
          <a:xfrm>
            <a:off x="5868144" y="0"/>
            <a:ext cx="3300196" cy="6858000"/>
          </a:xfrm>
        </p:spPr>
        <p:txBody>
          <a:bodyPr/>
          <a:lstStyle/>
          <a:p>
            <a:r>
              <a:rPr lang="ar-JO" sz="5400" dirty="0">
                <a:ea typeface="ヒラギノ角ゴ Pro W3" charset="0"/>
                <a:cs typeface="Arial" panose="020B0604020202020204" pitchFamily="34" charset="0"/>
              </a:rPr>
              <a:t>التخلي عن الله</a:t>
            </a:r>
            <a:br>
              <a:rPr lang="en-US" sz="5400" dirty="0">
                <a:ea typeface="ヒラギノ角ゴ Pro W3" charset="0"/>
                <a:cs typeface="Arial" panose="020B0604020202020204" pitchFamily="34" charset="0"/>
              </a:rPr>
            </a:br>
            <a:r>
              <a:rPr lang="ar-JO" dirty="0">
                <a:ea typeface="ヒラギノ角ゴ Pro W3" charset="0"/>
                <a:cs typeface="Arial" panose="020B0604020202020204" pitchFamily="34" charset="0"/>
              </a:rPr>
              <a:t>(2022 نيويورك تايمز)</a:t>
            </a:r>
            <a:br>
              <a:rPr lang="en-US" dirty="0">
                <a:ea typeface="ヒラギノ角ゴ Pro W3" charset="0"/>
                <a:cs typeface="Arial" panose="020B0604020202020204" pitchFamily="34" charset="0"/>
              </a:rPr>
            </a:br>
            <a:br>
              <a:rPr lang="en-US" dirty="0">
                <a:ea typeface="ヒラギノ角ゴ Pro W3" charset="0"/>
                <a:cs typeface="Arial" panose="020B0604020202020204" pitchFamily="34" charset="0"/>
              </a:rPr>
            </a:br>
            <a:r>
              <a:rPr lang="ar-JO" dirty="0">
                <a:ea typeface="ヒラギノ角ゴ Pro W3" charset="0"/>
                <a:cs typeface="Arial" panose="020B0604020202020204" pitchFamily="34" charset="0"/>
              </a:rPr>
              <a:t> ـــ إصدار عيد الفصح</a:t>
            </a:r>
            <a:br>
              <a:rPr lang="en-US" dirty="0">
                <a:ea typeface="ヒラギノ角ゴ Pro W3" charset="0"/>
                <a:cs typeface="Arial" panose="020B0604020202020204" pitchFamily="34" charset="0"/>
              </a:rPr>
            </a:br>
            <a:r>
              <a:rPr lang="ar-JO" dirty="0">
                <a:ea typeface="ヒラギノ角ゴ Pro W3" charset="0"/>
                <a:cs typeface="Arial" panose="020B0604020202020204" pitchFamily="34" charset="0"/>
              </a:rPr>
              <a:t>(= الجمعة العظيمة)</a:t>
            </a:r>
            <a:endParaRPr lang="en-US" dirty="0">
              <a:ea typeface="ヒラギノ角ゴ Pro W3" charset="0"/>
              <a:cs typeface="Arial" panose="020B0604020202020204" pitchFamily="34"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44034" name="Title 1"/>
          <p:cNvSpPr>
            <a:spLocks noGrp="1"/>
          </p:cNvSpPr>
          <p:nvPr>
            <p:ph type="title"/>
          </p:nvPr>
        </p:nvSpPr>
        <p:spPr>
          <a:xfrm>
            <a:off x="0" y="188913"/>
            <a:ext cx="9144000" cy="1143000"/>
          </a:xfrm>
        </p:spPr>
        <p:txBody>
          <a:bodyPr/>
          <a:lstStyle/>
          <a:p>
            <a:r>
              <a:rPr lang="ar-JO" dirty="0">
                <a:solidFill>
                  <a:schemeClr val="bg1"/>
                </a:solidFill>
                <a:ea typeface="ヒラギノ角ゴ Pro W3" charset="0"/>
                <a:cs typeface="Arial" panose="020B0604020202020204" pitchFamily="34" charset="0"/>
              </a:rPr>
              <a:t>آذار 2013 في فاو</a:t>
            </a:r>
            <a:endParaRPr lang="en-US" dirty="0">
              <a:solidFill>
                <a:schemeClr val="bg1"/>
              </a:solidFill>
              <a:ea typeface="ヒラギノ角ゴ Pro W3" charset="0"/>
              <a:cs typeface="Arial" panose="020B0604020202020204" pitchFamily="34" charset="0"/>
            </a:endParaRPr>
          </a:p>
        </p:txBody>
      </p:sp>
      <p:pic>
        <p:nvPicPr>
          <p:cNvPr id="44035" name="Picture 3" descr="Florida-Atlantic-University-300x22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257300"/>
            <a:ext cx="7451725" cy="558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45058" name="Title 1"/>
          <p:cNvSpPr>
            <a:spLocks noGrp="1"/>
          </p:cNvSpPr>
          <p:nvPr>
            <p:ph type="title"/>
          </p:nvPr>
        </p:nvSpPr>
        <p:spPr>
          <a:xfrm>
            <a:off x="0" y="188913"/>
            <a:ext cx="9144000" cy="1143000"/>
          </a:xfrm>
        </p:spPr>
        <p:txBody>
          <a:bodyPr/>
          <a:lstStyle/>
          <a:p>
            <a:r>
              <a:rPr lang="ar-JO" dirty="0">
                <a:solidFill>
                  <a:schemeClr val="bg1"/>
                </a:solidFill>
                <a:ea typeface="ヒラギノ角ゴ Pro W3" charset="0"/>
                <a:cs typeface="Arial" panose="020B0604020202020204" pitchFamily="34" charset="0"/>
              </a:rPr>
              <a:t>آذار 2013 في فاو</a:t>
            </a:r>
            <a:endParaRPr lang="en-US" dirty="0">
              <a:solidFill>
                <a:schemeClr val="bg1"/>
              </a:solidFill>
              <a:ea typeface="ヒラギノ角ゴ Pro W3" charset="0"/>
              <a:cs typeface="Arial" panose="020B0604020202020204" pitchFamily="34" charset="0"/>
            </a:endParaRPr>
          </a:p>
        </p:txBody>
      </p:sp>
      <p:pic>
        <p:nvPicPr>
          <p:cNvPr id="45059" name="Picture 2" descr="Professor Poole-500x28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484313"/>
            <a:ext cx="9210676"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46082" name="Title 1"/>
          <p:cNvSpPr>
            <a:spLocks noGrp="1"/>
          </p:cNvSpPr>
          <p:nvPr>
            <p:ph type="title"/>
          </p:nvPr>
        </p:nvSpPr>
        <p:spPr>
          <a:xfrm>
            <a:off x="0" y="188913"/>
            <a:ext cx="9144000" cy="1143000"/>
          </a:xfrm>
        </p:spPr>
        <p:txBody>
          <a:bodyPr/>
          <a:lstStyle/>
          <a:p>
            <a:r>
              <a:rPr kumimoji="0" lang="ar-JO" sz="4400" u="none" strike="noStrike" kern="0" cap="none" spc="0" normalizeH="0" baseline="0" noProof="0" dirty="0">
                <a:ln>
                  <a:noFill/>
                </a:ln>
                <a:solidFill>
                  <a:srgbClr val="FFFFFF"/>
                </a:solidFill>
                <a:effectLst/>
                <a:uLnTx/>
                <a:uFillTx/>
                <a:ea typeface="ヒラギノ角ゴ Pro W3" charset="0"/>
                <a:cs typeface="Arial" panose="020B0604020202020204" pitchFamily="34" charset="0"/>
              </a:rPr>
              <a:t>آذار 2013 في فاو</a:t>
            </a:r>
            <a:endParaRPr lang="en-US" dirty="0">
              <a:solidFill>
                <a:schemeClr val="bg1"/>
              </a:solidFill>
              <a:ea typeface="ヒラギノ角ゴ Pro W3" charset="0"/>
              <a:cs typeface="ヒラギノ角ゴ Pro W3" charset="0"/>
            </a:endParaRPr>
          </a:p>
        </p:txBody>
      </p:sp>
      <p:pic>
        <p:nvPicPr>
          <p:cNvPr id="46083"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47106" name="Title 1"/>
          <p:cNvSpPr>
            <a:spLocks noGrp="1"/>
          </p:cNvSpPr>
          <p:nvPr>
            <p:ph type="title"/>
          </p:nvPr>
        </p:nvSpPr>
        <p:spPr>
          <a:xfrm>
            <a:off x="0" y="188913"/>
            <a:ext cx="4788024" cy="1143000"/>
          </a:xfrm>
        </p:spPr>
        <p:txBody>
          <a:bodyPr/>
          <a:lstStyle/>
          <a:p>
            <a:pPr algn="r"/>
            <a:r>
              <a:rPr lang="ar-JO" dirty="0">
                <a:solidFill>
                  <a:srgbClr val="FFFF00"/>
                </a:solidFill>
                <a:ea typeface="ヒラギノ角ゴ Pro W3" charset="0"/>
                <a:cs typeface="Arial" panose="020B0604020202020204" pitchFamily="34" charset="0"/>
              </a:rPr>
              <a:t>باوكس</a:t>
            </a:r>
            <a:endParaRPr lang="en-US" dirty="0">
              <a:solidFill>
                <a:srgbClr val="FFFF00"/>
              </a:solidFill>
              <a:ea typeface="ヒラギノ角ゴ Pro W3" charset="0"/>
              <a:cs typeface="Arial" panose="020B0604020202020204" pitchFamily="34" charset="0"/>
            </a:endParaRPr>
          </a:p>
        </p:txBody>
      </p:sp>
      <p:pic>
        <p:nvPicPr>
          <p:cNvPr id="47107"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4788024" y="188913"/>
            <a:ext cx="43559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آذار 2013 في فاو</a:t>
            </a:r>
            <a:r>
              <a:rPr kumimoji="0" lang="ar-JO"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كس</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48130" name="Title 1"/>
          <p:cNvSpPr>
            <a:spLocks noGrp="1"/>
          </p:cNvSpPr>
          <p:nvPr>
            <p:ph type="title"/>
          </p:nvPr>
        </p:nvSpPr>
        <p:spPr>
          <a:xfrm>
            <a:off x="0" y="188913"/>
            <a:ext cx="9144000" cy="1143000"/>
          </a:xfrm>
        </p:spPr>
        <p:txBody>
          <a:bodyPr/>
          <a:lstStyle/>
          <a:p>
            <a:pPr algn="l"/>
            <a:r>
              <a:rPr lang="en-US" dirty="0">
                <a:solidFill>
                  <a:schemeClr val="bg1"/>
                </a:solidFill>
                <a:ea typeface="ヒラギノ角ゴ Pro W3" charset="0"/>
                <a:cs typeface="ヒラギノ角ゴ Pro W3" charset="0"/>
              </a:rPr>
              <a:t>The month of March…</a:t>
            </a:r>
          </a:p>
        </p:txBody>
      </p:sp>
      <p:pic>
        <p:nvPicPr>
          <p:cNvPr id="481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800236">
            <a:off x="-150813" y="-71438"/>
            <a:ext cx="4518026" cy="453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278682">
            <a:off x="4554538" y="765175"/>
            <a:ext cx="47625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24075" y="2924175"/>
            <a:ext cx="25400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49154" name="Title 1"/>
          <p:cNvSpPr>
            <a:spLocks noGrp="1"/>
          </p:cNvSpPr>
          <p:nvPr>
            <p:ph type="title"/>
          </p:nvPr>
        </p:nvSpPr>
        <p:spPr>
          <a:xfrm>
            <a:off x="5143500" y="304800"/>
            <a:ext cx="3886200" cy="3124200"/>
          </a:xfrm>
        </p:spPr>
        <p:txBody>
          <a:bodyPr/>
          <a:lstStyle/>
          <a:p>
            <a:r>
              <a:rPr lang="ar-JO" altLang="ja-JP" sz="5400" dirty="0">
                <a:solidFill>
                  <a:srgbClr val="FFFFFF"/>
                </a:solidFill>
                <a:ea typeface="ヒラギノ角ゴ Pro W3" charset="0"/>
                <a:cs typeface="Arial" panose="020B0604020202020204" pitchFamily="34" charset="0"/>
              </a:rPr>
              <a:t>عظام </a:t>
            </a:r>
            <a:br>
              <a:rPr lang="ar-JO" altLang="ja-JP" sz="5400" dirty="0">
                <a:solidFill>
                  <a:srgbClr val="FFFFFF"/>
                </a:solidFill>
                <a:ea typeface="ヒラギノ角ゴ Pro W3" charset="0"/>
                <a:cs typeface="Arial" panose="020B0604020202020204" pitchFamily="34" charset="0"/>
              </a:rPr>
            </a:br>
            <a:r>
              <a:rPr lang="ar-JO" altLang="ja-JP" sz="5400" dirty="0">
                <a:solidFill>
                  <a:srgbClr val="FFFFFF"/>
                </a:solidFill>
                <a:ea typeface="ヒラギノ角ゴ Pro W3" charset="0"/>
                <a:cs typeface="Arial" panose="020B0604020202020204" pitchFamily="34" charset="0"/>
              </a:rPr>
              <a:t>يسوع</a:t>
            </a:r>
            <a:endParaRPr lang="en-US" sz="5400" dirty="0">
              <a:solidFill>
                <a:srgbClr val="FFFFFF"/>
              </a:solidFill>
              <a:ea typeface="ヒラギノ角ゴ Pro W3" charset="0"/>
              <a:cs typeface="Arial" panose="020B0604020202020204" pitchFamily="34" charset="0"/>
            </a:endParaRPr>
          </a:p>
        </p:txBody>
      </p:sp>
      <p:sp>
        <p:nvSpPr>
          <p:cNvPr id="49155" name="Title 1"/>
          <p:cNvSpPr txBox="1">
            <a:spLocks/>
          </p:cNvSpPr>
          <p:nvPr/>
        </p:nvSpPr>
        <p:spPr bwMode="auto">
          <a:xfrm>
            <a:off x="5105400" y="5257800"/>
            <a:ext cx="39624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جيمس كاميرون</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26 شباط 2007</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رويترز / مايك سيجار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156"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3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157"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pPr>
              <a:defRPr/>
            </a:pPr>
            <a:r>
              <a:rPr lang="ar-JO" dirty="0">
                <a:solidFill>
                  <a:srgbClr val="FFFFFF"/>
                </a:solidFill>
                <a:effectLst>
                  <a:glow rad="127000">
                    <a:schemeClr val="tx1"/>
                  </a:glow>
                </a:effectLst>
                <a:ea typeface="ヒラギノ角ゴ Pro W3" charset="0"/>
                <a:cs typeface="Arial" panose="020B0604020202020204" pitchFamily="34" charset="0"/>
              </a:rPr>
              <a:t>ما الفرق الذي تعنيه بالنسبة لك؟</a:t>
            </a:r>
            <a:endParaRPr lang="en-US" dirty="0">
              <a:solidFill>
                <a:srgbClr val="FFFFFF"/>
              </a:solidFill>
              <a:effectLst>
                <a:glow rad="127000">
                  <a:schemeClr val="tx1"/>
                </a:glow>
              </a:effectLst>
              <a:ea typeface="ヒラギノ角ゴ Pro W3" charset="0"/>
              <a:cs typeface="Arial" panose="020B0604020202020204" pitchFamily="34"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457200" y="5791200"/>
            <a:ext cx="8229600" cy="808038"/>
          </a:xfrm>
          <a:solidFill>
            <a:schemeClr val="tx1"/>
          </a:solidFill>
        </p:spPr>
        <p:txBody>
          <a:bodyPr/>
          <a:lstStyle/>
          <a:p>
            <a:r>
              <a:rPr lang="ar-JO" dirty="0">
                <a:solidFill>
                  <a:schemeClr val="bg1"/>
                </a:solidFill>
                <a:ea typeface="ヒラギノ角ゴ Pro W3" charset="0"/>
                <a:cs typeface="Arial" panose="020B0604020202020204" pitchFamily="34" charset="0"/>
              </a:rPr>
              <a:t>بستان القبر</a:t>
            </a:r>
            <a:endParaRPr lang="en-US" dirty="0">
              <a:solidFill>
                <a:schemeClr val="bg1"/>
              </a:solidFill>
              <a:ea typeface="ヒラギノ角ゴ Pro W3"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فتح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2-4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ar-SA" sz="32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قامَ المسيحُ من بينِ الأمواتِ مع حدوثِ زلزلةٍ، وجاءَ ملاكٌ ودحرجَ الحجرَ ليُظهِرَ أنَّ القبرَ فارغٌ، وكانَ الحُرّاسُ الرومانُ شهودًا على ذلك.</a:t>
            </a:r>
          </a:p>
        </p:txBody>
      </p:sp>
    </p:spTree>
    <p:extLst>
      <p:ext uri="{BB962C8B-B14F-4D97-AF65-F5344CB8AC3E}">
        <p14:creationId xmlns:p14="http://schemas.microsoft.com/office/powerpoint/2010/main" val="284598625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5DAFE4-4D14-FA40-83CC-6D20F936EBB4}"/>
              </a:ext>
            </a:extLst>
          </p:cNvPr>
          <p:cNvPicPr>
            <a:picLocks noChangeAspect="1"/>
          </p:cNvPicPr>
          <p:nvPr/>
        </p:nvPicPr>
        <p:blipFill>
          <a:blip r:embed="rId3"/>
          <a:stretch>
            <a:fillRect/>
          </a:stretch>
        </p:blipFill>
        <p:spPr>
          <a:xfrm>
            <a:off x="0" y="10727"/>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ar-SA"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فلسفات أثينا</a:t>
            </a:r>
            <a:endParaRPr lang="en-US"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3197866" y="3171201"/>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ヒラギノ角ゴ Pro W3" charset="0"/>
                  <a:cs typeface="Arial" panose="020B0604020202020204" pitchFamily="34" charset="0"/>
                </a:rPr>
                <a:t>أثينا</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2288864" y="3842266"/>
            <a:ext cx="2586317" cy="600012"/>
            <a:chOff x="1508287" y="2906194"/>
            <a:chExt cx="2586317"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ヒラギノ角ゴ Pro W3" charset="0"/>
                  <a:cs typeface="Arial" panose="020B0604020202020204" pitchFamily="34" charset="0"/>
                </a:rPr>
                <a:t>كورنثوس</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4" name="Rectangle 3">
            <a:extLst>
              <a:ext uri="{FF2B5EF4-FFF2-40B4-BE49-F238E27FC236}">
                <a16:creationId xmlns:a16="http://schemas.microsoft.com/office/drawing/2014/main" id="{82A63F5F-F090-094F-91BC-7888D2451F29}"/>
              </a:ext>
            </a:extLst>
          </p:cNvPr>
          <p:cNvSpPr/>
          <p:nvPr/>
        </p:nvSpPr>
        <p:spPr bwMode="auto">
          <a:xfrm>
            <a:off x="1691680" y="2924944"/>
            <a:ext cx="3240360" cy="2016224"/>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0874936"/>
      </p:ext>
    </p:extLst>
  </p:cSld>
  <p:clrMapOvr>
    <a:masterClrMapping/>
  </p:clrMapOvr>
  <p:transition>
    <p:cu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6" name="Picture 1555455">
            <a:extLst>
              <a:ext uri="{FF2B5EF4-FFF2-40B4-BE49-F238E27FC236}">
                <a16:creationId xmlns:a16="http://schemas.microsoft.com/office/drawing/2014/main" id="{07E40A0C-91B7-F347-8415-72B490D4C4FB}"/>
              </a:ext>
            </a:extLst>
          </p:cNvPr>
          <p:cNvPicPr>
            <a:picLocks noChangeAspect="1"/>
          </p:cNvPicPr>
          <p:nvPr/>
        </p:nvPicPr>
        <p:blipFill>
          <a:blip r:embed="rId3"/>
          <a:stretch>
            <a:fillRect/>
          </a:stretch>
        </p:blipFill>
        <p:spPr>
          <a:xfrm>
            <a:off x="0" y="0"/>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ar-SA"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فلسفات أثينا</a:t>
            </a: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6329949" y="1163725"/>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ヒラギノ角ゴ Pro W3" charset="0"/>
                  <a:cs typeface="Arial" panose="020B0604020202020204" pitchFamily="34" charset="0"/>
                </a:rPr>
                <a:t>أثينا</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1458555" y="2444390"/>
            <a:ext cx="2702356" cy="600012"/>
            <a:chOff x="-688367" y="2906194"/>
            <a:chExt cx="2702356"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68836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ヒラギノ角ゴ Pro W3" charset="0"/>
                  <a:cs typeface="Arial" panose="020B0604020202020204" pitchFamily="34" charset="0"/>
                </a:rPr>
                <a:t>كورنثوس</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46852517"/>
      </p:ext>
    </p:extLst>
  </p:cSld>
  <p:clrMapOvr>
    <a:masterClrMapping/>
  </p:clrMapOvr>
  <p:transition>
    <p:cu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الأبيقوريون والرواقيون في </a:t>
            </a:r>
            <a:endParaRPr lang="en-US" sz="4000" b="1" dirty="0">
              <a:latin typeface="Arial" panose="020B0604020202020204" pitchFamily="34" charset="0"/>
              <a:ea typeface="ＭＳ Ｐゴシック" charset="0"/>
              <a:cs typeface="Arial" panose="020B0604020202020204" pitchFamily="34" charset="0"/>
            </a:endParaRPr>
          </a:p>
        </p:txBody>
      </p:sp>
      <p:pic>
        <p:nvPicPr>
          <p:cNvPr id="57347"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المسيح 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cs typeface="Arial" panose="020B0604020202020204" pitchFamily="34" charset="0"/>
            </a:endParaRPr>
          </a:p>
        </p:txBody>
      </p:sp>
      <p:sp>
        <p:nvSpPr>
          <p:cNvPr id="6" name="Title 2">
            <a:extLst>
              <a:ext uri="{FF2B5EF4-FFF2-40B4-BE49-F238E27FC236}">
                <a16:creationId xmlns:a16="http://schemas.microsoft.com/office/drawing/2014/main" id="{50B5D5C3-10F5-9F47-8A1B-4B0A46C9FDBB}"/>
              </a:ext>
            </a:extLst>
          </p:cNvPr>
          <p:cNvSpPr txBox="1">
            <a:spLocks/>
          </p:cNvSpPr>
          <p:nvPr/>
        </p:nvSpPr>
        <p:spPr bwMode="auto">
          <a:xfrm>
            <a:off x="0" y="5715000"/>
            <a:ext cx="88455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لماذا هذا الأمر مهم؟</a:t>
            </a:r>
            <a:endParaRPr kumimoji="0" 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2">
            <a:extLst>
              <a:ext uri="{FF2B5EF4-FFF2-40B4-BE49-F238E27FC236}">
                <a16:creationId xmlns:a16="http://schemas.microsoft.com/office/drawing/2014/main" id="{B6554F99-9413-D246-B64F-966107A14F60}"/>
              </a:ext>
            </a:extLst>
          </p:cNvPr>
          <p:cNvSpPr txBox="1">
            <a:spLocks/>
          </p:cNvSpPr>
          <p:nvPr/>
        </p:nvSpPr>
        <p:spPr bwMode="auto">
          <a:xfrm>
            <a:off x="5580112" y="2857500"/>
            <a:ext cx="27232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66">
                    <a:lumMod val="50000"/>
                  </a:srgbClr>
                </a:solidFill>
                <a:effectLst/>
                <a:uLnTx/>
                <a:uFillTx/>
                <a:latin typeface="Arial" panose="020B0604020202020204" pitchFamily="34" charset="0"/>
                <a:ea typeface="ＭＳ Ｐゴシック" charset="0"/>
                <a:cs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66">
                    <a:lumMod val="50000"/>
                  </a:srgbClr>
                </a:solidFill>
                <a:effectLst/>
                <a:uLnTx/>
                <a:uFillTx/>
                <a:latin typeface="Arial" panose="020B0604020202020204" pitchFamily="34" charset="0"/>
                <a:ea typeface="ＭＳ Ｐゴシック" charset="0"/>
                <a:cs typeface="Arial" panose="020B0604020202020204" pitchFamily="34" charset="0"/>
              </a:rPr>
              <a:t> أسباب</a:t>
            </a:r>
            <a:endParaRPr kumimoji="0" lang="en-US" sz="4400" b="1" i="0" u="none" strike="noStrike" kern="0" cap="none" spc="0" normalizeH="0" baseline="0" noProof="0" dirty="0">
              <a:ln>
                <a:noFill/>
              </a:ln>
              <a:solidFill>
                <a:srgbClr val="000066">
                  <a:lumMod val="50000"/>
                </a:srgb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5529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2150" indent="-676275" algn="r" rtl="1" eaLnBrk="1" hangingPunct="1">
              <a:defRPr/>
            </a:pPr>
            <a:r>
              <a:rPr lang="ar-JO" sz="4800" b="1" dirty="0">
                <a:solidFill>
                  <a:schemeClr val="tx1"/>
                </a:solidFill>
                <a:effectLst/>
                <a:latin typeface="Arial" panose="020B0604020202020204" pitchFamily="34" charset="0"/>
                <a:ea typeface="ＭＳ Ｐゴシック" charset="0"/>
                <a:cs typeface="Arial" panose="020B0604020202020204" pitchFamily="34" charset="0"/>
              </a:rPr>
              <a:t>1.</a:t>
            </a:r>
            <a:r>
              <a:rPr lang="en-US" sz="4800" b="1" dirty="0">
                <a:solidFill>
                  <a:schemeClr val="tx1"/>
                </a:solidFill>
                <a:effectLst/>
                <a:latin typeface="Arial" panose="020B0604020202020204" pitchFamily="34" charset="0"/>
                <a:ea typeface="ＭＳ Ｐゴシック" charset="0"/>
                <a:cs typeface="Arial" panose="020B0604020202020204" pitchFamily="34" charset="0"/>
              </a:rPr>
              <a:t> </a:t>
            </a:r>
            <a:r>
              <a:rPr lang="ar-JO" sz="4800" b="1" dirty="0">
                <a:solidFill>
                  <a:schemeClr val="tx1"/>
                </a:solidFill>
                <a:effectLst/>
                <a:latin typeface="Arial" panose="020B0604020202020204" pitchFamily="34" charset="0"/>
                <a:ea typeface="ＭＳ Ｐゴシック" charset="0"/>
                <a:cs typeface="Arial" panose="020B0604020202020204" pitchFamily="34" charset="0"/>
              </a:rPr>
              <a:t> قيامة المسيح جزء أساسي من </a:t>
            </a:r>
            <a:r>
              <a:rPr lang="ar-JO" sz="4800" b="1" dirty="0">
                <a:solidFill>
                  <a:srgbClr val="FFFF00"/>
                </a:solidFill>
                <a:effectLst/>
                <a:latin typeface="Arial" panose="020B0604020202020204" pitchFamily="34" charset="0"/>
                <a:ea typeface="ＭＳ Ｐゴシック" charset="0"/>
                <a:cs typeface="Arial" panose="020B0604020202020204" pitchFamily="34" charset="0"/>
              </a:rPr>
              <a:t>الإنجيل</a:t>
            </a:r>
            <a:br>
              <a:rPr lang="en-US" sz="4800" b="1" dirty="0">
                <a:solidFill>
                  <a:srgbClr val="FFFF00"/>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effectLst/>
                <a:latin typeface="Arial" panose="020B0604020202020204" pitchFamily="34" charset="0"/>
                <a:ea typeface="ＭＳ Ｐゴシック" charset="0"/>
                <a:cs typeface="Arial" panose="020B0604020202020204" pitchFamily="34" charset="0"/>
              </a:rPr>
              <a:t>(1 كو 15: 1-11)</a:t>
            </a:r>
            <a:r>
              <a:rPr lang="en-US" sz="4800" b="1" dirty="0">
                <a:solidFill>
                  <a:schemeClr val="tx1"/>
                </a:solidFill>
                <a:effectLst/>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107504" y="1"/>
            <a:ext cx="5127935" cy="6858000"/>
          </a:xfrm>
        </p:spPr>
        <p:txBody>
          <a:bodyPr/>
          <a:lstStyle/>
          <a:p>
            <a:r>
              <a:rPr lang="ar-JO" sz="4000" dirty="0">
                <a:solidFill>
                  <a:srgbClr val="FFFFFF"/>
                </a:solidFill>
                <a:ea typeface="ヒラギノ角ゴ Pro W3" charset="0"/>
                <a:cs typeface="Arial" panose="020B0604020202020204" pitchFamily="34" charset="0"/>
              </a:rPr>
              <a:t>وأعرفكم أيها الإخوة </a:t>
            </a:r>
            <a:r>
              <a:rPr lang="ar-JO" sz="4000" dirty="0">
                <a:solidFill>
                  <a:srgbClr val="FFFF00"/>
                </a:solidFill>
                <a:ea typeface="ヒラギノ角ゴ Pro W3" charset="0"/>
                <a:cs typeface="Arial" panose="020B0604020202020204" pitchFamily="34" charset="0"/>
              </a:rPr>
              <a:t>بالإنجيل</a:t>
            </a:r>
            <a:r>
              <a:rPr lang="ar-JO" sz="4000" dirty="0">
                <a:solidFill>
                  <a:srgbClr val="FFFFFF"/>
                </a:solidFill>
                <a:ea typeface="ヒラギノ角ゴ Pro W3" charset="0"/>
                <a:cs typeface="Arial" panose="020B0604020202020204" pitchFamily="34" charset="0"/>
              </a:rPr>
              <a:t> الذي بشرتكم به</a:t>
            </a:r>
            <a:br>
              <a:rPr lang="en-US" sz="4000" dirty="0">
                <a:solidFill>
                  <a:srgbClr val="FFFFFF"/>
                </a:solidFill>
                <a:ea typeface="ヒラギノ角ゴ Pro W3" charset="0"/>
                <a:cs typeface="Arial" panose="020B0604020202020204" pitchFamily="34" charset="0"/>
              </a:rPr>
            </a:br>
            <a:br>
              <a:rPr lang="en-US" sz="4000" dirty="0">
                <a:solidFill>
                  <a:srgbClr val="FFFFFF"/>
                </a:solidFill>
                <a:ea typeface="ヒラギノ角ゴ Pro W3" charset="0"/>
                <a:cs typeface="Arial" panose="020B0604020202020204" pitchFamily="34" charset="0"/>
              </a:rPr>
            </a:br>
            <a:r>
              <a:rPr lang="ar-JO" sz="4000" dirty="0">
                <a:solidFill>
                  <a:srgbClr val="FFFFFF"/>
                </a:solidFill>
                <a:ea typeface="ヒラギノ角ゴ Pro W3" charset="0"/>
                <a:cs typeface="Arial" panose="020B0604020202020204" pitchFamily="34" charset="0"/>
              </a:rPr>
              <a:t>فإنني سلمت إليكم </a:t>
            </a:r>
            <a:r>
              <a:rPr lang="ar-JO" sz="4000" dirty="0">
                <a:solidFill>
                  <a:srgbClr val="FFFF00"/>
                </a:solidFill>
                <a:ea typeface="ヒラギノ角ゴ Pro W3" charset="0"/>
                <a:cs typeface="Arial" panose="020B0604020202020204" pitchFamily="34" charset="0"/>
              </a:rPr>
              <a:t>في الأول </a:t>
            </a:r>
            <a:r>
              <a:rPr lang="ar-JO" sz="4000" dirty="0">
                <a:solidFill>
                  <a:srgbClr val="FFFFFF"/>
                </a:solidFill>
                <a:ea typeface="ヒラギノ角ゴ Pro W3" charset="0"/>
                <a:cs typeface="Arial" panose="020B0604020202020204" pitchFamily="34" charset="0"/>
              </a:rPr>
              <a:t>ما قبلته أنا أيضاً</a:t>
            </a:r>
            <a:br>
              <a:rPr lang="en-US" sz="4000" dirty="0">
                <a:solidFill>
                  <a:srgbClr val="FFFFFF"/>
                </a:solidFill>
                <a:ea typeface="ヒラギノ角ゴ Pro W3" charset="0"/>
                <a:cs typeface="Arial" panose="020B0604020202020204" pitchFamily="34" charset="0"/>
              </a:rPr>
            </a:br>
            <a:br>
              <a:rPr lang="en-US" sz="4000" dirty="0">
                <a:solidFill>
                  <a:srgbClr val="FFFFFF"/>
                </a:solidFill>
                <a:ea typeface="ヒラギノ角ゴ Pro W3" charset="0"/>
                <a:cs typeface="Arial" panose="020B0604020202020204" pitchFamily="34" charset="0"/>
              </a:rPr>
            </a:br>
            <a:r>
              <a:rPr lang="ar-JO" sz="4000" dirty="0">
                <a:solidFill>
                  <a:srgbClr val="FFFFFF"/>
                </a:solidFill>
                <a:ea typeface="ヒラギノ角ゴ Pro W3" charset="0"/>
                <a:cs typeface="Arial" panose="020B0604020202020204" pitchFamily="34" charset="0"/>
              </a:rPr>
              <a:t>1 كو 15: 1أ، 3أ)</a:t>
            </a:r>
            <a:r>
              <a:rPr lang="en-US" sz="4000" dirty="0">
                <a:solidFill>
                  <a:srgbClr val="FFFFFF"/>
                </a:solidFill>
                <a:ea typeface="ヒラギノ角ゴ Pro W3" charset="0"/>
                <a:cs typeface="Arial" panose="020B0604020202020204" pitchFamily="34" charset="0"/>
              </a:rPr>
              <a:t>)</a:t>
            </a:r>
          </a:p>
        </p:txBody>
      </p:sp>
      <p:pic>
        <p:nvPicPr>
          <p:cNvPr id="634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62256" y="1916112"/>
            <a:ext cx="3557932" cy="2665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ffectLst>
                <a:outerShdw blurRad="38100" dist="38100" dir="2700000" algn="tl">
                  <a:srgbClr val="DDDDDD"/>
                </a:outerShdw>
              </a:effectLst>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345245935"/>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2150" indent="-676275" algn="r" rtl="1" eaLnBrk="1" hangingPunct="1">
              <a:defRPr/>
            </a:pPr>
            <a:r>
              <a:rPr lang="ar-JO" sz="4800" b="1" dirty="0">
                <a:solidFill>
                  <a:schemeClr val="tx1"/>
                </a:solidFill>
                <a:effectLst/>
                <a:latin typeface="Arial" panose="020B0604020202020204" pitchFamily="34" charset="0"/>
                <a:ea typeface="ＭＳ Ｐゴシック" charset="0"/>
                <a:cs typeface="Arial" panose="020B0604020202020204" pitchFamily="34" charset="0"/>
              </a:rPr>
              <a:t>1.</a:t>
            </a:r>
            <a:r>
              <a:rPr lang="en-US" sz="4800" b="1" dirty="0">
                <a:solidFill>
                  <a:schemeClr val="tx1"/>
                </a:solidFill>
                <a:effectLst/>
                <a:latin typeface="Arial" panose="020B0604020202020204" pitchFamily="34" charset="0"/>
                <a:ea typeface="ＭＳ Ｐゴシック" charset="0"/>
                <a:cs typeface="Arial" panose="020B0604020202020204" pitchFamily="34" charset="0"/>
              </a:rPr>
              <a:t> </a:t>
            </a:r>
            <a:r>
              <a:rPr lang="ar-JO" sz="4800" b="1" dirty="0">
                <a:solidFill>
                  <a:schemeClr val="tx1"/>
                </a:solidFill>
                <a:effectLst/>
                <a:latin typeface="Arial" panose="020B0604020202020204" pitchFamily="34" charset="0"/>
                <a:ea typeface="ＭＳ Ｐゴシック" charset="0"/>
                <a:cs typeface="Arial" panose="020B0604020202020204" pitchFamily="34" charset="0"/>
              </a:rPr>
              <a:t> قيامة المسيح جزء أساسي من </a:t>
            </a:r>
            <a:r>
              <a:rPr lang="ar-JO" sz="4800" b="1" dirty="0">
                <a:solidFill>
                  <a:srgbClr val="FFFF00"/>
                </a:solidFill>
                <a:effectLst/>
                <a:latin typeface="Arial" panose="020B0604020202020204" pitchFamily="34" charset="0"/>
                <a:ea typeface="ＭＳ Ｐゴシック" charset="0"/>
                <a:cs typeface="Arial" panose="020B0604020202020204" pitchFamily="34" charset="0"/>
              </a:rPr>
              <a:t>الإنجيل</a:t>
            </a:r>
            <a:br>
              <a:rPr lang="en-US" sz="4800" b="1" dirty="0">
                <a:solidFill>
                  <a:srgbClr val="FFFF00"/>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effectLst/>
                <a:latin typeface="Arial" panose="020B0604020202020204" pitchFamily="34" charset="0"/>
                <a:ea typeface="ＭＳ Ｐゴシック" charset="0"/>
                <a:cs typeface="Arial" panose="020B0604020202020204" pitchFamily="34" charset="0"/>
              </a:rPr>
              <a:t>(1 كو 15: 1-11)</a:t>
            </a:r>
            <a:r>
              <a:rPr lang="en-US" sz="4800" b="1" dirty="0">
                <a:solidFill>
                  <a:schemeClr val="tx1"/>
                </a:solidFill>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097016291"/>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0" y="0"/>
            <a:ext cx="9144000" cy="3352800"/>
          </a:xfrm>
        </p:spPr>
        <p:txBody>
          <a:bodyPr/>
          <a:lstStyle/>
          <a:p>
            <a:pPr marL="971550" indent="-971550" algn="r" rtl="1">
              <a:defRPr/>
            </a:pPr>
            <a:r>
              <a:rPr lang="ar-JO" sz="6000" dirty="0">
                <a:solidFill>
                  <a:srgbClr val="FFFFFF"/>
                </a:solidFill>
                <a:effectLst>
                  <a:glow rad="127000">
                    <a:schemeClr val="tx1">
                      <a:alpha val="92000"/>
                    </a:schemeClr>
                  </a:glow>
                </a:effectLst>
                <a:ea typeface="ヒラギノ角ゴ Pro W3" charset="0"/>
                <a:cs typeface="Arial" panose="020B0604020202020204" pitchFamily="34" charset="0"/>
              </a:rPr>
              <a:t>2. قيامة المسيح </a:t>
            </a:r>
            <a:r>
              <a:rPr lang="ar-JO" sz="6000" dirty="0">
                <a:solidFill>
                  <a:srgbClr val="FFFF00"/>
                </a:solidFill>
                <a:effectLst>
                  <a:glow rad="127000">
                    <a:schemeClr val="tx1">
                      <a:alpha val="92000"/>
                    </a:schemeClr>
                  </a:glow>
                </a:effectLst>
                <a:ea typeface="ヒラギノ角ゴ Pro W3" charset="0"/>
                <a:cs typeface="Arial" panose="020B0604020202020204" pitchFamily="34" charset="0"/>
              </a:rPr>
              <a:t>ستقيمنا</a:t>
            </a:r>
            <a:r>
              <a:rPr lang="ar-JO" sz="6000" dirty="0">
                <a:solidFill>
                  <a:srgbClr val="FFFFFF"/>
                </a:solidFill>
                <a:effectLst>
                  <a:glow rad="127000">
                    <a:schemeClr val="tx1">
                      <a:alpha val="92000"/>
                    </a:schemeClr>
                  </a:glow>
                </a:effectLst>
                <a:ea typeface="ヒラギノ角ゴ Pro W3" charset="0"/>
                <a:cs typeface="Arial" panose="020B0604020202020204" pitchFamily="34" charset="0"/>
              </a:rPr>
              <a:t> في أجساد جديدة مستقبلاً (12-57)</a:t>
            </a:r>
            <a:endParaRPr lang="en-US" sz="6000" dirty="0">
              <a:effectLst>
                <a:glow rad="127000">
                  <a:schemeClr val="tx1">
                    <a:alpha val="92000"/>
                  </a:schemeClr>
                </a:glow>
              </a:effectLst>
              <a:ea typeface="ヒラギノ角ゴ Pro W3" charset="0"/>
              <a:cs typeface="Arial" panose="020B0604020202020204" pitchFamily="34" charset="0"/>
            </a:endParaRP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herisenchrist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2"/>
          <p:cNvSpPr>
            <a:spLocks noGrp="1"/>
          </p:cNvSpPr>
          <p:nvPr>
            <p:ph type="title" idx="4294967295"/>
          </p:nvPr>
        </p:nvSpPr>
        <p:spPr>
          <a:xfrm>
            <a:off x="0" y="0"/>
            <a:ext cx="9296400" cy="609600"/>
          </a:xfrm>
        </p:spPr>
        <p:txBody>
          <a:bodyPr/>
          <a:lstStyle/>
          <a:p>
            <a:r>
              <a:rPr lang="ar-JO" dirty="0">
                <a:ea typeface="ヒラギノ角ゴ Pro W3" charset="0"/>
                <a:cs typeface="Arial" panose="020B0604020202020204" pitchFamily="34" charset="0"/>
              </a:rPr>
              <a:t>نحن نعلِّم</a:t>
            </a:r>
            <a:endParaRPr lang="en-US" dirty="0">
              <a:ea typeface="ヒラギノ角ゴ Pro W3" charset="0"/>
              <a:cs typeface="Arial" panose="020B0604020202020204"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524000"/>
          </a:xfrm>
        </p:spPr>
        <p:txBody>
          <a:bodyPr/>
          <a:lstStyle/>
          <a:p>
            <a:pPr>
              <a:defRPr/>
            </a:pPr>
            <a:r>
              <a:rPr lang="ar-JO"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يؤدي الشك في القيامة إلى </a:t>
            </a:r>
            <a:r>
              <a:rPr lang="ar-JO" sz="6000" dirty="0">
                <a:solidFill>
                  <a:srgbClr val="FFFF00"/>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اليأس</a:t>
            </a:r>
            <a:r>
              <a:rPr lang="ar-JO"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 (12-19)</a:t>
            </a:r>
            <a:endParaRPr lang="en-US"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endParaRPr>
          </a:p>
        </p:txBody>
      </p:sp>
      <p:pic>
        <p:nvPicPr>
          <p:cNvPr id="76803"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0" y="1828800"/>
            <a:ext cx="9144000" cy="1371600"/>
          </a:xfrm>
          <a:prstGeom prst="rect">
            <a:avLst/>
          </a:prstGeom>
          <a:noFill/>
          <a:ln w="9525">
            <a:noFill/>
            <a:miter lim="800000"/>
            <a:headEnd/>
            <a:tailEnd/>
          </a:ln>
        </p:spPr>
        <p:txBody>
          <a:bodyPr anchor="ctr"/>
          <a:lstStyle>
            <a:lvl1pPr marL="354013" indent="-354013">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354013" marR="0" lvl="0" indent="-354013"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تثبت القيامتان أو تسقطان معاً (12-13)</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 name="Title 2"/>
          <p:cNvSpPr txBox="1">
            <a:spLocks/>
          </p:cNvSpPr>
          <p:nvPr/>
        </p:nvSpPr>
        <p:spPr bwMode="auto">
          <a:xfrm>
            <a:off x="0" y="2743200"/>
            <a:ext cx="9144000" cy="12192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الكرازة / الإيمان باطلان (14)</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8" name="Title 2"/>
          <p:cNvSpPr txBox="1">
            <a:spLocks/>
          </p:cNvSpPr>
          <p:nvPr/>
        </p:nvSpPr>
        <p:spPr bwMode="auto">
          <a:xfrm>
            <a:off x="1524000" y="3657600"/>
            <a:ext cx="76200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الكارزون كاذبون (15-16)</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9" name="Title 2"/>
          <p:cNvSpPr txBox="1">
            <a:spLocks/>
          </p:cNvSpPr>
          <p:nvPr/>
        </p:nvSpPr>
        <p:spPr bwMode="auto">
          <a:xfrm>
            <a:off x="0" y="4419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لا غفران (17)</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5181600"/>
            <a:ext cx="9144000" cy="7620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لا سماء (18)</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8850" name="Title 1"/>
          <p:cNvSpPr>
            <a:spLocks noGrp="1"/>
          </p:cNvSpPr>
          <p:nvPr>
            <p:ph type="title"/>
          </p:nvPr>
        </p:nvSpPr>
        <p:spPr/>
        <p:txBody>
          <a:bodyPr/>
          <a:lstStyle/>
          <a:p>
            <a:r>
              <a:rPr lang="en-US" dirty="0">
                <a:ea typeface="ヒラギノ角ゴ Pro W3" charset="0"/>
                <a:cs typeface="ヒラギノ角ゴ Pro W3" charset="0"/>
              </a:rPr>
              <a:t>Black</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0813" y="2025650"/>
            <a:ext cx="518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650875"/>
            <a:ext cx="4117975" cy="537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4DAEB-DB3B-667A-1E48-C8CE8865F2AB}"/>
            </a:ext>
          </a:extLst>
        </p:cNvPr>
        <p:cNvGrpSpPr/>
        <p:nvPr/>
      </p:nvGrpSpPr>
      <p:grpSpPr>
        <a:xfrm>
          <a:off x="0" y="0"/>
          <a:ext cx="0" cy="0"/>
          <a:chOff x="0" y="0"/>
          <a:chExt cx="0" cy="0"/>
        </a:xfrm>
      </p:grpSpPr>
      <p:pic>
        <p:nvPicPr>
          <p:cNvPr id="76801" name="Picture 2" descr="therisenchrist4">
            <a:extLst>
              <a:ext uri="{FF2B5EF4-FFF2-40B4-BE49-F238E27FC236}">
                <a16:creationId xmlns:a16="http://schemas.microsoft.com/office/drawing/2014/main" id="{102DBC73-36B9-56D3-248F-65A6C34246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DFCC8315-F650-B407-D594-D603BDEE0627}"/>
              </a:ext>
            </a:extLst>
          </p:cNvPr>
          <p:cNvSpPr>
            <a:spLocks noGrp="1"/>
          </p:cNvSpPr>
          <p:nvPr>
            <p:ph type="title" idx="4294967295"/>
          </p:nvPr>
        </p:nvSpPr>
        <p:spPr>
          <a:xfrm>
            <a:off x="0" y="152400"/>
            <a:ext cx="9144000" cy="1524000"/>
          </a:xfrm>
        </p:spPr>
        <p:txBody>
          <a:bodyPr/>
          <a:lstStyle/>
          <a:p>
            <a:pPr>
              <a:defRPr/>
            </a:pPr>
            <a:r>
              <a:rPr lang="ar-JO"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يؤدي الشك في القيامة إلى </a:t>
            </a:r>
            <a:r>
              <a:rPr lang="ar-JO" sz="6000" dirty="0">
                <a:solidFill>
                  <a:srgbClr val="FFFF00"/>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اليأس</a:t>
            </a:r>
            <a:r>
              <a:rPr lang="ar-JO"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rPr>
              <a:t> (12-19)</a:t>
            </a:r>
            <a:endParaRPr lang="en-US" dirty="0">
              <a:solidFill>
                <a:srgbClr val="FFFFFF"/>
              </a:solidFill>
              <a:effectLst>
                <a:glow rad="228600">
                  <a:schemeClr val="accent4">
                    <a:satMod val="175000"/>
                    <a:alpha val="80000"/>
                  </a:schemeClr>
                </a:glow>
                <a:outerShdw blurRad="50800" dist="63500" dir="2700000" algn="tl" rotWithShape="0">
                  <a:srgbClr val="000000"/>
                </a:outerShdw>
              </a:effectLst>
              <a:ea typeface="ヒラギノ角ゴ Pro W3" charset="0"/>
              <a:cs typeface="Arial" panose="020B0604020202020204" pitchFamily="34" charset="0"/>
            </a:endParaRPr>
          </a:p>
        </p:txBody>
      </p:sp>
      <p:pic>
        <p:nvPicPr>
          <p:cNvPr id="76803" name="Picture 3" descr="person0248.jpg">
            <a:extLst>
              <a:ext uri="{FF2B5EF4-FFF2-40B4-BE49-F238E27FC236}">
                <a16:creationId xmlns:a16="http://schemas.microsoft.com/office/drawing/2014/main" id="{4EA16412-0BDF-9D08-F0F9-6876D4B4F35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a:extLst>
              <a:ext uri="{FF2B5EF4-FFF2-40B4-BE49-F238E27FC236}">
                <a16:creationId xmlns:a16="http://schemas.microsoft.com/office/drawing/2014/main" id="{B7265776-8C23-8195-3BD3-E9C5816AB2C3}"/>
              </a:ext>
            </a:extLst>
          </p:cNvPr>
          <p:cNvSpPr txBox="1">
            <a:spLocks/>
          </p:cNvSpPr>
          <p:nvPr/>
        </p:nvSpPr>
        <p:spPr bwMode="auto">
          <a:xfrm>
            <a:off x="0" y="1828800"/>
            <a:ext cx="9144000" cy="1371600"/>
          </a:xfrm>
          <a:prstGeom prst="rect">
            <a:avLst/>
          </a:prstGeom>
          <a:noFill/>
          <a:ln w="9525">
            <a:noFill/>
            <a:miter lim="800000"/>
            <a:headEnd/>
            <a:tailEnd/>
          </a:ln>
        </p:spPr>
        <p:txBody>
          <a:bodyPr anchor="ctr"/>
          <a:lstStyle>
            <a:lvl1pPr marL="354013" indent="-354013">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354013" marR="0" lvl="0" indent="-354013"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تثبت القيامتان أو تسقطان معاً (12-13)</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C59B9158-84C6-EC35-9678-6330DA8CB122}"/>
              </a:ext>
            </a:extLst>
          </p:cNvPr>
          <p:cNvSpPr txBox="1">
            <a:spLocks/>
          </p:cNvSpPr>
          <p:nvPr/>
        </p:nvSpPr>
        <p:spPr bwMode="auto">
          <a:xfrm>
            <a:off x="0" y="2743200"/>
            <a:ext cx="9144000" cy="12192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الكرازة / الإيمان باطلان (14)</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60733F13-0519-53A7-046F-7D6072236BFB}"/>
              </a:ext>
            </a:extLst>
          </p:cNvPr>
          <p:cNvSpPr txBox="1">
            <a:spLocks/>
          </p:cNvSpPr>
          <p:nvPr/>
        </p:nvSpPr>
        <p:spPr bwMode="auto">
          <a:xfrm>
            <a:off x="1524000" y="3657600"/>
            <a:ext cx="76200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الكارزون كاذبون (15-16)</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8ECCD86E-C6F0-56D6-E152-527710936D71}"/>
              </a:ext>
            </a:extLst>
          </p:cNvPr>
          <p:cNvSpPr txBox="1">
            <a:spLocks/>
          </p:cNvSpPr>
          <p:nvPr/>
        </p:nvSpPr>
        <p:spPr bwMode="auto">
          <a:xfrm>
            <a:off x="0" y="4419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لا غفران (17)</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4F854E09-DED8-573D-74FD-838D0297EB7D}"/>
              </a:ext>
            </a:extLst>
          </p:cNvPr>
          <p:cNvSpPr txBox="1">
            <a:spLocks/>
          </p:cNvSpPr>
          <p:nvPr/>
        </p:nvSpPr>
        <p:spPr bwMode="auto">
          <a:xfrm>
            <a:off x="0" y="5181600"/>
            <a:ext cx="9144000" cy="7620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لا سماء (18)</a:t>
            </a:r>
            <a:endPar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B6A1CD56-0D8E-41B5-EF84-C9653FF67501}"/>
              </a:ext>
            </a:extLst>
          </p:cNvPr>
          <p:cNvSpPr txBox="1">
            <a:spLocks/>
          </p:cNvSpPr>
          <p:nvPr/>
        </p:nvSpPr>
        <p:spPr bwMode="auto">
          <a:xfrm>
            <a:off x="0" y="5715000"/>
            <a:ext cx="91440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أشقى جميع الناس (19)</a:t>
            </a:r>
            <a:endPar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
        <p:nvSpPr>
          <p:cNvPr id="4" name="Rectangle 3">
            <a:extLst>
              <a:ext uri="{FF2B5EF4-FFF2-40B4-BE49-F238E27FC236}">
                <a16:creationId xmlns:a16="http://schemas.microsoft.com/office/drawing/2014/main" id="{2C16F9FA-129A-3BF6-F9F9-B35F9E260E46}"/>
              </a:ext>
            </a:extLst>
          </p:cNvPr>
          <p:cNvSpPr/>
          <p:nvPr/>
        </p:nvSpPr>
        <p:spPr>
          <a:xfrm rot="20337870">
            <a:off x="1585451" y="2767282"/>
            <a:ext cx="5973110"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Arial" panose="020B0604020202020204" pitchFamily="34" charset="0"/>
                <a:ea typeface="ヒラギノ角ゴ Pro W3" charset="0"/>
              </a:rPr>
              <a:t>833 شهيد يومياً</a:t>
            </a:r>
            <a:endParaRPr kumimoji="0" lang="en-US" sz="80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254361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9"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416" tIns="45709" rIns="91416" bIns="45709" anchor="ctr"/>
          <a:lstStyle/>
          <a:p>
            <a:r>
              <a:rPr lang="ar-JO" sz="4800" kern="1200" dirty="0">
                <a:solidFill>
                  <a:srgbClr val="FFFFFF"/>
                </a:solidFill>
                <a:effectLst>
                  <a:glow rad="228600">
                    <a:schemeClr val="tx1">
                      <a:alpha val="75000"/>
                    </a:schemeClr>
                  </a:glow>
                </a:effectLst>
                <a:ea typeface="ヒラギノ角ゴ Pro W3" charset="0"/>
                <a:cs typeface="Arial" panose="020B0604020202020204" pitchFamily="34" charset="0"/>
              </a:rPr>
              <a:t>الإيمان بالقيامة يؤدي إلى </a:t>
            </a:r>
            <a:r>
              <a:rPr lang="ar-JO" sz="4800" kern="1200" dirty="0">
                <a:solidFill>
                  <a:srgbClr val="FFFF00"/>
                </a:solidFill>
                <a:effectLst>
                  <a:glow rad="228600">
                    <a:schemeClr val="tx1">
                      <a:alpha val="75000"/>
                    </a:schemeClr>
                  </a:glow>
                </a:effectLst>
                <a:ea typeface="ヒラギノ角ゴ Pro W3" charset="0"/>
                <a:cs typeface="Arial" panose="020B0604020202020204" pitchFamily="34" charset="0"/>
              </a:rPr>
              <a:t>الرجاء</a:t>
            </a:r>
            <a:r>
              <a:rPr lang="ar-JO" sz="4800" kern="1200" dirty="0">
                <a:solidFill>
                  <a:srgbClr val="FFFFFF"/>
                </a:solidFill>
                <a:effectLst>
                  <a:glow rad="228600">
                    <a:schemeClr val="tx1">
                      <a:alpha val="75000"/>
                    </a:schemeClr>
                  </a:glow>
                </a:effectLst>
                <a:ea typeface="ヒラギノ角ゴ Pro W3" charset="0"/>
                <a:cs typeface="Arial" panose="020B0604020202020204" pitchFamily="34" charset="0"/>
              </a:rPr>
              <a:t> </a:t>
            </a:r>
            <a:br>
              <a:rPr lang="ar-JO" sz="4800" kern="1200" dirty="0">
                <a:solidFill>
                  <a:srgbClr val="FFFFFF"/>
                </a:solidFill>
                <a:effectLst>
                  <a:glow rad="228600">
                    <a:schemeClr val="tx1">
                      <a:alpha val="75000"/>
                    </a:schemeClr>
                  </a:glow>
                </a:effectLst>
                <a:ea typeface="ヒラギノ角ゴ Pro W3" charset="0"/>
                <a:cs typeface="Arial" panose="020B0604020202020204" pitchFamily="34" charset="0"/>
              </a:rPr>
            </a:br>
            <a:r>
              <a:rPr lang="ar-JO" sz="4800" kern="1200" dirty="0">
                <a:solidFill>
                  <a:srgbClr val="FFFFFF"/>
                </a:solidFill>
                <a:effectLst>
                  <a:glow rad="228600">
                    <a:schemeClr val="tx1">
                      <a:alpha val="75000"/>
                    </a:schemeClr>
                  </a:glow>
                </a:effectLst>
                <a:ea typeface="ヒラギノ角ゴ Pro W3" charset="0"/>
                <a:cs typeface="Arial" panose="020B0604020202020204" pitchFamily="34" charset="0"/>
              </a:rPr>
              <a:t>(15: 20-28)</a:t>
            </a:r>
            <a:endParaRPr lang="en-US" sz="4800" kern="1200" dirty="0">
              <a:solidFill>
                <a:srgbClr val="FFFFFF"/>
              </a:solidFill>
              <a:effectLst>
                <a:glow rad="228600">
                  <a:schemeClr val="tx1">
                    <a:alpha val="75000"/>
                  </a:schemeClr>
                </a:glow>
              </a:effectLst>
              <a:ea typeface="ヒラギノ角ゴ Pro W3" charset="0"/>
              <a:cs typeface="Arial" panose="020B0604020202020204" pitchFamily="34" charset="0"/>
            </a:endParaRP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رجاء القيامة (15: 20-23)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endParaRP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الحكم مع المسيح (15: 24-27أ)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endParaRP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الحكم على الكل (15: 27ب-28)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2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059DBD-DFFE-0AB3-143B-D85002D84C2B}"/>
            </a:ext>
          </a:extLst>
        </p:cNvPr>
        <p:cNvGrpSpPr/>
        <p:nvPr/>
      </p:nvGrpSpPr>
      <p:grpSpPr>
        <a:xfrm>
          <a:off x="0" y="0"/>
          <a:ext cx="0" cy="0"/>
          <a:chOff x="0" y="0"/>
          <a:chExt cx="0" cy="0"/>
        </a:xfrm>
      </p:grpSpPr>
      <p:pic>
        <p:nvPicPr>
          <p:cNvPr id="5" name="Picture 2" descr="Risen” Movie Review: The Resurrection Through Roman Eyes ...">
            <a:extLst>
              <a:ext uri="{FF2B5EF4-FFF2-40B4-BE49-F238E27FC236}">
                <a16:creationId xmlns:a16="http://schemas.microsoft.com/office/drawing/2014/main" id="{F0914D97-B690-CC75-410D-94AF22AD9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6" r="7404"/>
          <a:stretch/>
        </p:blipFill>
        <p:spPr bwMode="auto">
          <a:xfrm>
            <a:off x="0" y="41264"/>
            <a:ext cx="9144000" cy="6412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C601F0E-A853-24B0-6996-E66736D0307A}"/>
              </a:ext>
            </a:extLst>
          </p:cNvPr>
          <p:cNvSpPr>
            <a:spLocks noChangeArrowheads="1"/>
          </p:cNvSpPr>
          <p:nvPr/>
        </p:nvSpPr>
        <p:spPr bwMode="auto">
          <a:xfrm>
            <a:off x="0" y="5873262"/>
            <a:ext cx="9144000" cy="984738"/>
          </a:xfrm>
          <a:prstGeom prst="rect">
            <a:avLst/>
          </a:prstGeom>
          <a:noFill/>
          <a:ln>
            <a:noFill/>
          </a:ln>
          <a:effectLst>
            <a:outerShdw blurRad="63500" dist="35921" dir="2700000" algn="ctr" rotWithShape="0">
              <a:srgbClr val="000000"/>
            </a:outerShdw>
          </a:effectLst>
        </p:spPr>
        <p:txBody>
          <a:bodyPr anchor="ctr"/>
          <a:lstStyle/>
          <a:p>
            <a:pPr lvl="0" algn="ctr" defTabSz="914400" rtl="1" fontAlgn="base">
              <a:spcBef>
                <a:spcPct val="0"/>
              </a:spcBef>
              <a:spcAft>
                <a:spcPct val="0"/>
              </a:spcAft>
              <a:defRPr/>
            </a:pP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يسلط فيلم </a:t>
            </a:r>
            <a:r>
              <a:rPr lang="en-US"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 </a:t>
            </a: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(قد قام)</a:t>
            </a:r>
            <a:r>
              <a:rPr lang="en-US"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 </a:t>
            </a: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لعام 2016 الضوء على محنة قائد المئة، بسبب بحث الجنود عن الجثة</a:t>
            </a:r>
            <a:endParaRPr kumimoji="0" lang="en-US" sz="2800" b="1" i="0" u="none" strike="noStrike" kern="1200" cap="none" spc="0" normalizeH="0" baseline="0" noProof="0" dirty="0">
              <a:ln>
                <a:noFill/>
              </a:ln>
              <a:solidFill>
                <a:schemeClr val="bg1"/>
              </a:solidFill>
              <a:effectLst>
                <a:glow rad="228600">
                  <a:srgbClr val="000000">
                    <a:satMod val="175000"/>
                    <a:alpha val="91052"/>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67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hrist victor over cross.jpg"/>
          <p:cNvPicPr>
            <a:picLocks noChangeAspect="1"/>
          </p:cNvPicPr>
          <p:nvPr/>
        </p:nvPicPr>
        <p:blipFill rotWithShape="1">
          <a:blip r:embed="rId3">
            <a:extLst>
              <a:ext uri="{28A0092B-C50C-407E-A947-70E740481C1C}">
                <a14:useLocalDpi xmlns:a14="http://schemas.microsoft.com/office/drawing/2010/main"/>
              </a:ext>
            </a:extLst>
          </a:blip>
          <a:srcRect l="11526" b="13903"/>
          <a:stretch/>
        </p:blipFill>
        <p:spPr bwMode="auto">
          <a:xfrm>
            <a:off x="-252536" y="0"/>
            <a:ext cx="9396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itle 1"/>
          <p:cNvSpPr>
            <a:spLocks noGrp="1"/>
          </p:cNvSpPr>
          <p:nvPr>
            <p:ph type="title"/>
          </p:nvPr>
        </p:nvSpPr>
        <p:spPr>
          <a:xfrm>
            <a:off x="-76200" y="0"/>
            <a:ext cx="9144000" cy="1125538"/>
          </a:xfrm>
        </p:spPr>
        <p:txBody>
          <a:bodyPr/>
          <a:lstStyle/>
          <a:p>
            <a:pPr algn="r">
              <a:defRPr/>
            </a:pPr>
            <a:r>
              <a:rPr lang="ar-JO" sz="3600" dirty="0">
                <a:solidFill>
                  <a:srgbClr val="FFFFFF"/>
                </a:solidFill>
                <a:effectLst>
                  <a:glow rad="228600">
                    <a:schemeClr val="accent4">
                      <a:satMod val="175000"/>
                      <a:alpha val="69000"/>
                    </a:schemeClr>
                  </a:glow>
                  <a:outerShdw blurRad="50800" dist="101600" dir="2700000" algn="tl" rotWithShape="0">
                    <a:srgbClr val="000000"/>
                  </a:outerShdw>
                </a:effectLst>
                <a:ea typeface="ヒラギノ角ゴ Pro W3" charset="0"/>
                <a:cs typeface="Arial" panose="020B0604020202020204" pitchFamily="34" charset="0"/>
              </a:rPr>
              <a:t>يأتي الرجاء في </a:t>
            </a:r>
            <a:r>
              <a:rPr lang="ar-JO" sz="3600" dirty="0">
                <a:solidFill>
                  <a:srgbClr val="FFFF00"/>
                </a:solidFill>
                <a:effectLst>
                  <a:glow rad="228600">
                    <a:schemeClr val="accent4">
                      <a:satMod val="175000"/>
                      <a:alpha val="69000"/>
                    </a:schemeClr>
                  </a:glow>
                  <a:outerShdw blurRad="50800" dist="101600" dir="2700000" algn="tl" rotWithShape="0">
                    <a:srgbClr val="000000"/>
                  </a:outerShdw>
                </a:effectLst>
                <a:ea typeface="ヒラギノ角ゴ Pro W3" charset="0"/>
                <a:cs typeface="Arial" panose="020B0604020202020204" pitchFamily="34" charset="0"/>
              </a:rPr>
              <a:t>قيامتنا</a:t>
            </a:r>
            <a:r>
              <a:rPr lang="ar-JO" sz="3600" dirty="0">
                <a:solidFill>
                  <a:srgbClr val="FFFFFF"/>
                </a:solidFill>
                <a:effectLst>
                  <a:glow rad="228600">
                    <a:schemeClr val="accent4">
                      <a:satMod val="175000"/>
                      <a:alpha val="69000"/>
                    </a:schemeClr>
                  </a:glow>
                  <a:outerShdw blurRad="50800" dist="101600" dir="2700000" algn="tl" rotWithShape="0">
                    <a:srgbClr val="000000"/>
                  </a:outerShdw>
                </a:effectLst>
                <a:ea typeface="ヒラギノ角ゴ Pro W3" charset="0"/>
                <a:cs typeface="Arial" panose="020B0604020202020204" pitchFamily="34" charset="0"/>
              </a:rPr>
              <a:t> من انتصاره على الصليب (20-23) </a:t>
            </a:r>
            <a:endParaRPr lang="en-US" sz="3600" dirty="0">
              <a:solidFill>
                <a:srgbClr val="FFFFFF"/>
              </a:solidFill>
              <a:effectLst>
                <a:glow rad="228600">
                  <a:schemeClr val="accent4">
                    <a:satMod val="175000"/>
                    <a:alpha val="69000"/>
                  </a:schemeClr>
                </a:glow>
                <a:outerShdw blurRad="50800" dist="101600" dir="2700000" algn="tl" rotWithShape="0">
                  <a:srgbClr val="000000"/>
                </a:outerShdw>
              </a:effectLst>
              <a:ea typeface="ヒラギノ角ゴ Pro W3" charset="0"/>
              <a:cs typeface="Arial" panose="020B0604020202020204" pitchFamily="34"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ar-JO" dirty="0">
                <a:effectLst/>
                <a:ea typeface="+mj-ea"/>
                <a:cs typeface="Arial" panose="020B0604020202020204" pitchFamily="34" charset="0"/>
              </a:rPr>
              <a:t>الباكورة : </a:t>
            </a:r>
            <a:br>
              <a:rPr lang="ar-JO" dirty="0">
                <a:effectLst/>
                <a:ea typeface="+mj-ea"/>
                <a:cs typeface="Arial" panose="020B0604020202020204" pitchFamily="34" charset="0"/>
              </a:rPr>
            </a:br>
            <a:r>
              <a:rPr lang="ar-JO" dirty="0">
                <a:effectLst/>
                <a:ea typeface="+mj-ea"/>
                <a:cs typeface="Arial" panose="020B0604020202020204" pitchFamily="34" charset="0"/>
              </a:rPr>
              <a:t>تقدمات الحزم</a:t>
            </a:r>
            <a:endParaRPr lang="en-US" dirty="0">
              <a:effectLst/>
              <a:ea typeface="+mj-ea"/>
              <a:cs typeface="Arial" panose="020B0604020202020204" pitchFamily="34" charset="0"/>
            </a:endParaRPr>
          </a:p>
        </p:txBody>
      </p:sp>
      <p:sp>
        <p:nvSpPr>
          <p:cNvPr id="58375" name="Rectangle 7"/>
          <p:cNvSpPr>
            <a:spLocks noGrp="1" noChangeArrowheads="1"/>
          </p:cNvSpPr>
          <p:nvPr>
            <p:ph type="body" sz="half" idx="2"/>
          </p:nvPr>
        </p:nvSpPr>
        <p:spPr>
          <a:xfrm>
            <a:off x="5105400" y="1219200"/>
            <a:ext cx="4038600" cy="2362200"/>
          </a:xfrm>
        </p:spPr>
        <p:txBody>
          <a:bodyPr/>
          <a:lstStyle/>
          <a:p>
            <a:pPr algn="r" rtl="1" eaLnBrk="1" hangingPunct="1"/>
            <a:r>
              <a:rPr lang="ar-JO" altLang="en-US" sz="3200" b="1" dirty="0">
                <a:latin typeface="Arial" panose="020B0604020202020204" pitchFamily="34" charset="0"/>
                <a:cs typeface="Arial" panose="020B0604020202020204" pitchFamily="34" charset="0"/>
              </a:rPr>
              <a:t>حصدت في أقصى شمال إسرائيل</a:t>
            </a:r>
            <a:endParaRPr lang="en-US" altLang="en-US" sz="3200" b="1" dirty="0">
              <a:latin typeface="Arial" panose="020B0604020202020204" pitchFamily="34" charset="0"/>
              <a:cs typeface="Arial" panose="020B0604020202020204" pitchFamily="34" charset="0"/>
            </a:endParaRPr>
          </a:p>
          <a:p>
            <a:pPr algn="r" rtl="1" eaLnBrk="1" hangingPunct="1"/>
            <a:r>
              <a:rPr lang="ar-JO" altLang="en-US" sz="3200" b="1" dirty="0">
                <a:latin typeface="Arial" panose="020B0604020202020204" pitchFamily="34" charset="0"/>
                <a:cs typeface="Arial" panose="020B0604020202020204" pitchFamily="34" charset="0"/>
              </a:rPr>
              <a:t>أحضرت إلى أورشليم</a:t>
            </a:r>
            <a:endParaRPr lang="en-US" altLang="en-US" sz="3200" b="1" dirty="0">
              <a:latin typeface="Arial" panose="020B0604020202020204" pitchFamily="34" charset="0"/>
              <a:cs typeface="Arial" panose="020B0604020202020204" pitchFamily="34" charset="0"/>
            </a:endParaRPr>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184</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664717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rPr>
              <a:t>حصدت في أقصى شمال إسرائيل</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rPr>
              <a:t>أحضرت إلى أورشليم</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rPr>
              <a:t>رددت أمام الرب</a:t>
            </a:r>
            <a:endParaRPr kumimoji="0" lang="en-US" altLang="en-US" sz="28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anose="020B0604020202020204" pitchFamily="34" charset="0"/>
              <a:ea typeface="MS PGothic" pitchFamily="34" charset="-128"/>
              <a:cs typeface="Arial" panose="020B0604020202020204"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ar-JO" altLang="en-US" dirty="0">
                <a:cs typeface="Arial" panose="020B0604020202020204" pitchFamily="34" charset="0"/>
              </a:rPr>
              <a:t>تقدمات     الباكورة     للهيكل</a:t>
            </a:r>
            <a:endParaRPr lang="en-US" altLang="en-US" dirty="0">
              <a:cs typeface="Arial" panose="020B0604020202020204" pitchFamily="34" charset="0"/>
            </a:endParaRPr>
          </a:p>
        </p:txBody>
      </p:sp>
      <p:sp>
        <p:nvSpPr>
          <p:cNvPr id="88071"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rPr>
              <a:t>184</a:t>
            </a:r>
            <a:endParaRPr kumimoji="0" lang="en-US" altLang="en-US" sz="1800" b="1" i="0"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43747500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91880" y="1916832"/>
            <a:ext cx="3810000" cy="3962400"/>
          </a:xfrm>
        </p:spPr>
        <p:txBody>
          <a:bodyPr/>
          <a:lstStyle/>
          <a:p>
            <a:pPr rtl="1">
              <a:defRPr/>
            </a:pPr>
            <a:r>
              <a:rPr lang="en-US" dirty="0">
                <a:solidFill>
                  <a:schemeClr val="tx1"/>
                </a:solidFill>
                <a:effectLst>
                  <a:outerShdw blurRad="38100" dist="38100" dir="2700000" algn="tl">
                    <a:srgbClr val="DDDDDD"/>
                  </a:outerShdw>
                </a:effectLst>
                <a:ea typeface="ヒラギノ角ゴ Pro W3" charset="0"/>
                <a:cs typeface="Arial" panose="020B0604020202020204" pitchFamily="34" charset="0"/>
              </a:rPr>
              <a:t> •</a:t>
            </a:r>
            <a:r>
              <a:rPr lang="ar-JO" dirty="0">
                <a:solidFill>
                  <a:schemeClr val="tx1"/>
                </a:solidFill>
                <a:effectLst>
                  <a:outerShdw blurRad="38100" dist="38100" dir="2700000" algn="tl">
                    <a:srgbClr val="DDDDDD"/>
                  </a:outerShdw>
                </a:effectLst>
                <a:ea typeface="ヒラギノ角ゴ Pro W3" charset="0"/>
                <a:cs typeface="Arial" panose="020B0604020202020204" pitchFamily="34" charset="0"/>
              </a:rPr>
              <a:t>سوف </a:t>
            </a:r>
            <a:r>
              <a:rPr lang="ar-JO" dirty="0">
                <a:solidFill>
                  <a:srgbClr val="7030A0"/>
                </a:solidFill>
                <a:effectLst>
                  <a:outerShdw blurRad="38100" dist="38100" dir="2700000" algn="tl">
                    <a:srgbClr val="DDDDDD"/>
                  </a:outerShdw>
                </a:effectLst>
                <a:ea typeface="ヒラギノ角ゴ Pro W3" charset="0"/>
                <a:cs typeface="Arial" panose="020B0604020202020204" pitchFamily="34" charset="0"/>
              </a:rPr>
              <a:t>نملك</a:t>
            </a:r>
            <a:r>
              <a:rPr lang="ar-JO" dirty="0">
                <a:solidFill>
                  <a:schemeClr val="tx1"/>
                </a:solidFill>
                <a:effectLst>
                  <a:outerShdw blurRad="38100" dist="38100" dir="2700000" algn="tl">
                    <a:srgbClr val="DDDDDD"/>
                  </a:outerShdw>
                </a:effectLst>
                <a:ea typeface="ヒラギノ角ゴ Pro W3" charset="0"/>
                <a:cs typeface="Arial" panose="020B0604020202020204" pitchFamily="34" charset="0"/>
              </a:rPr>
              <a:t>      مع المسيح      (24-27أ)</a:t>
            </a:r>
            <a:br>
              <a:rPr lang="en-US" dirty="0">
                <a:solidFill>
                  <a:schemeClr val="tx1"/>
                </a:solidFill>
                <a:effectLst>
                  <a:outerShdw blurRad="38100" dist="38100" dir="2700000" algn="tl">
                    <a:srgbClr val="DDDDDD"/>
                  </a:outerShdw>
                </a:effectLst>
                <a:ea typeface="ヒラギノ角ゴ Pro W3" charset="0"/>
                <a:cs typeface="Arial" panose="020B0604020202020204" pitchFamily="34" charset="0"/>
              </a:rPr>
            </a:br>
            <a:endParaRPr lang="en-US" sz="4800" dirty="0">
              <a:solidFill>
                <a:schemeClr val="tx1"/>
              </a:solidFill>
              <a:ea typeface="ヒラギノ角ゴ Pro W3" charset="0"/>
              <a:cs typeface="Arial" panose="020B0604020202020204" pitchFamily="34"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638800"/>
            <a:ext cx="9144000" cy="990600"/>
          </a:xfrm>
        </p:spPr>
        <p:txBody>
          <a:bodyPr/>
          <a:lstStyle/>
          <a:p>
            <a:pPr eaLnBrk="1" hangingPunct="1">
              <a:defRPr/>
            </a:pPr>
            <a:r>
              <a:rPr lang="ar-JO" sz="4000"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ea typeface="ヒラギノ角ゴ Pro W3" charset="0"/>
                <a:cs typeface="Arial" panose="020B0604020202020204" pitchFamily="34" charset="0"/>
              </a:rPr>
              <a:t>سيكون ملكوته </a:t>
            </a:r>
            <a:r>
              <a:rPr lang="ar-JO" sz="4000" dirty="0">
                <a:solidFill>
                  <a:srgbClr val="FFFF00"/>
                </a:solidFill>
                <a:effectLst>
                  <a:glow rad="228600">
                    <a:schemeClr val="accent4">
                      <a:satMod val="175000"/>
                      <a:alpha val="78000"/>
                    </a:schemeClr>
                  </a:glow>
                  <a:outerShdw blurRad="50800" dist="101600" dir="2700000" algn="tl" rotWithShape="0">
                    <a:srgbClr val="000000">
                      <a:alpha val="93000"/>
                    </a:srgbClr>
                  </a:outerShdw>
                </a:effectLst>
                <a:ea typeface="ヒラギノ角ゴ Pro W3" charset="0"/>
                <a:cs typeface="Arial" panose="020B0604020202020204" pitchFamily="34" charset="0"/>
              </a:rPr>
              <a:t>فوق الكل </a:t>
            </a:r>
            <a:r>
              <a:rPr lang="ar-JO" sz="4000"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ea typeface="ヒラギノ角ゴ Pro W3" charset="0"/>
                <a:cs typeface="Arial" panose="020B0604020202020204" pitchFamily="34" charset="0"/>
              </a:rPr>
              <a:t>(27ب-28)</a:t>
            </a:r>
            <a:r>
              <a:rPr lang="en-US" dirty="0">
                <a:effectLst>
                  <a:glow rad="228600">
                    <a:schemeClr val="accent4">
                      <a:satMod val="175000"/>
                      <a:alpha val="78000"/>
                    </a:schemeClr>
                  </a:glow>
                  <a:outerShdw blurRad="50800" dist="101600" dir="2700000" algn="tl" rotWithShape="0">
                    <a:srgbClr val="000000">
                      <a:alpha val="93000"/>
                    </a:srgbClr>
                  </a:outerShdw>
                </a:effectLst>
                <a:ea typeface="ヒラギノ角ゴ Pro W3" charset="0"/>
                <a:cs typeface="Arial" panose="020B0604020202020204" pitchFamily="34" charset="0"/>
              </a:rPr>
              <a:t>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Rectangle 3"/>
          <p:cNvSpPr>
            <a:spLocks noGrp="1" noChangeArrowheads="1"/>
          </p:cNvSpPr>
          <p:nvPr>
            <p:ph type="title"/>
          </p:nvPr>
        </p:nvSpPr>
        <p:spPr>
          <a:xfrm>
            <a:off x="0" y="0"/>
            <a:ext cx="7391400" cy="762000"/>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93189" name="Rectangle 5"/>
          <p:cNvSpPr>
            <a:spLocks noGrp="1" noChangeArrowheads="1"/>
          </p:cNvSpPr>
          <p:nvPr>
            <p:ph type="body" idx="1"/>
          </p:nvPr>
        </p:nvSpPr>
        <p:spPr>
          <a:xfrm>
            <a:off x="0" y="5562600"/>
            <a:ext cx="5867400" cy="1295400"/>
          </a:xfrm>
          <a:solidFill>
            <a:schemeClr val="bg2"/>
          </a:solidFill>
        </p:spPr>
        <p:txBody>
          <a:bodyPr anchor="ctr"/>
          <a:lstStyle/>
          <a:p>
            <a:pPr marL="0" indent="0" algn="ctr" eaLnBrk="1" hangingPunct="1">
              <a:spcBef>
                <a:spcPct val="0"/>
              </a:spcBef>
              <a:buClrTx/>
              <a:buSzTx/>
              <a:buFontTx/>
              <a:buNone/>
            </a:pPr>
            <a:r>
              <a:rPr lang="ar-JO" sz="3600" b="1" dirty="0">
                <a:effectLst/>
                <a:latin typeface="Arial" panose="020B0604020202020204" pitchFamily="34" charset="0"/>
                <a:ea typeface="ＭＳ Ｐゴシック" charset="0"/>
                <a:cs typeface="Arial" panose="020B0604020202020204" pitchFamily="34" charset="0"/>
              </a:rPr>
              <a:t>في ذكرى المؤمنين الذين ماتوا</a:t>
            </a:r>
            <a:endParaRPr lang="en-US" sz="3600"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the-invit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434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Title 1"/>
          <p:cNvSpPr>
            <a:spLocks noGrp="1"/>
          </p:cNvSpPr>
          <p:nvPr>
            <p:ph type="title"/>
          </p:nvPr>
        </p:nvSpPr>
        <p:spPr>
          <a:xfrm>
            <a:off x="0" y="4876800"/>
            <a:ext cx="4267200" cy="1905000"/>
          </a:xfrm>
        </p:spPr>
        <p:txBody>
          <a:bodyPr/>
          <a:lstStyle/>
          <a:p>
            <a:pPr>
              <a:defRPr/>
            </a:pPr>
            <a:r>
              <a:rPr lang="ar-JO" dirty="0">
                <a:solidFill>
                  <a:schemeClr val="bg1"/>
                </a:solidFill>
                <a:effectLst>
                  <a:outerShdw blurRad="50800" dist="76200" dir="2700000" algn="tl" rotWithShape="0">
                    <a:srgbClr val="000000"/>
                  </a:outerShdw>
                </a:effectLst>
                <a:ea typeface="ヒラギノ角ゴ Pro W3" charset="0"/>
                <a:cs typeface="Arial" panose="020B0604020202020204" pitchFamily="34" charset="0"/>
              </a:rPr>
              <a:t>قيامة؟</a:t>
            </a:r>
            <a:endParaRPr lang="en-US" sz="2800" dirty="0">
              <a:solidFill>
                <a:schemeClr val="bg1"/>
              </a:solidFill>
              <a:effectLst>
                <a:outerShdw blurRad="50800" dist="76200" dir="2700000" algn="tl" rotWithShape="0">
                  <a:srgbClr val="000000"/>
                </a:outerShdw>
              </a:effectLst>
              <a:ea typeface="ヒラギノ角ゴ Pro W3" charset="0"/>
              <a:cs typeface="Arial" panose="020B0604020202020204" pitchFamily="34" charset="0"/>
            </a:endParaRPr>
          </a:p>
        </p:txBody>
      </p:sp>
      <p:pic>
        <p:nvPicPr>
          <p:cNvPr id="94211" name="Picture 3" descr="reincarnation-cover-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1000" y="0"/>
            <a:ext cx="4953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133600" y="2743200"/>
            <a:ext cx="4267200" cy="19050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أم ...</a:t>
            </a:r>
            <a:endPar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3" descr="MI 185 Plane.jpg"/>
          <p:cNvPicPr>
            <a:picLocks noGrp="1" noChangeAspect="1"/>
          </p:cNvPicPr>
          <p:nvPr>
            <p:ph idx="1"/>
          </p:nvPr>
        </p:nvPicPr>
        <p:blipFill>
          <a:blip r:embed="rId3" cstate="screen">
            <a:extLst>
              <a:ext uri="{28A0092B-C50C-407E-A947-70E740481C1C}">
                <a14:useLocalDpi xmlns:a14="http://schemas.microsoft.com/office/drawing/2010/main"/>
              </a:ext>
            </a:extLst>
          </a:blip>
          <a:srcRect t="-3442" b="-3442"/>
          <a:stretch>
            <a:fillRect/>
          </a:stretch>
        </p:blipFill>
        <p:spPr>
          <a:xfrm>
            <a:off x="0" y="-152400"/>
            <a:ext cx="7772400" cy="4114800"/>
          </a:xfrm>
        </p:spPr>
      </p:pic>
      <p:sp>
        <p:nvSpPr>
          <p:cNvPr id="2" name="Title 1"/>
          <p:cNvSpPr>
            <a:spLocks noGrp="1"/>
          </p:cNvSpPr>
          <p:nvPr>
            <p:ph type="title"/>
          </p:nvPr>
        </p:nvSpPr>
        <p:spPr>
          <a:xfrm>
            <a:off x="0" y="304800"/>
            <a:ext cx="7772400" cy="1143000"/>
          </a:xfrm>
          <a:effectLst>
            <a:outerShdw blurRad="50800" dist="38100" dir="2700000">
              <a:srgbClr val="000000">
                <a:alpha val="43000"/>
              </a:srgbClr>
            </a:outerShdw>
          </a:effectLst>
        </p:spPr>
        <p:txBody>
          <a:bodyPr/>
          <a:lstStyle/>
          <a:p>
            <a:pPr>
              <a:defRPr/>
            </a:pPr>
            <a:r>
              <a:rPr lang="ar-JO" dirty="0">
                <a:solidFill>
                  <a:srgbClr val="FFFFFF"/>
                </a:solidFill>
                <a:ea typeface="ヒラギノ角ゴ Pro W3" charset="0"/>
                <a:cs typeface="Arial" panose="020B0604020202020204" pitchFamily="34" charset="0"/>
              </a:rPr>
              <a:t>تحطم طائرة سيلك إير إم آي 185</a:t>
            </a:r>
            <a:br>
              <a:rPr lang="en-US" dirty="0">
                <a:solidFill>
                  <a:srgbClr val="FFFFFF"/>
                </a:solidFill>
                <a:ea typeface="ヒラギノ角ゴ Pro W3" charset="0"/>
                <a:cs typeface="Arial" panose="020B0604020202020204" pitchFamily="34" charset="0"/>
              </a:rPr>
            </a:br>
            <a:r>
              <a:rPr lang="ar-JO" sz="3600" dirty="0">
                <a:solidFill>
                  <a:srgbClr val="FFFFFF"/>
                </a:solidFill>
                <a:ea typeface="ヒラギノ角ゴ Pro W3" charset="0"/>
                <a:cs typeface="Arial" panose="020B0604020202020204" pitchFamily="34" charset="0"/>
              </a:rPr>
              <a:t>19 كانون أول 1997</a:t>
            </a:r>
            <a:endParaRPr lang="en-US" dirty="0">
              <a:solidFill>
                <a:srgbClr val="FFFFFF"/>
              </a:solidFill>
              <a:ea typeface="ヒラギノ角ゴ Pro W3" charset="0"/>
              <a:cs typeface="Arial" panose="020B0604020202020204" pitchFamily="34" charset="0"/>
            </a:endParaRPr>
          </a:p>
        </p:txBody>
      </p:sp>
      <p:pic>
        <p:nvPicPr>
          <p:cNvPr id="95235" name="Picture 4" descr="ac_1_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441700"/>
            <a:ext cx="52197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mi_185_silkair_cras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62400" y="4198938"/>
            <a:ext cx="365760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MI185.silkair.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4588" y="2590800"/>
            <a:ext cx="2919412"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1" name="Title 1"/>
          <p:cNvSpPr>
            <a:spLocks noGrp="1"/>
          </p:cNvSpPr>
          <p:nvPr>
            <p:ph type="title"/>
          </p:nvPr>
        </p:nvSpPr>
        <p:spPr>
          <a:xfrm>
            <a:off x="0" y="-4192"/>
            <a:ext cx="9144000" cy="1143000"/>
          </a:xfrm>
        </p:spPr>
        <p:txBody>
          <a:bodyPr/>
          <a:lstStyle/>
          <a:p>
            <a:r>
              <a:rPr lang="ar-JO" altLang="ja-JP" dirty="0">
                <a:solidFill>
                  <a:schemeClr val="bg1"/>
                </a:solidFill>
                <a:ea typeface="ヒラギノ角ゴ Pro W3" charset="0"/>
                <a:cs typeface="Arial" panose="020B0604020202020204" pitchFamily="34" charset="0"/>
              </a:rPr>
              <a:t>الرجاء في تناسخ الأرواح</a:t>
            </a:r>
            <a:endParaRPr lang="en-US" dirty="0">
              <a:solidFill>
                <a:schemeClr val="bg1"/>
              </a:solidFill>
              <a:ea typeface="ヒラギノ角ゴ Pro W3" charset="0"/>
              <a:cs typeface="Arial" panose="020B0604020202020204" pitchFamily="34" charset="0"/>
            </a:endParaRPr>
          </a:p>
        </p:txBody>
      </p:sp>
      <p:pic>
        <p:nvPicPr>
          <p:cNvPr id="97282" name="Content Placeholder 3" descr="reincarnation2.jpg"/>
          <p:cNvPicPr>
            <a:picLocks noGrp="1" noChangeAspect="1"/>
          </p:cNvPicPr>
          <p:nvPr>
            <p:ph idx="1"/>
          </p:nvPr>
        </p:nvPicPr>
        <p:blipFill>
          <a:blip r:embed="rId3" cstate="screen">
            <a:extLst>
              <a:ext uri="{28A0092B-C50C-407E-A947-70E740481C1C}">
                <a14:useLocalDpi xmlns:a14="http://schemas.microsoft.com/office/drawing/2010/main"/>
              </a:ext>
            </a:extLst>
          </a:blip>
          <a:srcRect l="-72" r="-72"/>
          <a:stretch>
            <a:fillRect/>
          </a:stretch>
        </p:blipFill>
        <p:spPr>
          <a:xfrm>
            <a:off x="0" y="1138808"/>
            <a:ext cx="9144000" cy="5890592"/>
          </a:xfrm>
        </p:spPr>
      </p:pic>
      <p:sp>
        <p:nvSpPr>
          <p:cNvPr id="4" name="Title 1">
            <a:extLst>
              <a:ext uri="{FF2B5EF4-FFF2-40B4-BE49-F238E27FC236}">
                <a16:creationId xmlns:a16="http://schemas.microsoft.com/office/drawing/2014/main" id="{6F4CBCB9-6565-AB5A-C0C7-95B0461ABA04}"/>
              </a:ext>
            </a:extLst>
          </p:cNvPr>
          <p:cNvSpPr txBox="1">
            <a:spLocks/>
          </p:cNvSpPr>
          <p:nvPr/>
        </p:nvSpPr>
        <p:spPr bwMode="auto">
          <a:xfrm>
            <a:off x="0" y="1138808"/>
            <a:ext cx="9144000" cy="5719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rPr>
              <a:t>ما هو مخبأ لك في حياتك القادمة يعتمد على ما تفعله في هذه الحياة... إذا لم تشارك ثروتك مع الآخرين، فمن الممكن أن تولد في عالم الأرواح الجائعة أو تولد من جديد كحيوان....في أوقات المآسي والوفيات المفاجئة، من المفيد اعتبار الموت بمثابة هروب من هذا العالم غير الكامل إلى حياة تالية أفضل، حتى يتمكن الأقارب الناجون من العثور على السلام في خسارتهم.</a:t>
            </a: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rPr>
              <a:t>ــــــــــــــ رئيس المؤسسة البوذية في سنغافورة</a:t>
            </a:r>
            <a:r>
              <a:rPr kumimoji="0" lang="en-US" sz="28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ヒラギノ角ゴ Pro W3"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99330" name="Title 1"/>
          <p:cNvSpPr>
            <a:spLocks noGrp="1"/>
          </p:cNvSpPr>
          <p:nvPr>
            <p:ph type="title"/>
          </p:nvPr>
        </p:nvSpPr>
        <p:spPr>
          <a:xfrm>
            <a:off x="5219700" y="609600"/>
            <a:ext cx="3619500" cy="5556250"/>
          </a:xfrm>
        </p:spPr>
        <p:txBody>
          <a:bodyPr/>
          <a:lstStyle/>
          <a:p>
            <a:r>
              <a:rPr lang="ar-JO" sz="5400" dirty="0">
                <a:solidFill>
                  <a:srgbClr val="FFFFFF"/>
                </a:solidFill>
                <a:ea typeface="ヒラギノ角ゴ Pro W3" charset="0"/>
                <a:cs typeface="Arial" panose="020B0604020202020204" pitchFamily="34" charset="0"/>
              </a:rPr>
              <a:t>ماذا يقدم لنا الرجاء في المسيح بدلاً  من ذلك؟</a:t>
            </a:r>
            <a:endParaRPr lang="en-US" sz="5400" dirty="0">
              <a:solidFill>
                <a:srgbClr val="FFFFFF"/>
              </a:solidFill>
              <a:ea typeface="ヒラギノ角ゴ Pro W3" charset="0"/>
              <a:cs typeface="Arial" panose="020B0604020202020204" pitchFamily="34" charset="0"/>
            </a:endParaRPr>
          </a:p>
        </p:txBody>
      </p:sp>
      <p:pic>
        <p:nvPicPr>
          <p:cNvPr id="99331" name="Picture 1" descr="the-resurrection_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4860926"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id="{23EB87D4-2E62-B30A-665E-C65C2050CC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73E173-98B0-C363-921E-7ED9CD525EAE}"/>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chemeClr val="tx1"/>
                  </a:glow>
                </a:effectLst>
                <a:latin typeface="Arial" panose="020B0604020202020204" pitchFamily="34" charset="0"/>
                <a:cs typeface="Arial" panose="020B0604020202020204" pitchFamily="34" charset="0"/>
              </a:rPr>
              <a:t>قيامة الملك</a:t>
            </a:r>
            <a:endParaRPr kumimoji="0" lang="en-US" sz="6000" b="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0342C7-971E-D210-B001-469B906FA806}"/>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184-198</a:t>
            </a:r>
            <a:endParaRPr kumimoji="0" lang="en-US" sz="3200" b="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4F3108E-00C2-701F-7224-ACB49E978C6B}"/>
              </a:ext>
            </a:extLst>
          </p:cNvPr>
          <p:cNvSpPr>
            <a:spLocks noChangeArrowheads="1"/>
          </p:cNvSpPr>
          <p:nvPr/>
        </p:nvSpPr>
        <p:spPr bwMode="auto">
          <a:xfrm>
            <a:off x="524435" y="3304983"/>
            <a:ext cx="812640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يعود المسيا إلى الحياة ثانية كمنتصر على الموت مثبتاً ألوهيته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ومقدماً الدليل للتلاميذ ليعظوا بالإنجيل لكل الأمم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E8E2942-AA5D-6530-02BB-0622D2D4CDB6}"/>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 القسك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A8D308D5-82D6-1142-7665-0CCF9C6A8D3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77109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400050" y="3048000"/>
            <a:ext cx="8132763" cy="3549650"/>
          </a:xfrm>
        </p:spPr>
        <p:txBody>
          <a:bodyPr anchor="ctr"/>
          <a:lstStyle/>
          <a:p>
            <a:pPr eaLnBrk="1" hangingPunct="1"/>
            <a:br>
              <a:rPr lang="en-US"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1. القبر </a:t>
            </a:r>
            <a:r>
              <a:rPr lang="ar-JO" sz="4800" b="1" dirty="0">
                <a:solidFill>
                  <a:srgbClr val="7030A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الفارغ</a:t>
            </a: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يرينا أن المسيح حي اليوم (يوحنا 20: 1-9)</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christ0009.jpg"/>
          <p:cNvPicPr>
            <a:picLocks noChangeAspect="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2819400"/>
            <a:ext cx="9144000" cy="4343400"/>
          </a:xfrm>
        </p:spPr>
        <p:txBody>
          <a:bodyPr/>
          <a:lstStyle/>
          <a:p>
            <a:pPr>
              <a:defRPr/>
            </a:pPr>
            <a:r>
              <a:rPr lang="ar-JO" dirty="0">
                <a:solidFill>
                  <a:schemeClr val="bg1"/>
                </a:solidFill>
                <a:effectLst>
                  <a:glow rad="165100">
                    <a:schemeClr val="tx1"/>
                  </a:glow>
                </a:effectLst>
                <a:ea typeface="ヒラギノ角ゴ Pro W3" charset="0"/>
                <a:cs typeface="Arial" panose="020B0604020202020204" pitchFamily="34" charset="0"/>
              </a:rPr>
              <a:t>قيامة المسيح </a:t>
            </a:r>
            <a:r>
              <a:rPr lang="ar-JO" dirty="0">
                <a:solidFill>
                  <a:srgbClr val="FFFF00"/>
                </a:solidFill>
                <a:effectLst>
                  <a:glow rad="165100">
                    <a:schemeClr val="tx1"/>
                  </a:glow>
                </a:effectLst>
                <a:ea typeface="ヒラギノ角ゴ Pro W3" charset="0"/>
                <a:cs typeface="Arial" panose="020B0604020202020204" pitchFamily="34" charset="0"/>
              </a:rPr>
              <a:t>ستمنحنا أجساداً </a:t>
            </a:r>
            <a:r>
              <a:rPr lang="ar-JO" dirty="0">
                <a:solidFill>
                  <a:schemeClr val="bg1"/>
                </a:solidFill>
                <a:effectLst>
                  <a:glow rad="165100">
                    <a:schemeClr val="tx1"/>
                  </a:glow>
                </a:effectLst>
                <a:ea typeface="ヒラギノ角ゴ Pro W3" charset="0"/>
                <a:cs typeface="Arial" panose="020B0604020202020204" pitchFamily="34" charset="0"/>
              </a:rPr>
              <a:t>تفوق أجسادنا الأرضية (35-57)</a:t>
            </a:r>
            <a:endParaRPr lang="en-US" dirty="0">
              <a:solidFill>
                <a:schemeClr val="bg1"/>
              </a:solidFill>
              <a:effectLst>
                <a:glow rad="165100">
                  <a:schemeClr val="tx1"/>
                </a:glow>
              </a:effectLst>
              <a:ea typeface="ヒラギノ角ゴ Pro W3" charset="0"/>
              <a:cs typeface="Arial" panose="020B0604020202020204" pitchFamily="34" charset="0"/>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660485" name="Rectangle 5"/>
          <p:cNvSpPr>
            <a:spLocks noGrp="1" noChangeArrowheads="1"/>
          </p:cNvSpPr>
          <p:nvPr>
            <p:ph type="subTitle" idx="1"/>
          </p:nvPr>
        </p:nvSpPr>
        <p:spPr>
          <a:xfrm>
            <a:off x="4724400" y="4876800"/>
            <a:ext cx="2057400" cy="1676400"/>
          </a:xfr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anchor="ctr"/>
          <a:lstStyle/>
          <a:p>
            <a:pPr eaLnBrk="1" hangingPunct="1">
              <a:spcBef>
                <a:spcPct val="0"/>
              </a:spcBef>
            </a:pPr>
            <a:r>
              <a:rPr lang="ar-JO" sz="2800" b="1" kern="1200"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موضحة في الطبيعة</a:t>
            </a:r>
          </a:p>
        </p:txBody>
      </p:sp>
      <p:sp>
        <p:nvSpPr>
          <p:cNvPr id="660488" name="Rectangle 8"/>
          <p:cNvSpPr>
            <a:spLocks noChangeArrowheads="1"/>
          </p:cNvSpPr>
          <p:nvPr/>
        </p:nvSpPr>
        <p:spPr bwMode="auto">
          <a:xfrm>
            <a:off x="6781800" y="3581400"/>
            <a:ext cx="2209800" cy="12954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سؤالين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60489" name="Rectangle 9"/>
          <p:cNvSpPr>
            <a:spLocks noChangeArrowheads="1"/>
          </p:cNvSpPr>
          <p:nvPr/>
        </p:nvSpPr>
        <p:spPr bwMode="auto">
          <a:xfrm>
            <a:off x="6781800" y="4876800"/>
            <a:ext cx="2209800" cy="16764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كيف يقوموا؟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بأي جسم؟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60490" name="Rectangle 10"/>
          <p:cNvSpPr>
            <a:spLocks noChangeArrowheads="1"/>
          </p:cNvSpPr>
          <p:nvPr/>
        </p:nvSpPr>
        <p:spPr bwMode="auto">
          <a:xfrm>
            <a:off x="2590800" y="2971800"/>
            <a:ext cx="2133600" cy="6096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15: 45</a:t>
            </a:r>
            <a:endParaRPr kumimoji="0" 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60491" name="Rectangle 11"/>
          <p:cNvSpPr>
            <a:spLocks noChangeArrowheads="1"/>
          </p:cNvSpPr>
          <p:nvPr/>
        </p:nvSpPr>
        <p:spPr bwMode="auto">
          <a:xfrm>
            <a:off x="4724400" y="2971800"/>
            <a:ext cx="2057400" cy="6096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15: 36</a:t>
            </a:r>
            <a:endParaRPr kumimoji="0" 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60493" name="Rectangle 13"/>
          <p:cNvSpPr>
            <a:spLocks noChangeArrowheads="1"/>
          </p:cNvSpPr>
          <p:nvPr/>
        </p:nvSpPr>
        <p:spPr bwMode="auto">
          <a:xfrm>
            <a:off x="6781800" y="2971800"/>
            <a:ext cx="2209800" cy="6096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15: 35</a:t>
            </a:r>
            <a:endParaRPr kumimoji="0" 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60494" name="Line 14"/>
          <p:cNvSpPr>
            <a:spLocks noChangeShapeType="1"/>
          </p:cNvSpPr>
          <p:nvPr/>
        </p:nvSpPr>
        <p:spPr bwMode="auto">
          <a:xfrm>
            <a:off x="76200" y="4572000"/>
            <a:ext cx="0" cy="701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5" name="WordArt 18"/>
          <p:cNvSpPr>
            <a:spLocks noChangeArrowheads="1" noChangeShapeType="1" noTextEdit="1"/>
          </p:cNvSpPr>
          <p:nvPr/>
        </p:nvSpPr>
        <p:spPr bwMode="auto">
          <a:xfrm>
            <a:off x="2133600" y="76200"/>
            <a:ext cx="4648200" cy="820738"/>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10" cap="none" spc="0" normalizeH="0" baseline="0" noProof="0" dirty="0">
                <a:ln w="19050">
                  <a:solidFill>
                    <a:srgbClr val="99CCFF"/>
                  </a:solidFill>
                  <a:round/>
                  <a:headEnd/>
                  <a:tailEnd/>
                </a:ln>
                <a:gradFill rotWithShape="1">
                  <a:gsLst>
                    <a:gs pos="0">
                      <a:srgbClr val="0066CC"/>
                    </a:gs>
                    <a:gs pos="50000">
                      <a:srgbClr val="FFFFFF"/>
                    </a:gs>
                    <a:gs pos="100000">
                      <a:srgbClr val="0066CC"/>
                    </a:gs>
                  </a:gsLst>
                  <a:lin ang="5400000" scaled="1"/>
                </a:gradFill>
                <a:effectLst>
                  <a:outerShdw dist="35921" dir="2700000" algn="ctr" rotWithShape="0">
                    <a:srgbClr val="990000">
                      <a:alpha val="74997"/>
                    </a:srgbClr>
                  </a:outerShdw>
                </a:effectLst>
                <a:uLnTx/>
                <a:uFillTx/>
                <a:latin typeface="Times New Roman"/>
                <a:ea typeface="ＭＳ Ｐゴシック"/>
                <a:cs typeface="Times New Roman"/>
              </a:rPr>
              <a:t>القيامة من الأموات</a:t>
            </a:r>
          </a:p>
        </p:txBody>
      </p:sp>
      <p:sp>
        <p:nvSpPr>
          <p:cNvPr id="11" name="Rectangle 6"/>
          <p:cNvSpPr>
            <a:spLocks noChangeArrowheads="1"/>
          </p:cNvSpPr>
          <p:nvPr/>
        </p:nvSpPr>
        <p:spPr bwMode="auto">
          <a:xfrm>
            <a:off x="76200" y="3581400"/>
            <a:ext cx="6705600" cy="12954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ثلاثة أجوبة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Rectangle 9"/>
          <p:cNvSpPr>
            <a:spLocks noChangeArrowheads="1"/>
          </p:cNvSpPr>
          <p:nvPr/>
        </p:nvSpPr>
        <p:spPr bwMode="auto">
          <a:xfrm>
            <a:off x="2590800" y="4876800"/>
            <a:ext cx="2133600" cy="16764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ضرورية من خلال العهد القديم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Rectangle 13"/>
          <p:cNvSpPr>
            <a:spLocks noChangeArrowheads="1"/>
          </p:cNvSpPr>
          <p:nvPr/>
        </p:nvSpPr>
        <p:spPr bwMode="auto">
          <a:xfrm>
            <a:off x="3048000" y="914400"/>
            <a:ext cx="3048000" cy="609600"/>
          </a:xfrm>
          <a:prstGeom prst="rect">
            <a:avLst/>
          </a:prstGeom>
          <a:noFill/>
          <a:ln>
            <a:noFill/>
          </a:ln>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1 كورنثوس 15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14" name="Rectangle 8"/>
          <p:cNvSpPr>
            <a:spLocks noChangeArrowheads="1"/>
          </p:cNvSpPr>
          <p:nvPr/>
        </p:nvSpPr>
        <p:spPr bwMode="auto">
          <a:xfrm>
            <a:off x="76200" y="1524000"/>
            <a:ext cx="8915400" cy="1219200"/>
          </a:xfrm>
          <a:prstGeom prst="rect">
            <a:avLst/>
          </a:prstGeom>
          <a:noFill/>
          <a:ln>
            <a:noFill/>
          </a:ln>
          <a:effectLst/>
        </p:spPr>
        <p:txBody>
          <a:bodyPr vert="horz" wrap="square" lIns="91440" tIns="45720" rIns="91440" bIns="45720" numCol="1" anchor="t" anchorCtr="0" compatLnSpc="1">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قام المسيح من الأموات</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لذلك نحن أيضاً سنقوم من الأموات</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15" name="Rectangle 11"/>
          <p:cNvSpPr>
            <a:spLocks noChangeArrowheads="1"/>
          </p:cNvSpPr>
          <p:nvPr/>
        </p:nvSpPr>
        <p:spPr bwMode="auto">
          <a:xfrm>
            <a:off x="76200" y="2971800"/>
            <a:ext cx="2514600" cy="6096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15: 50</a:t>
            </a:r>
            <a:endParaRPr kumimoji="0" 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Rectangle 5"/>
          <p:cNvSpPr txBox="1">
            <a:spLocks noChangeArrowheads="1"/>
          </p:cNvSpPr>
          <p:nvPr/>
        </p:nvSpPr>
        <p:spPr>
          <a:xfrm>
            <a:off x="76200" y="4876800"/>
            <a:ext cx="2514600" cy="16764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2800">
                <a:effectLst>
                  <a:outerShdw blurRad="38100" dist="38100" dir="2700000" algn="tl">
                    <a:srgbClr val="000000"/>
                  </a:outerShdw>
                </a:effectLst>
                <a:latin typeface="Times New Roman" panose="02020603050405020304" pitchFamily="18" charset="0"/>
                <a:ea typeface="ＭＳ Ｐゴシック" panose="020B0600070205080204" pitchFamily="34"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يتم اختبارها في المجيء الثاني</a:t>
            </a:r>
          </a:p>
        </p:txBody>
      </p:sp>
      <p:sp>
        <p:nvSpPr>
          <p:cNvPr id="2" name="Rectangle 5">
            <a:extLst>
              <a:ext uri="{FF2B5EF4-FFF2-40B4-BE49-F238E27FC236}">
                <a16:creationId xmlns:a16="http://schemas.microsoft.com/office/drawing/2014/main" id="{30E97740-05D0-0EE2-3906-C7D9E9675ED8}"/>
              </a:ext>
            </a:extLst>
          </p:cNvPr>
          <p:cNvSpPr txBox="1">
            <a:spLocks noChangeArrowheads="1"/>
          </p:cNvSpPr>
          <p:nvPr/>
        </p:nvSpPr>
        <p:spPr bwMode="auto">
          <a:xfrm>
            <a:off x="76199" y="6553200"/>
            <a:ext cx="269559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a:ea typeface="ＭＳ Ｐゴシック" charset="0"/>
                <a:cs typeface="+mn-cs"/>
              </a:defRPr>
            </a:lvl1pPr>
            <a:lvl2pPr marL="4572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ستيفن ج. بريمر، كلية دالاس اللاهوتية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9406221"/>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60493"/>
                                        </p:tgtEl>
                                        <p:attrNameLst>
                                          <p:attrName>style.visibility</p:attrName>
                                        </p:attrNameLst>
                                      </p:cBhvr>
                                      <p:to>
                                        <p:strVal val="visible"/>
                                      </p:to>
                                    </p:set>
                                    <p:anim calcmode="lin" valueType="num">
                                      <p:cBhvr additive="base">
                                        <p:cTn id="21" dur="500" fill="hold"/>
                                        <p:tgtEl>
                                          <p:spTgt spid="660493"/>
                                        </p:tgtEl>
                                        <p:attrNameLst>
                                          <p:attrName>ppt_x</p:attrName>
                                        </p:attrNameLst>
                                      </p:cBhvr>
                                      <p:tavLst>
                                        <p:tav tm="0">
                                          <p:val>
                                            <p:strVal val="#ppt_x"/>
                                          </p:val>
                                        </p:tav>
                                        <p:tav tm="100000">
                                          <p:val>
                                            <p:strVal val="#ppt_x"/>
                                          </p:val>
                                        </p:tav>
                                      </p:tavLst>
                                    </p:anim>
                                    <p:anim calcmode="lin" valueType="num">
                                      <p:cBhvr additive="base">
                                        <p:cTn id="22" dur="500" fill="hold"/>
                                        <p:tgtEl>
                                          <p:spTgt spid="660493"/>
                                        </p:tgtEl>
                                        <p:attrNameLst>
                                          <p:attrName>ppt_y</p:attrName>
                                        </p:attrNameLst>
                                      </p:cBhvr>
                                      <p:tavLst>
                                        <p:tav tm="0">
                                          <p:val>
                                            <p:strVal val="1+#ppt_h/2"/>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60488"/>
                                        </p:tgtEl>
                                        <p:attrNameLst>
                                          <p:attrName>style.visibility</p:attrName>
                                        </p:attrNameLst>
                                      </p:cBhvr>
                                      <p:to>
                                        <p:strVal val="visible"/>
                                      </p:to>
                                    </p:set>
                                    <p:animEffect transition="in" filter="fade">
                                      <p:cBhvr>
                                        <p:cTn id="25" dur="1000"/>
                                        <p:tgtEl>
                                          <p:spTgt spid="660488"/>
                                        </p:tgtEl>
                                      </p:cBhvr>
                                    </p:animEffect>
                                    <p:anim calcmode="lin" valueType="num">
                                      <p:cBhvr>
                                        <p:cTn id="26" dur="1000" fill="hold"/>
                                        <p:tgtEl>
                                          <p:spTgt spid="660488"/>
                                        </p:tgtEl>
                                        <p:attrNameLst>
                                          <p:attrName>ppt_x</p:attrName>
                                        </p:attrNameLst>
                                      </p:cBhvr>
                                      <p:tavLst>
                                        <p:tav tm="0">
                                          <p:val>
                                            <p:strVal val="#ppt_x"/>
                                          </p:val>
                                        </p:tav>
                                        <p:tav tm="100000">
                                          <p:val>
                                            <p:strVal val="#ppt_x"/>
                                          </p:val>
                                        </p:tav>
                                      </p:tavLst>
                                    </p:anim>
                                    <p:anim calcmode="lin" valueType="num">
                                      <p:cBhvr>
                                        <p:cTn id="27" dur="1000" fill="hold"/>
                                        <p:tgtEl>
                                          <p:spTgt spid="660488"/>
                                        </p:tgtEl>
                                        <p:attrNameLst>
                                          <p:attrName>ppt_y</p:attrName>
                                        </p:attrNameLst>
                                      </p:cBhvr>
                                      <p:tavLst>
                                        <p:tav tm="0">
                                          <p:val>
                                            <p:strVal val="#ppt_y+.1"/>
                                          </p:val>
                                        </p:tav>
                                        <p:tav tm="100000">
                                          <p:val>
                                            <p:strVal val="#ppt_y"/>
                                          </p:val>
                                        </p:tav>
                                      </p:tavLst>
                                    </p:anim>
                                  </p:childTnLst>
                                </p:cTn>
                              </p:par>
                              <p:par>
                                <p:cTn id="28" presetID="21" presetClass="entr" presetSubtype="1" fill="hold" grpId="0" nodeType="withEffect">
                                  <p:stCondLst>
                                    <p:cond delay="0"/>
                                  </p:stCondLst>
                                  <p:childTnLst>
                                    <p:set>
                                      <p:cBhvr>
                                        <p:cTn id="29" dur="1" fill="hold">
                                          <p:stCondLst>
                                            <p:cond delay="0"/>
                                          </p:stCondLst>
                                        </p:cTn>
                                        <p:tgtEl>
                                          <p:spTgt spid="660489"/>
                                        </p:tgtEl>
                                        <p:attrNameLst>
                                          <p:attrName>style.visibility</p:attrName>
                                        </p:attrNameLst>
                                      </p:cBhvr>
                                      <p:to>
                                        <p:strVal val="visible"/>
                                      </p:to>
                                    </p:set>
                                    <p:animEffect transition="in" filter="wheel(1)">
                                      <p:cBhvr>
                                        <p:cTn id="30" dur="2000"/>
                                        <p:tgtEl>
                                          <p:spTgt spid="66048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60491"/>
                                        </p:tgtEl>
                                        <p:attrNameLst>
                                          <p:attrName>style.visibility</p:attrName>
                                        </p:attrNameLst>
                                      </p:cBhvr>
                                      <p:to>
                                        <p:strVal val="visible"/>
                                      </p:to>
                                    </p:set>
                                    <p:anim calcmode="lin" valueType="num">
                                      <p:cBhvr additive="base">
                                        <p:cTn id="35" dur="500" fill="hold"/>
                                        <p:tgtEl>
                                          <p:spTgt spid="660491"/>
                                        </p:tgtEl>
                                        <p:attrNameLst>
                                          <p:attrName>ppt_x</p:attrName>
                                        </p:attrNameLst>
                                      </p:cBhvr>
                                      <p:tavLst>
                                        <p:tav tm="0">
                                          <p:val>
                                            <p:strVal val="#ppt_x"/>
                                          </p:val>
                                        </p:tav>
                                        <p:tav tm="100000">
                                          <p:val>
                                            <p:strVal val="#ppt_x"/>
                                          </p:val>
                                        </p:tav>
                                      </p:tavLst>
                                    </p:anim>
                                    <p:anim calcmode="lin" valueType="num">
                                      <p:cBhvr additive="base">
                                        <p:cTn id="36" dur="500" fill="hold"/>
                                        <p:tgtEl>
                                          <p:spTgt spid="66049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0490"/>
                                        </p:tgtEl>
                                        <p:attrNameLst>
                                          <p:attrName>style.visibility</p:attrName>
                                        </p:attrNameLst>
                                      </p:cBhvr>
                                      <p:to>
                                        <p:strVal val="visible"/>
                                      </p:to>
                                    </p:set>
                                    <p:animEffect transition="in" filter="fade">
                                      <p:cBhvr>
                                        <p:cTn id="39" dur="1000"/>
                                        <p:tgtEl>
                                          <p:spTgt spid="660490"/>
                                        </p:tgtEl>
                                      </p:cBhvr>
                                    </p:animEffect>
                                    <p:anim calcmode="lin" valueType="num">
                                      <p:cBhvr>
                                        <p:cTn id="40" dur="1000" fill="hold"/>
                                        <p:tgtEl>
                                          <p:spTgt spid="660490"/>
                                        </p:tgtEl>
                                        <p:attrNameLst>
                                          <p:attrName>ppt_x</p:attrName>
                                        </p:attrNameLst>
                                      </p:cBhvr>
                                      <p:tavLst>
                                        <p:tav tm="0">
                                          <p:val>
                                            <p:strVal val="#ppt_x"/>
                                          </p:val>
                                        </p:tav>
                                        <p:tav tm="100000">
                                          <p:val>
                                            <p:strVal val="#ppt_x"/>
                                          </p:val>
                                        </p:tav>
                                      </p:tavLst>
                                    </p:anim>
                                    <p:anim calcmode="lin" valueType="num">
                                      <p:cBhvr>
                                        <p:cTn id="41" dur="1000" fill="hold"/>
                                        <p:tgtEl>
                                          <p:spTgt spid="660490"/>
                                        </p:tgtEl>
                                        <p:attrNameLst>
                                          <p:attrName>ppt_y</p:attrName>
                                        </p:attrNameLst>
                                      </p:cBhvr>
                                      <p:tavLst>
                                        <p:tav tm="0">
                                          <p:val>
                                            <p:strVal val="#ppt_y+.1"/>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660485">
                                            <p:bg/>
                                          </p:spTgt>
                                        </p:tgtEl>
                                        <p:attrNameLst>
                                          <p:attrName>style.visibility</p:attrName>
                                        </p:attrNameLst>
                                      </p:cBhvr>
                                      <p:to>
                                        <p:strVal val="visible"/>
                                      </p:to>
                                    </p:set>
                                    <p:animEffect transition="in" filter="wheel(1)">
                                      <p:cBhvr>
                                        <p:cTn id="55" dur="2000"/>
                                        <p:tgtEl>
                                          <p:spTgt spid="660485">
                                            <p:bg/>
                                          </p:spTgt>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660485">
                                            <p:txEl>
                                              <p:pRg st="0" end="0"/>
                                            </p:txEl>
                                          </p:spTgt>
                                        </p:tgtEl>
                                        <p:attrNameLst>
                                          <p:attrName>style.visibility</p:attrName>
                                        </p:attrNameLst>
                                      </p:cBhvr>
                                      <p:to>
                                        <p:strVal val="visible"/>
                                      </p:to>
                                    </p:set>
                                    <p:animEffect transition="in" filter="wheel(1)">
                                      <p:cBhvr>
                                        <p:cTn id="58" dur="2000"/>
                                        <p:tgtEl>
                                          <p:spTgt spid="66048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heel(1)">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6">
                                            <p:bg/>
                                          </p:spTgt>
                                        </p:tgtEl>
                                        <p:attrNameLst>
                                          <p:attrName>style.visibility</p:attrName>
                                        </p:attrNameLst>
                                      </p:cBhvr>
                                      <p:to>
                                        <p:strVal val="visible"/>
                                      </p:to>
                                    </p:set>
                                    <p:animEffect transition="in" filter="wheel(1)">
                                      <p:cBhvr>
                                        <p:cTn id="68" dur="2000"/>
                                        <p:tgtEl>
                                          <p:spTgt spid="16">
                                            <p:bg/>
                                          </p:spTgt>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animEffect transition="in" filter="wheel(1)">
                                      <p:cBhvr>
                                        <p:cTn id="71"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uiExpand="1" build="p" animBg="1"/>
      <p:bldP spid="660488" grpId="0" animBg="1"/>
      <p:bldP spid="660489" grpId="0" animBg="1"/>
      <p:bldP spid="660490" grpId="0" animBg="1"/>
      <p:bldP spid="660491" grpId="0" animBg="1"/>
      <p:bldP spid="660493" grpId="0" animBg="1"/>
      <p:bldP spid="11" grpId="0" animBg="1"/>
      <p:bldP spid="12" grpId="0" animBg="1"/>
      <p:bldP spid="15" grpId="0" animBg="1"/>
      <p:bldP spid="16" grpId="0" uiExpand="1" build="p"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101378" name="Title 1"/>
          <p:cNvSpPr>
            <a:spLocks noGrp="1"/>
          </p:cNvSpPr>
          <p:nvPr>
            <p:ph type="title"/>
          </p:nvPr>
        </p:nvSpPr>
        <p:spPr>
          <a:xfrm>
            <a:off x="4648200" y="609600"/>
            <a:ext cx="4191000" cy="3124200"/>
          </a:xfrm>
        </p:spPr>
        <p:txBody>
          <a:bodyPr/>
          <a:lstStyle/>
          <a:p>
            <a:r>
              <a:rPr lang="ar-JO" sz="7200" dirty="0">
                <a:solidFill>
                  <a:srgbClr val="FFFFFF"/>
                </a:solidFill>
                <a:ea typeface="ヒラギノ角ゴ Pro W3" charset="0"/>
                <a:cs typeface="Arial" panose="020B0604020202020204" pitchFamily="34" charset="0"/>
              </a:rPr>
              <a:t>أجساد</a:t>
            </a:r>
            <a:br>
              <a:rPr lang="ar-JO" sz="7200" dirty="0">
                <a:solidFill>
                  <a:srgbClr val="FFFFFF"/>
                </a:solidFill>
                <a:ea typeface="ヒラギノ角ゴ Pro W3" charset="0"/>
                <a:cs typeface="Arial" panose="020B0604020202020204" pitchFamily="34" charset="0"/>
              </a:rPr>
            </a:br>
            <a:r>
              <a:rPr lang="ar-JO" sz="7200" dirty="0">
                <a:solidFill>
                  <a:srgbClr val="FFFFFF"/>
                </a:solidFill>
                <a:ea typeface="ヒラギノ角ゴ Pro W3" charset="0"/>
                <a:cs typeface="Arial" panose="020B0604020202020204" pitchFamily="34" charset="0"/>
              </a:rPr>
              <a:t>كاملة</a:t>
            </a:r>
            <a:endParaRPr lang="en-US" sz="7200" dirty="0">
              <a:solidFill>
                <a:srgbClr val="FFFFFF"/>
              </a:solidFill>
              <a:ea typeface="ヒラギノ角ゴ Pro W3" charset="0"/>
              <a:cs typeface="Arial" panose="020B0604020202020204" pitchFamily="34" charset="0"/>
            </a:endParaRPr>
          </a:p>
        </p:txBody>
      </p:sp>
      <p:pic>
        <p:nvPicPr>
          <p:cNvPr id="101379" name="Picture 4" descr="bodypla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990600"/>
            <a:ext cx="38100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desiringgod-73811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a:xfrm>
            <a:off x="685800" y="188640"/>
            <a:ext cx="7772400" cy="1667272"/>
          </a:xfrm>
        </p:spPr>
        <p:txBody>
          <a:bodyPr/>
          <a:lstStyle/>
          <a:p>
            <a:pPr>
              <a:defRPr/>
            </a:pPr>
            <a:r>
              <a:rPr lang="ar-JO" sz="5400" dirty="0">
                <a:solidFill>
                  <a:srgbClr val="FFFFFF"/>
                </a:solidFill>
                <a:effectLst>
                  <a:glow rad="139700">
                    <a:schemeClr val="tx1"/>
                  </a:glow>
                </a:effectLst>
                <a:ea typeface="ヒラギノ角ゴ Pro W3" charset="0"/>
                <a:cs typeface="Arial" panose="020B0604020202020204" pitchFamily="34" charset="0"/>
              </a:rPr>
              <a:t>ثلاث إيضاحات عن</a:t>
            </a:r>
            <a:br>
              <a:rPr lang="ar-JO" sz="5400" dirty="0">
                <a:solidFill>
                  <a:srgbClr val="FFFFFF"/>
                </a:solidFill>
                <a:effectLst>
                  <a:glow rad="139700">
                    <a:schemeClr val="tx1"/>
                  </a:glow>
                </a:effectLst>
                <a:ea typeface="ヒラギノ角ゴ Pro W3" charset="0"/>
                <a:cs typeface="Arial" panose="020B0604020202020204" pitchFamily="34" charset="0"/>
              </a:rPr>
            </a:br>
            <a:r>
              <a:rPr lang="ar-JO" sz="5400" dirty="0">
                <a:solidFill>
                  <a:srgbClr val="FFFFFF"/>
                </a:solidFill>
                <a:effectLst>
                  <a:glow rad="139700">
                    <a:schemeClr val="tx1"/>
                  </a:glow>
                </a:effectLst>
                <a:ea typeface="ヒラギノ角ゴ Pro W3" charset="0"/>
                <a:cs typeface="Arial" panose="020B0604020202020204" pitchFamily="34" charset="0"/>
              </a:rPr>
              <a:t> أجسادنا الجديدة:</a:t>
            </a:r>
            <a:endParaRPr lang="en-US" sz="5400" dirty="0">
              <a:solidFill>
                <a:srgbClr val="FFFFFF"/>
              </a:solidFill>
              <a:effectLst>
                <a:glow rad="139700">
                  <a:schemeClr val="tx1"/>
                </a:glow>
              </a:effectLst>
              <a:ea typeface="ヒラギノ角ゴ Pro W3" charset="0"/>
              <a:cs typeface="Arial" panose="020B0604020202020204" pitchFamily="34" charset="0"/>
            </a:endParaRPr>
          </a:p>
        </p:txBody>
      </p:sp>
      <p:sp>
        <p:nvSpPr>
          <p:cNvPr id="5" name="Title 2"/>
          <p:cNvSpPr txBox="1">
            <a:spLocks/>
          </p:cNvSpPr>
          <p:nvPr/>
        </p:nvSpPr>
        <p:spPr bwMode="auto">
          <a:xfrm>
            <a:off x="899592" y="4311352"/>
            <a:ext cx="8244408"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الحياة الزراعية (36-38) </a:t>
            </a:r>
            <a:endPar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899592" y="4997152"/>
            <a:ext cx="8244408"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الحياة الحيوانية (39)</a:t>
            </a:r>
            <a:endPar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Title 2"/>
          <p:cNvSpPr txBox="1">
            <a:spLocks/>
          </p:cNvSpPr>
          <p:nvPr/>
        </p:nvSpPr>
        <p:spPr bwMode="auto">
          <a:xfrm>
            <a:off x="899592" y="5682952"/>
            <a:ext cx="8244408"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الجمادات (40-41)</a:t>
            </a:r>
            <a:endParaRPr kumimoji="0" lang="en-US" sz="40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26988"/>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609600"/>
            <a:ext cx="5400600" cy="947192"/>
          </a:xfrm>
          <a:solidFill>
            <a:schemeClr val="tx1"/>
          </a:solidFill>
        </p:spPr>
        <p:txBody>
          <a:bodyPr/>
          <a:lstStyle/>
          <a:p>
            <a:pPr rtl="1">
              <a:defRPr/>
            </a:pPr>
            <a:r>
              <a:rPr lang="en-US" dirty="0">
                <a:solidFill>
                  <a:srgbClr val="FFFFFF"/>
                </a:solidFill>
                <a:effectLst>
                  <a:glow rad="139700">
                    <a:schemeClr val="tx1"/>
                  </a:glow>
                </a:effectLst>
                <a:cs typeface="Arial" panose="020B0604020202020204" pitchFamily="34" charset="0"/>
              </a:rPr>
              <a:t> • </a:t>
            </a:r>
            <a:r>
              <a:rPr lang="ar-JO" dirty="0">
                <a:solidFill>
                  <a:srgbClr val="FFFFFF"/>
                </a:solidFill>
                <a:effectLst>
                  <a:glow rad="139700">
                    <a:schemeClr val="tx1"/>
                  </a:glow>
                </a:effectLst>
                <a:cs typeface="Arial" panose="020B0604020202020204" pitchFamily="34" charset="0"/>
              </a:rPr>
              <a:t>الحياة الزراعية (36-38)</a:t>
            </a:r>
            <a:endParaRPr lang="en-US" dirty="0">
              <a:solidFill>
                <a:schemeClr val="bg1"/>
              </a:solidFill>
              <a:ea typeface="ヒラギノ角ゴ Pro W3" charset="0"/>
              <a:cs typeface="Arial" panose="020B0604020202020204" pitchFamily="34" charset="0"/>
            </a:endParaRPr>
          </a:p>
        </p:txBody>
      </p:sp>
      <p:sp>
        <p:nvSpPr>
          <p:cNvPr id="4" name="Title 1">
            <a:extLst>
              <a:ext uri="{FF2B5EF4-FFF2-40B4-BE49-F238E27FC236}">
                <a16:creationId xmlns:a16="http://schemas.microsoft.com/office/drawing/2014/main" id="{71835E03-E251-BC41-A9A1-5151707677A4}"/>
              </a:ext>
            </a:extLst>
          </p:cNvPr>
          <p:cNvSpPr txBox="1">
            <a:spLocks/>
          </p:cNvSpPr>
          <p:nvPr/>
        </p:nvSpPr>
        <p:spPr bwMode="auto">
          <a:xfrm>
            <a:off x="-8522" y="0"/>
            <a:ext cx="9152522" cy="476672"/>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كيف ينمو النبات من بذرة؟</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104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7450" y="0"/>
            <a:ext cx="6784975" cy="449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15875" y="609600"/>
            <a:ext cx="5564237" cy="946621"/>
          </a:xfrm>
          <a:solidFill>
            <a:schemeClr val="tx1"/>
          </a:solidFill>
          <a:ln>
            <a:noFill/>
          </a:ln>
        </p:spPr>
        <p:txBody>
          <a:bodyPr vert="horz" wrap="square" lIns="91440" tIns="45720" rIns="91440" bIns="45720" numCol="1" anchor="ctr" anchorCtr="0" compatLnSpc="1">
            <a:prstTxWarp prst="textNoShape">
              <a:avLst/>
            </a:prstTxWarp>
          </a:bodyPr>
          <a:lstStyle/>
          <a:p>
            <a:pPr algn="r" rtl="1"/>
            <a:r>
              <a:rPr lang="en-US" dirty="0">
                <a:solidFill>
                  <a:srgbClr val="FFFFFF"/>
                </a:solidFill>
                <a:effectLst>
                  <a:glow rad="139700">
                    <a:schemeClr val="tx1"/>
                  </a:glow>
                </a:effectLst>
                <a:cs typeface="Arial" panose="020B0604020202020204" pitchFamily="34" charset="0"/>
              </a:rPr>
              <a:t>• </a:t>
            </a:r>
            <a:r>
              <a:rPr lang="ar-JO" dirty="0">
                <a:solidFill>
                  <a:srgbClr val="FFFFFF"/>
                </a:solidFill>
                <a:effectLst>
                  <a:glow rad="139700">
                    <a:schemeClr val="tx1"/>
                  </a:glow>
                </a:effectLst>
                <a:cs typeface="Arial" panose="020B0604020202020204" pitchFamily="34" charset="0"/>
              </a:rPr>
              <a:t> الحياة الزراعية (36-38)</a:t>
            </a:r>
            <a:endParaRPr lang="en-US" dirty="0">
              <a:solidFill>
                <a:srgbClr val="FFFFFF"/>
              </a:solidFill>
              <a:effectLst>
                <a:glow rad="139700">
                  <a:schemeClr val="tx1"/>
                </a:glow>
              </a:effectLst>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352800"/>
            <a:ext cx="4673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1275" y="3357563"/>
            <a:ext cx="540067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triped Right Arrow 4"/>
          <p:cNvSpPr/>
          <p:nvPr/>
        </p:nvSpPr>
        <p:spPr bwMode="auto">
          <a:xfrm>
            <a:off x="3132138" y="4221163"/>
            <a:ext cx="2016125" cy="1584325"/>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0" charset="-128"/>
              <a:cs typeface="Arial" panose="020B0604020202020204" pitchFamily="34" charset="0"/>
            </a:endParaRPr>
          </a:p>
        </p:txBody>
      </p:sp>
      <p:sp>
        <p:nvSpPr>
          <p:cNvPr id="8" name="Title 1"/>
          <p:cNvSpPr txBox="1">
            <a:spLocks/>
          </p:cNvSpPr>
          <p:nvPr/>
        </p:nvSpPr>
        <p:spPr bwMode="auto">
          <a:xfrm>
            <a:off x="179512"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بُنِيَت</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b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1120 م</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9" name="Title 1"/>
          <p:cNvSpPr txBox="1">
            <a:spLocks/>
          </p:cNvSpPr>
          <p:nvPr/>
        </p:nvSpPr>
        <p:spPr bwMode="auto">
          <a:xfrm>
            <a:off x="6444208"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وُجِدَت</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b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1976 م</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6" name="Left-Right Arrow 5"/>
          <p:cNvSpPr>
            <a:spLocks noChangeArrowheads="1"/>
          </p:cNvSpPr>
          <p:nvPr/>
        </p:nvSpPr>
        <p:spPr bwMode="auto">
          <a:xfrm>
            <a:off x="2484438" y="1484313"/>
            <a:ext cx="4103687" cy="2089150"/>
          </a:xfrm>
          <a:prstGeom prst="leftRightArrow">
            <a:avLst>
              <a:gd name="adj1" fmla="val 69037"/>
              <a:gd name="adj2" fmla="val 49971"/>
            </a:avLst>
          </a:prstGeom>
          <a:solidFill>
            <a:srgbClr val="0000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itle 1"/>
          <p:cNvSpPr txBox="1">
            <a:spLocks/>
          </p:cNvSpPr>
          <p:nvPr/>
        </p:nvSpPr>
        <p:spPr bwMode="auto">
          <a:xfrm>
            <a:off x="2987824" y="1700808"/>
            <a:ext cx="3168352"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856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سنة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2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28600"/>
            <a:ext cx="9144000" cy="637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476672"/>
            <a:ext cx="4896544" cy="936104"/>
          </a:xfrm>
          <a:solidFill>
            <a:schemeClr val="tx1"/>
          </a:solidFill>
          <a:ln>
            <a:noFill/>
          </a:ln>
        </p:spPr>
        <p:txBody>
          <a:bodyPr vert="horz" wrap="square" lIns="91440" tIns="45720" rIns="91440" bIns="45720" numCol="1" anchor="ctr" anchorCtr="0" compatLnSpc="1">
            <a:prstTxWarp prst="textNoShape">
              <a:avLst/>
            </a:prstTxWarp>
          </a:bodyPr>
          <a:lstStyle/>
          <a:p>
            <a:pPr algn="r"/>
            <a:r>
              <a:rPr lang="ar-JO" dirty="0">
                <a:solidFill>
                  <a:srgbClr val="FFFFFF"/>
                </a:solidFill>
                <a:effectLst>
                  <a:glow rad="139700">
                    <a:schemeClr val="tx1"/>
                  </a:glow>
                </a:effectLst>
                <a:cs typeface="Arial" panose="020B0604020202020204" pitchFamily="34" charset="0"/>
              </a:rPr>
              <a:t>•   الحياة الحيوانية (39)</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692525"/>
            <a:ext cx="4716463"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932363" y="3705225"/>
            <a:ext cx="420370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77825" name="Title 1"/>
          <p:cNvSpPr>
            <a:spLocks noGrp="1"/>
          </p:cNvSpPr>
          <p:nvPr>
            <p:ph type="title"/>
          </p:nvPr>
        </p:nvSpPr>
        <p:spPr/>
        <p:txBody>
          <a:bodyPr/>
          <a:lstStyle/>
          <a:p>
            <a:pPr rtl="1">
              <a:defRPr/>
            </a:pPr>
            <a:r>
              <a:rPr lang="en-US" dirty="0">
                <a:solidFill>
                  <a:srgbClr val="FFFFFF"/>
                </a:solidFill>
                <a:effectLst>
                  <a:glow rad="139700">
                    <a:schemeClr val="tx1"/>
                  </a:glow>
                </a:effectLst>
                <a:cs typeface="Arial" panose="020B0604020202020204" pitchFamily="34" charset="0"/>
              </a:rPr>
              <a:t>• </a:t>
            </a:r>
            <a:r>
              <a:rPr lang="ar-JO" dirty="0">
                <a:solidFill>
                  <a:srgbClr val="FFFFFF"/>
                </a:solidFill>
                <a:effectLst>
                  <a:glow rad="139700">
                    <a:schemeClr val="tx1"/>
                  </a:glow>
                </a:effectLst>
                <a:cs typeface="Arial" panose="020B0604020202020204" pitchFamily="34" charset="0"/>
              </a:rPr>
              <a:t> الجمادات (40-41)</a:t>
            </a:r>
            <a:endParaRPr lang="en-US" dirty="0">
              <a:solidFill>
                <a:schemeClr val="bg1"/>
              </a:solidFill>
              <a:ea typeface="ヒラギノ角ゴ Pro W3" charset="0"/>
              <a:cs typeface="Arial" panose="020B0604020202020204" pitchFamily="34" charset="0"/>
            </a:endParaRPr>
          </a:p>
        </p:txBody>
      </p:sp>
      <p:sp>
        <p:nvSpPr>
          <p:cNvPr id="4" name="Title 1"/>
          <p:cNvSpPr txBox="1">
            <a:spLocks/>
          </p:cNvSpPr>
          <p:nvPr/>
        </p:nvSpPr>
        <p:spPr bwMode="auto">
          <a:xfrm>
            <a:off x="32352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أجسام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أرضية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pic>
        <p:nvPicPr>
          <p:cNvPr id="10650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6100" y="3068638"/>
            <a:ext cx="4681538" cy="324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64400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أجسام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سماوية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pic>
        <p:nvPicPr>
          <p:cNvPr id="10650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44900"/>
            <a:ext cx="4518025"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bodybuilder.jpg"/>
          <p:cNvPicPr>
            <a:picLocks noChangeAspect="1"/>
          </p:cNvPicPr>
          <p:nvPr/>
        </p:nvPicPr>
        <p:blipFill rotWithShape="1">
          <a:blip r:embed="rId3">
            <a:extLst>
              <a:ext uri="{28A0092B-C50C-407E-A947-70E740481C1C}">
                <a14:useLocalDpi xmlns:a14="http://schemas.microsoft.com/office/drawing/2010/main"/>
              </a:ext>
            </a:extLst>
          </a:blip>
          <a:srcRect b="21690"/>
          <a:stretch/>
        </p:blipFill>
        <p:spPr bwMode="auto">
          <a:xfrm>
            <a:off x="0" y="0"/>
            <a:ext cx="924817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Title 1"/>
          <p:cNvSpPr>
            <a:spLocks noGrp="1"/>
          </p:cNvSpPr>
          <p:nvPr>
            <p:ph type="title"/>
          </p:nvPr>
        </p:nvSpPr>
        <p:spPr>
          <a:xfrm>
            <a:off x="3886200" y="228600"/>
            <a:ext cx="5257800" cy="1905000"/>
          </a:xfrm>
        </p:spPr>
        <p:txBody>
          <a:bodyPr/>
          <a:lstStyle/>
          <a:p>
            <a:r>
              <a:rPr lang="ar-JO" dirty="0">
                <a:ea typeface="ヒラギノ角ゴ Pro W3" charset="0"/>
                <a:cs typeface="Arial" panose="020B0604020202020204" pitchFamily="34" charset="0"/>
              </a:rPr>
              <a:t>جسد القيامة</a:t>
            </a:r>
            <a:br>
              <a:rPr lang="ar-JO" dirty="0">
                <a:ea typeface="ヒラギノ角ゴ Pro W3" charset="0"/>
                <a:cs typeface="Arial" panose="020B0604020202020204" pitchFamily="34" charset="0"/>
              </a:rPr>
            </a:br>
            <a:r>
              <a:rPr lang="ar-JO" dirty="0">
                <a:ea typeface="ヒラギノ角ゴ Pro W3" charset="0"/>
                <a:cs typeface="Arial" panose="020B0604020202020204" pitchFamily="34" charset="0"/>
              </a:rPr>
              <a:t>(42-57)</a:t>
            </a:r>
            <a:endParaRPr lang="en-US" dirty="0">
              <a:ea typeface="ヒラギノ角ゴ Pro W3" charset="0"/>
              <a:cs typeface="Arial" panose="020B0604020202020204" pitchFamily="34" charset="0"/>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77825" name="Title 1"/>
          <p:cNvSpPr>
            <a:spLocks noGrp="1"/>
          </p:cNvSpPr>
          <p:nvPr>
            <p:ph type="title"/>
          </p:nvPr>
        </p:nvSpPr>
        <p:spPr>
          <a:xfrm>
            <a:off x="0" y="0"/>
            <a:ext cx="9144000" cy="1124744"/>
          </a:xfrm>
          <a:solidFill>
            <a:srgbClr val="0000FF"/>
          </a:solidFill>
        </p:spPr>
        <p:txBody>
          <a:bodyPr/>
          <a:lstStyle/>
          <a:p>
            <a:pPr>
              <a:defRPr/>
            </a:pPr>
            <a:r>
              <a:rPr lang="ar-JO" dirty="0">
                <a:solidFill>
                  <a:srgbClr val="FFFFFF"/>
                </a:solidFill>
                <a:effectLst>
                  <a:glow rad="139700">
                    <a:schemeClr val="tx1"/>
                  </a:glow>
                </a:effectLst>
                <a:cs typeface="Arial" panose="020B0604020202020204" pitchFamily="34" charset="0"/>
              </a:rPr>
              <a:t>القيامة أفضل (42-44أ)</a:t>
            </a:r>
            <a:endParaRPr lang="en-US" dirty="0">
              <a:solidFill>
                <a:schemeClr val="bg1"/>
              </a:solidFill>
              <a:ea typeface="ヒラギノ角ゴ Pro W3" charset="0"/>
              <a:cs typeface="Arial" panose="020B0604020202020204" pitchFamily="34" charset="0"/>
            </a:endParaRPr>
          </a:p>
        </p:txBody>
      </p:sp>
      <p:sp>
        <p:nvSpPr>
          <p:cNvPr id="4" name="Title 1"/>
          <p:cNvSpPr txBox="1">
            <a:spLocks/>
          </p:cNvSpPr>
          <p:nvPr/>
        </p:nvSpPr>
        <p:spPr bwMode="auto">
          <a:xfrm>
            <a:off x="0" y="1124744"/>
            <a:ext cx="4608513"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42 - فساد</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 name="Title 1"/>
          <p:cNvSpPr txBox="1">
            <a:spLocks/>
          </p:cNvSpPr>
          <p:nvPr/>
        </p:nvSpPr>
        <p:spPr bwMode="auto">
          <a:xfrm>
            <a:off x="5329238" y="1124744"/>
            <a:ext cx="3814762"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 عدم فساد</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6" name="Right Arrow 5"/>
          <p:cNvSpPr>
            <a:spLocks noChangeArrowheads="1"/>
          </p:cNvSpPr>
          <p:nvPr/>
        </p:nvSpPr>
        <p:spPr bwMode="auto">
          <a:xfrm>
            <a:off x="4608513" y="1233488"/>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9" name="Title 1"/>
          <p:cNvSpPr txBox="1">
            <a:spLocks/>
          </p:cNvSpPr>
          <p:nvPr/>
        </p:nvSpPr>
        <p:spPr bwMode="auto">
          <a:xfrm>
            <a:off x="0" y="1974438"/>
            <a:ext cx="4608513"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43أ - هوان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itle 1"/>
          <p:cNvSpPr txBox="1">
            <a:spLocks/>
          </p:cNvSpPr>
          <p:nvPr/>
        </p:nvSpPr>
        <p:spPr bwMode="auto">
          <a:xfrm>
            <a:off x="5329238" y="1952836"/>
            <a:ext cx="3814762"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 مجد</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1" name="Right Arrow 10"/>
          <p:cNvSpPr>
            <a:spLocks noChangeArrowheads="1"/>
          </p:cNvSpPr>
          <p:nvPr/>
        </p:nvSpPr>
        <p:spPr bwMode="auto">
          <a:xfrm>
            <a:off x="4608513" y="20605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12" name="Title 1"/>
          <p:cNvSpPr txBox="1">
            <a:spLocks/>
          </p:cNvSpPr>
          <p:nvPr/>
        </p:nvSpPr>
        <p:spPr bwMode="auto">
          <a:xfrm>
            <a:off x="0" y="2824132"/>
            <a:ext cx="4608513"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43ب - ضعف</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3" name="Title 1"/>
          <p:cNvSpPr txBox="1">
            <a:spLocks/>
          </p:cNvSpPr>
          <p:nvPr/>
        </p:nvSpPr>
        <p:spPr bwMode="auto">
          <a:xfrm>
            <a:off x="5329238" y="2816932"/>
            <a:ext cx="3814762"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 قوة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4" name="Right Arrow 13"/>
          <p:cNvSpPr>
            <a:spLocks noChangeArrowheads="1"/>
          </p:cNvSpPr>
          <p:nvPr/>
        </p:nvSpPr>
        <p:spPr bwMode="auto">
          <a:xfrm>
            <a:off x="4608513" y="29241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15" name="Title 1"/>
          <p:cNvSpPr txBox="1">
            <a:spLocks/>
          </p:cNvSpPr>
          <p:nvPr/>
        </p:nvSpPr>
        <p:spPr bwMode="auto">
          <a:xfrm>
            <a:off x="0" y="3673826"/>
            <a:ext cx="4608513"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44أ - حيواني</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6" name="Title 1"/>
          <p:cNvSpPr txBox="1">
            <a:spLocks/>
          </p:cNvSpPr>
          <p:nvPr/>
        </p:nvSpPr>
        <p:spPr bwMode="auto">
          <a:xfrm>
            <a:off x="5329238" y="3681028"/>
            <a:ext cx="3814762"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ヒラギノ角ゴ Pro W3"/>
                <a:cs typeface="Arial" panose="020B0604020202020204" pitchFamily="34" charset="0"/>
              </a:rPr>
              <a:t>... روحاني</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Right Arrow 16"/>
          <p:cNvSpPr>
            <a:spLocks noChangeArrowheads="1"/>
          </p:cNvSpPr>
          <p:nvPr/>
        </p:nvSpPr>
        <p:spPr bwMode="auto">
          <a:xfrm>
            <a:off x="4608513" y="3789363"/>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10855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4345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ar-JO" altLang="ja-JP" dirty="0">
                <a:solidFill>
                  <a:schemeClr val="bg1"/>
                </a:solidFill>
                <a:ea typeface="ＭＳ Ｐゴシック" charset="0"/>
                <a:cs typeface="Arial" panose="020B0604020202020204" pitchFamily="34" charset="0"/>
              </a:rPr>
              <a:t>فيلم إنجيل يوحنا</a:t>
            </a:r>
            <a:endParaRPr lang="en-US" sz="4800" dirty="0">
              <a:solidFill>
                <a:schemeClr val="bg1"/>
              </a:solidFill>
              <a:ea typeface="ＭＳ Ｐゴシック" charset="0"/>
              <a:cs typeface="Arial" panose="020B0604020202020204" pitchFamily="34"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20: 1-9</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370781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dirty="0">
                <a:ea typeface="ヒラギノ角ゴ Pro W3" charset="0"/>
                <a:cs typeface="ヒラギノ角ゴ Pro W3" charset="0"/>
              </a:rPr>
              <a:t>Black</a:t>
            </a:r>
          </a:p>
        </p:txBody>
      </p:sp>
      <p:pic>
        <p:nvPicPr>
          <p:cNvPr id="109570"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10957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267075"/>
            <a:ext cx="4787900"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itle 1"/>
          <p:cNvSpPr>
            <a:spLocks noGrp="1"/>
          </p:cNvSpPr>
          <p:nvPr>
            <p:ph type="ctrTitle"/>
          </p:nvPr>
        </p:nvSpPr>
        <p:spPr>
          <a:xfrm>
            <a:off x="-6424" y="-381000"/>
            <a:ext cx="2209800" cy="381000"/>
          </a:xfrm>
        </p:spPr>
        <p:txBody>
          <a:bodyPr/>
          <a:lstStyle/>
          <a:p>
            <a:pPr eaLnBrk="1" hangingPunct="1"/>
            <a:r>
              <a:rPr lang="en-US" sz="1800" dirty="0">
                <a:ea typeface="ヒラギノ角ゴ Pro W3" charset="0"/>
                <a:cs typeface="ヒラギノ角ゴ Pro W3" charset="0"/>
              </a:rPr>
              <a:t>LORD of Lords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2"/>
          <p:cNvSpPr>
            <a:spLocks noGrp="1"/>
          </p:cNvSpPr>
          <p:nvPr>
            <p:ph type="title" idx="4294967295"/>
          </p:nvPr>
        </p:nvSpPr>
        <p:spPr/>
        <p:txBody>
          <a:bodyPr/>
          <a:lstStyle/>
          <a:p>
            <a:pPr eaLnBrk="1" hangingPunct="1"/>
            <a:r>
              <a:rPr lang="en-US" dirty="0">
                <a:ea typeface="ヒラギノ角ゴ Pro W3" charset="0"/>
                <a:cs typeface="ヒラギノ角ゴ Pro W3" charset="0"/>
              </a:rPr>
              <a:t>We shall not all sleep…</a:t>
            </a:r>
          </a:p>
        </p:txBody>
      </p:sp>
      <p:pic>
        <p:nvPicPr>
          <p:cNvPr id="111618" name="Picture 1" descr="we_shall_not_all_sleep_tshirt-p2357729086858408741ivl_2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6" y="5"/>
            <a:ext cx="9146626"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2626" y="76200"/>
            <a:ext cx="9146626" cy="1143000"/>
          </a:xfrm>
          <a:effectLst>
            <a:outerShdw blurRad="63500" dist="107763" dir="2700000" algn="ctr" rotWithShape="0">
              <a:schemeClr val="tx2">
                <a:alpha val="74998"/>
              </a:schemeClr>
            </a:outerShdw>
          </a:effectLst>
        </p:spPr>
        <p:txBody>
          <a:bodyPr/>
          <a:lstStyle/>
          <a:p>
            <a:r>
              <a:rPr lang="ar-JO" sz="8800" dirty="0">
                <a:solidFill>
                  <a:schemeClr val="bg1"/>
                </a:solidFill>
                <a:ea typeface="ＭＳ Ｐゴシック" charset="0"/>
                <a:cs typeface="Arial" panose="020B0604020202020204" pitchFamily="34" charset="0"/>
              </a:rPr>
              <a:t>الإختطاف</a:t>
            </a:r>
            <a:endParaRPr lang="en-US" sz="8800" dirty="0">
              <a:solidFill>
                <a:schemeClr val="bg1"/>
              </a:solidFill>
              <a:ea typeface="ＭＳ Ｐゴシック" charset="0"/>
              <a:cs typeface="Arial" panose="020B0604020202020204" pitchFamily="34"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ar-JO" dirty="0">
                <a:ea typeface="ＭＳ Ｐゴシック" charset="0"/>
                <a:cs typeface="Arial" panose="020B0604020202020204" pitchFamily="34" charset="0"/>
              </a:rPr>
              <a:t>سوف نلتقي به في السحب</a:t>
            </a:r>
            <a:endParaRPr lang="en-US" dirty="0">
              <a:ea typeface="ＭＳ Ｐゴシック" charset="0"/>
              <a:cs typeface="Arial" panose="020B0604020202020204" pitchFamily="34" charset="0"/>
            </a:endParaRPr>
          </a:p>
        </p:txBody>
      </p:sp>
      <p:sp>
        <p:nvSpPr>
          <p:cNvPr id="2" name="Rectangle 3">
            <a:extLst>
              <a:ext uri="{FF2B5EF4-FFF2-40B4-BE49-F238E27FC236}">
                <a16:creationId xmlns:a16="http://schemas.microsoft.com/office/drawing/2014/main" id="{8D8AD838-1970-A520-8708-AD5F362CFE99}"/>
              </a:ext>
            </a:extLst>
          </p:cNvPr>
          <p:cNvSpPr txBox="1">
            <a:spLocks noChangeArrowheads="1"/>
          </p:cNvSpPr>
          <p:nvPr/>
        </p:nvSpPr>
        <p:spPr bwMode="auto">
          <a:xfrm>
            <a:off x="-4763" y="5419726"/>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نلتقي به في السحب</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dirty="0">
                <a:ea typeface="ヒラギノ角ゴ Pro W3" charset="0"/>
                <a:cs typeface="ヒラギノ角ゴ Pro W3" charset="0"/>
              </a:rPr>
              <a:t>Black</a:t>
            </a:r>
          </a:p>
        </p:txBody>
      </p:sp>
      <p:sp>
        <p:nvSpPr>
          <p:cNvPr id="11673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pic>
        <p:nvPicPr>
          <p:cNvPr id="116739" name="Content Placeholder 4" descr="rapture3.jpg"/>
          <p:cNvPicPr>
            <a:picLocks noGrp="1" noChangeAspect="1"/>
          </p:cNvPicPr>
          <p:nvPr>
            <p:ph idx="1"/>
          </p:nvPr>
        </p:nvPicPr>
        <p:blipFill>
          <a:blip r:embed="rId3" cstate="screen">
            <a:extLst>
              <a:ext uri="{28A0092B-C50C-407E-A947-70E740481C1C}">
                <a14:useLocalDpi xmlns:a14="http://schemas.microsoft.com/office/drawing/2010/main"/>
              </a:ext>
            </a:extLst>
          </a:blip>
          <a:srcRect l="-1421" r="-32"/>
          <a:stretch>
            <a:fillRect/>
          </a:stretch>
        </p:blipFill>
        <p:spPr>
          <a:xfrm>
            <a:off x="-152400" y="0"/>
            <a:ext cx="9271000" cy="6858000"/>
          </a:xfrm>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7762" name="Title 1"/>
          <p:cNvSpPr>
            <a:spLocks noGrp="1"/>
          </p:cNvSpPr>
          <p:nvPr>
            <p:ph type="ctrTitle"/>
          </p:nvPr>
        </p:nvSpPr>
        <p:spPr>
          <a:xfrm>
            <a:off x="0" y="6823869"/>
            <a:ext cx="3429000" cy="914400"/>
          </a:xfrm>
        </p:spPr>
        <p:txBody>
          <a:bodyPr/>
          <a:lstStyle/>
          <a:p>
            <a:r>
              <a:rPr lang="en-US" sz="2800" dirty="0">
                <a:ea typeface="ヒラギノ角ゴ Pro W3" charset="0"/>
                <a:cs typeface="ヒラギノ角ゴ Pro W3" charset="0"/>
              </a:rPr>
              <a:t>1 Cor 15:55 Text</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christruleswor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76200" y="908720"/>
            <a:ext cx="5924560" cy="2590800"/>
          </a:xfrm>
        </p:spPr>
        <p:txBody>
          <a:bodyPr/>
          <a:lstStyle/>
          <a:p>
            <a:pPr marL="865188" indent="-865188" algn="r" rtl="1">
              <a:defRPr/>
            </a:pPr>
            <a:r>
              <a:rPr lang="ar-JO"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3.</a:t>
            </a:r>
            <a:r>
              <a:rPr lang="en-US"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 </a:t>
            </a:r>
            <a:r>
              <a:rPr lang="ar-JO"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 مستقبلنا</a:t>
            </a:r>
            <a:r>
              <a:rPr lang="en-US"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 </a:t>
            </a:r>
            <a:r>
              <a:rPr lang="ar-JO"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القيامة يجب أن تحفزنا لنخدمه الآن </a:t>
            </a:r>
            <a:r>
              <a:rPr lang="ar-JO" dirty="0">
                <a:solidFill>
                  <a:srgbClr val="FFFF00"/>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بثقة</a:t>
            </a:r>
            <a:r>
              <a:rPr lang="ar-JO"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rPr>
              <a:t> (58)</a:t>
            </a:r>
            <a:endParaRPr lang="en-US" dirty="0">
              <a:solidFill>
                <a:srgbClr val="FFFFFF"/>
              </a:solidFill>
              <a:effectLst>
                <a:glow rad="228600">
                  <a:schemeClr val="accent4">
                    <a:satMod val="175000"/>
                    <a:alpha val="77000"/>
                  </a:schemeClr>
                </a:glow>
                <a:outerShdw dist="114300" dir="2700000" algn="tl" rotWithShape="0">
                  <a:srgbClr val="000000"/>
                </a:outerShdw>
              </a:effectLst>
              <a:ea typeface="ヒラギノ角ゴ Pro W3" charset="0"/>
              <a:cs typeface="Arial" panose="020B0604020202020204" pitchFamily="34" charset="0"/>
            </a:endParaRPr>
          </a:p>
        </p:txBody>
      </p:sp>
      <p:sp>
        <p:nvSpPr>
          <p:cNvPr id="6" name="Title 2"/>
          <p:cNvSpPr txBox="1">
            <a:spLocks/>
          </p:cNvSpPr>
          <p:nvPr/>
        </p:nvSpPr>
        <p:spPr bwMode="auto">
          <a:xfrm>
            <a:off x="0" y="36519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تمسك بالقيامة</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
        <p:nvSpPr>
          <p:cNvPr id="7" name="Title 2"/>
          <p:cNvSpPr txBox="1">
            <a:spLocks/>
          </p:cNvSpPr>
          <p:nvPr/>
        </p:nvSpPr>
        <p:spPr bwMode="auto">
          <a:xfrm>
            <a:off x="0" y="43377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لا تسمح لأحد أن يهز إيمانك</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
        <p:nvSpPr>
          <p:cNvPr id="8" name="Title 2"/>
          <p:cNvSpPr txBox="1">
            <a:spLocks/>
          </p:cNvSpPr>
          <p:nvPr/>
        </p:nvSpPr>
        <p:spPr bwMode="auto">
          <a:xfrm>
            <a:off x="0" y="50235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اخدم المسيح بكل إخلاص</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
        <p:nvSpPr>
          <p:cNvPr id="9" name="Title 2">
            <a:extLst>
              <a:ext uri="{FF2B5EF4-FFF2-40B4-BE49-F238E27FC236}">
                <a16:creationId xmlns:a16="http://schemas.microsoft.com/office/drawing/2014/main" id="{3099F4EE-7E25-3643-9F54-1FD65DEAFDDB}"/>
              </a:ext>
            </a:extLst>
          </p:cNvPr>
          <p:cNvSpPr txBox="1">
            <a:spLocks/>
          </p:cNvSpPr>
          <p:nvPr/>
        </p:nvSpPr>
        <p:spPr bwMode="auto">
          <a:xfrm>
            <a:off x="-38100" y="5749280"/>
            <a:ext cx="91821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سوف تُكافأ</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92776374"/>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pPr>
              <a:defRPr/>
            </a:pPr>
            <a:r>
              <a:rPr lang="ar-SA" sz="5400" dirty="0">
                <a:solidFill>
                  <a:schemeClr val="bg1"/>
                </a:solidFill>
                <a:effectLst>
                  <a:glow rad="228600">
                    <a:schemeClr val="accent4">
                      <a:satMod val="175000"/>
                      <a:alpha val="78000"/>
                    </a:schemeClr>
                  </a:glow>
                  <a:outerShdw dist="88900" dir="2700000" algn="tl" rotWithShape="0">
                    <a:srgbClr val="000000"/>
                  </a:outerShdw>
                </a:effectLst>
                <a:ea typeface="ヒラギノ角ゴ Pro W3" charset="0"/>
                <a:cs typeface="Arial" panose="020B0604020202020204" pitchFamily="34" charset="0"/>
              </a:rPr>
              <a:t>بما أن المسيح قد قام فأنت كذلك ستقوم</a:t>
            </a:r>
            <a:br>
              <a:rPr lang="ar-SA" sz="5400" dirty="0">
                <a:solidFill>
                  <a:schemeClr val="bg1"/>
                </a:solidFill>
                <a:effectLst>
                  <a:glow rad="228600">
                    <a:schemeClr val="accent4">
                      <a:satMod val="175000"/>
                      <a:alpha val="78000"/>
                    </a:schemeClr>
                  </a:glow>
                  <a:outerShdw dist="88900" dir="2700000" algn="tl" rotWithShape="0">
                    <a:srgbClr val="000000"/>
                  </a:outerShdw>
                </a:effectLst>
                <a:ea typeface="ヒラギノ角ゴ Pro W3" charset="0"/>
                <a:cs typeface="Arial" panose="020B0604020202020204" pitchFamily="34" charset="0"/>
              </a:rPr>
            </a:br>
            <a:r>
              <a:rPr lang="ar-SA" sz="5400" dirty="0">
                <a:solidFill>
                  <a:schemeClr val="bg1"/>
                </a:solidFill>
                <a:effectLst>
                  <a:glow rad="228600">
                    <a:schemeClr val="accent4">
                      <a:satMod val="175000"/>
                      <a:alpha val="78000"/>
                    </a:schemeClr>
                  </a:glow>
                  <a:outerShdw dist="88900" dir="2700000" algn="tl" rotWithShape="0">
                    <a:srgbClr val="000000"/>
                  </a:outerShdw>
                </a:effectLst>
                <a:ea typeface="ヒラギノ角ゴ Pro W3" charset="0"/>
                <a:cs typeface="Arial" panose="020B0604020202020204" pitchFamily="34" charset="0"/>
              </a:rPr>
              <a:t>لهذا </a:t>
            </a:r>
            <a:r>
              <a:rPr lang="ar-SA" sz="5400" dirty="0">
                <a:solidFill>
                  <a:srgbClr val="FFFF00"/>
                </a:solidFill>
                <a:effectLst>
                  <a:glow rad="228600">
                    <a:schemeClr val="accent4">
                      <a:satMod val="175000"/>
                      <a:alpha val="78000"/>
                    </a:schemeClr>
                  </a:glow>
                  <a:outerShdw dist="88900" dir="2700000" algn="tl" rotWithShape="0">
                    <a:srgbClr val="000000"/>
                  </a:outerShdw>
                </a:effectLst>
                <a:ea typeface="ヒラギノ角ゴ Pro W3" charset="0"/>
                <a:cs typeface="Arial" panose="020B0604020202020204" pitchFamily="34" charset="0"/>
              </a:rPr>
              <a:t>عش هكذا</a:t>
            </a:r>
            <a:endParaRPr lang="en-US" sz="5400" dirty="0">
              <a:solidFill>
                <a:srgbClr val="FFFF00"/>
              </a:solidFill>
              <a:effectLst>
                <a:glow rad="228600">
                  <a:schemeClr val="accent4">
                    <a:satMod val="175000"/>
                    <a:alpha val="78000"/>
                  </a:schemeClr>
                </a:glow>
                <a:outerShdw dist="88900" dir="2700000" algn="tl" rotWithShape="0">
                  <a:srgbClr val="000000"/>
                </a:outerShdw>
              </a:effectLst>
              <a:ea typeface="ヒラギノ角ゴ Pro W3" charset="0"/>
              <a:cs typeface="Arial" panose="020B0604020202020204" pitchFamily="34" charset="0"/>
            </a:endParaRP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الفكرة الرئيسية في 1 كورنثوس 15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cstate="print">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ar-JO"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ثلاثة شهود أساسيين</a:t>
            </a:r>
            <a:br>
              <a:rPr lang="ar-JO"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(يوحنا 20)</a:t>
            </a:r>
            <a:endPar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مريم (1-2)</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(3-5)</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بطرس (6-9)</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87999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124930" name="Title 1"/>
          <p:cNvSpPr>
            <a:spLocks noGrp="1"/>
          </p:cNvSpPr>
          <p:nvPr>
            <p:ph type="title"/>
          </p:nvPr>
        </p:nvSpPr>
        <p:spPr>
          <a:xfrm>
            <a:off x="685800" y="44450"/>
            <a:ext cx="7772400" cy="1143000"/>
          </a:xfrm>
        </p:spPr>
        <p:txBody>
          <a:bodyPr/>
          <a:lstStyle/>
          <a:p>
            <a:r>
              <a:rPr lang="ar-JO" sz="6000" dirty="0">
                <a:solidFill>
                  <a:srgbClr val="FFFFFF"/>
                </a:solidFill>
                <a:ea typeface="ヒラギノ角ゴ Pro W3" charset="0"/>
                <a:cs typeface="Arial" panose="020B0604020202020204" pitchFamily="34" charset="0"/>
              </a:rPr>
              <a:t>حياة القيامة</a:t>
            </a:r>
            <a:endParaRPr lang="en-US" sz="6000" dirty="0">
              <a:solidFill>
                <a:srgbClr val="FFFFFF"/>
              </a:solidFill>
              <a:ea typeface="ヒラギノ角ゴ Pro W3" charset="0"/>
              <a:cs typeface="Arial" panose="020B0604020202020204" pitchFamily="34" charset="0"/>
            </a:endParaRPr>
          </a:p>
        </p:txBody>
      </p:sp>
      <p:pic>
        <p:nvPicPr>
          <p:cNvPr id="12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341438"/>
            <a:ext cx="50800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341438"/>
            <a:ext cx="3213100"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itle 1"/>
          <p:cNvSpPr txBox="1">
            <a:spLocks/>
          </p:cNvSpPr>
          <p:nvPr/>
        </p:nvSpPr>
        <p:spPr bwMode="auto">
          <a:xfrm>
            <a:off x="0" y="4941888"/>
            <a:ext cx="9144000" cy="193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إذاً يا إخوتي الأحباء كونوا راسخين غير متزعزعين مكثرين في عمل الرب كل حين عالمين أن تعبكم ليس باطلاً في الرب</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 (1 كو 15: 58)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370254569"/>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على العرض التقديمي مجاناً</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ar-JO" sz="4000">
                <a:solidFill>
                  <a:schemeClr val="bg1"/>
                </a:solidFill>
                <a:ea typeface="ＭＳ Ｐゴシック" charset="0"/>
                <a:cs typeface="Arial" panose="020B0604020202020204" pitchFamily="34" charset="0"/>
              </a:rPr>
              <a:t>الحجر قد دحرج</a:t>
            </a:r>
            <a:endParaRPr lang="en-US" dirty="0">
              <a:ea typeface="ＭＳ Ｐゴシック" charset="0"/>
              <a:cs typeface="Arial" panose="020B0604020202020204" pitchFamily="34" charset="0"/>
            </a:endParaRPr>
          </a:p>
        </p:txBody>
      </p:sp>
      <p:pic>
        <p:nvPicPr>
          <p:cNvPr id="212996" name="Picture 6" descr="stone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8B51-BC49-D7EB-E304-C06EA66AD2F6}"/>
            </a:ext>
          </a:extLst>
        </p:cNvPr>
        <p:cNvGrpSpPr/>
        <p:nvPr/>
      </p:nvGrpSpPr>
      <p:grpSpPr>
        <a:xfrm>
          <a:off x="0" y="0"/>
          <a:ext cx="0" cy="0"/>
          <a:chOff x="0" y="0"/>
          <a:chExt cx="0" cy="0"/>
        </a:xfrm>
      </p:grpSpPr>
      <p:pic>
        <p:nvPicPr>
          <p:cNvPr id="2" name="Picture 4" descr="garden_tomb_1024">
            <a:extLst>
              <a:ext uri="{FF2B5EF4-FFF2-40B4-BE49-F238E27FC236}">
                <a16:creationId xmlns:a16="http://schemas.microsoft.com/office/drawing/2014/main" id="{34E89317-F6EF-43D7-5DE8-9D072820C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26B0F52E-D40C-2A82-6600-78548DEBEA06}"/>
              </a:ext>
            </a:extLst>
          </p:cNvPr>
          <p:cNvSpPr>
            <a:spLocks noGrp="1"/>
          </p:cNvSpPr>
          <p:nvPr>
            <p:ph type="title"/>
          </p:nvPr>
        </p:nvSpPr>
        <p:spPr>
          <a:xfrm>
            <a:off x="0" y="0"/>
            <a:ext cx="4940490" cy="791570"/>
          </a:xfrm>
          <a:solidFill>
            <a:schemeClr val="accent4">
              <a:lumMod val="10000"/>
            </a:schemeClr>
          </a:solid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ar-JO" sz="5400" b="1" dirty="0">
                <a:solidFill>
                  <a:schemeClr val="tx1"/>
                </a:solidFill>
                <a:latin typeface="Arial" panose="020B0604020202020204" pitchFamily="34" charset="0"/>
                <a:ea typeface="ＭＳ Ｐゴシック" charset="0"/>
                <a:cs typeface="Arial" panose="020B0604020202020204" pitchFamily="34" charset="0"/>
              </a:rPr>
              <a:t>بستان القبر</a:t>
            </a:r>
            <a:endParaRPr lang="en-US" sz="5400" b="1">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93947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he Garden Tomb - Madain Project (en)">
            <a:extLst>
              <a:ext uri="{FF2B5EF4-FFF2-40B4-BE49-F238E27FC236}">
                <a16:creationId xmlns:a16="http://schemas.microsoft.com/office/drawing/2014/main" id="{DD1EF9C1-2316-2E1C-2AD3-DD9789372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215043" name="Rectangle 2"/>
          <p:cNvSpPr>
            <a:spLocks noGrp="1" noChangeArrowheads="1"/>
          </p:cNvSpPr>
          <p:nvPr>
            <p:ph type="title" idx="4294967295"/>
          </p:nvPr>
        </p:nvSpPr>
        <p:spPr>
          <a:xfrm>
            <a:off x="0" y="0"/>
            <a:ext cx="5672138" cy="711200"/>
          </a:xfrm>
          <a:solidFill>
            <a:schemeClr val="accent4">
              <a:lumMod val="10000"/>
            </a:schemeClr>
          </a:solid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ar-JO" sz="5400" b="1" dirty="0">
                <a:solidFill>
                  <a:schemeClr val="tx1"/>
                </a:solidFill>
                <a:latin typeface="Arial" panose="020B0604020202020204" pitchFamily="34" charset="0"/>
                <a:ea typeface="ＭＳ Ｐゴシック" charset="0"/>
                <a:cs typeface="Arial" panose="020B0604020202020204" pitchFamily="34" charset="0"/>
              </a:rPr>
              <a:t>بستان القبر</a:t>
            </a:r>
            <a:endParaRPr lang="en-US" sz="54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2673953"/>
      </p:ext>
    </p:extLst>
  </p:cSld>
  <p:clrMapOvr>
    <a:overrideClrMapping bg1="dk2" tx1="lt1" bg2="dk1" tx2="lt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a:latin typeface="Arial" panose="020B0604020202020204" pitchFamily="34" charset="0"/>
                <a:ea typeface="ＭＳ Ｐゴシック" charset="0"/>
                <a:cs typeface="Arial" panose="020B0604020202020204" pitchFamily="34" charset="0"/>
              </a:rPr>
              <a:t>أكفان</a:t>
            </a:r>
            <a:br>
              <a:rPr lang="ar-JO">
                <a:latin typeface="Arial" panose="020B0604020202020204" pitchFamily="34" charset="0"/>
                <a:ea typeface="ＭＳ Ｐゴシック" charset="0"/>
                <a:cs typeface="Arial" panose="020B0604020202020204" pitchFamily="34" charset="0"/>
              </a:rPr>
            </a:br>
            <a:r>
              <a:rPr lang="ar-JO">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ت. زيارة النسوة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186</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5-8، مرقس 16: 2-8، لوقا 24: 1-8، يوحنا 20: 1</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كانت النسوة الثلاثة يتناقشن كيف سيفتحن القبر لاحظوا أنه مفتوح وعند دخولهن رأين ملاكين، أحدهم أعلن قيامة المسيح وطلب منهن أن يخبرن بطرس والتلاميذ لمقابلة المسيح في الجليل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90" y="137317"/>
            <a:ext cx="3139660" cy="2431298"/>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28: 1-15</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24: 1-47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4377376"/>
            <a:ext cx="1291868" cy="4187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1" name="Group 10"/>
          <p:cNvGrpSpPr/>
          <p:nvPr/>
        </p:nvGrpSpPr>
        <p:grpSpPr>
          <a:xfrm>
            <a:off x="6372200" y="116633"/>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3005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276" name="Text Box 4"/>
          <p:cNvSpPr txBox="1">
            <a:spLocks noChangeArrowheads="1"/>
          </p:cNvSpPr>
          <p:nvPr/>
        </p:nvSpPr>
        <p:spPr bwMode="auto">
          <a:xfrm>
            <a:off x="457201" y="1043736"/>
            <a:ext cx="8534142" cy="5585664"/>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a:t>
            </a: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لكوت</a:t>
            </a: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الدلالة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الت</a:t>
            </a: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فسير</a:t>
            </a:r>
            <a:endPar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الأسلوب الرائع</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a:t>
            </a: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رسالة </a:t>
            </a: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a:t>
            </a: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عالمية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الروح القدس</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الأمم</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الشمولية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kumimoji="0" lang="ar-SA"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a:t>
            </a: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عظات</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3476"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١٢٣</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Arial" panose="020B0604020202020204" pitchFamily="34" charset="0"/>
              </a:rPr>
              <a:t>الخصائص الرئيسية لأعمال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1043736"/>
            <a:ext cx="4347931" cy="558566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34494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7" name="Rectangle 6">
            <a:extLst>
              <a:ext uri="{FF2B5EF4-FFF2-40B4-BE49-F238E27FC236}">
                <a16:creationId xmlns:a16="http://schemas.microsoft.com/office/drawing/2014/main" id="{FD975908-4D26-0A13-1BA8-C8AF6668D2CB}"/>
              </a:ext>
            </a:extLst>
          </p:cNvPr>
          <p:cNvSpPr/>
          <p:nvPr/>
        </p:nvSpPr>
        <p:spPr>
          <a:xfrm>
            <a:off x="-6350" y="5631647"/>
            <a:ext cx="9097963" cy="664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١ كورنثوس ١٥ : ٢٠</a:t>
            </a:r>
          </a:p>
        </p:txBody>
      </p:sp>
      <p:sp>
        <p:nvSpPr>
          <p:cNvPr id="8" name="TextBox 7">
            <a:extLst>
              <a:ext uri="{FF2B5EF4-FFF2-40B4-BE49-F238E27FC236}">
                <a16:creationId xmlns:a16="http://schemas.microsoft.com/office/drawing/2014/main" id="{CF5E7F97-E89D-0748-93F2-4656FCB01572}"/>
              </a:ext>
            </a:extLst>
          </p:cNvPr>
          <p:cNvSpPr txBox="1"/>
          <p:nvPr/>
        </p:nvSpPr>
        <p:spPr>
          <a:xfrm>
            <a:off x="144899" y="6257190"/>
            <a:ext cx="8847852" cy="646331"/>
          </a:xfrm>
          <a:prstGeom prst="rect">
            <a:avLst/>
          </a:prstGeom>
          <a:noFill/>
        </p:spPr>
        <p:txBody>
          <a:bodyPr wrap="square">
            <a:spAutoFit/>
          </a:bodyP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0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ＭＳ Ｐゴシック" charset="0"/>
                <a:cs typeface="Arial" panose="020B0604020202020204" pitchFamily="34" charset="0"/>
              </a:rPr>
              <a:t>المسيح هو الوحيد الذي قام على الإطلاق، ولكن على هذا النحو، فهو أيضًا الأول من بين الكثيرين الذين سينضمون إلى جسد مُقام.</a:t>
            </a:r>
          </a:p>
        </p:txBody>
      </p:sp>
    </p:spTree>
    <p:extLst>
      <p:ext uri="{BB962C8B-B14F-4D97-AF65-F5344CB8AC3E}">
        <p14:creationId xmlns:p14="http://schemas.microsoft.com/office/powerpoint/2010/main" val="11412585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1000" fill="hold"/>
                                        <p:tgtEl>
                                          <p:spTgt spid="7"/>
                                        </p:tgtEl>
                                        <p:attrNameLst>
                                          <p:attrName>ppt_w</p:attrName>
                                        </p:attrNameLst>
                                      </p:cBhvr>
                                      <p:tavLst>
                                        <p:tav tm="0">
                                          <p:val>
                                            <p:strVal val="#ppt_w*0.70"/>
                                          </p:val>
                                        </p:tav>
                                        <p:tav tm="100000">
                                          <p:val>
                                            <p:strVal val="#ppt_w"/>
                                          </p:val>
                                        </p:tav>
                                      </p:tavLst>
                                    </p:anim>
                                    <p:anim calcmode="lin" valueType="num">
                                      <p:cBhvr>
                                        <p:cTn id="87" dur="1000" fill="hold"/>
                                        <p:tgtEl>
                                          <p:spTgt spid="7"/>
                                        </p:tgtEl>
                                        <p:attrNameLst>
                                          <p:attrName>ppt_h</p:attrName>
                                        </p:attrNameLst>
                                      </p:cBhvr>
                                      <p:tavLst>
                                        <p:tav tm="0">
                                          <p:val>
                                            <p:strVal val="#ppt_h"/>
                                          </p:val>
                                        </p:tav>
                                        <p:tav tm="100000">
                                          <p:val>
                                            <p:strVal val="#ppt_h"/>
                                          </p:val>
                                        </p:tav>
                                      </p:tavLst>
                                    </p:anim>
                                    <p:animEffect transition="in" filter="fade">
                                      <p:cBhvr>
                                        <p:cTn id="88" dur="10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55"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p:cTn id="97" dur="1000" fill="hold"/>
                                        <p:tgtEl>
                                          <p:spTgt spid="42"/>
                                        </p:tgtEl>
                                        <p:attrNameLst>
                                          <p:attrName>ppt_w</p:attrName>
                                        </p:attrNameLst>
                                      </p:cBhvr>
                                      <p:tavLst>
                                        <p:tav tm="0">
                                          <p:val>
                                            <p:strVal val="#ppt_w*0.70"/>
                                          </p:val>
                                        </p:tav>
                                        <p:tav tm="100000">
                                          <p:val>
                                            <p:strVal val="#ppt_w"/>
                                          </p:val>
                                        </p:tav>
                                      </p:tavLst>
                                    </p:anim>
                                    <p:anim calcmode="lin" valueType="num">
                                      <p:cBhvr>
                                        <p:cTn id="98" dur="1000" fill="hold"/>
                                        <p:tgtEl>
                                          <p:spTgt spid="42"/>
                                        </p:tgtEl>
                                        <p:attrNameLst>
                                          <p:attrName>ppt_h</p:attrName>
                                        </p:attrNameLst>
                                      </p:cBhvr>
                                      <p:tavLst>
                                        <p:tav tm="0">
                                          <p:val>
                                            <p:strVal val="#ppt_h"/>
                                          </p:val>
                                        </p:tav>
                                        <p:tav tm="100000">
                                          <p:val>
                                            <p:strVal val="#ppt_h"/>
                                          </p:val>
                                        </p:tav>
                                      </p:tavLst>
                                    </p:anim>
                                    <p:animEffect transition="in" filter="fade">
                                      <p:cBhvr>
                                        <p:cTn id="99" dur="10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nodeType="clickEffect">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1000" fill="hold"/>
                                        <p:tgtEl>
                                          <p:spTgt spid="43"/>
                                        </p:tgtEl>
                                        <p:attrNameLst>
                                          <p:attrName>ppt_w</p:attrName>
                                        </p:attrNameLst>
                                      </p:cBhvr>
                                      <p:tavLst>
                                        <p:tav tm="0">
                                          <p:val>
                                            <p:strVal val="#ppt_w*0.70"/>
                                          </p:val>
                                        </p:tav>
                                        <p:tav tm="100000">
                                          <p:val>
                                            <p:strVal val="#ppt_w"/>
                                          </p:val>
                                        </p:tav>
                                      </p:tavLst>
                                    </p:anim>
                                    <p:anim calcmode="lin" valueType="num">
                                      <p:cBhvr>
                                        <p:cTn id="105" dur="1000" fill="hold"/>
                                        <p:tgtEl>
                                          <p:spTgt spid="43"/>
                                        </p:tgtEl>
                                        <p:attrNameLst>
                                          <p:attrName>ppt_h</p:attrName>
                                        </p:attrNameLst>
                                      </p:cBhvr>
                                      <p:tavLst>
                                        <p:tav tm="0">
                                          <p:val>
                                            <p:strVal val="#ppt_h"/>
                                          </p:val>
                                        </p:tav>
                                        <p:tav tm="100000">
                                          <p:val>
                                            <p:strVal val="#ppt_h"/>
                                          </p:val>
                                        </p:tav>
                                      </p:tavLst>
                                    </p:anim>
                                    <p:animEffect transition="in" filter="fade">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55"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000" fill="hold"/>
                                        <p:tgtEl>
                                          <p:spTgt spid="44"/>
                                        </p:tgtEl>
                                        <p:attrNameLst>
                                          <p:attrName>ppt_w</p:attrName>
                                        </p:attrNameLst>
                                      </p:cBhvr>
                                      <p:tavLst>
                                        <p:tav tm="0">
                                          <p:val>
                                            <p:strVal val="#ppt_w*0.70"/>
                                          </p:val>
                                        </p:tav>
                                        <p:tav tm="100000">
                                          <p:val>
                                            <p:strVal val="#ppt_w"/>
                                          </p:val>
                                        </p:tav>
                                      </p:tavLst>
                                    </p:anim>
                                    <p:anim calcmode="lin" valueType="num">
                                      <p:cBhvr>
                                        <p:cTn id="112" dur="1000" fill="hold"/>
                                        <p:tgtEl>
                                          <p:spTgt spid="44"/>
                                        </p:tgtEl>
                                        <p:attrNameLst>
                                          <p:attrName>ppt_h</p:attrName>
                                        </p:attrNameLst>
                                      </p:cBhvr>
                                      <p:tavLst>
                                        <p:tav tm="0">
                                          <p:val>
                                            <p:strVal val="#ppt_h"/>
                                          </p:val>
                                        </p:tav>
                                        <p:tav tm="100000">
                                          <p:val>
                                            <p:strVal val="#ppt_h"/>
                                          </p:val>
                                        </p:tav>
                                      </p:tavLst>
                                    </p:anim>
                                    <p:animEffect transition="in" filter="fade">
                                      <p:cBhvr>
                                        <p:cTn id="11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367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ar-JO" dirty="0">
                <a:effectLst/>
                <a:ea typeface="+mj-ea"/>
                <a:cs typeface="+mj-cs"/>
              </a:rPr>
              <a:t>الباكورة : </a:t>
            </a:r>
            <a:br>
              <a:rPr lang="ar-JO" dirty="0">
                <a:effectLst/>
                <a:ea typeface="+mj-ea"/>
                <a:cs typeface="+mj-cs"/>
              </a:rPr>
            </a:br>
            <a:r>
              <a:rPr lang="ar-JO" dirty="0">
                <a:effectLst/>
                <a:ea typeface="+mj-ea"/>
                <a:cs typeface="+mj-cs"/>
              </a:rPr>
              <a:t>تقدمات الحزم</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algn="r" rtl="1" eaLnBrk="1" hangingPunct="1"/>
            <a:r>
              <a:rPr lang="ar-JO" altLang="en-US" sz="3200" dirty="0"/>
              <a:t>حصدت في أقصى شمال إسرائيل</a:t>
            </a:r>
            <a:endParaRPr lang="en-US" altLang="en-US" sz="3200" dirty="0"/>
          </a:p>
          <a:p>
            <a:pPr algn="r" rtl="1" eaLnBrk="1" hangingPunct="1"/>
            <a:r>
              <a:rPr lang="ar-JO" altLang="en-US" sz="3200" dirty="0"/>
              <a:t>أحضرت إلى أورشليم</a:t>
            </a:r>
            <a:endParaRPr lang="en-US" altLang="en-US" sz="3200" dirty="0"/>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tx1"/>
          </a:solidFill>
          <a:ln w="9525">
            <a:solidFill>
              <a:srgbClr val="FF0000"/>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579964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707" y="-26988"/>
            <a:ext cx="9176707" cy="702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حصدت في أقصى شمال إسرائيل</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أحضرت إلى أورشليم</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رددت أمام الرب</a:t>
            </a:r>
            <a:endParaRPr kumimoji="0" lang="en-US" altLang="en-US" sz="28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ar-JO" altLang="en-US" b="1" dirty="0">
                <a:cs typeface="Arial" pitchFamily="34" charset="0"/>
              </a:rPr>
              <a:t>تقدمات     الباكورة     للهيكل</a:t>
            </a:r>
            <a:endParaRPr lang="en-US" altLang="en-US" b="1" dirty="0">
              <a:cs typeface="Arial" pitchFamily="34" charset="0"/>
            </a:endParaRPr>
          </a:p>
        </p:txBody>
      </p:sp>
      <p:sp>
        <p:nvSpPr>
          <p:cNvPr id="88071"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958029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ث. تقرير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187</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9-12، يوحنا 20: 2-10</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قامت النسوة بالرغم من الإعلان الملائكي بإخبار التلاميذ أنهم لا يعلمن مكان الجسد يعلن أنهن لا يفهمن أهمية القيامة، مما يدفع بطكرس ويوحنا للركض غلى القبر للتحقق من الأمر بأنفسهم مما ينتج إيمان يوحنا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14"/>
          <p:cNvSpPr>
            <a:spLocks noChangeArrowheads="1"/>
          </p:cNvSpPr>
          <p:nvPr/>
        </p:nvSpPr>
        <p:spPr bwMode="auto">
          <a:xfrm>
            <a:off x="-56510" y="7798"/>
            <a:ext cx="9200509"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8530" name="Rectangle 115"/>
          <p:cNvSpPr>
            <a:spLocks noChangeArrowheads="1"/>
          </p:cNvSpPr>
          <p:nvPr/>
        </p:nvSpPr>
        <p:spPr bwMode="auto">
          <a:xfrm>
            <a:off x="13302" y="1354344"/>
            <a:ext cx="1676400" cy="5486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8531" name="Rectangle 114"/>
          <p:cNvSpPr>
            <a:spLocks noChangeArrowheads="1"/>
          </p:cNvSpPr>
          <p:nvPr/>
        </p:nvSpPr>
        <p:spPr bwMode="auto">
          <a:xfrm>
            <a:off x="1676400" y="609601"/>
            <a:ext cx="7467600" cy="7620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370"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١٣٦</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78533" name="Group 4"/>
          <p:cNvGrpSpPr>
            <a:grpSpLocks/>
          </p:cNvGrpSpPr>
          <p:nvPr/>
        </p:nvGrpSpPr>
        <p:grpSpPr bwMode="auto">
          <a:xfrm>
            <a:off x="0" y="609600"/>
            <a:ext cx="9144000" cy="6248400"/>
            <a:chOff x="0" y="0"/>
            <a:chExt cx="4056" cy="4681"/>
          </a:xfrm>
        </p:grpSpPr>
        <p:grpSp>
          <p:nvGrpSpPr>
            <p:cNvPr id="278535" name="Group 5"/>
            <p:cNvGrpSpPr>
              <a:grpSpLocks/>
            </p:cNvGrpSpPr>
            <p:nvPr/>
          </p:nvGrpSpPr>
          <p:grpSpPr bwMode="auto">
            <a:xfrm>
              <a:off x="0" y="0"/>
              <a:ext cx="744" cy="537"/>
              <a:chOff x="0" y="0"/>
              <a:chExt cx="744" cy="537"/>
            </a:xfrm>
          </p:grpSpPr>
          <p:sp>
            <p:nvSpPr>
              <p:cNvPr id="58374" name="Rectangle 6"/>
              <p:cNvSpPr>
                <a:spLocks noChangeArrowheads="1"/>
              </p:cNvSpPr>
              <p:nvPr/>
            </p:nvSpPr>
            <p:spPr bwMode="auto">
              <a:xfrm>
                <a:off x="32" y="0"/>
                <a:ext cx="682"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375" name="Rectangle 7"/>
              <p:cNvSpPr>
                <a:spLocks noChangeArrowheads="1"/>
              </p:cNvSpPr>
              <p:nvPr/>
            </p:nvSpPr>
            <p:spPr bwMode="auto">
              <a:xfrm>
                <a:off x="0" y="0"/>
                <a:ext cx="74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36" name="Group 8"/>
            <p:cNvGrpSpPr>
              <a:grpSpLocks/>
            </p:cNvGrpSpPr>
            <p:nvPr/>
          </p:nvGrpSpPr>
          <p:grpSpPr bwMode="auto">
            <a:xfrm>
              <a:off x="744" y="0"/>
              <a:ext cx="1104" cy="537"/>
              <a:chOff x="744" y="0"/>
              <a:chExt cx="1104" cy="537"/>
            </a:xfrm>
          </p:grpSpPr>
          <p:sp>
            <p:nvSpPr>
              <p:cNvPr id="58377" name="Rectangle 9"/>
              <p:cNvSpPr>
                <a:spLocks noChangeArrowheads="1"/>
              </p:cNvSpPr>
              <p:nvPr/>
            </p:nvSpPr>
            <p:spPr bwMode="auto">
              <a:xfrm>
                <a:off x="776" y="0"/>
                <a:ext cx="1040"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أعمال الرسل</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٢: ١٤-٣٩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78" name="Rectangle 10"/>
              <p:cNvSpPr>
                <a:spLocks noChangeArrowheads="1"/>
              </p:cNvSpPr>
              <p:nvPr/>
            </p:nvSpPr>
            <p:spPr bwMode="auto">
              <a:xfrm>
                <a:off x="744" y="0"/>
                <a:ext cx="1103"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37" name="Group 11"/>
            <p:cNvGrpSpPr>
              <a:grpSpLocks/>
            </p:cNvGrpSpPr>
            <p:nvPr/>
          </p:nvGrpSpPr>
          <p:grpSpPr bwMode="auto">
            <a:xfrm>
              <a:off x="1848" y="0"/>
              <a:ext cx="1104" cy="537"/>
              <a:chOff x="1848" y="0"/>
              <a:chExt cx="1104" cy="537"/>
            </a:xfrm>
          </p:grpSpPr>
          <p:sp>
            <p:nvSpPr>
              <p:cNvPr id="58380" name="Rectangle 12"/>
              <p:cNvSpPr>
                <a:spLocks noChangeArrowheads="1"/>
              </p:cNvSpPr>
              <p:nvPr/>
            </p:nvSpPr>
            <p:spPr bwMode="auto">
              <a:xfrm>
                <a:off x="1879"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أعمال الرسل</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١٣: ١٦-٤١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81" name="Rectangle 13"/>
              <p:cNvSpPr>
                <a:spLocks noChangeArrowheads="1"/>
              </p:cNvSpPr>
              <p:nvPr/>
            </p:nvSpPr>
            <p:spPr bwMode="auto">
              <a:xfrm>
                <a:off x="1848"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38" name="Group 14"/>
            <p:cNvGrpSpPr>
              <a:grpSpLocks/>
            </p:cNvGrpSpPr>
            <p:nvPr/>
          </p:nvGrpSpPr>
          <p:grpSpPr bwMode="auto">
            <a:xfrm>
              <a:off x="2952" y="0"/>
              <a:ext cx="1104" cy="537"/>
              <a:chOff x="2952" y="0"/>
              <a:chExt cx="1104" cy="537"/>
            </a:xfrm>
          </p:grpSpPr>
          <p:sp>
            <p:nvSpPr>
              <p:cNvPr id="58383" name="Rectangle 15"/>
              <p:cNvSpPr>
                <a:spLocks noChangeArrowheads="1"/>
              </p:cNvSpPr>
              <p:nvPr/>
            </p:nvSpPr>
            <p:spPr bwMode="auto">
              <a:xfrm>
                <a:off x="2984"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أعمال الرسل</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١٧: ٢٠-٣١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84" name="Rectangle 16"/>
              <p:cNvSpPr>
                <a:spLocks noChangeArrowheads="1"/>
              </p:cNvSpPr>
              <p:nvPr/>
            </p:nvSpPr>
            <p:spPr bwMode="auto">
              <a:xfrm>
                <a:off x="2952"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39" name="Group 17"/>
            <p:cNvGrpSpPr>
              <a:grpSpLocks/>
            </p:cNvGrpSpPr>
            <p:nvPr/>
          </p:nvGrpSpPr>
          <p:grpSpPr bwMode="auto">
            <a:xfrm>
              <a:off x="0" y="537"/>
              <a:ext cx="744" cy="403"/>
              <a:chOff x="0" y="537"/>
              <a:chExt cx="744" cy="403"/>
            </a:xfrm>
          </p:grpSpPr>
          <p:sp>
            <p:nvSpPr>
              <p:cNvPr id="58386" name="Rectangle 18"/>
              <p:cNvSpPr>
                <a:spLocks noChangeArrowheads="1"/>
              </p:cNvSpPr>
              <p:nvPr/>
            </p:nvSpPr>
            <p:spPr bwMode="auto">
              <a:xfrm>
                <a:off x="32" y="541"/>
                <a:ext cx="682"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المتكلم</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87" name="Rectangle 19"/>
              <p:cNvSpPr>
                <a:spLocks noChangeArrowheads="1"/>
              </p:cNvSpPr>
              <p:nvPr/>
            </p:nvSpPr>
            <p:spPr bwMode="auto">
              <a:xfrm>
                <a:off x="0" y="541"/>
                <a:ext cx="74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0" name="Group 20"/>
            <p:cNvGrpSpPr>
              <a:grpSpLocks/>
            </p:cNvGrpSpPr>
            <p:nvPr/>
          </p:nvGrpSpPr>
          <p:grpSpPr bwMode="auto">
            <a:xfrm>
              <a:off x="744" y="537"/>
              <a:ext cx="1104" cy="403"/>
              <a:chOff x="744" y="537"/>
              <a:chExt cx="1104" cy="403"/>
            </a:xfrm>
          </p:grpSpPr>
          <p:sp>
            <p:nvSpPr>
              <p:cNvPr id="58389" name="Rectangle 21"/>
              <p:cNvSpPr>
                <a:spLocks noChangeArrowheads="1"/>
              </p:cNvSpPr>
              <p:nvPr/>
            </p:nvSpPr>
            <p:spPr bwMode="auto">
              <a:xfrm>
                <a:off x="776" y="541"/>
                <a:ext cx="1040"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بطرس</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90" name="Rectangle 22"/>
              <p:cNvSpPr>
                <a:spLocks noChangeArrowheads="1"/>
              </p:cNvSpPr>
              <p:nvPr/>
            </p:nvSpPr>
            <p:spPr bwMode="auto">
              <a:xfrm>
                <a:off x="744" y="541"/>
                <a:ext cx="1103"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1" name="Group 23"/>
            <p:cNvGrpSpPr>
              <a:grpSpLocks/>
            </p:cNvGrpSpPr>
            <p:nvPr/>
          </p:nvGrpSpPr>
          <p:grpSpPr bwMode="auto">
            <a:xfrm>
              <a:off x="1848" y="537"/>
              <a:ext cx="1104" cy="403"/>
              <a:chOff x="1848" y="537"/>
              <a:chExt cx="1104" cy="403"/>
            </a:xfrm>
          </p:grpSpPr>
          <p:sp>
            <p:nvSpPr>
              <p:cNvPr id="58392" name="Rectangle 24"/>
              <p:cNvSpPr>
                <a:spLocks noChangeArrowheads="1"/>
              </p:cNvSpPr>
              <p:nvPr/>
            </p:nvSpPr>
            <p:spPr bwMode="auto">
              <a:xfrm>
                <a:off x="1879"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بولس</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93" name="Rectangle 25"/>
              <p:cNvSpPr>
                <a:spLocks noChangeArrowheads="1"/>
              </p:cNvSpPr>
              <p:nvPr/>
            </p:nvSpPr>
            <p:spPr bwMode="auto">
              <a:xfrm>
                <a:off x="1848"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2" name="Group 26"/>
            <p:cNvGrpSpPr>
              <a:grpSpLocks/>
            </p:cNvGrpSpPr>
            <p:nvPr/>
          </p:nvGrpSpPr>
          <p:grpSpPr bwMode="auto">
            <a:xfrm>
              <a:off x="2952" y="537"/>
              <a:ext cx="1104" cy="403"/>
              <a:chOff x="2952" y="537"/>
              <a:chExt cx="1104" cy="403"/>
            </a:xfrm>
          </p:grpSpPr>
          <p:sp>
            <p:nvSpPr>
              <p:cNvPr id="58395" name="Rectangle 27"/>
              <p:cNvSpPr>
                <a:spLocks noChangeArrowheads="1"/>
              </p:cNvSpPr>
              <p:nvPr/>
            </p:nvSpPr>
            <p:spPr bwMode="auto">
              <a:xfrm>
                <a:off x="2984"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بولس</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96" name="Rectangle 28"/>
              <p:cNvSpPr>
                <a:spLocks noChangeArrowheads="1"/>
              </p:cNvSpPr>
              <p:nvPr/>
            </p:nvSpPr>
            <p:spPr bwMode="auto">
              <a:xfrm>
                <a:off x="2952"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3" name="Group 29"/>
            <p:cNvGrpSpPr>
              <a:grpSpLocks/>
            </p:cNvGrpSpPr>
            <p:nvPr/>
          </p:nvGrpSpPr>
          <p:grpSpPr bwMode="auto">
            <a:xfrm>
              <a:off x="0" y="940"/>
              <a:ext cx="744" cy="518"/>
              <a:chOff x="0" y="940"/>
              <a:chExt cx="744" cy="518"/>
            </a:xfrm>
          </p:grpSpPr>
          <p:sp>
            <p:nvSpPr>
              <p:cNvPr id="58398" name="Rectangle 30"/>
              <p:cNvSpPr>
                <a:spLocks noChangeArrowheads="1"/>
              </p:cNvSpPr>
              <p:nvPr/>
            </p:nvSpPr>
            <p:spPr bwMode="auto">
              <a:xfrm>
                <a:off x="32" y="940"/>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المستمع</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399" name="Rectangle 31"/>
              <p:cNvSpPr>
                <a:spLocks noChangeArrowheads="1"/>
              </p:cNvSpPr>
              <p:nvPr/>
            </p:nvSpPr>
            <p:spPr bwMode="auto">
              <a:xfrm>
                <a:off x="0" y="940"/>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4" name="Group 32"/>
            <p:cNvGrpSpPr>
              <a:grpSpLocks/>
            </p:cNvGrpSpPr>
            <p:nvPr/>
          </p:nvGrpSpPr>
          <p:grpSpPr bwMode="auto">
            <a:xfrm>
              <a:off x="744" y="940"/>
              <a:ext cx="1104" cy="518"/>
              <a:chOff x="744" y="940"/>
              <a:chExt cx="1104" cy="518"/>
            </a:xfrm>
          </p:grpSpPr>
          <p:sp>
            <p:nvSpPr>
              <p:cNvPr id="58401" name="Rectangle 33"/>
              <p:cNvSpPr>
                <a:spLocks noChangeArrowheads="1"/>
              </p:cNvSpPr>
              <p:nvPr/>
            </p:nvSpPr>
            <p:spPr bwMode="auto">
              <a:xfrm>
                <a:off x="776" y="940"/>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اليهود</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02" name="Rectangle 34"/>
              <p:cNvSpPr>
                <a:spLocks noChangeArrowheads="1"/>
              </p:cNvSpPr>
              <p:nvPr/>
            </p:nvSpPr>
            <p:spPr bwMode="auto">
              <a:xfrm>
                <a:off x="744" y="940"/>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5" name="Group 35"/>
            <p:cNvGrpSpPr>
              <a:grpSpLocks/>
            </p:cNvGrpSpPr>
            <p:nvPr/>
          </p:nvGrpSpPr>
          <p:grpSpPr bwMode="auto">
            <a:xfrm>
              <a:off x="1848" y="940"/>
              <a:ext cx="1104" cy="518"/>
              <a:chOff x="1848" y="940"/>
              <a:chExt cx="1104" cy="518"/>
            </a:xfrm>
          </p:grpSpPr>
          <p:sp>
            <p:nvSpPr>
              <p:cNvPr id="58404" name="Rectangle 36"/>
              <p:cNvSpPr>
                <a:spLocks noChangeArrowheads="1"/>
              </p:cNvSpPr>
              <p:nvPr/>
            </p:nvSpPr>
            <p:spPr bwMode="auto">
              <a:xfrm>
                <a:off x="1879"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اليهود والأمميون خائفي الرب</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05" name="Rectangle 37"/>
              <p:cNvSpPr>
                <a:spLocks noChangeArrowheads="1"/>
              </p:cNvSpPr>
              <p:nvPr/>
            </p:nvSpPr>
            <p:spPr bwMode="auto">
              <a:xfrm>
                <a:off x="1848"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6" name="Group 38"/>
            <p:cNvGrpSpPr>
              <a:grpSpLocks/>
            </p:cNvGrpSpPr>
            <p:nvPr/>
          </p:nvGrpSpPr>
          <p:grpSpPr bwMode="auto">
            <a:xfrm>
              <a:off x="2952" y="940"/>
              <a:ext cx="1104" cy="518"/>
              <a:chOff x="2952" y="940"/>
              <a:chExt cx="1104" cy="518"/>
            </a:xfrm>
          </p:grpSpPr>
          <p:sp>
            <p:nvSpPr>
              <p:cNvPr id="58407" name="Rectangle 39"/>
              <p:cNvSpPr>
                <a:spLocks noChangeArrowheads="1"/>
              </p:cNvSpPr>
              <p:nvPr/>
            </p:nvSpPr>
            <p:spPr bwMode="auto">
              <a:xfrm>
                <a:off x="2984"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الأمميون الوثنيون</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08" name="Rectangle 40"/>
              <p:cNvSpPr>
                <a:spLocks noChangeArrowheads="1"/>
              </p:cNvSpPr>
              <p:nvPr/>
            </p:nvSpPr>
            <p:spPr bwMode="auto">
              <a:xfrm>
                <a:off x="2952"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7" name="Group 41"/>
            <p:cNvGrpSpPr>
              <a:grpSpLocks/>
            </p:cNvGrpSpPr>
            <p:nvPr/>
          </p:nvGrpSpPr>
          <p:grpSpPr bwMode="auto">
            <a:xfrm>
              <a:off x="0" y="1458"/>
              <a:ext cx="744" cy="403"/>
              <a:chOff x="0" y="1458"/>
              <a:chExt cx="744" cy="403"/>
            </a:xfrm>
          </p:grpSpPr>
          <p:sp>
            <p:nvSpPr>
              <p:cNvPr id="58410" name="Rectangle 42"/>
              <p:cNvSpPr>
                <a:spLocks noChangeArrowheads="1"/>
              </p:cNvSpPr>
              <p:nvPr/>
            </p:nvSpPr>
            <p:spPr bwMode="auto">
              <a:xfrm>
                <a:off x="32" y="1458"/>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المدينة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11" name="Rectangle 43"/>
              <p:cNvSpPr>
                <a:spLocks noChangeArrowheads="1"/>
              </p:cNvSpPr>
              <p:nvPr/>
            </p:nvSpPr>
            <p:spPr bwMode="auto">
              <a:xfrm>
                <a:off x="0" y="1458"/>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8" name="Group 44"/>
            <p:cNvGrpSpPr>
              <a:grpSpLocks/>
            </p:cNvGrpSpPr>
            <p:nvPr/>
          </p:nvGrpSpPr>
          <p:grpSpPr bwMode="auto">
            <a:xfrm>
              <a:off x="744" y="1458"/>
              <a:ext cx="1104" cy="403"/>
              <a:chOff x="744" y="1458"/>
              <a:chExt cx="1104" cy="403"/>
            </a:xfrm>
          </p:grpSpPr>
          <p:sp>
            <p:nvSpPr>
              <p:cNvPr id="58413" name="Rectangle 45"/>
              <p:cNvSpPr>
                <a:spLocks noChangeArrowheads="1"/>
              </p:cNvSpPr>
              <p:nvPr/>
            </p:nvSpPr>
            <p:spPr bwMode="auto">
              <a:xfrm>
                <a:off x="776" y="1458"/>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أورشليم</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14" name="Rectangle 46"/>
              <p:cNvSpPr>
                <a:spLocks noChangeArrowheads="1"/>
              </p:cNvSpPr>
              <p:nvPr/>
            </p:nvSpPr>
            <p:spPr bwMode="auto">
              <a:xfrm>
                <a:off x="744" y="1458"/>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49" name="Group 47"/>
            <p:cNvGrpSpPr>
              <a:grpSpLocks/>
            </p:cNvGrpSpPr>
            <p:nvPr/>
          </p:nvGrpSpPr>
          <p:grpSpPr bwMode="auto">
            <a:xfrm>
              <a:off x="1848" y="1458"/>
              <a:ext cx="1104" cy="403"/>
              <a:chOff x="1848" y="1458"/>
              <a:chExt cx="1104" cy="403"/>
            </a:xfrm>
          </p:grpSpPr>
          <p:sp>
            <p:nvSpPr>
              <p:cNvPr id="58416" name="Rectangle 48"/>
              <p:cNvSpPr>
                <a:spLocks noChangeArrowheads="1"/>
              </p:cNvSpPr>
              <p:nvPr/>
            </p:nvSpPr>
            <p:spPr bwMode="auto">
              <a:xfrm>
                <a:off x="1879"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أنطاكية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17" name="Rectangle 49"/>
              <p:cNvSpPr>
                <a:spLocks noChangeArrowheads="1"/>
              </p:cNvSpPr>
              <p:nvPr/>
            </p:nvSpPr>
            <p:spPr bwMode="auto">
              <a:xfrm>
                <a:off x="1848"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0" name="Group 50"/>
            <p:cNvGrpSpPr>
              <a:grpSpLocks/>
            </p:cNvGrpSpPr>
            <p:nvPr/>
          </p:nvGrpSpPr>
          <p:grpSpPr bwMode="auto">
            <a:xfrm>
              <a:off x="2952" y="1458"/>
              <a:ext cx="1104" cy="403"/>
              <a:chOff x="2952" y="1458"/>
              <a:chExt cx="1104" cy="403"/>
            </a:xfrm>
          </p:grpSpPr>
          <p:sp>
            <p:nvSpPr>
              <p:cNvPr id="58419" name="Rectangle 51"/>
              <p:cNvSpPr>
                <a:spLocks noChangeArrowheads="1"/>
              </p:cNvSpPr>
              <p:nvPr/>
            </p:nvSpPr>
            <p:spPr bwMode="auto">
              <a:xfrm>
                <a:off x="2984"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أثينا</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20" name="Rectangle 52"/>
              <p:cNvSpPr>
                <a:spLocks noChangeArrowheads="1"/>
              </p:cNvSpPr>
              <p:nvPr/>
            </p:nvSpPr>
            <p:spPr bwMode="auto">
              <a:xfrm>
                <a:off x="2952"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1" name="Group 53"/>
            <p:cNvGrpSpPr>
              <a:grpSpLocks/>
            </p:cNvGrpSpPr>
            <p:nvPr/>
          </p:nvGrpSpPr>
          <p:grpSpPr bwMode="auto">
            <a:xfrm>
              <a:off x="0" y="1861"/>
              <a:ext cx="744" cy="518"/>
              <a:chOff x="0" y="1861"/>
              <a:chExt cx="744" cy="518"/>
            </a:xfrm>
          </p:grpSpPr>
          <p:sp>
            <p:nvSpPr>
              <p:cNvPr id="58422" name="Rectangle 54"/>
              <p:cNvSpPr>
                <a:spLocks noChangeArrowheads="1"/>
              </p:cNvSpPr>
              <p:nvPr/>
            </p:nvSpPr>
            <p:spPr bwMode="auto">
              <a:xfrm>
                <a:off x="32" y="1861"/>
                <a:ext cx="682"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المكان</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23" name="Rectangle 55"/>
              <p:cNvSpPr>
                <a:spLocks noChangeArrowheads="1"/>
              </p:cNvSpPr>
              <p:nvPr/>
            </p:nvSpPr>
            <p:spPr bwMode="auto">
              <a:xfrm>
                <a:off x="0" y="1861"/>
                <a:ext cx="74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2" name="Group 56"/>
            <p:cNvGrpSpPr>
              <a:grpSpLocks/>
            </p:cNvGrpSpPr>
            <p:nvPr/>
          </p:nvGrpSpPr>
          <p:grpSpPr bwMode="auto">
            <a:xfrm>
              <a:off x="744" y="1861"/>
              <a:ext cx="1104" cy="518"/>
              <a:chOff x="744" y="1861"/>
              <a:chExt cx="1104" cy="518"/>
            </a:xfrm>
          </p:grpSpPr>
          <p:sp>
            <p:nvSpPr>
              <p:cNvPr id="58425" name="Rectangle 57"/>
              <p:cNvSpPr>
                <a:spLocks noChangeArrowheads="1"/>
              </p:cNvSpPr>
              <p:nvPr/>
            </p:nvSpPr>
            <p:spPr bwMode="auto">
              <a:xfrm>
                <a:off x="776" y="1861"/>
                <a:ext cx="1040"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البيت ع٢</a:t>
                </a:r>
              </a:p>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الهيكل لو ٢٤: ٥٣</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26" name="Rectangle 58"/>
              <p:cNvSpPr>
                <a:spLocks noChangeArrowheads="1"/>
              </p:cNvSpPr>
              <p:nvPr/>
            </p:nvSpPr>
            <p:spPr bwMode="auto">
              <a:xfrm>
                <a:off x="744" y="1861"/>
                <a:ext cx="1103"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3" name="Group 59"/>
            <p:cNvGrpSpPr>
              <a:grpSpLocks/>
            </p:cNvGrpSpPr>
            <p:nvPr/>
          </p:nvGrpSpPr>
          <p:grpSpPr bwMode="auto">
            <a:xfrm>
              <a:off x="1848" y="1861"/>
              <a:ext cx="1104" cy="518"/>
              <a:chOff x="1848" y="1861"/>
              <a:chExt cx="1104" cy="518"/>
            </a:xfrm>
          </p:grpSpPr>
          <p:sp>
            <p:nvSpPr>
              <p:cNvPr id="58428" name="Rectangle 60"/>
              <p:cNvSpPr>
                <a:spLocks noChangeArrowheads="1"/>
              </p:cNvSpPr>
              <p:nvPr/>
            </p:nvSpPr>
            <p:spPr bwMode="auto">
              <a:xfrm>
                <a:off x="1879"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المجمع</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29" name="Rectangle 61"/>
              <p:cNvSpPr>
                <a:spLocks noChangeArrowheads="1"/>
              </p:cNvSpPr>
              <p:nvPr/>
            </p:nvSpPr>
            <p:spPr bwMode="auto">
              <a:xfrm>
                <a:off x="1848"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4" name="Group 62"/>
            <p:cNvGrpSpPr>
              <a:grpSpLocks/>
            </p:cNvGrpSpPr>
            <p:nvPr/>
          </p:nvGrpSpPr>
          <p:grpSpPr bwMode="auto">
            <a:xfrm>
              <a:off x="2952" y="1861"/>
              <a:ext cx="1104" cy="518"/>
              <a:chOff x="2952" y="1861"/>
              <a:chExt cx="1104" cy="518"/>
            </a:xfrm>
          </p:grpSpPr>
          <p:sp>
            <p:nvSpPr>
              <p:cNvPr id="58431" name="Rectangle 63"/>
              <p:cNvSpPr>
                <a:spLocks noChangeArrowheads="1"/>
              </p:cNvSpPr>
              <p:nvPr/>
            </p:nvSpPr>
            <p:spPr bwMode="auto">
              <a:xfrm>
                <a:off x="2984"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err="1">
                    <a:ln>
                      <a:noFill/>
                    </a:ln>
                    <a:solidFill>
                      <a:srgbClr val="FFFFFF"/>
                    </a:solidFill>
                    <a:effectLst/>
                    <a:uLnTx/>
                    <a:uFillTx/>
                    <a:latin typeface="Arial" panose="020B0604020202020204" pitchFamily="34" charset="0"/>
                    <a:ea typeface="SimSun" pitchFamily="2" charset="-122"/>
                    <a:cs typeface="Arial" panose="020B0604020202020204" pitchFamily="34" charset="0"/>
                  </a:rPr>
                  <a:t>آريوس</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a:t>
                </a:r>
                <a:r>
                  <a:rPr kumimoji="0" lang="ar-SA" altLang="zh-CN" sz="1800" b="1" i="0" u="none" strike="noStrike" kern="1200" cap="none" spc="0" normalizeH="0" baseline="0" noProof="0" dirty="0" err="1">
                    <a:ln>
                      <a:noFill/>
                    </a:ln>
                    <a:solidFill>
                      <a:srgbClr val="FFFFFF"/>
                    </a:solidFill>
                    <a:effectLst/>
                    <a:uLnTx/>
                    <a:uFillTx/>
                    <a:latin typeface="Arial" panose="020B0604020202020204" pitchFamily="34" charset="0"/>
                    <a:ea typeface="SimSun" pitchFamily="2" charset="-122"/>
                    <a:cs typeface="Arial" panose="020B0604020202020204" pitchFamily="34" charset="0"/>
                  </a:rPr>
                  <a:t>باغوس</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32" name="Rectangle 64"/>
              <p:cNvSpPr>
                <a:spLocks noChangeArrowheads="1"/>
              </p:cNvSpPr>
              <p:nvPr/>
            </p:nvSpPr>
            <p:spPr bwMode="auto">
              <a:xfrm>
                <a:off x="2952"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5" name="Group 65"/>
            <p:cNvGrpSpPr>
              <a:grpSpLocks/>
            </p:cNvGrpSpPr>
            <p:nvPr/>
          </p:nvGrpSpPr>
          <p:grpSpPr bwMode="auto">
            <a:xfrm>
              <a:off x="0" y="2379"/>
              <a:ext cx="744" cy="403"/>
              <a:chOff x="0" y="2379"/>
              <a:chExt cx="744" cy="403"/>
            </a:xfrm>
          </p:grpSpPr>
          <p:sp>
            <p:nvSpPr>
              <p:cNvPr id="58434" name="Rectangle 66"/>
              <p:cNvSpPr>
                <a:spLocks noChangeArrowheads="1"/>
              </p:cNvSpPr>
              <p:nvPr/>
            </p:nvSpPr>
            <p:spPr bwMode="auto">
              <a:xfrm>
                <a:off x="32" y="2379"/>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طبيعة المكان</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35" name="Rectangle 67"/>
              <p:cNvSpPr>
                <a:spLocks noChangeArrowheads="1"/>
              </p:cNvSpPr>
              <p:nvPr/>
            </p:nvSpPr>
            <p:spPr bwMode="auto">
              <a:xfrm>
                <a:off x="0" y="2379"/>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6" name="Group 68"/>
            <p:cNvGrpSpPr>
              <a:grpSpLocks/>
            </p:cNvGrpSpPr>
            <p:nvPr/>
          </p:nvGrpSpPr>
          <p:grpSpPr bwMode="auto">
            <a:xfrm>
              <a:off x="744" y="2379"/>
              <a:ext cx="1104" cy="403"/>
              <a:chOff x="744" y="2379"/>
              <a:chExt cx="1104" cy="403"/>
            </a:xfrm>
          </p:grpSpPr>
          <p:sp>
            <p:nvSpPr>
              <p:cNvPr id="58437" name="Rectangle 69"/>
              <p:cNvSpPr>
                <a:spLocks noChangeArrowheads="1"/>
              </p:cNvSpPr>
              <p:nvPr/>
            </p:nvSpPr>
            <p:spPr bwMode="auto">
              <a:xfrm>
                <a:off x="776" y="2379"/>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ديني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38" name="Rectangle 70"/>
              <p:cNvSpPr>
                <a:spLocks noChangeArrowheads="1"/>
              </p:cNvSpPr>
              <p:nvPr/>
            </p:nvSpPr>
            <p:spPr bwMode="auto">
              <a:xfrm>
                <a:off x="744" y="2379"/>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7" name="Group 71"/>
            <p:cNvGrpSpPr>
              <a:grpSpLocks/>
            </p:cNvGrpSpPr>
            <p:nvPr/>
          </p:nvGrpSpPr>
          <p:grpSpPr bwMode="auto">
            <a:xfrm>
              <a:off x="1848" y="2379"/>
              <a:ext cx="1104" cy="403"/>
              <a:chOff x="1848" y="2379"/>
              <a:chExt cx="1104" cy="403"/>
            </a:xfrm>
          </p:grpSpPr>
          <p:sp>
            <p:nvSpPr>
              <p:cNvPr id="58440" name="Rectangle 72"/>
              <p:cNvSpPr>
                <a:spLocks noChangeArrowheads="1"/>
              </p:cNvSpPr>
              <p:nvPr/>
            </p:nvSpPr>
            <p:spPr bwMode="auto">
              <a:xfrm>
                <a:off x="1879"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ديني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41" name="Rectangle 73"/>
              <p:cNvSpPr>
                <a:spLocks noChangeArrowheads="1"/>
              </p:cNvSpPr>
              <p:nvPr/>
            </p:nvSpPr>
            <p:spPr bwMode="auto">
              <a:xfrm>
                <a:off x="1848"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8" name="Group 74"/>
            <p:cNvGrpSpPr>
              <a:grpSpLocks/>
            </p:cNvGrpSpPr>
            <p:nvPr/>
          </p:nvGrpSpPr>
          <p:grpSpPr bwMode="auto">
            <a:xfrm>
              <a:off x="2952" y="2379"/>
              <a:ext cx="1104" cy="403"/>
              <a:chOff x="2952" y="2379"/>
              <a:chExt cx="1104" cy="403"/>
            </a:xfrm>
          </p:grpSpPr>
          <p:sp>
            <p:nvSpPr>
              <p:cNvPr id="58443" name="Rectangle 75"/>
              <p:cNvSpPr>
                <a:spLocks noChangeArrowheads="1"/>
              </p:cNvSpPr>
              <p:nvPr/>
            </p:nvSpPr>
            <p:spPr bwMode="auto">
              <a:xfrm>
                <a:off x="2984"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علماني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44" name="Rectangle 76"/>
              <p:cNvSpPr>
                <a:spLocks noChangeArrowheads="1"/>
              </p:cNvSpPr>
              <p:nvPr/>
            </p:nvSpPr>
            <p:spPr bwMode="auto">
              <a:xfrm>
                <a:off x="2952"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59" name="Group 77"/>
            <p:cNvGrpSpPr>
              <a:grpSpLocks/>
            </p:cNvGrpSpPr>
            <p:nvPr/>
          </p:nvGrpSpPr>
          <p:grpSpPr bwMode="auto">
            <a:xfrm>
              <a:off x="0" y="2782"/>
              <a:ext cx="744" cy="518"/>
              <a:chOff x="0" y="2782"/>
              <a:chExt cx="744" cy="518"/>
            </a:xfrm>
          </p:grpSpPr>
          <p:sp>
            <p:nvSpPr>
              <p:cNvPr id="58446" name="Rectangle 78"/>
              <p:cNvSpPr>
                <a:spLocks noChangeArrowheads="1"/>
              </p:cNvSpPr>
              <p:nvPr/>
            </p:nvSpPr>
            <p:spPr bwMode="auto">
              <a:xfrm>
                <a:off x="32" y="2782"/>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الزمن</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47" name="Rectangle 79"/>
              <p:cNvSpPr>
                <a:spLocks noChangeArrowheads="1"/>
              </p:cNvSpPr>
              <p:nvPr/>
            </p:nvSpPr>
            <p:spPr bwMode="auto">
              <a:xfrm>
                <a:off x="0" y="2782"/>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0" name="Group 80"/>
            <p:cNvGrpSpPr>
              <a:grpSpLocks/>
            </p:cNvGrpSpPr>
            <p:nvPr/>
          </p:nvGrpSpPr>
          <p:grpSpPr bwMode="auto">
            <a:xfrm>
              <a:off x="744" y="2782"/>
              <a:ext cx="1104" cy="518"/>
              <a:chOff x="744" y="2782"/>
              <a:chExt cx="1104" cy="518"/>
            </a:xfrm>
          </p:grpSpPr>
          <p:sp>
            <p:nvSpPr>
              <p:cNvPr id="58449" name="Rectangle 81"/>
              <p:cNvSpPr>
                <a:spLocks noChangeArrowheads="1"/>
              </p:cNvSpPr>
              <p:nvPr/>
            </p:nvSpPr>
            <p:spPr bwMode="auto">
              <a:xfrm>
                <a:off x="776" y="2782"/>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يوم الخمسين</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450" name="Rectangle 82"/>
              <p:cNvSpPr>
                <a:spLocks noChangeArrowheads="1"/>
              </p:cNvSpPr>
              <p:nvPr/>
            </p:nvSpPr>
            <p:spPr bwMode="auto">
              <a:xfrm>
                <a:off x="744" y="2782"/>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1" name="Group 83"/>
            <p:cNvGrpSpPr>
              <a:grpSpLocks/>
            </p:cNvGrpSpPr>
            <p:nvPr/>
          </p:nvGrpSpPr>
          <p:grpSpPr bwMode="auto">
            <a:xfrm>
              <a:off x="1848" y="2782"/>
              <a:ext cx="1104" cy="518"/>
              <a:chOff x="1848" y="2782"/>
              <a:chExt cx="1104" cy="518"/>
            </a:xfrm>
          </p:grpSpPr>
          <p:sp>
            <p:nvSpPr>
              <p:cNvPr id="58452" name="Rectangle 84"/>
              <p:cNvSpPr>
                <a:spLocks noChangeArrowheads="1"/>
              </p:cNvSpPr>
              <p:nvPr/>
            </p:nvSpPr>
            <p:spPr bwMode="auto">
              <a:xfrm>
                <a:off x="1879"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رحلة بولس الرسول الأولى</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53" name="Rectangle 85"/>
              <p:cNvSpPr>
                <a:spLocks noChangeArrowheads="1"/>
              </p:cNvSpPr>
              <p:nvPr/>
            </p:nvSpPr>
            <p:spPr bwMode="auto">
              <a:xfrm>
                <a:off x="1848"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2" name="Group 86"/>
            <p:cNvGrpSpPr>
              <a:grpSpLocks/>
            </p:cNvGrpSpPr>
            <p:nvPr/>
          </p:nvGrpSpPr>
          <p:grpSpPr bwMode="auto">
            <a:xfrm>
              <a:off x="2952" y="2782"/>
              <a:ext cx="1104" cy="518"/>
              <a:chOff x="2952" y="2782"/>
              <a:chExt cx="1104" cy="518"/>
            </a:xfrm>
          </p:grpSpPr>
          <p:sp>
            <p:nvSpPr>
              <p:cNvPr id="58455" name="Rectangle 87"/>
              <p:cNvSpPr>
                <a:spLocks noChangeArrowheads="1"/>
              </p:cNvSpPr>
              <p:nvPr/>
            </p:nvSpPr>
            <p:spPr bwMode="auto">
              <a:xfrm>
                <a:off x="2984"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رحلة بولس الرسول الثانية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56" name="Rectangle 88"/>
              <p:cNvSpPr>
                <a:spLocks noChangeArrowheads="1"/>
              </p:cNvSpPr>
              <p:nvPr/>
            </p:nvSpPr>
            <p:spPr bwMode="auto">
              <a:xfrm>
                <a:off x="2952"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3" name="Group 89"/>
            <p:cNvGrpSpPr>
              <a:grpSpLocks/>
            </p:cNvGrpSpPr>
            <p:nvPr/>
          </p:nvGrpSpPr>
          <p:grpSpPr bwMode="auto">
            <a:xfrm>
              <a:off x="0" y="3300"/>
              <a:ext cx="744" cy="633"/>
              <a:chOff x="0" y="3300"/>
              <a:chExt cx="744" cy="633"/>
            </a:xfrm>
          </p:grpSpPr>
          <p:sp>
            <p:nvSpPr>
              <p:cNvPr id="58458" name="Rectangle 90"/>
              <p:cNvSpPr>
                <a:spLocks noChangeArrowheads="1"/>
              </p:cNvSpPr>
              <p:nvPr/>
            </p:nvSpPr>
            <p:spPr bwMode="auto">
              <a:xfrm>
                <a:off x="32" y="3300"/>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الموضوع</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59" name="Rectangle 91"/>
              <p:cNvSpPr>
                <a:spLocks noChangeArrowheads="1"/>
              </p:cNvSpPr>
              <p:nvPr/>
            </p:nvSpPr>
            <p:spPr bwMode="auto">
              <a:xfrm>
                <a:off x="0" y="3300"/>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4" name="Group 92"/>
            <p:cNvGrpSpPr>
              <a:grpSpLocks/>
            </p:cNvGrpSpPr>
            <p:nvPr/>
          </p:nvGrpSpPr>
          <p:grpSpPr bwMode="auto">
            <a:xfrm>
              <a:off x="744" y="3300"/>
              <a:ext cx="1103" cy="633"/>
              <a:chOff x="744" y="3300"/>
              <a:chExt cx="1103" cy="633"/>
            </a:xfrm>
          </p:grpSpPr>
          <p:sp>
            <p:nvSpPr>
              <p:cNvPr id="58461" name="Rectangle 93"/>
              <p:cNvSpPr>
                <a:spLocks noChangeArrowheads="1"/>
              </p:cNvSpPr>
              <p:nvPr/>
            </p:nvSpPr>
            <p:spPr bwMode="auto">
              <a:xfrm>
                <a:off x="744" y="3300"/>
                <a:ext cx="1083"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لماذا يتحدث البعض بأعجوبة بلغات غير معروفة؟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462" name="Rectangle 94"/>
              <p:cNvSpPr>
                <a:spLocks noChangeArrowheads="1"/>
              </p:cNvSpPr>
              <p:nvPr/>
            </p:nvSpPr>
            <p:spPr bwMode="auto">
              <a:xfrm>
                <a:off x="744" y="3300"/>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5" name="Group 95"/>
            <p:cNvGrpSpPr>
              <a:grpSpLocks/>
            </p:cNvGrpSpPr>
            <p:nvPr/>
          </p:nvGrpSpPr>
          <p:grpSpPr bwMode="auto">
            <a:xfrm>
              <a:off x="1848" y="3300"/>
              <a:ext cx="1104" cy="633"/>
              <a:chOff x="1848" y="3300"/>
              <a:chExt cx="1104" cy="633"/>
            </a:xfrm>
          </p:grpSpPr>
          <p:sp>
            <p:nvSpPr>
              <p:cNvPr id="58464" name="Rectangle 96"/>
              <p:cNvSpPr>
                <a:spLocks noChangeArrowheads="1"/>
              </p:cNvSpPr>
              <p:nvPr/>
            </p:nvSpPr>
            <p:spPr bwMode="auto">
              <a:xfrm>
                <a:off x="1879"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إنجاز تاريخ إسرائيل القومي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65" name="Rectangle 97"/>
              <p:cNvSpPr>
                <a:spLocks noChangeArrowheads="1"/>
              </p:cNvSpPr>
              <p:nvPr/>
            </p:nvSpPr>
            <p:spPr bwMode="auto">
              <a:xfrm>
                <a:off x="1848"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6" name="Group 98"/>
            <p:cNvGrpSpPr>
              <a:grpSpLocks/>
            </p:cNvGrpSpPr>
            <p:nvPr/>
          </p:nvGrpSpPr>
          <p:grpSpPr bwMode="auto">
            <a:xfrm>
              <a:off x="2952" y="3300"/>
              <a:ext cx="1104" cy="633"/>
              <a:chOff x="2952" y="3300"/>
              <a:chExt cx="1104" cy="633"/>
            </a:xfrm>
          </p:grpSpPr>
          <p:sp>
            <p:nvSpPr>
              <p:cNvPr id="58467" name="Rectangle 99"/>
              <p:cNvSpPr>
                <a:spLocks noChangeArrowheads="1"/>
              </p:cNvSpPr>
              <p:nvPr/>
            </p:nvSpPr>
            <p:spPr bwMode="auto">
              <a:xfrm>
                <a:off x="2984"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سبب عبادة الأصنام غير معقول</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468" name="Rectangle 100"/>
              <p:cNvSpPr>
                <a:spLocks noChangeArrowheads="1"/>
              </p:cNvSpPr>
              <p:nvPr/>
            </p:nvSpPr>
            <p:spPr bwMode="auto">
              <a:xfrm>
                <a:off x="2952"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7" name="Group 101"/>
            <p:cNvGrpSpPr>
              <a:grpSpLocks/>
            </p:cNvGrpSpPr>
            <p:nvPr/>
          </p:nvGrpSpPr>
          <p:grpSpPr bwMode="auto">
            <a:xfrm>
              <a:off x="0" y="3933"/>
              <a:ext cx="744" cy="748"/>
              <a:chOff x="0" y="3933"/>
              <a:chExt cx="744" cy="748"/>
            </a:xfrm>
          </p:grpSpPr>
          <p:sp>
            <p:nvSpPr>
              <p:cNvPr id="58470" name="Rectangle 102"/>
              <p:cNvSpPr>
                <a:spLocks noChangeArrowheads="1"/>
              </p:cNvSpPr>
              <p:nvPr/>
            </p:nvSpPr>
            <p:spPr bwMode="auto">
              <a:xfrm>
                <a:off x="32" y="3933"/>
                <a:ext cx="68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اللمسة النها</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ئ</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71" name="Rectangle 103"/>
              <p:cNvSpPr>
                <a:spLocks noChangeArrowheads="1"/>
              </p:cNvSpPr>
              <p:nvPr/>
            </p:nvSpPr>
            <p:spPr bwMode="auto">
              <a:xfrm>
                <a:off x="0" y="3933"/>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8" name="Group 104"/>
            <p:cNvGrpSpPr>
              <a:grpSpLocks/>
            </p:cNvGrpSpPr>
            <p:nvPr/>
          </p:nvGrpSpPr>
          <p:grpSpPr bwMode="auto">
            <a:xfrm>
              <a:off x="744" y="3933"/>
              <a:ext cx="1104" cy="748"/>
              <a:chOff x="744" y="3933"/>
              <a:chExt cx="1104" cy="748"/>
            </a:xfrm>
          </p:grpSpPr>
          <p:sp>
            <p:nvSpPr>
              <p:cNvPr id="58473" name="Rectangle 105"/>
              <p:cNvSpPr>
                <a:spLocks noChangeArrowheads="1"/>
              </p:cNvSpPr>
              <p:nvPr/>
            </p:nvSpPr>
            <p:spPr bwMode="auto">
              <a:xfrm>
                <a:off x="776" y="3933"/>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يسكنهم الروح القدس من خلال يسوع المسيح الحي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474" name="Rectangle 106"/>
              <p:cNvSpPr>
                <a:spLocks noChangeArrowheads="1"/>
              </p:cNvSpPr>
              <p:nvPr/>
            </p:nvSpPr>
            <p:spPr bwMode="auto">
              <a:xfrm>
                <a:off x="744" y="3933"/>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69" name="Group 107"/>
            <p:cNvGrpSpPr>
              <a:grpSpLocks/>
            </p:cNvGrpSpPr>
            <p:nvPr/>
          </p:nvGrpSpPr>
          <p:grpSpPr bwMode="auto">
            <a:xfrm>
              <a:off x="1848" y="3933"/>
              <a:ext cx="1104" cy="748"/>
              <a:chOff x="1848" y="3933"/>
              <a:chExt cx="1104" cy="748"/>
            </a:xfrm>
          </p:grpSpPr>
          <p:sp>
            <p:nvSpPr>
              <p:cNvPr id="58476" name="Rectangle 108"/>
              <p:cNvSpPr>
                <a:spLocks noChangeArrowheads="1"/>
              </p:cNvSpPr>
              <p:nvPr/>
            </p:nvSpPr>
            <p:spPr bwMode="auto">
              <a:xfrm>
                <a:off x="1879"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هو في يسوع كمخلصنا القائم من الموت والذي يستحق ثقتنا</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8477" name="Rectangle 109"/>
              <p:cNvSpPr>
                <a:spLocks noChangeArrowheads="1"/>
              </p:cNvSpPr>
              <p:nvPr/>
            </p:nvSpPr>
            <p:spPr bwMode="auto">
              <a:xfrm>
                <a:off x="1848"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8570" name="Group 110"/>
            <p:cNvGrpSpPr>
              <a:grpSpLocks/>
            </p:cNvGrpSpPr>
            <p:nvPr/>
          </p:nvGrpSpPr>
          <p:grpSpPr bwMode="auto">
            <a:xfrm>
              <a:off x="2952" y="3933"/>
              <a:ext cx="1104" cy="748"/>
              <a:chOff x="2952" y="3933"/>
              <a:chExt cx="1104" cy="748"/>
            </a:xfrm>
          </p:grpSpPr>
          <p:sp>
            <p:nvSpPr>
              <p:cNvPr id="58479" name="Rectangle 111"/>
              <p:cNvSpPr>
                <a:spLocks noChangeArrowheads="1"/>
              </p:cNvSpPr>
              <p:nvPr/>
            </p:nvSpPr>
            <p:spPr bwMode="auto">
              <a:xfrm>
                <a:off x="2984"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لأن الله المجهول هو الخالق والقاضي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8480" name="Rectangle 112"/>
              <p:cNvSpPr>
                <a:spLocks noChangeArrowheads="1"/>
              </p:cNvSpPr>
              <p:nvPr/>
            </p:nvSpPr>
            <p:spPr bwMode="auto">
              <a:xfrm>
                <a:off x="2952"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78534" name="Rectangle 113"/>
          <p:cNvSpPr>
            <a:spLocks noGrp="1" noChangeArrowheads="1"/>
          </p:cNvSpPr>
          <p:nvPr>
            <p:ph type="title" idx="4294967295"/>
          </p:nvPr>
        </p:nvSpPr>
        <p:spPr>
          <a:xfrm>
            <a:off x="1979712" y="-46037"/>
            <a:ext cx="4541068" cy="58466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eaLnBrk="1" hangingPunct="1"/>
            <a:r>
              <a:rPr lang="ar-SA" altLang="zh-CN" sz="3200" dirty="0">
                <a:solidFill>
                  <a:schemeClr val="tx1"/>
                </a:solidFill>
                <a:effectLst/>
                <a:ea typeface="ＭＳ Ｐゴシック" charset="0"/>
                <a:cs typeface="Arial" panose="020B0604020202020204" pitchFamily="34" charset="0"/>
              </a:rPr>
              <a:t>ال</a:t>
            </a:r>
            <a:r>
              <a:rPr lang="ar-JO" altLang="zh-CN" sz="3200" dirty="0">
                <a:solidFill>
                  <a:schemeClr val="tx1"/>
                </a:solidFill>
                <a:effectLst/>
                <a:ea typeface="ＭＳ Ｐゴシック" charset="0"/>
                <a:cs typeface="Arial" panose="020B0604020202020204" pitchFamily="34" charset="0"/>
              </a:rPr>
              <a:t>عظات</a:t>
            </a:r>
            <a:r>
              <a:rPr lang="ar-SA" altLang="zh-CN" sz="3200" dirty="0">
                <a:solidFill>
                  <a:schemeClr val="tx1"/>
                </a:solidFill>
                <a:effectLst/>
                <a:ea typeface="ＭＳ Ｐゴシック" charset="0"/>
                <a:cs typeface="Arial" panose="020B0604020202020204" pitchFamily="34" charset="0"/>
              </a:rPr>
              <a:t> في أعمال الرسل </a:t>
            </a:r>
            <a:endParaRPr lang="en-US" sz="3200" dirty="0">
              <a:solidFill>
                <a:schemeClr val="tx1"/>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9545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1187" name="Picture 7" descr="John 20 7 empty tomb graveclo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ar-JO" altLang="ja-JP" sz="4800">
                <a:solidFill>
                  <a:schemeClr val="bg1"/>
                </a:solidFill>
                <a:ea typeface="ＭＳ Ｐゴシック" charset="0"/>
                <a:cs typeface="Arial" panose="020B0604020202020204" pitchFamily="34" charset="0"/>
              </a:rPr>
              <a:t>النظر في يوحنا 20: 5-8</a:t>
            </a:r>
            <a:endParaRPr lang="en-US" sz="4800" dirty="0">
              <a:solidFill>
                <a:schemeClr val="bg1"/>
              </a:solidFill>
              <a:ea typeface="ＭＳ Ｐゴシック" charset="0"/>
              <a:cs typeface="Arial" panose="020B0604020202020204" pitchFamily="34"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نظر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a:t>
            </a:r>
            <a:br>
              <a:rPr kumimoji="0" lang="en-US"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6</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86400" y="1371600"/>
            <a:ext cx="3622675" cy="2872854"/>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رأى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اختلس النظر</a:t>
            </a: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a:spLocks noChangeArrowheads="1"/>
          </p:cNvSpPr>
          <p:nvPr/>
        </p:nvSpPr>
        <p:spPr bwMode="auto">
          <a:xfrm>
            <a:off x="1219200" y="5964072"/>
            <a:ext cx="6172200" cy="1046328"/>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ينظر باهتمام</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a:spLocks noChangeArrowheads="1"/>
          </p:cNvSpPr>
          <p:nvPr/>
        </p:nvSpPr>
        <p:spPr bwMode="auto">
          <a:xfrm>
            <a:off x="5756275" y="3616656"/>
            <a:ext cx="3352800" cy="879143"/>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لمس</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3" grpId="0" build="p" autoUpdateAnimBg="0"/>
      <p:bldP spid="4" grpId="0" uiExpand="1" build="p" autoUpdateAnimBg="0"/>
      <p:bldP spid="5" grpId="0" build="p" autoUpdateAnimBg="0"/>
      <p:bldP spid="6" grpId="0" build="p" autoUpdateAnimBg="0"/>
      <p:bldP spid="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ج. ظهور مريم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9-11، يوحنا 20: 11-18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تعود مريم المجدلية إلى القبر تتحدث مع المسيح وتعود للتلاميذ بالأخبار أنه قام لكنهم لم يصدقوها إشارة إلى عدم إيمانهم والذي منعهم من تصديق قصة شهود العيان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
          <p:cNvSpPr>
            <a:spLocks noChangeArrowheads="1"/>
          </p:cNvSpPr>
          <p:nvPr/>
        </p:nvSpPr>
        <p:spPr bwMode="auto">
          <a:xfrm>
            <a:off x="-32465" y="-27384"/>
            <a:ext cx="9176465" cy="702815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0578" name="Rectangle 103"/>
          <p:cNvSpPr>
            <a:spLocks noChangeArrowheads="1"/>
          </p:cNvSpPr>
          <p:nvPr/>
        </p:nvSpPr>
        <p:spPr bwMode="auto">
          <a:xfrm>
            <a:off x="0" y="685800"/>
            <a:ext cx="1676400" cy="61722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80579" name="Group 4"/>
          <p:cNvGrpSpPr>
            <a:grpSpLocks/>
          </p:cNvGrpSpPr>
          <p:nvPr/>
        </p:nvGrpSpPr>
        <p:grpSpPr bwMode="auto">
          <a:xfrm>
            <a:off x="0" y="685800"/>
            <a:ext cx="9144000" cy="6096000"/>
            <a:chOff x="0" y="0"/>
            <a:chExt cx="4056" cy="4489"/>
          </a:xfrm>
        </p:grpSpPr>
        <p:grpSp>
          <p:nvGrpSpPr>
            <p:cNvPr id="280582" name="Group 5"/>
            <p:cNvGrpSpPr>
              <a:grpSpLocks/>
            </p:cNvGrpSpPr>
            <p:nvPr/>
          </p:nvGrpSpPr>
          <p:grpSpPr bwMode="auto">
            <a:xfrm>
              <a:off x="0" y="0"/>
              <a:ext cx="744" cy="403"/>
              <a:chOff x="0" y="0"/>
              <a:chExt cx="744" cy="403"/>
            </a:xfrm>
          </p:grpSpPr>
          <p:sp>
            <p:nvSpPr>
              <p:cNvPr id="59398" name="Rectangle 6"/>
              <p:cNvSpPr>
                <a:spLocks noChangeArrowheads="1"/>
              </p:cNvSpPr>
              <p:nvPr/>
            </p:nvSpPr>
            <p:spPr bwMode="auto">
              <a:xfrm>
                <a:off x="32" y="0"/>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فكرة قصيرة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399" name="Rectangle 7"/>
              <p:cNvSpPr>
                <a:spLocks noChangeArrowheads="1"/>
              </p:cNvSpPr>
              <p:nvPr/>
            </p:nvSpPr>
            <p:spPr bwMode="auto">
              <a:xfrm>
                <a:off x="0" y="0"/>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3" name="Group 8"/>
            <p:cNvGrpSpPr>
              <a:grpSpLocks/>
            </p:cNvGrpSpPr>
            <p:nvPr/>
          </p:nvGrpSpPr>
          <p:grpSpPr bwMode="auto">
            <a:xfrm>
              <a:off x="744" y="0"/>
              <a:ext cx="1104" cy="403"/>
              <a:chOff x="744" y="0"/>
              <a:chExt cx="1104" cy="403"/>
            </a:xfrm>
          </p:grpSpPr>
          <p:sp>
            <p:nvSpPr>
              <p:cNvPr id="59401" name="Rectangle 9"/>
              <p:cNvSpPr>
                <a:spLocks noChangeArrowheads="1"/>
              </p:cNvSpPr>
              <p:nvPr/>
            </p:nvSpPr>
            <p:spPr bwMode="auto">
              <a:xfrm>
                <a:off x="776" y="0"/>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يسوع هو </a:t>
                </a:r>
                <a:r>
                  <a:rPr kumimoji="0" lang="ar-SA" altLang="zh-CN" sz="1800" b="1" i="0" u="none" strike="noStrike" kern="1200" cap="none" spc="0" normalizeH="0" baseline="0" noProof="0" dirty="0" err="1">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المسيا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(٣٦)</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02" name="Rectangle 10"/>
              <p:cNvSpPr>
                <a:spLocks noChangeArrowheads="1"/>
              </p:cNvSpPr>
              <p:nvPr/>
            </p:nvSpPr>
            <p:spPr bwMode="auto">
              <a:xfrm>
                <a:off x="744" y="0"/>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4" name="Group 11"/>
            <p:cNvGrpSpPr>
              <a:grpSpLocks/>
            </p:cNvGrpSpPr>
            <p:nvPr/>
          </p:nvGrpSpPr>
          <p:grpSpPr bwMode="auto">
            <a:xfrm>
              <a:off x="1848" y="0"/>
              <a:ext cx="1104" cy="403"/>
              <a:chOff x="1848" y="0"/>
              <a:chExt cx="1104" cy="403"/>
            </a:xfrm>
          </p:grpSpPr>
          <p:sp>
            <p:nvSpPr>
              <p:cNvPr id="59404" name="Rectangle 12"/>
              <p:cNvSpPr>
                <a:spLocks noChangeArrowheads="1"/>
              </p:cNvSpPr>
              <p:nvPr/>
            </p:nvSpPr>
            <p:spPr bwMode="auto">
              <a:xfrm>
                <a:off x="1879"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آمن بالمسيح ( ٣٩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05" name="Rectangle 13"/>
              <p:cNvSpPr>
                <a:spLocks noChangeArrowheads="1"/>
              </p:cNvSpPr>
              <p:nvPr/>
            </p:nvSpPr>
            <p:spPr bwMode="auto">
              <a:xfrm>
                <a:off x="1848"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5" name="Group 14"/>
            <p:cNvGrpSpPr>
              <a:grpSpLocks/>
            </p:cNvGrpSpPr>
            <p:nvPr/>
          </p:nvGrpSpPr>
          <p:grpSpPr bwMode="auto">
            <a:xfrm>
              <a:off x="2952" y="0"/>
              <a:ext cx="1104" cy="403"/>
              <a:chOff x="2952" y="0"/>
              <a:chExt cx="1104" cy="403"/>
            </a:xfrm>
          </p:grpSpPr>
          <p:sp>
            <p:nvSpPr>
              <p:cNvPr id="59407" name="Rectangle 15"/>
              <p:cNvSpPr>
                <a:spLocks noChangeArrowheads="1"/>
              </p:cNvSpPr>
              <p:nvPr/>
            </p:nvSpPr>
            <p:spPr bwMode="auto">
              <a:xfrm>
                <a:off x="2984"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الهروب من الوثنية ( ٣٠)</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08" name="Rectangle 16"/>
              <p:cNvSpPr>
                <a:spLocks noChangeArrowheads="1"/>
              </p:cNvSpPr>
              <p:nvPr/>
            </p:nvSpPr>
            <p:spPr bwMode="auto">
              <a:xfrm>
                <a:off x="2952"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6" name="Group 17"/>
            <p:cNvGrpSpPr>
              <a:grpSpLocks/>
            </p:cNvGrpSpPr>
            <p:nvPr/>
          </p:nvGrpSpPr>
          <p:grpSpPr bwMode="auto">
            <a:xfrm>
              <a:off x="0" y="403"/>
              <a:ext cx="744" cy="633"/>
              <a:chOff x="0" y="403"/>
              <a:chExt cx="744" cy="633"/>
            </a:xfrm>
          </p:grpSpPr>
          <p:sp>
            <p:nvSpPr>
              <p:cNvPr id="59410" name="Rectangle 18"/>
              <p:cNvSpPr>
                <a:spLocks noChangeArrowheads="1"/>
              </p:cNvSpPr>
              <p:nvPr/>
            </p:nvSpPr>
            <p:spPr bwMode="auto">
              <a:xfrm>
                <a:off x="32" y="403"/>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هيكل التطبيق</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11" name="Rectangle 19"/>
              <p:cNvSpPr>
                <a:spLocks noChangeArrowheads="1"/>
              </p:cNvSpPr>
              <p:nvPr/>
            </p:nvSpPr>
            <p:spPr bwMode="auto">
              <a:xfrm>
                <a:off x="0" y="403"/>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7" name="Group 20"/>
            <p:cNvGrpSpPr>
              <a:grpSpLocks/>
            </p:cNvGrpSpPr>
            <p:nvPr/>
          </p:nvGrpSpPr>
          <p:grpSpPr bwMode="auto">
            <a:xfrm>
              <a:off x="744" y="403"/>
              <a:ext cx="1104" cy="633"/>
              <a:chOff x="744" y="403"/>
              <a:chExt cx="1104" cy="633"/>
            </a:xfrm>
          </p:grpSpPr>
          <p:sp>
            <p:nvSpPr>
              <p:cNvPr id="59413" name="Rectangle 21"/>
              <p:cNvSpPr>
                <a:spLocks noChangeArrowheads="1"/>
              </p:cNvSpPr>
              <p:nvPr/>
            </p:nvSpPr>
            <p:spPr bwMode="auto">
              <a:xfrm>
                <a:off x="776" y="403"/>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تطبيق بسيط في النهاية</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 ٣٨-٣٩)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14" name="Rectangle 22"/>
              <p:cNvSpPr>
                <a:spLocks noChangeArrowheads="1"/>
              </p:cNvSpPr>
              <p:nvPr/>
            </p:nvSpPr>
            <p:spPr bwMode="auto">
              <a:xfrm>
                <a:off x="744" y="403"/>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8" name="Group 23"/>
            <p:cNvGrpSpPr>
              <a:grpSpLocks/>
            </p:cNvGrpSpPr>
            <p:nvPr/>
          </p:nvGrpSpPr>
          <p:grpSpPr bwMode="auto">
            <a:xfrm>
              <a:off x="1848" y="403"/>
              <a:ext cx="1104" cy="633"/>
              <a:chOff x="1848" y="403"/>
              <a:chExt cx="1104" cy="633"/>
            </a:xfrm>
          </p:grpSpPr>
          <p:sp>
            <p:nvSpPr>
              <p:cNvPr id="59416" name="Rectangle 24"/>
              <p:cNvSpPr>
                <a:spLocks noChangeArrowheads="1"/>
              </p:cNvSpPr>
              <p:nvPr/>
            </p:nvSpPr>
            <p:spPr bwMode="auto">
              <a:xfrm>
                <a:off x="1879"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التطبيق الدوري - في المركز (٢٦) وفي النهاية (٣٨-٤١)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17" name="Rectangle 25"/>
              <p:cNvSpPr>
                <a:spLocks noChangeArrowheads="1"/>
              </p:cNvSpPr>
              <p:nvPr/>
            </p:nvSpPr>
            <p:spPr bwMode="auto">
              <a:xfrm>
                <a:off x="1848"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89" name="Group 26"/>
            <p:cNvGrpSpPr>
              <a:grpSpLocks/>
            </p:cNvGrpSpPr>
            <p:nvPr/>
          </p:nvGrpSpPr>
          <p:grpSpPr bwMode="auto">
            <a:xfrm>
              <a:off x="2952" y="403"/>
              <a:ext cx="1104" cy="633"/>
              <a:chOff x="2952" y="403"/>
              <a:chExt cx="1104" cy="633"/>
            </a:xfrm>
          </p:grpSpPr>
          <p:sp>
            <p:nvSpPr>
              <p:cNvPr id="59419" name="Rectangle 27"/>
              <p:cNvSpPr>
                <a:spLocks noChangeArrowheads="1"/>
              </p:cNvSpPr>
              <p:nvPr/>
            </p:nvSpPr>
            <p:spPr bwMode="auto">
              <a:xfrm>
                <a:off x="2984"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تطبيق بسيط في النهاية</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(٣٠-٣١)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20" name="Rectangle 28"/>
              <p:cNvSpPr>
                <a:spLocks noChangeArrowheads="1"/>
              </p:cNvSpPr>
              <p:nvPr/>
            </p:nvSpPr>
            <p:spPr bwMode="auto">
              <a:xfrm>
                <a:off x="2952"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0" name="Group 29"/>
            <p:cNvGrpSpPr>
              <a:grpSpLocks/>
            </p:cNvGrpSpPr>
            <p:nvPr/>
          </p:nvGrpSpPr>
          <p:grpSpPr bwMode="auto">
            <a:xfrm>
              <a:off x="0" y="1036"/>
              <a:ext cx="744" cy="518"/>
              <a:chOff x="0" y="1036"/>
              <a:chExt cx="744" cy="518"/>
            </a:xfrm>
          </p:grpSpPr>
          <p:sp>
            <p:nvSpPr>
              <p:cNvPr id="59422" name="Rectangle 30"/>
              <p:cNvSpPr>
                <a:spLocks noChangeArrowheads="1"/>
              </p:cNvSpPr>
              <p:nvPr/>
            </p:nvSpPr>
            <p:spPr bwMode="auto">
              <a:xfrm>
                <a:off x="32" y="1036"/>
                <a:ext cx="682"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تركيب الفكرة </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الاساسية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23" name="Rectangle 31"/>
              <p:cNvSpPr>
                <a:spLocks noChangeArrowheads="1"/>
              </p:cNvSpPr>
              <p:nvPr/>
            </p:nvSpPr>
            <p:spPr bwMode="auto">
              <a:xfrm>
                <a:off x="0" y="1036"/>
                <a:ext cx="74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1" name="Group 32"/>
            <p:cNvGrpSpPr>
              <a:grpSpLocks/>
            </p:cNvGrpSpPr>
            <p:nvPr/>
          </p:nvGrpSpPr>
          <p:grpSpPr bwMode="auto">
            <a:xfrm>
              <a:off x="744" y="1036"/>
              <a:ext cx="1104" cy="518"/>
              <a:chOff x="744" y="1036"/>
              <a:chExt cx="1104" cy="518"/>
            </a:xfrm>
          </p:grpSpPr>
          <p:sp>
            <p:nvSpPr>
              <p:cNvPr id="59425" name="Rectangle 33"/>
              <p:cNvSpPr>
                <a:spLocks noChangeArrowheads="1"/>
              </p:cNvSpPr>
              <p:nvPr/>
            </p:nvSpPr>
            <p:spPr bwMode="auto">
              <a:xfrm>
                <a:off x="776" y="1036"/>
                <a:ext cx="1040"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ستقرائي (٣٦)</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26" name="Rectangle 34"/>
              <p:cNvSpPr>
                <a:spLocks noChangeArrowheads="1"/>
              </p:cNvSpPr>
              <p:nvPr/>
            </p:nvSpPr>
            <p:spPr bwMode="auto">
              <a:xfrm>
                <a:off x="744" y="1036"/>
                <a:ext cx="1103"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2" name="Group 35"/>
            <p:cNvGrpSpPr>
              <a:grpSpLocks/>
            </p:cNvGrpSpPr>
            <p:nvPr/>
          </p:nvGrpSpPr>
          <p:grpSpPr bwMode="auto">
            <a:xfrm>
              <a:off x="1848" y="1036"/>
              <a:ext cx="1104" cy="518"/>
              <a:chOff x="1848" y="1036"/>
              <a:chExt cx="1104" cy="518"/>
            </a:xfrm>
          </p:grpSpPr>
          <p:sp>
            <p:nvSpPr>
              <p:cNvPr id="59428" name="Rectangle 36"/>
              <p:cNvSpPr>
                <a:spLocks noChangeArrowheads="1"/>
              </p:cNvSpPr>
              <p:nvPr/>
            </p:nvSpPr>
            <p:spPr bwMode="auto">
              <a:xfrm>
                <a:off x="1879"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ستقرائي (٢٣)</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ستنتاجي( ٢٤- ٣٧ )</a:t>
                </a:r>
              </a:p>
            </p:txBody>
          </p:sp>
          <p:sp>
            <p:nvSpPr>
              <p:cNvPr id="59429" name="Rectangle 37"/>
              <p:cNvSpPr>
                <a:spLocks noChangeArrowheads="1"/>
              </p:cNvSpPr>
              <p:nvPr/>
            </p:nvSpPr>
            <p:spPr bwMode="auto">
              <a:xfrm>
                <a:off x="1848"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3" name="Group 38"/>
            <p:cNvGrpSpPr>
              <a:grpSpLocks/>
            </p:cNvGrpSpPr>
            <p:nvPr/>
          </p:nvGrpSpPr>
          <p:grpSpPr bwMode="auto">
            <a:xfrm>
              <a:off x="2952" y="1036"/>
              <a:ext cx="1104" cy="518"/>
              <a:chOff x="2952" y="1036"/>
              <a:chExt cx="1104" cy="518"/>
            </a:xfrm>
          </p:grpSpPr>
          <p:sp>
            <p:nvSpPr>
              <p:cNvPr id="59431" name="Rectangle 39"/>
              <p:cNvSpPr>
                <a:spLocks noChangeArrowheads="1"/>
              </p:cNvSpPr>
              <p:nvPr/>
            </p:nvSpPr>
            <p:spPr bwMode="auto">
              <a:xfrm>
                <a:off x="2984"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ستنتاجي ( ٢٤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32" name="Rectangle 40"/>
              <p:cNvSpPr>
                <a:spLocks noChangeArrowheads="1"/>
              </p:cNvSpPr>
              <p:nvPr/>
            </p:nvSpPr>
            <p:spPr bwMode="auto">
              <a:xfrm>
                <a:off x="2952"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4" name="Group 41"/>
            <p:cNvGrpSpPr>
              <a:grpSpLocks/>
            </p:cNvGrpSpPr>
            <p:nvPr/>
          </p:nvGrpSpPr>
          <p:grpSpPr bwMode="auto">
            <a:xfrm>
              <a:off x="0" y="1554"/>
              <a:ext cx="744" cy="403"/>
              <a:chOff x="0" y="1554"/>
              <a:chExt cx="744" cy="403"/>
            </a:xfrm>
          </p:grpSpPr>
          <p:sp>
            <p:nvSpPr>
              <p:cNvPr id="59434" name="Rectangle 42"/>
              <p:cNvSpPr>
                <a:spLocks noChangeArrowheads="1"/>
              </p:cNvSpPr>
              <p:nvPr/>
            </p:nvSpPr>
            <p:spPr bwMode="auto">
              <a:xfrm>
                <a:off x="32" y="1554"/>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النوع</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35" name="Rectangle 43"/>
              <p:cNvSpPr>
                <a:spLocks noChangeArrowheads="1"/>
              </p:cNvSpPr>
              <p:nvPr/>
            </p:nvSpPr>
            <p:spPr bwMode="auto">
              <a:xfrm>
                <a:off x="0" y="1554"/>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5" name="Group 44"/>
            <p:cNvGrpSpPr>
              <a:grpSpLocks/>
            </p:cNvGrpSpPr>
            <p:nvPr/>
          </p:nvGrpSpPr>
          <p:grpSpPr bwMode="auto">
            <a:xfrm>
              <a:off x="744" y="1554"/>
              <a:ext cx="1104" cy="403"/>
              <a:chOff x="744" y="1554"/>
              <a:chExt cx="1104" cy="403"/>
            </a:xfrm>
          </p:grpSpPr>
          <p:sp>
            <p:nvSpPr>
              <p:cNvPr id="59437" name="Rectangle 45"/>
              <p:cNvSpPr>
                <a:spLocks noChangeArrowheads="1"/>
              </p:cNvSpPr>
              <p:nvPr/>
            </p:nvSpPr>
            <p:spPr bwMode="auto">
              <a:xfrm>
                <a:off x="776" y="1554"/>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موض</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و</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عي - كتابي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38" name="Rectangle 46"/>
              <p:cNvSpPr>
                <a:spLocks noChangeArrowheads="1"/>
              </p:cNvSpPr>
              <p:nvPr/>
            </p:nvSpPr>
            <p:spPr bwMode="auto">
              <a:xfrm>
                <a:off x="744" y="1554"/>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6" name="Group 47"/>
            <p:cNvGrpSpPr>
              <a:grpSpLocks/>
            </p:cNvGrpSpPr>
            <p:nvPr/>
          </p:nvGrpSpPr>
          <p:grpSpPr bwMode="auto">
            <a:xfrm>
              <a:off x="1848" y="1554"/>
              <a:ext cx="1104" cy="403"/>
              <a:chOff x="1848" y="1554"/>
              <a:chExt cx="1104" cy="403"/>
            </a:xfrm>
          </p:grpSpPr>
          <p:sp>
            <p:nvSpPr>
              <p:cNvPr id="59440" name="Rectangle 48"/>
              <p:cNvSpPr>
                <a:spLocks noChangeArrowheads="1"/>
              </p:cNvSpPr>
              <p:nvPr/>
            </p:nvSpPr>
            <p:spPr bwMode="auto">
              <a:xfrm>
                <a:off x="1879"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تفسيري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41" name="Rectangle 49"/>
              <p:cNvSpPr>
                <a:spLocks noChangeArrowheads="1"/>
              </p:cNvSpPr>
              <p:nvPr/>
            </p:nvSpPr>
            <p:spPr bwMode="auto">
              <a:xfrm>
                <a:off x="1848"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7" name="Group 50"/>
            <p:cNvGrpSpPr>
              <a:grpSpLocks/>
            </p:cNvGrpSpPr>
            <p:nvPr/>
          </p:nvGrpSpPr>
          <p:grpSpPr bwMode="auto">
            <a:xfrm>
              <a:off x="2952" y="1554"/>
              <a:ext cx="1104" cy="403"/>
              <a:chOff x="2952" y="1554"/>
              <a:chExt cx="1104" cy="403"/>
            </a:xfrm>
          </p:grpSpPr>
          <p:sp>
            <p:nvSpPr>
              <p:cNvPr id="59443" name="Rectangle 51"/>
              <p:cNvSpPr>
                <a:spLocks noChangeArrowheads="1"/>
              </p:cNvSpPr>
              <p:nvPr/>
            </p:nvSpPr>
            <p:spPr bwMode="auto">
              <a:xfrm>
                <a:off x="2984"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موضوعي -علماني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44" name="Rectangle 52"/>
              <p:cNvSpPr>
                <a:spLocks noChangeArrowheads="1"/>
              </p:cNvSpPr>
              <p:nvPr/>
            </p:nvSpPr>
            <p:spPr bwMode="auto">
              <a:xfrm>
                <a:off x="2952"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8" name="Group 53"/>
            <p:cNvGrpSpPr>
              <a:grpSpLocks/>
            </p:cNvGrpSpPr>
            <p:nvPr/>
          </p:nvGrpSpPr>
          <p:grpSpPr bwMode="auto">
            <a:xfrm>
              <a:off x="0" y="1957"/>
              <a:ext cx="744" cy="403"/>
              <a:chOff x="0" y="1957"/>
              <a:chExt cx="744" cy="403"/>
            </a:xfrm>
          </p:grpSpPr>
          <p:sp>
            <p:nvSpPr>
              <p:cNvPr id="59446" name="Rectangle 54"/>
              <p:cNvSpPr>
                <a:spLocks noChangeArrowheads="1"/>
              </p:cNvSpPr>
              <p:nvPr/>
            </p:nvSpPr>
            <p:spPr bwMode="auto">
              <a:xfrm>
                <a:off x="32" y="1957"/>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الأسلوب</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47" name="Rectangle 55"/>
              <p:cNvSpPr>
                <a:spLocks noChangeArrowheads="1"/>
              </p:cNvSpPr>
              <p:nvPr/>
            </p:nvSpPr>
            <p:spPr bwMode="auto">
              <a:xfrm>
                <a:off x="0" y="1957"/>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599" name="Group 56"/>
            <p:cNvGrpSpPr>
              <a:grpSpLocks/>
            </p:cNvGrpSpPr>
            <p:nvPr/>
          </p:nvGrpSpPr>
          <p:grpSpPr bwMode="auto">
            <a:xfrm>
              <a:off x="744" y="1957"/>
              <a:ext cx="1104" cy="403"/>
              <a:chOff x="744" y="1957"/>
              <a:chExt cx="1104" cy="403"/>
            </a:xfrm>
          </p:grpSpPr>
          <p:sp>
            <p:nvSpPr>
              <p:cNvPr id="59449" name="Rectangle 57"/>
              <p:cNvSpPr>
                <a:spLocks noChangeArrowheads="1"/>
              </p:cNvSpPr>
              <p:nvPr/>
            </p:nvSpPr>
            <p:spPr bwMode="auto">
              <a:xfrm>
                <a:off x="776" y="1957"/>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مرتجل</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50" name="Rectangle 58"/>
              <p:cNvSpPr>
                <a:spLocks noChangeArrowheads="1"/>
              </p:cNvSpPr>
              <p:nvPr/>
            </p:nvSpPr>
            <p:spPr bwMode="auto">
              <a:xfrm>
                <a:off x="744" y="1957"/>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0" name="Group 59"/>
            <p:cNvGrpSpPr>
              <a:grpSpLocks/>
            </p:cNvGrpSpPr>
            <p:nvPr/>
          </p:nvGrpSpPr>
          <p:grpSpPr bwMode="auto">
            <a:xfrm>
              <a:off x="1848" y="1957"/>
              <a:ext cx="1104" cy="403"/>
              <a:chOff x="1848" y="1957"/>
              <a:chExt cx="1104" cy="403"/>
            </a:xfrm>
          </p:grpSpPr>
          <p:sp>
            <p:nvSpPr>
              <p:cNvPr id="59452" name="Rectangle 60"/>
              <p:cNvSpPr>
                <a:spLocks noChangeArrowheads="1"/>
              </p:cNvSpPr>
              <p:nvPr/>
            </p:nvSpPr>
            <p:spPr bwMode="auto">
              <a:xfrm>
                <a:off x="1879"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روائي</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53" name="Rectangle 61"/>
              <p:cNvSpPr>
                <a:spLocks noChangeArrowheads="1"/>
              </p:cNvSpPr>
              <p:nvPr/>
            </p:nvSpPr>
            <p:spPr bwMode="auto">
              <a:xfrm>
                <a:off x="1848"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1" name="Group 62"/>
            <p:cNvGrpSpPr>
              <a:grpSpLocks/>
            </p:cNvGrpSpPr>
            <p:nvPr/>
          </p:nvGrpSpPr>
          <p:grpSpPr bwMode="auto">
            <a:xfrm>
              <a:off x="2952" y="1957"/>
              <a:ext cx="1104" cy="403"/>
              <a:chOff x="2952" y="1957"/>
              <a:chExt cx="1104" cy="403"/>
            </a:xfrm>
          </p:grpSpPr>
          <p:sp>
            <p:nvSpPr>
              <p:cNvPr id="59455" name="Rectangle 63"/>
              <p:cNvSpPr>
                <a:spLocks noChangeArrowheads="1"/>
              </p:cNvSpPr>
              <p:nvPr/>
            </p:nvSpPr>
            <p:spPr bwMode="auto">
              <a:xfrm>
                <a:off x="2984"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جدل مسبب</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56" name="Rectangle 64"/>
              <p:cNvSpPr>
                <a:spLocks noChangeArrowheads="1"/>
              </p:cNvSpPr>
              <p:nvPr/>
            </p:nvSpPr>
            <p:spPr bwMode="auto">
              <a:xfrm>
                <a:off x="2952"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2" name="Group 65"/>
            <p:cNvGrpSpPr>
              <a:grpSpLocks/>
            </p:cNvGrpSpPr>
            <p:nvPr/>
          </p:nvGrpSpPr>
          <p:grpSpPr bwMode="auto">
            <a:xfrm>
              <a:off x="0" y="2360"/>
              <a:ext cx="744" cy="748"/>
              <a:chOff x="0" y="2360"/>
              <a:chExt cx="744" cy="748"/>
            </a:xfrm>
          </p:grpSpPr>
          <p:sp>
            <p:nvSpPr>
              <p:cNvPr id="59458" name="Rectangle 66"/>
              <p:cNvSpPr>
                <a:spLocks noChangeArrowheads="1"/>
              </p:cNvSpPr>
              <p:nvPr/>
            </p:nvSpPr>
            <p:spPr bwMode="auto">
              <a:xfrm>
                <a:off x="32" y="236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مقدمة</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كيف يلفت الانتباه</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59" name="Rectangle 67"/>
              <p:cNvSpPr>
                <a:spLocks noChangeArrowheads="1"/>
              </p:cNvSpPr>
              <p:nvPr/>
            </p:nvSpPr>
            <p:spPr bwMode="auto">
              <a:xfrm>
                <a:off x="0" y="2360"/>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3" name="Group 68"/>
            <p:cNvGrpSpPr>
              <a:grpSpLocks/>
            </p:cNvGrpSpPr>
            <p:nvPr/>
          </p:nvGrpSpPr>
          <p:grpSpPr bwMode="auto">
            <a:xfrm>
              <a:off x="744" y="2360"/>
              <a:ext cx="1104" cy="748"/>
              <a:chOff x="744" y="2360"/>
              <a:chExt cx="1104" cy="748"/>
            </a:xfrm>
          </p:grpSpPr>
          <p:sp>
            <p:nvSpPr>
              <p:cNvPr id="59461" name="Rectangle 69"/>
              <p:cNvSpPr>
                <a:spLocks noChangeArrowheads="1"/>
              </p:cNvSpPr>
              <p:nvPr/>
            </p:nvSpPr>
            <p:spPr bwMode="auto">
              <a:xfrm>
                <a:off x="776" y="236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يستشهد بحدث حديث: معمودية الروح (١٤-١٥)</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62" name="Rectangle 70"/>
              <p:cNvSpPr>
                <a:spLocks noChangeArrowheads="1"/>
              </p:cNvSpPr>
              <p:nvPr/>
            </p:nvSpPr>
            <p:spPr bwMode="auto">
              <a:xfrm>
                <a:off x="744" y="2360"/>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4" name="Group 71"/>
            <p:cNvGrpSpPr>
              <a:grpSpLocks/>
            </p:cNvGrpSpPr>
            <p:nvPr/>
          </p:nvGrpSpPr>
          <p:grpSpPr bwMode="auto">
            <a:xfrm>
              <a:off x="1848" y="2360"/>
              <a:ext cx="1104" cy="748"/>
              <a:chOff x="1848" y="2360"/>
              <a:chExt cx="1104" cy="748"/>
            </a:xfrm>
          </p:grpSpPr>
          <p:sp>
            <p:nvSpPr>
              <p:cNvPr id="59464" name="Rectangle 72"/>
              <p:cNvSpPr>
                <a:spLocks noChangeArrowheads="1"/>
              </p:cNvSpPr>
              <p:nvPr/>
            </p:nvSpPr>
            <p:spPr bwMode="auto">
              <a:xfrm>
                <a:off x="1879"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يروي قصة مألوفة: هذا يتطابق مع المستمعين (١٦-٢٢)</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65" name="Rectangle 73"/>
              <p:cNvSpPr>
                <a:spLocks noChangeArrowheads="1"/>
              </p:cNvSpPr>
              <p:nvPr/>
            </p:nvSpPr>
            <p:spPr bwMode="auto">
              <a:xfrm>
                <a:off x="1848"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5" name="Group 74"/>
            <p:cNvGrpSpPr>
              <a:grpSpLocks/>
            </p:cNvGrpSpPr>
            <p:nvPr/>
          </p:nvGrpSpPr>
          <p:grpSpPr bwMode="auto">
            <a:xfrm>
              <a:off x="2952" y="2360"/>
              <a:ext cx="1104" cy="748"/>
              <a:chOff x="2952" y="2360"/>
              <a:chExt cx="1104" cy="748"/>
            </a:xfrm>
          </p:grpSpPr>
          <p:sp>
            <p:nvSpPr>
              <p:cNvPr id="59467" name="Rectangle 75"/>
              <p:cNvSpPr>
                <a:spLocks noChangeArrowheads="1"/>
              </p:cNvSpPr>
              <p:nvPr/>
            </p:nvSpPr>
            <p:spPr bwMode="auto">
              <a:xfrm>
                <a:off x="2984"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يلاحظ عنصر الاهتمام المحلي: مذبح لإله مجهول (٢٢-٢٣)</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68" name="Rectangle 76"/>
              <p:cNvSpPr>
                <a:spLocks noChangeArrowheads="1"/>
              </p:cNvSpPr>
              <p:nvPr/>
            </p:nvSpPr>
            <p:spPr bwMode="auto">
              <a:xfrm>
                <a:off x="2952"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6" name="Group 77"/>
            <p:cNvGrpSpPr>
              <a:grpSpLocks/>
            </p:cNvGrpSpPr>
            <p:nvPr/>
          </p:nvGrpSpPr>
          <p:grpSpPr bwMode="auto">
            <a:xfrm>
              <a:off x="0" y="3108"/>
              <a:ext cx="744" cy="633"/>
              <a:chOff x="0" y="3108"/>
              <a:chExt cx="744" cy="633"/>
            </a:xfrm>
          </p:grpSpPr>
          <p:sp>
            <p:nvSpPr>
              <p:cNvPr id="59470" name="Rectangle 78"/>
              <p:cNvSpPr>
                <a:spLocks noChangeArrowheads="1"/>
              </p:cNvSpPr>
              <p:nvPr/>
            </p:nvSpPr>
            <p:spPr bwMode="auto">
              <a:xfrm>
                <a:off x="32" y="3108"/>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فحوى المقدمة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71" name="Rectangle 79"/>
              <p:cNvSpPr>
                <a:spLocks noChangeArrowheads="1"/>
              </p:cNvSpPr>
              <p:nvPr/>
            </p:nvSpPr>
            <p:spPr bwMode="auto">
              <a:xfrm>
                <a:off x="0" y="3108"/>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7" name="Group 80"/>
            <p:cNvGrpSpPr>
              <a:grpSpLocks/>
            </p:cNvGrpSpPr>
            <p:nvPr/>
          </p:nvGrpSpPr>
          <p:grpSpPr bwMode="auto">
            <a:xfrm>
              <a:off x="744" y="3108"/>
              <a:ext cx="1104" cy="633"/>
              <a:chOff x="744" y="3108"/>
              <a:chExt cx="1104" cy="633"/>
            </a:xfrm>
          </p:grpSpPr>
          <p:sp>
            <p:nvSpPr>
              <p:cNvPr id="59473" name="Rectangle 81"/>
              <p:cNvSpPr>
                <a:spLocks noChangeArrowheads="1"/>
              </p:cNvSpPr>
              <p:nvPr/>
            </p:nvSpPr>
            <p:spPr bwMode="auto">
              <a:xfrm>
                <a:off x="776" y="3108"/>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لماذا تعتقد أن هؤلاء الناس يظهرون في حالة سكر؟</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74" name="Rectangle 82"/>
              <p:cNvSpPr>
                <a:spLocks noChangeArrowheads="1"/>
              </p:cNvSpPr>
              <p:nvPr/>
            </p:nvSpPr>
            <p:spPr bwMode="auto">
              <a:xfrm>
                <a:off x="744" y="3108"/>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8" name="Group 83"/>
            <p:cNvGrpSpPr>
              <a:grpSpLocks/>
            </p:cNvGrpSpPr>
            <p:nvPr/>
          </p:nvGrpSpPr>
          <p:grpSpPr bwMode="auto">
            <a:xfrm>
              <a:off x="1848" y="3108"/>
              <a:ext cx="1104" cy="633"/>
              <a:chOff x="1848" y="3108"/>
              <a:chExt cx="1104" cy="633"/>
            </a:xfrm>
          </p:grpSpPr>
          <p:sp>
            <p:nvSpPr>
              <p:cNvPr id="59476" name="Rectangle 84"/>
              <p:cNvSpPr>
                <a:spLocks noChangeArrowheads="1"/>
              </p:cNvSpPr>
              <p:nvPr/>
            </p:nvSpPr>
            <p:spPr bwMode="auto">
              <a:xfrm>
                <a:off x="1879"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أنا يهودي مطّلع يتوق أيض</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للمسيح</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77" name="Rectangle 85"/>
              <p:cNvSpPr>
                <a:spLocks noChangeArrowheads="1"/>
              </p:cNvSpPr>
              <p:nvPr/>
            </p:nvSpPr>
            <p:spPr bwMode="auto">
              <a:xfrm>
                <a:off x="1848"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09" name="Group 86"/>
            <p:cNvGrpSpPr>
              <a:grpSpLocks/>
            </p:cNvGrpSpPr>
            <p:nvPr/>
          </p:nvGrpSpPr>
          <p:grpSpPr bwMode="auto">
            <a:xfrm>
              <a:off x="2952" y="3108"/>
              <a:ext cx="1104" cy="633"/>
              <a:chOff x="2952" y="3108"/>
              <a:chExt cx="1104" cy="633"/>
            </a:xfrm>
          </p:grpSpPr>
          <p:sp>
            <p:nvSpPr>
              <p:cNvPr id="59479" name="Rectangle 87"/>
              <p:cNvSpPr>
                <a:spLocks noChangeArrowheads="1"/>
              </p:cNvSpPr>
              <p:nvPr/>
            </p:nvSpPr>
            <p:spPr bwMode="auto">
              <a:xfrm>
                <a:off x="2984"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كنت </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لاحظ مدينتكم</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80" name="Rectangle 88"/>
              <p:cNvSpPr>
                <a:spLocks noChangeArrowheads="1"/>
              </p:cNvSpPr>
              <p:nvPr/>
            </p:nvSpPr>
            <p:spPr bwMode="auto">
              <a:xfrm>
                <a:off x="2952"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10" name="Group 89"/>
            <p:cNvGrpSpPr>
              <a:grpSpLocks/>
            </p:cNvGrpSpPr>
            <p:nvPr/>
          </p:nvGrpSpPr>
          <p:grpSpPr bwMode="auto">
            <a:xfrm>
              <a:off x="0" y="3741"/>
              <a:ext cx="744" cy="748"/>
              <a:chOff x="0" y="3741"/>
              <a:chExt cx="744" cy="748"/>
            </a:xfrm>
          </p:grpSpPr>
          <p:sp>
            <p:nvSpPr>
              <p:cNvPr id="59482" name="Rectangle 90"/>
              <p:cNvSpPr>
                <a:spLocks noChangeArrowheads="1"/>
              </p:cNvSpPr>
              <p:nvPr/>
            </p:nvSpPr>
            <p:spPr bwMode="auto">
              <a:xfrm>
                <a:off x="32" y="3741"/>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كيف يجذب المتحدث مستمعيه</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83" name="Rectangle 91"/>
              <p:cNvSpPr>
                <a:spLocks noChangeArrowheads="1"/>
              </p:cNvSpPr>
              <p:nvPr/>
            </p:nvSpPr>
            <p:spPr bwMode="auto">
              <a:xfrm>
                <a:off x="0" y="3741"/>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11" name="Group 92"/>
            <p:cNvGrpSpPr>
              <a:grpSpLocks/>
            </p:cNvGrpSpPr>
            <p:nvPr/>
          </p:nvGrpSpPr>
          <p:grpSpPr bwMode="auto">
            <a:xfrm>
              <a:off x="744" y="3741"/>
              <a:ext cx="1104" cy="748"/>
              <a:chOff x="744" y="3741"/>
              <a:chExt cx="1104" cy="748"/>
            </a:xfrm>
          </p:grpSpPr>
          <p:sp>
            <p:nvSpPr>
              <p:cNvPr id="59485" name="Rectangle 93"/>
              <p:cNvSpPr>
                <a:spLocks noChangeArrowheads="1"/>
              </p:cNvSpPr>
              <p:nvPr/>
            </p:nvSpPr>
            <p:spPr bwMode="auto">
              <a:xfrm>
                <a:off x="776" y="3741"/>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يثير فضولنا بشأن: إعجاز الحديث بلغات أخرى</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86" name="Rectangle 94"/>
              <p:cNvSpPr>
                <a:spLocks noChangeArrowheads="1"/>
              </p:cNvSpPr>
              <p:nvPr/>
            </p:nvSpPr>
            <p:spPr bwMode="auto">
              <a:xfrm>
                <a:off x="744" y="3741"/>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12" name="Group 95"/>
            <p:cNvGrpSpPr>
              <a:grpSpLocks/>
            </p:cNvGrpSpPr>
            <p:nvPr/>
          </p:nvGrpSpPr>
          <p:grpSpPr bwMode="auto">
            <a:xfrm>
              <a:off x="1848" y="3741"/>
              <a:ext cx="1104" cy="748"/>
              <a:chOff x="1848" y="3741"/>
              <a:chExt cx="1104" cy="748"/>
            </a:xfrm>
          </p:grpSpPr>
          <p:sp>
            <p:nvSpPr>
              <p:cNvPr id="59488" name="Rectangle 96"/>
              <p:cNvSpPr>
                <a:spLocks noChangeArrowheads="1"/>
              </p:cNvSpPr>
              <p:nvPr/>
            </p:nvSpPr>
            <p:spPr bwMode="auto">
              <a:xfrm>
                <a:off x="1879"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يثير الفضول في الحديث: كيف تختلف يهوديته عن ديانتهم</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489" name="Rectangle 97"/>
              <p:cNvSpPr>
                <a:spLocks noChangeArrowheads="1"/>
              </p:cNvSpPr>
              <p:nvPr/>
            </p:nvSpPr>
            <p:spPr bwMode="auto">
              <a:xfrm>
                <a:off x="1848"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0613" name="Group 98"/>
            <p:cNvGrpSpPr>
              <a:grpSpLocks/>
            </p:cNvGrpSpPr>
            <p:nvPr/>
          </p:nvGrpSpPr>
          <p:grpSpPr bwMode="auto">
            <a:xfrm>
              <a:off x="2952" y="3741"/>
              <a:ext cx="1104" cy="748"/>
              <a:chOff x="2952" y="3741"/>
              <a:chExt cx="1104" cy="748"/>
            </a:xfrm>
          </p:grpSpPr>
          <p:sp>
            <p:nvSpPr>
              <p:cNvPr id="59491" name="Rectangle 99"/>
              <p:cNvSpPr>
                <a:spLocks noChangeArrowheads="1"/>
              </p:cNvSpPr>
              <p:nvPr/>
            </p:nvSpPr>
            <p:spPr bwMode="auto">
              <a:xfrm>
                <a:off x="2984"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يثير الفضول حول من هو</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ال</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إ</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له المجهول</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59492" name="Rectangle 100"/>
              <p:cNvSpPr>
                <a:spLocks noChangeArrowheads="1"/>
              </p:cNvSpPr>
              <p:nvPr/>
            </p:nvSpPr>
            <p:spPr bwMode="auto">
              <a:xfrm>
                <a:off x="2952"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80580" name="Rectangle 102"/>
          <p:cNvSpPr>
            <a:spLocks noGrp="1" noChangeArrowheads="1"/>
          </p:cNvSpPr>
          <p:nvPr>
            <p:ph type="title" idx="4294967295"/>
          </p:nvPr>
        </p:nvSpPr>
        <p:spPr>
          <a:xfrm>
            <a:off x="2834286" y="76200"/>
            <a:ext cx="3477021" cy="58466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ar-SA" altLang="zh-CN" sz="3200" dirty="0">
                <a:solidFill>
                  <a:schemeClr val="tx1"/>
                </a:solidFill>
                <a:effectLst/>
                <a:ea typeface="ＭＳ Ｐゴシック" charset="0"/>
                <a:cs typeface="Arial" panose="020B0604020202020204" pitchFamily="34" charset="0"/>
              </a:rPr>
              <a:t>ال</a:t>
            </a:r>
            <a:r>
              <a:rPr lang="ar-JO" altLang="zh-CN" sz="3200" dirty="0">
                <a:solidFill>
                  <a:schemeClr val="tx1"/>
                </a:solidFill>
                <a:effectLst/>
                <a:ea typeface="ＭＳ Ｐゴシック" charset="0"/>
                <a:cs typeface="Arial" panose="020B0604020202020204" pitchFamily="34" charset="0"/>
              </a:rPr>
              <a:t>عظات</a:t>
            </a:r>
            <a:r>
              <a:rPr lang="ar-SA" altLang="zh-CN" sz="3200" dirty="0">
                <a:solidFill>
                  <a:schemeClr val="tx1"/>
                </a:solidFill>
                <a:effectLst/>
                <a:ea typeface="ＭＳ Ｐゴシック" charset="0"/>
                <a:cs typeface="Arial" panose="020B0604020202020204" pitchFamily="34" charset="0"/>
              </a:rPr>
              <a:t> في أعمال الرسل </a:t>
            </a:r>
            <a:endParaRPr lang="en-US" sz="3200" dirty="0">
              <a:solidFill>
                <a:schemeClr val="tx1"/>
              </a:solidFill>
              <a:effectLst/>
              <a:ea typeface="ＭＳ Ｐゴシック" charset="0"/>
              <a:cs typeface="Arial" panose="020B0604020202020204" pitchFamily="34" charset="0"/>
            </a:endParaRPr>
          </a:p>
        </p:txBody>
      </p:sp>
      <p:sp>
        <p:nvSpPr>
          <p:cNvPr id="102"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١٣٦</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0098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5283" name="Picture 3"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6238" marR="0" lvl="0" indent="-376238" algn="r" defTabSz="914400" rtl="0" eaLnBrk="1" fontAlgn="base" latinLnBrk="0" hangingPunct="1">
              <a:lnSpc>
                <a:spcPct val="100000"/>
              </a:lnSpc>
              <a:spcBef>
                <a:spcPct val="0"/>
              </a:spcBef>
              <a:spcAft>
                <a:spcPct val="0"/>
              </a:spcAft>
              <a:buClrTx/>
              <a:buSzTx/>
              <a:buFontTx/>
              <a:buChar char="•"/>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ح. الظهور للنسوة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189</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9-10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رجعت النساء الأخريات إلى القبر ورأين المسيح أيضاً والذي أخبرهم أن يطلبوا من التلاميذ مقابلته في الجليل والتي سيعطيهم </a:t>
            </a: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هناك تعليمات ما قبل الفراق ومأمورية أخيرة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1584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DE935B0-394C-8E86-DAC3-F24D1B05AF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628650" y="365127"/>
            <a:ext cx="7886700" cy="793113"/>
          </a:xfrm>
        </p:spPr>
        <p:txBody>
          <a:bodyPr/>
          <a:lstStyle/>
          <a:p>
            <a:pPr algn="ctr"/>
            <a:r>
              <a:rPr lang="ar-JO"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rPr>
              <a:t>النساء عند القبر</a:t>
            </a:r>
            <a:endParaRPr lang="en-US"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1339191814"/>
              </p:ext>
            </p:extLst>
          </p:nvPr>
        </p:nvGraphicFramePr>
        <p:xfrm>
          <a:off x="0" y="1397000"/>
          <a:ext cx="9144000" cy="4436330"/>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122445367"/>
                    </a:ext>
                  </a:extLst>
                </a:gridCol>
                <a:gridCol w="2286000">
                  <a:extLst>
                    <a:ext uri="{9D8B030D-6E8A-4147-A177-3AD203B41FA5}">
                      <a16:colId xmlns:a16="http://schemas.microsoft.com/office/drawing/2014/main" val="649847021"/>
                    </a:ext>
                  </a:extLst>
                </a:gridCol>
                <a:gridCol w="2286000">
                  <a:extLst>
                    <a:ext uri="{9D8B030D-6E8A-4147-A177-3AD203B41FA5}">
                      <a16:colId xmlns:a16="http://schemas.microsoft.com/office/drawing/2014/main" val="1151178017"/>
                    </a:ext>
                  </a:extLst>
                </a:gridCol>
                <a:gridCol w="2286000">
                  <a:extLst>
                    <a:ext uri="{9D8B030D-6E8A-4147-A177-3AD203B41FA5}">
                      <a16:colId xmlns:a16="http://schemas.microsoft.com/office/drawing/2014/main" val="951561749"/>
                    </a:ext>
                  </a:extLst>
                </a:gridCol>
              </a:tblGrid>
              <a:tr h="770128">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متى 28: 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مرقس 16: 1-2</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لوقا 24: 10</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يوحنا 20: 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5037201"/>
                  </a:ext>
                </a:extLst>
              </a:tr>
              <a:tr h="3666202">
                <a:tc>
                  <a:txBody>
                    <a:bodyPr/>
                    <a:lstStyle/>
                    <a:p>
                      <a:pPr algn="ctr" rtl="1"/>
                      <a:r>
                        <a:rPr lang="ar-JO" sz="2400" b="1" dirty="0">
                          <a:solidFill>
                            <a:schemeClr val="bg1"/>
                          </a:solidFill>
                          <a:effectLst>
                            <a:glow rad="228600">
                              <a:schemeClr val="tx1">
                                <a:alpha val="88000"/>
                              </a:schemeClr>
                            </a:glow>
                          </a:effectLst>
                          <a:latin typeface="Arial" panose="020B0604020202020204" pitchFamily="34" charset="0"/>
                          <a:cs typeface="+mn-cs"/>
                        </a:rPr>
                        <a:t>وبعد السبت، عند فجر أول الأسبوع، جاءت </a:t>
                      </a:r>
                      <a:r>
                        <a:rPr lang="ar-JO" sz="2400" b="1" dirty="0">
                          <a:solidFill>
                            <a:srgbClr val="FFFF00"/>
                          </a:solidFill>
                          <a:effectLst>
                            <a:glow rad="228600">
                              <a:schemeClr val="tx1">
                                <a:alpha val="88000"/>
                              </a:schemeClr>
                            </a:glow>
                          </a:effectLst>
                          <a:latin typeface="Arial" panose="020B0604020202020204" pitchFamily="34" charset="0"/>
                          <a:cs typeface="+mn-cs"/>
                        </a:rPr>
                        <a:t>مريم المجدلية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66FFFF"/>
                          </a:solidFill>
                          <a:effectLst>
                            <a:glow rad="228600">
                              <a:schemeClr val="tx1">
                                <a:alpha val="88000"/>
                              </a:schemeClr>
                            </a:glow>
                          </a:effectLst>
                          <a:latin typeface="Arial" panose="020B0604020202020204" pitchFamily="34" charset="0"/>
                          <a:cs typeface="+mn-cs"/>
                        </a:rPr>
                        <a:t>مريم الأخرى </a:t>
                      </a:r>
                      <a:r>
                        <a:rPr lang="ar-JO" sz="2400" b="1" dirty="0">
                          <a:solidFill>
                            <a:schemeClr val="bg1"/>
                          </a:solidFill>
                          <a:effectLst>
                            <a:glow rad="228600">
                              <a:schemeClr val="tx1">
                                <a:alpha val="88000"/>
                              </a:schemeClr>
                            </a:glow>
                          </a:effectLst>
                          <a:latin typeface="Arial" panose="020B0604020202020204" pitchFamily="34" charset="0"/>
                          <a:cs typeface="+mn-cs"/>
                        </a:rPr>
                        <a:t>لتنظرا القبر.</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algn="ctr" rtl="1"/>
                      <a:r>
                        <a:rPr lang="ar-JO" sz="2400" b="1" dirty="0">
                          <a:solidFill>
                            <a:srgbClr val="FFFF00"/>
                          </a:solidFill>
                          <a:effectLst>
                            <a:glow rad="228600">
                              <a:schemeClr val="tx1">
                                <a:alpha val="88000"/>
                              </a:schemeClr>
                            </a:glow>
                          </a:effectLst>
                          <a:latin typeface="Arial" panose="020B0604020202020204" pitchFamily="34" charset="0"/>
                          <a:cs typeface="+mn-cs"/>
                        </a:rPr>
                        <a:t>مريم المجدلية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66FFFF"/>
                          </a:solidFill>
                          <a:effectLst>
                            <a:glow rad="228600">
                              <a:schemeClr val="tx1">
                                <a:alpha val="88000"/>
                              </a:schemeClr>
                            </a:glow>
                          </a:effectLst>
                          <a:latin typeface="Arial" panose="020B0604020202020204" pitchFamily="34" charset="0"/>
                          <a:cs typeface="+mn-cs"/>
                        </a:rPr>
                        <a:t>مريم أم يعقوب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C00000"/>
                          </a:solidFill>
                          <a:effectLst>
                            <a:glow rad="228600">
                              <a:schemeClr val="tx1">
                                <a:alpha val="88000"/>
                              </a:schemeClr>
                            </a:glow>
                          </a:effectLst>
                          <a:latin typeface="Arial" panose="020B0604020202020204" pitchFamily="34" charset="0"/>
                          <a:cs typeface="+mn-cs"/>
                        </a:rPr>
                        <a:t>سالومة</a:t>
                      </a:r>
                      <a:r>
                        <a:rPr lang="ar-JO" sz="2400" b="1" dirty="0">
                          <a:solidFill>
                            <a:schemeClr val="bg1"/>
                          </a:solidFill>
                          <a:effectLst>
                            <a:glow rad="228600">
                              <a:schemeClr val="tx1">
                                <a:alpha val="88000"/>
                              </a:schemeClr>
                            </a:glow>
                          </a:effectLst>
                          <a:latin typeface="Arial" panose="020B0604020202020204" pitchFamily="34" charset="0"/>
                          <a:cs typeface="+mn-cs"/>
                        </a:rPr>
                        <a:t> ... ذهبن إلى القبر. </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وكانت </a:t>
                      </a:r>
                      <a:r>
                        <a:rPr lang="ar-JO" sz="2400" b="1" kern="1200" dirty="0">
                          <a:solidFill>
                            <a:srgbClr val="FFFF00"/>
                          </a:solidFill>
                          <a:effectLst>
                            <a:glow rad="228600">
                              <a:schemeClr val="tx1">
                                <a:alpha val="88000"/>
                              </a:schemeClr>
                            </a:glow>
                          </a:effectLst>
                          <a:latin typeface="Arial" panose="020B0604020202020204" pitchFamily="34" charset="0"/>
                          <a:ea typeface="+mn-ea"/>
                          <a:cs typeface="+mn-cs"/>
                        </a:rPr>
                        <a:t>مريم المجدلية </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a:t>
                      </a:r>
                      <a:r>
                        <a:rPr lang="ar-JO" sz="2400" b="1" kern="1200" dirty="0">
                          <a:solidFill>
                            <a:schemeClr val="accent6">
                              <a:lumMod val="60000"/>
                              <a:lumOff val="40000"/>
                            </a:schemeClr>
                          </a:solidFill>
                          <a:effectLst>
                            <a:glow rad="228600">
                              <a:schemeClr val="tx1">
                                <a:alpha val="88000"/>
                              </a:schemeClr>
                            </a:glow>
                          </a:effectLst>
                          <a:latin typeface="Arial" panose="020B0604020202020204" pitchFamily="34" charset="0"/>
                          <a:ea typeface="+mn-ea"/>
                          <a:cs typeface="+mn-cs"/>
                        </a:rPr>
                        <a:t>يونا</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 و</a:t>
                      </a:r>
                      <a:r>
                        <a:rPr lang="ar-JO" sz="2400" b="1" kern="1200" dirty="0">
                          <a:solidFill>
                            <a:srgbClr val="66FFFF"/>
                          </a:solidFill>
                          <a:effectLst>
                            <a:glow rad="228600">
                              <a:schemeClr val="tx1">
                                <a:alpha val="88000"/>
                              </a:schemeClr>
                            </a:glow>
                          </a:effectLst>
                          <a:latin typeface="Arial" panose="020B0604020202020204" pitchFamily="34" charset="0"/>
                          <a:ea typeface="+mn-ea"/>
                          <a:cs typeface="+mn-cs"/>
                        </a:rPr>
                        <a:t>مريم أم يعقوب </a:t>
                      </a:r>
                      <a:r>
                        <a:rPr lang="ar-JO" sz="2400" b="1" kern="1200" dirty="0">
                          <a:solidFill>
                            <a:srgbClr val="7030A0"/>
                          </a:solidFill>
                          <a:effectLst>
                            <a:glow rad="228600">
                              <a:schemeClr val="tx1">
                                <a:alpha val="88000"/>
                              </a:schemeClr>
                            </a:glow>
                          </a:effectLst>
                          <a:latin typeface="Arial" panose="020B0604020202020204" pitchFamily="34" charset="0"/>
                          <a:ea typeface="+mn-ea"/>
                          <a:cs typeface="+mn-cs"/>
                        </a:rPr>
                        <a:t>والباقيات معهن</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 اللواتي قلن هذا للرسل.</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وفي أول الأسبوع جاءت </a:t>
                      </a:r>
                      <a:r>
                        <a:rPr lang="ar-JO" sz="2400" b="1" kern="1200" dirty="0">
                          <a:solidFill>
                            <a:srgbClr val="FFFF00"/>
                          </a:solidFill>
                          <a:effectLst>
                            <a:glow rad="228600">
                              <a:schemeClr val="tx1">
                                <a:alpha val="88000"/>
                              </a:schemeClr>
                            </a:glow>
                          </a:effectLst>
                          <a:latin typeface="Arial" panose="020B0604020202020204" pitchFamily="34" charset="0"/>
                          <a:ea typeface="+mn-ea"/>
                          <a:cs typeface="+mn-cs"/>
                        </a:rPr>
                        <a:t>مريم المجدلية </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إلى القبر باكراً.</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223170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لم يمت أبداً؟</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قوة يسوع؟</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الرومان؟</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القادة اليهود؟</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التلاميذ؟</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9"/>
          <p:cNvSpPr>
            <a:spLocks noChangeArrowheads="1"/>
          </p:cNvSpPr>
          <p:nvPr/>
        </p:nvSpPr>
        <p:spPr bwMode="auto">
          <a:xfrm>
            <a:off x="0" y="11797"/>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82626" name="Rectangle 78"/>
          <p:cNvSpPr>
            <a:spLocks noChangeArrowheads="1"/>
          </p:cNvSpPr>
          <p:nvPr/>
        </p:nvSpPr>
        <p:spPr bwMode="auto">
          <a:xfrm>
            <a:off x="0" y="609600"/>
            <a:ext cx="1676400" cy="6248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82627" name="Group 4"/>
          <p:cNvGrpSpPr>
            <a:grpSpLocks/>
          </p:cNvGrpSpPr>
          <p:nvPr/>
        </p:nvGrpSpPr>
        <p:grpSpPr bwMode="auto">
          <a:xfrm>
            <a:off x="0" y="582631"/>
            <a:ext cx="9144000" cy="6275387"/>
            <a:chOff x="0" y="0"/>
            <a:chExt cx="4056" cy="4258"/>
          </a:xfrm>
        </p:grpSpPr>
        <p:grpSp>
          <p:nvGrpSpPr>
            <p:cNvPr id="282630" name="Group 5"/>
            <p:cNvGrpSpPr>
              <a:grpSpLocks/>
            </p:cNvGrpSpPr>
            <p:nvPr/>
          </p:nvGrpSpPr>
          <p:grpSpPr bwMode="auto">
            <a:xfrm>
              <a:off x="0" y="0"/>
              <a:ext cx="744" cy="748"/>
              <a:chOff x="0" y="0"/>
              <a:chExt cx="744" cy="748"/>
            </a:xfrm>
          </p:grpSpPr>
          <p:sp>
            <p:nvSpPr>
              <p:cNvPr id="60422" name="Rectangle 6"/>
              <p:cNvSpPr>
                <a:spLocks noChangeArrowheads="1"/>
              </p:cNvSpPr>
              <p:nvPr/>
            </p:nvSpPr>
            <p:spPr bwMode="auto">
              <a:xfrm>
                <a:off x="32" y="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هيكل العظة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23" name="Rectangle 7"/>
              <p:cNvSpPr>
                <a:spLocks noChangeArrowheads="1"/>
              </p:cNvSpPr>
              <p:nvPr/>
            </p:nvSpPr>
            <p:spPr bwMode="auto">
              <a:xfrm>
                <a:off x="0" y="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1" name="Group 8"/>
            <p:cNvGrpSpPr>
              <a:grpSpLocks/>
            </p:cNvGrpSpPr>
            <p:nvPr/>
          </p:nvGrpSpPr>
          <p:grpSpPr bwMode="auto">
            <a:xfrm>
              <a:off x="744" y="0"/>
              <a:ext cx="1104" cy="748"/>
              <a:chOff x="744" y="0"/>
              <a:chExt cx="1104" cy="748"/>
            </a:xfrm>
          </p:grpSpPr>
          <p:sp>
            <p:nvSpPr>
              <p:cNvPr id="60425" name="Rectangle 9"/>
              <p:cNvSpPr>
                <a:spLocks noChangeArrowheads="1"/>
              </p:cNvSpPr>
              <p:nvPr/>
            </p:nvSpPr>
            <p:spPr bwMode="auto">
              <a:xfrm>
                <a:off x="776" y="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الروح نزل من المسيح القائم من بين الأموات (١٦-٣٦)</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26" name="Rectangle 10"/>
              <p:cNvSpPr>
                <a:spLocks noChangeArrowheads="1"/>
              </p:cNvSpPr>
              <p:nvPr/>
            </p:nvSpPr>
            <p:spPr bwMode="auto">
              <a:xfrm>
                <a:off x="744" y="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2" name="Group 11"/>
            <p:cNvGrpSpPr>
              <a:grpSpLocks/>
            </p:cNvGrpSpPr>
            <p:nvPr/>
          </p:nvGrpSpPr>
          <p:grpSpPr bwMode="auto">
            <a:xfrm>
              <a:off x="1848" y="0"/>
              <a:ext cx="1104" cy="748"/>
              <a:chOff x="1848" y="0"/>
              <a:chExt cx="1104" cy="748"/>
            </a:xfrm>
          </p:grpSpPr>
          <p:sp>
            <p:nvSpPr>
              <p:cNvPr id="60428" name="Rectangle 12"/>
              <p:cNvSpPr>
                <a:spLocks noChangeArrowheads="1"/>
              </p:cNvSpPr>
              <p:nvPr/>
            </p:nvSpPr>
            <p:spPr bwMode="auto">
              <a:xfrm>
                <a:off x="1879"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يسوع هو مسيا إسرائيل المقام " </a:t>
                </a:r>
                <a:b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b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٢٣-٣٧)</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29" name="Rectangle 13"/>
              <p:cNvSpPr>
                <a:spLocks noChangeArrowheads="1"/>
              </p:cNvSpPr>
              <p:nvPr/>
            </p:nvSpPr>
            <p:spPr bwMode="auto">
              <a:xfrm>
                <a:off x="1848"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3" name="Group 14"/>
            <p:cNvGrpSpPr>
              <a:grpSpLocks/>
            </p:cNvGrpSpPr>
            <p:nvPr/>
          </p:nvGrpSpPr>
          <p:grpSpPr bwMode="auto">
            <a:xfrm>
              <a:off x="2952" y="0"/>
              <a:ext cx="1104" cy="748"/>
              <a:chOff x="2952" y="0"/>
              <a:chExt cx="1104" cy="748"/>
            </a:xfrm>
          </p:grpSpPr>
          <p:sp>
            <p:nvSpPr>
              <p:cNvPr id="60431" name="Rectangle 15"/>
              <p:cNvSpPr>
                <a:spLocks noChangeArrowheads="1"/>
              </p:cNvSpPr>
              <p:nvPr/>
            </p:nvSpPr>
            <p:spPr bwMode="auto">
              <a:xfrm>
                <a:off x="2984"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عبادة الأصنام لا تتوافق مع الله الخالق الحي</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(٢٤- ٢٨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32" name="Rectangle 16"/>
              <p:cNvSpPr>
                <a:spLocks noChangeArrowheads="1"/>
              </p:cNvSpPr>
              <p:nvPr/>
            </p:nvSpPr>
            <p:spPr bwMode="auto">
              <a:xfrm>
                <a:off x="2952"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4" name="Group 17"/>
            <p:cNvGrpSpPr>
              <a:grpSpLocks/>
            </p:cNvGrpSpPr>
            <p:nvPr/>
          </p:nvGrpSpPr>
          <p:grpSpPr bwMode="auto">
            <a:xfrm>
              <a:off x="0" y="748"/>
              <a:ext cx="744" cy="633"/>
              <a:chOff x="0" y="748"/>
              <a:chExt cx="744" cy="633"/>
            </a:xfrm>
          </p:grpSpPr>
          <p:sp>
            <p:nvSpPr>
              <p:cNvPr id="60434" name="Rectangle 18"/>
              <p:cNvSpPr>
                <a:spLocks noChangeArrowheads="1"/>
              </p:cNvSpPr>
              <p:nvPr/>
            </p:nvSpPr>
            <p:spPr bwMode="auto">
              <a:xfrm>
                <a:off x="32" y="748"/>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مصادر التوضيح</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35" name="Rectangle 19"/>
              <p:cNvSpPr>
                <a:spLocks noChangeArrowheads="1"/>
              </p:cNvSpPr>
              <p:nvPr/>
            </p:nvSpPr>
            <p:spPr bwMode="auto">
              <a:xfrm>
                <a:off x="0" y="748"/>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5" name="Group 20"/>
            <p:cNvGrpSpPr>
              <a:grpSpLocks/>
            </p:cNvGrpSpPr>
            <p:nvPr/>
          </p:nvGrpSpPr>
          <p:grpSpPr bwMode="auto">
            <a:xfrm>
              <a:off x="744" y="748"/>
              <a:ext cx="1103" cy="633"/>
              <a:chOff x="744" y="748"/>
              <a:chExt cx="1103" cy="633"/>
            </a:xfrm>
          </p:grpSpPr>
          <p:sp>
            <p:nvSpPr>
              <p:cNvPr id="60437" name="Rectangle 21"/>
              <p:cNvSpPr>
                <a:spLocks noChangeArrowheads="1"/>
              </p:cNvSpPr>
              <p:nvPr/>
            </p:nvSpPr>
            <p:spPr bwMode="auto">
              <a:xfrm>
                <a:off x="746" y="748"/>
                <a:ext cx="107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يوئيل٢: ٢٨-٣٢،</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مز ١٦: ٨- ١١، مز ١١٠: 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38" name="Rectangle 22"/>
              <p:cNvSpPr>
                <a:spLocks noChangeArrowheads="1"/>
              </p:cNvSpPr>
              <p:nvPr/>
            </p:nvSpPr>
            <p:spPr bwMode="auto">
              <a:xfrm>
                <a:off x="744" y="748"/>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6" name="Group 23"/>
            <p:cNvGrpSpPr>
              <a:grpSpLocks/>
            </p:cNvGrpSpPr>
            <p:nvPr/>
          </p:nvGrpSpPr>
          <p:grpSpPr bwMode="auto">
            <a:xfrm>
              <a:off x="1848" y="748"/>
              <a:ext cx="1104" cy="633"/>
              <a:chOff x="1848" y="748"/>
              <a:chExt cx="1104" cy="633"/>
            </a:xfrm>
          </p:grpSpPr>
          <p:sp>
            <p:nvSpPr>
              <p:cNvPr id="60440" name="Rectangle 24"/>
              <p:cNvSpPr>
                <a:spLocks noChangeArrowheads="1"/>
              </p:cNvSpPr>
              <p:nvPr/>
            </p:nvSpPr>
            <p:spPr bwMode="auto">
              <a:xfrm>
                <a:off x="1879"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مز ٢: ٧ ، ١٦: ١٠</a:t>
                </a:r>
              </a:p>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أش ٥٥: ٣، حب ١: ٥</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41" name="Rectangle 25"/>
              <p:cNvSpPr>
                <a:spLocks noChangeArrowheads="1"/>
              </p:cNvSpPr>
              <p:nvPr/>
            </p:nvSpPr>
            <p:spPr bwMode="auto">
              <a:xfrm>
                <a:off x="1848"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7" name="Group 26"/>
            <p:cNvGrpSpPr>
              <a:grpSpLocks/>
            </p:cNvGrpSpPr>
            <p:nvPr/>
          </p:nvGrpSpPr>
          <p:grpSpPr bwMode="auto">
            <a:xfrm>
              <a:off x="2952" y="748"/>
              <a:ext cx="1104" cy="633"/>
              <a:chOff x="2952" y="748"/>
              <a:chExt cx="1104" cy="633"/>
            </a:xfrm>
          </p:grpSpPr>
          <p:sp>
            <p:nvSpPr>
              <p:cNvPr id="60443" name="Rectangle 27"/>
              <p:cNvSpPr>
                <a:spLocks noChangeArrowheads="1"/>
              </p:cNvSpPr>
              <p:nvPr/>
            </p:nvSpPr>
            <p:spPr bwMode="auto">
              <a:xfrm>
                <a:off x="2984"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عدد ٢٨ – أقوال الشعراء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44" name="Rectangle 28"/>
              <p:cNvSpPr>
                <a:spLocks noChangeArrowheads="1"/>
              </p:cNvSpPr>
              <p:nvPr/>
            </p:nvSpPr>
            <p:spPr bwMode="auto">
              <a:xfrm>
                <a:off x="2952"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8" name="Group 29"/>
            <p:cNvGrpSpPr>
              <a:grpSpLocks/>
            </p:cNvGrpSpPr>
            <p:nvPr/>
          </p:nvGrpSpPr>
          <p:grpSpPr bwMode="auto">
            <a:xfrm>
              <a:off x="0" y="1381"/>
              <a:ext cx="744" cy="633"/>
              <a:chOff x="0" y="1381"/>
              <a:chExt cx="744" cy="633"/>
            </a:xfrm>
          </p:grpSpPr>
          <p:sp>
            <p:nvSpPr>
              <p:cNvPr id="60446" name="Rectangle 30"/>
              <p:cNvSpPr>
                <a:spLocks noChangeArrowheads="1"/>
              </p:cNvSpPr>
              <p:nvPr/>
            </p:nvSpPr>
            <p:spPr bwMode="auto">
              <a:xfrm>
                <a:off x="32" y="1381"/>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قيامة السيد المسيح علما</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47" name="Rectangle 31"/>
              <p:cNvSpPr>
                <a:spLocks noChangeArrowheads="1"/>
              </p:cNvSpPr>
              <p:nvPr/>
            </p:nvSpPr>
            <p:spPr bwMode="auto">
              <a:xfrm>
                <a:off x="0" y="1381"/>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39" name="Group 32"/>
            <p:cNvGrpSpPr>
              <a:grpSpLocks/>
            </p:cNvGrpSpPr>
            <p:nvPr/>
          </p:nvGrpSpPr>
          <p:grpSpPr bwMode="auto">
            <a:xfrm>
              <a:off x="744" y="1381"/>
              <a:ext cx="1104" cy="633"/>
              <a:chOff x="744" y="1381"/>
              <a:chExt cx="1104" cy="633"/>
            </a:xfrm>
          </p:grpSpPr>
          <p:sp>
            <p:nvSpPr>
              <p:cNvPr id="60449" name="Rectangle 33"/>
              <p:cNvSpPr>
                <a:spLocks noChangeArrowheads="1"/>
              </p:cNvSpPr>
              <p:nvPr/>
            </p:nvSpPr>
            <p:spPr bwMode="auto">
              <a:xfrm>
                <a:off x="776" y="1381"/>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is-I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شامل مع دعم الكتاب المقدس </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(٢٤-٣٢)</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50" name="Rectangle 34"/>
              <p:cNvSpPr>
                <a:spLocks noChangeArrowheads="1"/>
              </p:cNvSpPr>
              <p:nvPr/>
            </p:nvSpPr>
            <p:spPr bwMode="auto">
              <a:xfrm>
                <a:off x="744" y="1381"/>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0" name="Group 35"/>
            <p:cNvGrpSpPr>
              <a:grpSpLocks/>
            </p:cNvGrpSpPr>
            <p:nvPr/>
          </p:nvGrpSpPr>
          <p:grpSpPr bwMode="auto">
            <a:xfrm>
              <a:off x="1848" y="1381"/>
              <a:ext cx="1104" cy="633"/>
              <a:chOff x="1848" y="1381"/>
              <a:chExt cx="1104" cy="633"/>
            </a:xfrm>
          </p:grpSpPr>
          <p:sp>
            <p:nvSpPr>
              <p:cNvPr id="60452" name="Rectangle 36"/>
              <p:cNvSpPr>
                <a:spLocks noChangeArrowheads="1"/>
              </p:cNvSpPr>
              <p:nvPr/>
            </p:nvSpPr>
            <p:spPr bwMode="auto">
              <a:xfrm>
                <a:off x="1879"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is-I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شامل مع دعم الكتاب المقدس </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(٣٠-٣٧)</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53" name="Rectangle 37"/>
              <p:cNvSpPr>
                <a:spLocks noChangeArrowheads="1"/>
              </p:cNvSpPr>
              <p:nvPr/>
            </p:nvSpPr>
            <p:spPr bwMode="auto">
              <a:xfrm>
                <a:off x="1848"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1" name="Group 38"/>
            <p:cNvGrpSpPr>
              <a:grpSpLocks/>
            </p:cNvGrpSpPr>
            <p:nvPr/>
          </p:nvGrpSpPr>
          <p:grpSpPr bwMode="auto">
            <a:xfrm>
              <a:off x="2952" y="1381"/>
              <a:ext cx="1104" cy="633"/>
              <a:chOff x="2952" y="1381"/>
              <a:chExt cx="1104" cy="633"/>
            </a:xfrm>
          </p:grpSpPr>
          <p:sp>
            <p:nvSpPr>
              <p:cNvPr id="60455" name="Rectangle 39"/>
              <p:cNvSpPr>
                <a:spLocks noChangeArrowheads="1"/>
              </p:cNvSpPr>
              <p:nvPr/>
            </p:nvSpPr>
            <p:spPr bwMode="auto">
              <a:xfrm>
                <a:off x="2984"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موجز ولا يوجد ذكر </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لاسم يسوع (٣١)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56" name="Rectangle 40"/>
              <p:cNvSpPr>
                <a:spLocks noChangeArrowheads="1"/>
              </p:cNvSpPr>
              <p:nvPr/>
            </p:nvSpPr>
            <p:spPr bwMode="auto">
              <a:xfrm>
                <a:off x="2952"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2" name="Group 41"/>
            <p:cNvGrpSpPr>
              <a:grpSpLocks/>
            </p:cNvGrpSpPr>
            <p:nvPr/>
          </p:nvGrpSpPr>
          <p:grpSpPr bwMode="auto">
            <a:xfrm>
              <a:off x="0" y="2014"/>
              <a:ext cx="744" cy="748"/>
              <a:chOff x="0" y="2014"/>
              <a:chExt cx="744" cy="748"/>
            </a:xfrm>
          </p:grpSpPr>
          <p:sp>
            <p:nvSpPr>
              <p:cNvPr id="60458" name="Rectangle 42"/>
              <p:cNvSpPr>
                <a:spLocks noChangeArrowheads="1"/>
              </p:cNvSpPr>
              <p:nvPr/>
            </p:nvSpPr>
            <p:spPr bwMode="auto">
              <a:xfrm>
                <a:off x="32" y="2014"/>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a:t>
                </a: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إ</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ستنتاج</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59" name="Rectangle 43"/>
              <p:cNvSpPr>
                <a:spLocks noChangeArrowheads="1"/>
              </p:cNvSpPr>
              <p:nvPr/>
            </p:nvSpPr>
            <p:spPr bwMode="auto">
              <a:xfrm>
                <a:off x="0" y="2014"/>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3" name="Group 44"/>
            <p:cNvGrpSpPr>
              <a:grpSpLocks/>
            </p:cNvGrpSpPr>
            <p:nvPr/>
          </p:nvGrpSpPr>
          <p:grpSpPr bwMode="auto">
            <a:xfrm>
              <a:off x="744" y="2014"/>
              <a:ext cx="1104" cy="748"/>
              <a:chOff x="744" y="2014"/>
              <a:chExt cx="1104" cy="748"/>
            </a:xfrm>
          </p:grpSpPr>
          <p:sp>
            <p:nvSpPr>
              <p:cNvPr id="60461" name="Rectangle 45"/>
              <p:cNvSpPr>
                <a:spLocks noChangeArrowheads="1"/>
              </p:cNvSpPr>
              <p:nvPr/>
            </p:nvSpPr>
            <p:spPr bwMode="auto">
              <a:xfrm>
                <a:off x="776" y="2014"/>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يسوع هو </a:t>
                </a:r>
                <a:r>
                  <a:rPr kumimoji="0" lang="ar-SA" altLang="zh-CN" sz="1800" b="1" i="0" u="none" strike="noStrike" kern="1200" cap="none" spc="0" normalizeH="0" baseline="0" noProof="0" dirty="0" err="1">
                    <a:ln>
                      <a:noFill/>
                    </a:ln>
                    <a:solidFill>
                      <a:srgbClr val="FFFFFF"/>
                    </a:solidFill>
                    <a:effectLst/>
                    <a:uLnTx/>
                    <a:uFillTx/>
                    <a:latin typeface="Arial" panose="020B0604020202020204" pitchFamily="34" charset="0"/>
                    <a:ea typeface="SimSun" pitchFamily="2" charset="-122"/>
                    <a:cs typeface="Arial" panose="020B0604020202020204" pitchFamily="34" charset="0"/>
                  </a:rPr>
                  <a:t>المسيا</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(٣٦)</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62" name="Rectangle 46"/>
              <p:cNvSpPr>
                <a:spLocks noChangeArrowheads="1"/>
              </p:cNvSpPr>
              <p:nvPr/>
            </p:nvSpPr>
            <p:spPr bwMode="auto">
              <a:xfrm>
                <a:off x="744" y="2014"/>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4" name="Group 47"/>
            <p:cNvGrpSpPr>
              <a:grpSpLocks/>
            </p:cNvGrpSpPr>
            <p:nvPr/>
          </p:nvGrpSpPr>
          <p:grpSpPr bwMode="auto">
            <a:xfrm>
              <a:off x="1848" y="2014"/>
              <a:ext cx="1104" cy="748"/>
              <a:chOff x="1848" y="2014"/>
              <a:chExt cx="1104" cy="748"/>
            </a:xfrm>
          </p:grpSpPr>
          <p:sp>
            <p:nvSpPr>
              <p:cNvPr id="60464" name="Rectangle 48"/>
              <p:cNvSpPr>
                <a:spLocks noChangeArrowheads="1"/>
              </p:cNvSpPr>
              <p:nvPr/>
            </p:nvSpPr>
            <p:spPr bwMode="auto">
              <a:xfrm>
                <a:off x="1879"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err="1">
                    <a:ln>
                      <a:noFill/>
                    </a:ln>
                    <a:solidFill>
                      <a:srgbClr val="FFFFFF"/>
                    </a:solidFill>
                    <a:effectLst/>
                    <a:uLnTx/>
                    <a:uFillTx/>
                    <a:latin typeface="Arial" panose="020B0604020202020204" pitchFamily="34" charset="0"/>
                    <a:ea typeface="SimSun" pitchFamily="2" charset="-122"/>
                    <a:cs typeface="Arial" panose="020B0604020202020204" pitchFamily="34" charset="0"/>
                  </a:rPr>
                  <a:t>حبقوق</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١: ٥</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لأني عامل عملا في أيامكم لا تصدقون به إن أخبر به ( ٤١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65" name="Rectangle 49"/>
              <p:cNvSpPr>
                <a:spLocks noChangeArrowheads="1"/>
              </p:cNvSpPr>
              <p:nvPr/>
            </p:nvSpPr>
            <p:spPr bwMode="auto">
              <a:xfrm>
                <a:off x="1848"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5" name="Group 50"/>
            <p:cNvGrpSpPr>
              <a:grpSpLocks/>
            </p:cNvGrpSpPr>
            <p:nvPr/>
          </p:nvGrpSpPr>
          <p:grpSpPr bwMode="auto">
            <a:xfrm>
              <a:off x="2952" y="2014"/>
              <a:ext cx="1104" cy="748"/>
              <a:chOff x="2952" y="2014"/>
              <a:chExt cx="1104" cy="748"/>
            </a:xfrm>
          </p:grpSpPr>
          <p:sp>
            <p:nvSpPr>
              <p:cNvPr id="60467" name="Rectangle 51"/>
              <p:cNvSpPr>
                <a:spLocks noChangeArrowheads="1"/>
              </p:cNvSpPr>
              <p:nvPr/>
            </p:nvSpPr>
            <p:spPr bwMode="auto">
              <a:xfrm>
                <a:off x="2984"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أسئلة ملحة: من سيحكم علينا؟ ومن هو الذي قام؟</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 ٣١)</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68" name="Rectangle 52"/>
              <p:cNvSpPr>
                <a:spLocks noChangeArrowheads="1"/>
              </p:cNvSpPr>
              <p:nvPr/>
            </p:nvSpPr>
            <p:spPr bwMode="auto">
              <a:xfrm>
                <a:off x="2952"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6" name="Group 53"/>
            <p:cNvGrpSpPr>
              <a:grpSpLocks/>
            </p:cNvGrpSpPr>
            <p:nvPr/>
          </p:nvGrpSpPr>
          <p:grpSpPr bwMode="auto">
            <a:xfrm>
              <a:off x="0" y="2762"/>
              <a:ext cx="744" cy="748"/>
              <a:chOff x="0" y="2762"/>
              <a:chExt cx="744" cy="748"/>
            </a:xfrm>
          </p:grpSpPr>
          <p:sp>
            <p:nvSpPr>
              <p:cNvPr id="60470" name="Rectangle 54"/>
              <p:cNvSpPr>
                <a:spLocks noChangeArrowheads="1"/>
              </p:cNvSpPr>
              <p:nvPr/>
            </p:nvSpPr>
            <p:spPr bwMode="auto">
              <a:xfrm>
                <a:off x="32" y="2762"/>
                <a:ext cx="682"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التطبيق</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71" name="Rectangle 55"/>
              <p:cNvSpPr>
                <a:spLocks noChangeArrowheads="1"/>
              </p:cNvSpPr>
              <p:nvPr/>
            </p:nvSpPr>
            <p:spPr bwMode="auto">
              <a:xfrm>
                <a:off x="0" y="2762"/>
                <a:ext cx="74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7" name="Group 56"/>
            <p:cNvGrpSpPr>
              <a:grpSpLocks/>
            </p:cNvGrpSpPr>
            <p:nvPr/>
          </p:nvGrpSpPr>
          <p:grpSpPr bwMode="auto">
            <a:xfrm>
              <a:off x="744" y="2762"/>
              <a:ext cx="1104" cy="748"/>
              <a:chOff x="744" y="2762"/>
              <a:chExt cx="1104" cy="748"/>
            </a:xfrm>
          </p:grpSpPr>
          <p:sp>
            <p:nvSpPr>
              <p:cNvPr id="60473" name="Rectangle 57"/>
              <p:cNvSpPr>
                <a:spLocks noChangeArrowheads="1"/>
              </p:cNvSpPr>
              <p:nvPr/>
            </p:nvSpPr>
            <p:spPr bwMode="auto">
              <a:xfrm>
                <a:off x="776" y="2762"/>
                <a:ext cx="1040"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غير مباشر: التداعيات التي تركت لهم: كيف نخلص؟ (٣٧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74" name="Rectangle 58"/>
              <p:cNvSpPr>
                <a:spLocks noChangeArrowheads="1"/>
              </p:cNvSpPr>
              <p:nvPr/>
            </p:nvSpPr>
            <p:spPr bwMode="auto">
              <a:xfrm>
                <a:off x="744" y="2762"/>
                <a:ext cx="1103"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8" name="Group 59"/>
            <p:cNvGrpSpPr>
              <a:grpSpLocks/>
            </p:cNvGrpSpPr>
            <p:nvPr/>
          </p:nvGrpSpPr>
          <p:grpSpPr bwMode="auto">
            <a:xfrm>
              <a:off x="1848" y="2762"/>
              <a:ext cx="1104" cy="748"/>
              <a:chOff x="1848" y="2762"/>
              <a:chExt cx="1104" cy="748"/>
            </a:xfrm>
          </p:grpSpPr>
          <p:sp>
            <p:nvSpPr>
              <p:cNvPr id="60476" name="Rectangle 60"/>
              <p:cNvSpPr>
                <a:spLocks noChangeArrowheads="1"/>
              </p:cNvSpPr>
              <p:nvPr/>
            </p:nvSpPr>
            <p:spPr bwMode="auto">
              <a:xfrm>
                <a:off x="1879"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مباشر: يمكن أن يغفر لك لذلك لا تسخر</a:t>
                </a:r>
              </a:p>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٣٨ ، ٤٠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60477" name="Rectangle 61"/>
              <p:cNvSpPr>
                <a:spLocks noChangeArrowheads="1"/>
              </p:cNvSpPr>
              <p:nvPr/>
            </p:nvSpPr>
            <p:spPr bwMode="auto">
              <a:xfrm>
                <a:off x="1848"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49" name="Group 62"/>
            <p:cNvGrpSpPr>
              <a:grpSpLocks/>
            </p:cNvGrpSpPr>
            <p:nvPr/>
          </p:nvGrpSpPr>
          <p:grpSpPr bwMode="auto">
            <a:xfrm>
              <a:off x="2952" y="2762"/>
              <a:ext cx="1104" cy="748"/>
              <a:chOff x="2952" y="2762"/>
              <a:chExt cx="1104" cy="748"/>
            </a:xfrm>
          </p:grpSpPr>
          <p:sp>
            <p:nvSpPr>
              <p:cNvPr id="60479" name="Rectangle 63"/>
              <p:cNvSpPr>
                <a:spLocks noChangeArrowheads="1"/>
              </p:cNvSpPr>
              <p:nvPr/>
            </p:nvSpPr>
            <p:spPr bwMode="auto">
              <a:xfrm>
                <a:off x="2984"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مباشر: الله يأمر الجميع ... في كل مكان أن يتوبوا [عبادة الأصنام](٣٠)</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60480" name="Rectangle 64"/>
              <p:cNvSpPr>
                <a:spLocks noChangeArrowheads="1"/>
              </p:cNvSpPr>
              <p:nvPr/>
            </p:nvSpPr>
            <p:spPr bwMode="auto">
              <a:xfrm>
                <a:off x="2952"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50" name="Group 65"/>
            <p:cNvGrpSpPr>
              <a:grpSpLocks/>
            </p:cNvGrpSpPr>
            <p:nvPr/>
          </p:nvGrpSpPr>
          <p:grpSpPr bwMode="auto">
            <a:xfrm>
              <a:off x="0" y="3510"/>
              <a:ext cx="744" cy="748"/>
              <a:chOff x="0" y="3510"/>
              <a:chExt cx="744" cy="748"/>
            </a:xfrm>
          </p:grpSpPr>
          <p:sp>
            <p:nvSpPr>
              <p:cNvPr id="60482" name="Rectangle 66"/>
              <p:cNvSpPr>
                <a:spLocks noChangeArrowheads="1"/>
              </p:cNvSpPr>
              <p:nvPr/>
            </p:nvSpPr>
            <p:spPr bwMode="auto">
              <a:xfrm>
                <a:off x="32" y="351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النتيجة</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83" name="Rectangle 67"/>
              <p:cNvSpPr>
                <a:spLocks noChangeArrowheads="1"/>
              </p:cNvSpPr>
              <p:nvPr/>
            </p:nvSpPr>
            <p:spPr bwMode="auto">
              <a:xfrm>
                <a:off x="0" y="351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51" name="Group 68"/>
            <p:cNvGrpSpPr>
              <a:grpSpLocks/>
            </p:cNvGrpSpPr>
            <p:nvPr/>
          </p:nvGrpSpPr>
          <p:grpSpPr bwMode="auto">
            <a:xfrm>
              <a:off x="744" y="3510"/>
              <a:ext cx="1104" cy="748"/>
              <a:chOff x="744" y="3510"/>
              <a:chExt cx="1104" cy="748"/>
            </a:xfrm>
          </p:grpSpPr>
          <p:sp>
            <p:nvSpPr>
              <p:cNvPr id="60485" name="Rectangle 69"/>
              <p:cNvSpPr>
                <a:spLocks noChangeArrowheads="1"/>
              </p:cNvSpPr>
              <p:nvPr/>
            </p:nvSpPr>
            <p:spPr bwMode="auto">
              <a:xfrm>
                <a:off x="776" y="351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٣٠٠٠ خلصوا</a:t>
                </a:r>
                <a:b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br>
                <a: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٤١</a:t>
                </a:r>
                <a: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60486" name="Rectangle 70"/>
              <p:cNvSpPr>
                <a:spLocks noChangeArrowheads="1"/>
              </p:cNvSpPr>
              <p:nvPr/>
            </p:nvSpPr>
            <p:spPr bwMode="auto">
              <a:xfrm>
                <a:off x="744" y="351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52" name="Group 71"/>
            <p:cNvGrpSpPr>
              <a:grpSpLocks/>
            </p:cNvGrpSpPr>
            <p:nvPr/>
          </p:nvGrpSpPr>
          <p:grpSpPr bwMode="auto">
            <a:xfrm>
              <a:off x="1848" y="3510"/>
              <a:ext cx="1104" cy="748"/>
              <a:chOff x="1848" y="3510"/>
              <a:chExt cx="1104" cy="748"/>
            </a:xfrm>
          </p:grpSpPr>
          <p:sp>
            <p:nvSpPr>
              <p:cNvPr id="60488" name="Rectangle 72"/>
              <p:cNvSpPr>
                <a:spLocks noChangeArrowheads="1"/>
              </p:cNvSpPr>
              <p:nvPr/>
            </p:nvSpPr>
            <p:spPr bwMode="auto">
              <a:xfrm>
                <a:off x="1879"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بعد دعوته مرة أخرى، اعتقد البعض أنه التفت إلى الوثنيين </a:t>
                </a:r>
                <a:b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٤٢-٤٨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60489" name="Rectangle 73"/>
              <p:cNvSpPr>
                <a:spLocks noChangeArrowheads="1"/>
              </p:cNvSpPr>
              <p:nvPr/>
            </p:nvSpPr>
            <p:spPr bwMode="auto">
              <a:xfrm>
                <a:off x="1848"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2653" name="Group 74"/>
            <p:cNvGrpSpPr>
              <a:grpSpLocks/>
            </p:cNvGrpSpPr>
            <p:nvPr/>
          </p:nvGrpSpPr>
          <p:grpSpPr bwMode="auto">
            <a:xfrm>
              <a:off x="2952" y="3510"/>
              <a:ext cx="1104" cy="748"/>
              <a:chOff x="2952" y="3510"/>
              <a:chExt cx="1104" cy="748"/>
            </a:xfrm>
          </p:grpSpPr>
          <p:sp>
            <p:nvSpPr>
              <p:cNvPr id="60491" name="Rectangle 75"/>
              <p:cNvSpPr>
                <a:spLocks noChangeArrowheads="1"/>
              </p:cNvSpPr>
              <p:nvPr/>
            </p:nvSpPr>
            <p:spPr bwMode="auto">
              <a:xfrm>
                <a:off x="2984"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1" eaLnBrk="1" fontAlgn="base" latinLnBrk="0" hangingPunct="1">
                  <a:lnSpc>
                    <a:spcPct val="100000"/>
                  </a:lnSpc>
                  <a:spcBef>
                    <a:spcPct val="0"/>
                  </a:spcBef>
                  <a:spcAft>
                    <a:spcPct val="0"/>
                  </a:spcAft>
                  <a:buClrTx/>
                  <a:buSzTx/>
                  <a:buFontTx/>
                  <a:buNone/>
                  <a:tabLst>
                    <a:tab pos="4110151" algn="l"/>
                  </a:tabLst>
                  <a:defRPr/>
                </a:pP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صدق كثيرون لكن آخرين سخروا </a:t>
                </a:r>
                <a:b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br>
                <a:r>
                  <a:rPr kumimoji="0" lang="ar-SA"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(٣٢-٣٤ )</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60492" name="Rectangle 76"/>
              <p:cNvSpPr>
                <a:spLocks noChangeArrowheads="1"/>
              </p:cNvSpPr>
              <p:nvPr/>
            </p:nvSpPr>
            <p:spPr bwMode="auto">
              <a:xfrm>
                <a:off x="2952"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82628" name="Rectangle 77"/>
          <p:cNvSpPr>
            <a:spLocks noGrp="1" noChangeArrowheads="1"/>
          </p:cNvSpPr>
          <p:nvPr>
            <p:ph type="title" idx="4294967295"/>
          </p:nvPr>
        </p:nvSpPr>
        <p:spPr>
          <a:xfrm>
            <a:off x="1979712" y="60536"/>
            <a:ext cx="5184576" cy="46155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eaLnBrk="1" hangingPunct="1"/>
            <a:r>
              <a:rPr lang="ar-SA" altLang="zh-CN" sz="2400" dirty="0">
                <a:solidFill>
                  <a:schemeClr val="tx1"/>
                </a:solidFill>
                <a:effectLst/>
                <a:ea typeface="ＭＳ Ｐゴシック" charset="0"/>
                <a:cs typeface="Arial" panose="020B0604020202020204" pitchFamily="34" charset="0"/>
              </a:rPr>
              <a:t>ال</a:t>
            </a:r>
            <a:r>
              <a:rPr lang="ar-JO" altLang="zh-CN" sz="2400" dirty="0">
                <a:solidFill>
                  <a:schemeClr val="tx1"/>
                </a:solidFill>
                <a:effectLst/>
                <a:ea typeface="ＭＳ Ｐゴシック" charset="0"/>
                <a:cs typeface="Arial" panose="020B0604020202020204" pitchFamily="34" charset="0"/>
              </a:rPr>
              <a:t>عظات</a:t>
            </a:r>
            <a:r>
              <a:rPr lang="ar-SA" altLang="zh-CN" sz="2400" dirty="0">
                <a:solidFill>
                  <a:schemeClr val="tx1"/>
                </a:solidFill>
                <a:effectLst/>
                <a:ea typeface="ＭＳ Ｐゴシック" charset="0"/>
                <a:cs typeface="Arial" panose="020B0604020202020204" pitchFamily="34" charset="0"/>
              </a:rPr>
              <a:t> في أعمال الرسل </a:t>
            </a:r>
            <a:endParaRPr lang="en-US" sz="2400" dirty="0">
              <a:solidFill>
                <a:schemeClr val="tx1"/>
              </a:solidFill>
              <a:effectLst/>
              <a:ea typeface="ＭＳ Ｐゴシック" charset="0"/>
              <a:cs typeface="Arial" panose="020B0604020202020204" pitchFamily="34" charset="0"/>
            </a:endParaRPr>
          </a:p>
        </p:txBody>
      </p:sp>
      <p:sp>
        <p:nvSpPr>
          <p:cNvPr id="78"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١٣٦</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1944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خ. تقرير الحراس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11-15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 الحرس إلى أورشليم وأخبروا رؤساء</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الكهنة عن القيامة، والذين بالإتفاق مع السنهدريم رشوهم ليكذبوا أن التلاميذ سرقوا جسد المسيح بينما كانوا نياماً، في محاولة غير مجدية لتشويه سمعة التلاميذ مستمدة من عدم الإيمان العنيد للقادة الدينيين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3533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a:solidFill>
                  <a:srgbClr val="000000"/>
                </a:solidFill>
                <a:effectLst/>
                <a:ea typeface="ＭＳ Ｐゴシック" charset="0"/>
                <a:cs typeface="Arial" panose="020B0604020202020204" pitchFamily="34" charset="0"/>
              </a:rPr>
              <a:t>حراس مرتشون (28: 12)</a:t>
            </a:r>
            <a:endParaRPr lang="en-US" dirty="0">
              <a:solidFill>
                <a:srgbClr val="000000"/>
              </a:solidFill>
              <a:effectLst/>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kumimoji="0" lang="ar-JO" sz="54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د. الظهور لاثنين على طريق عمواس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12-13، لوقا 24: 13-32</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rPr>
              <a:t>ظهر يسوع لرجلين على طريق عمواس ليكشف لهما أن معاناته تسبق مجده، ولكن هذا الأمر لم يصبح منطقيًا إلا عندما اختفى أثناء تناول العشاء.</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80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24)</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37728" y="68364"/>
            <a:ext cx="9070776" cy="1866476"/>
          </a:xfrm>
        </p:spPr>
        <p:txBody>
          <a:bodyPr/>
          <a:lstStyle/>
          <a:p>
            <a:r>
              <a:rPr lang="ar-JO" sz="4000" dirty="0">
                <a:effectLst>
                  <a:glow rad="101600">
                    <a:schemeClr val="tx1">
                      <a:alpha val="75000"/>
                    </a:schemeClr>
                  </a:glow>
                </a:effectLst>
              </a:rPr>
              <a:t>هل يمكن للبشر ومن هم في أجساد ممجدة </a:t>
            </a:r>
            <a:br>
              <a:rPr lang="ar-JO" sz="4000" dirty="0">
                <a:effectLst>
                  <a:glow rad="101600">
                    <a:schemeClr val="tx1">
                      <a:alpha val="75000"/>
                    </a:schemeClr>
                  </a:glow>
                </a:effectLst>
              </a:rPr>
            </a:br>
            <a:r>
              <a:rPr lang="ar-JO" sz="4000" dirty="0">
                <a:effectLst>
                  <a:glow rad="101600">
                    <a:schemeClr val="tx1">
                      <a:alpha val="75000"/>
                    </a:schemeClr>
                  </a:glow>
                </a:effectLst>
              </a:rPr>
              <a:t>أن يعيشوا معاً؟</a:t>
            </a:r>
            <a:endParaRPr lang="en-US" sz="4000"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775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تذكر</a:t>
            </a:r>
            <a:r>
              <a:rPr kumimoji="0" lang="ar-JO" sz="4000" u="none" strike="noStrike" kern="1200" cap="none" spc="0" normalizeH="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a:ln>
                  <a:noFill/>
                </a:ln>
                <a:solidFill>
                  <a:srgbClr val="FFFFFF"/>
                </a:solidFill>
                <a:effectLst>
                  <a:glow rad="482600">
                    <a:srgbClr val="2D2DB9">
                      <a:alpha val="75000"/>
                    </a:srgbClr>
                  </a:glow>
                </a:effectLst>
                <a:uLnTx/>
                <a:uFillTx/>
                <a:latin typeface="Arial" panose="020B0604020202020204" pitchFamily="34" charset="0"/>
                <a:cs typeface="Arial" panose="020B0604020202020204" pitchFamily="34" charset="0"/>
              </a:rPr>
              <a:t>توهج؟</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872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 فقد بدا مثلنا</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4934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a:effectLst>
                  <a:glow rad="101600">
                    <a:schemeClr val="tx1">
                      <a:alpha val="75000"/>
                    </a:schemeClr>
                  </a:glow>
                </a:effectLst>
              </a:rPr>
              <a:t>أدركا يسوع </a:t>
            </a:r>
            <a:br>
              <a:rPr lang="ar-JO" sz="4000">
                <a:effectLst>
                  <a:glow rad="101600">
                    <a:schemeClr val="tx1">
                      <a:alpha val="75000"/>
                    </a:schemeClr>
                  </a:glow>
                </a:effectLst>
              </a:rPr>
            </a:br>
            <a:r>
              <a:rPr lang="ar-JO" sz="4000">
                <a:effectLst>
                  <a:glow rad="101600">
                    <a:schemeClr val="tx1">
                      <a:alpha val="75000"/>
                    </a:schemeClr>
                  </a:glow>
                </a:effectLst>
              </a:rPr>
              <a:t>عند العشاء فقط</a:t>
            </a:r>
            <a:endParaRPr lang="en-US" sz="4000"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316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ثم ابتدأ من موسى ومن جميع الأنبياء يفسر لهما الأمور المختصة به في جميع الكتب</a:t>
            </a:r>
            <a:b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b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r>
              <a:rPr lang="ar-JO"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لوقا 24: 27</a:t>
            </a: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890304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ذ. تقرير التلميذين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192</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33-35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أخبر هذين التلميذين الأحد عشر أنهما رأيا الرب وهذا يؤكد تقرير النسوة السابق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51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193</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14، لوقا 24: 36-43، يوحنا 20: 19-25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ar-SA" sz="32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يسوعُ لعشرةٍ من التلاميذ، ثم أخبروا توما غيرَ المُصدِّق، مُظهِرًا أنَّ الإيمانَ وحده لا يكفي عندَ بعضِ الناسِ للإيمان.</a:t>
            </a:r>
          </a:p>
        </p:txBody>
      </p:sp>
    </p:spTree>
    <p:extLst>
      <p:ext uri="{BB962C8B-B14F-4D97-AF65-F5344CB8AC3E}">
        <p14:creationId xmlns:p14="http://schemas.microsoft.com/office/powerpoint/2010/main" val="72409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695713" y="487"/>
            <a:ext cx="5364162"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39298" name="Text Box 4"/>
          <p:cNvSpPr txBox="1">
            <a:spLocks noChangeArrowheads="1"/>
          </p:cNvSpPr>
          <p:nvPr/>
        </p:nvSpPr>
        <p:spPr bwMode="auto">
          <a:xfrm>
            <a:off x="8442849" y="5"/>
            <a:ext cx="703825"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822" name="WordArt 6"/>
          <p:cNvSpPr>
            <a:spLocks noChangeArrowheads="1" noChangeShapeType="1" noTextEdit="1"/>
          </p:cNvSpPr>
          <p:nvPr/>
        </p:nvSpPr>
        <p:spPr bwMode="auto">
          <a:xfrm>
            <a:off x="-68240" y="3957851"/>
            <a:ext cx="4299045" cy="2153260"/>
          </a:xfrm>
          <a:prstGeom prst="rect">
            <a:avLst/>
          </a:prstGeom>
        </p:spPr>
        <p:txBody>
          <a:bodyPr wrap="none" lIns="91334" tIns="45667" rIns="91334" bIns="45667"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charset="0"/>
                <a:cs typeface="Arial" panose="020B0604020202020204" pitchFamily="34" charset="0"/>
              </a:rPr>
              <a:t>القيامة</a:t>
            </a:r>
            <a:endPar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charset="0"/>
              <a:cs typeface="Arial" panose="020B0604020202020204" pitchFamily="34" charset="0"/>
            </a:endParaRPr>
          </a:p>
        </p:txBody>
      </p:sp>
      <p:sp>
        <p:nvSpPr>
          <p:cNvPr id="34823" name="Rectangle 7"/>
          <p:cNvSpPr>
            <a:spLocks noGrp="1" noChangeArrowheads="1"/>
          </p:cNvSpPr>
          <p:nvPr>
            <p:ph type="title" idx="4294967295"/>
          </p:nvPr>
        </p:nvSpPr>
        <p:spPr>
          <a:xfrm>
            <a:off x="0" y="2057400"/>
            <a:ext cx="3581400" cy="2057400"/>
          </a:xfrm>
        </p:spPr>
        <p:txBody>
          <a:bodyPr/>
          <a:lstStyle/>
          <a:p>
            <a:pPr algn="ctr" rtl="1" eaLnBrk="1" hangingPunct="1">
              <a:defRPr/>
            </a:pP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 (Kerygma)</a:t>
            </a:r>
            <a:b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b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إعلان </a:t>
            </a:r>
            <a:b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b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الكنيسة الأولى</a:t>
            </a:r>
            <a:endParaRPr lang="en-US"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4A176361-5BA9-6961-A307-5CCD76148039}"/>
              </a:ext>
            </a:extLst>
          </p:cNvPr>
          <p:cNvSpPr txBox="1">
            <a:spLocks noChangeArrowheads="1"/>
          </p:cNvSpPr>
          <p:nvPr/>
        </p:nvSpPr>
        <p:spPr bwMode="auto">
          <a:xfrm>
            <a:off x="32085" y="6165304"/>
            <a:ext cx="3581400" cy="660612"/>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lvl1pPr eaLnBrk="1" hangingPunct="1">
              <a:defRPr sz="3200" b="1" i="0">
                <a:effectLst>
                  <a:outerShdw blurRad="38100" dist="38100" dir="2700000" algn="tl">
                    <a:srgbClr val="336699"/>
                  </a:outerShdw>
                </a:effectLst>
                <a:latin typeface="Arial" charset="0"/>
                <a:cs typeface="Arial" charset="0"/>
              </a:defRPr>
            </a:lvl1pPr>
            <a:lvl2pPr algn="r" eaLnBrk="0" hangingPunct="0">
              <a:defRPr sz="4400" i="1">
                <a:solidFill>
                  <a:schemeClr val="tx2"/>
                </a:solidFill>
                <a:latin typeface="Tahoma" pitchFamily="-110" charset="-52"/>
                <a:ea typeface="ＭＳ Ｐゴシック" pitchFamily="-110" charset="-128"/>
                <a:cs typeface="ＭＳ Ｐゴシック" pitchFamily="-110" charset="-128"/>
              </a:defRPr>
            </a:lvl2pPr>
            <a:lvl3pPr algn="r" eaLnBrk="0" hangingPunct="0">
              <a:defRPr sz="4400" i="1">
                <a:solidFill>
                  <a:schemeClr val="tx2"/>
                </a:solidFill>
                <a:latin typeface="Tahoma" pitchFamily="-110" charset="-52"/>
                <a:ea typeface="ＭＳ Ｐゴシック" pitchFamily="-110" charset="-128"/>
                <a:cs typeface="ＭＳ Ｐゴシック" pitchFamily="-110" charset="-128"/>
              </a:defRPr>
            </a:lvl3pPr>
            <a:lvl4pPr algn="r" eaLnBrk="0" hangingPunct="0">
              <a:defRPr sz="4400" i="1">
                <a:solidFill>
                  <a:schemeClr val="tx2"/>
                </a:solidFill>
                <a:latin typeface="Tahoma" pitchFamily="-110" charset="-52"/>
                <a:ea typeface="ＭＳ Ｐゴシック" pitchFamily="-110" charset="-128"/>
                <a:cs typeface="ＭＳ Ｐゴシック" pitchFamily="-110" charset="-128"/>
              </a:defRPr>
            </a:lvl4pPr>
            <a:lvl5pPr algn="r" eaLnBrk="0" hangingPunct="0">
              <a:defRPr sz="4400" i="1">
                <a:solidFill>
                  <a:schemeClr val="tx2"/>
                </a:solidFill>
                <a:latin typeface="Tahoma" pitchFamily="-110" charset="-52"/>
                <a:ea typeface="ＭＳ Ｐゴシック" pitchFamily="-110" charset="-128"/>
                <a:cs typeface="ＭＳ Ｐゴシック" pitchFamily="-110" charset="-128"/>
              </a:defRPr>
            </a:lvl5pPr>
            <a:lvl6pPr marL="456686"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336699"/>
                  </a:outerShdw>
                </a:effectLst>
                <a:uLnTx/>
                <a:uFillTx/>
                <a:latin typeface="Arial" charset="0"/>
                <a:ea typeface="ＭＳ Ｐゴシック" charset="0"/>
                <a:cs typeface="Arial" charset="0"/>
              </a:rPr>
              <a:t>H. Wayne House, </a:t>
            </a:r>
            <a:r>
              <a:rPr kumimoji="0" lang="en-US" sz="1800" b="1" i="1" u="none" strike="noStrike" kern="1200" cap="none" spc="0" normalizeH="0" baseline="0" noProof="0">
                <a:ln>
                  <a:noFill/>
                </a:ln>
                <a:solidFill>
                  <a:srgbClr val="FFFFFF"/>
                </a:solidFill>
                <a:effectLst>
                  <a:outerShdw blurRad="38100" dist="38100" dir="2700000" algn="tl">
                    <a:srgbClr val="336699"/>
                  </a:outerShdw>
                </a:effectLst>
                <a:uLnTx/>
                <a:uFillTx/>
                <a:latin typeface="Arial" charset="0"/>
                <a:ea typeface="ＭＳ Ｐゴシック" charset="0"/>
                <a:cs typeface="Arial" charset="0"/>
              </a:rPr>
              <a:t>Chronological Charts of the NT</a:t>
            </a:r>
          </a:p>
        </p:txBody>
      </p:sp>
    </p:spTree>
    <p:extLst>
      <p:ext uri="{BB962C8B-B14F-4D97-AF65-F5344CB8AC3E}">
        <p14:creationId xmlns:p14="http://schemas.microsoft.com/office/powerpoint/2010/main" val="18125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ppt_x</p:attrName>
                                        </p:attrNameLst>
                                      </p:cBhvr>
                                      <p:tavLst>
                                        <p:tav tm="0">
                                          <p:val>
                                            <p:strVal val="#ppt_x-.2"/>
                                          </p:val>
                                        </p:tav>
                                        <p:tav tm="100000">
                                          <p:val>
                                            <p:strVal val="#ppt_x"/>
                                          </p:val>
                                        </p:tav>
                                      </p:tavLst>
                                    </p:anim>
                                    <p:anim calcmode="lin" valueType="num">
                                      <p:cBhvr>
                                        <p:cTn id="8" dur="1000" fill="hold"/>
                                        <p:tgtEl>
                                          <p:spTgt spid="348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قصة الفصح</a:t>
            </a:r>
            <a:endParaRPr kumimoji="0" lang="en-US" sz="24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lang="ar-JO" sz="2800" b="1">
                <a:solidFill>
                  <a:srgbClr val="2D5CE7">
                    <a:lumMod val="50000"/>
                  </a:srgbClr>
                </a:solidFill>
                <a:latin typeface="Arial" panose="020B0604020202020204" pitchFamily="34" charset="0"/>
                <a:ea typeface="ＭＳ Ｐゴシック"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يوحنا 20: 19-23</a:t>
            </a:r>
            <a:endParaRPr kumimoji="0" lang="en-US" sz="28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للتلاميذ</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64631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09405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للأحد 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20: 26-31</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المسيح ثانية بعد أسبوع واحد للتلاميذ العشرة بينما كان توما معهم ودعاه ليلمسه لكن توما أعلن فوراً خضوعه له كرب وإله، وهكذا صار كل التلاميذ شهوداً للأمور التي سيعظون بها في السنوات القادمة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98324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تشجع التلاميذ </a:t>
            </a:r>
            <a:r>
              <a:rPr lang="ar-JO" sz="4400" b="1">
                <a:solidFill>
                  <a:srgbClr val="FFFF00"/>
                </a:solidFill>
                <a:latin typeface="Arial" panose="020B0604020202020204" pitchFamily="34" charset="0"/>
                <a:ea typeface="ＭＳ Ｐゴシック" charset="0"/>
                <a:cs typeface="Arial" panose="020B0604020202020204" pitchFamily="34" charset="0"/>
              </a:rPr>
              <a:t>المحبطين</a:t>
            </a:r>
            <a:r>
              <a:rPr lang="ar-JO" sz="4400" b="1">
                <a:solidFill>
                  <a:srgbClr val="FFFFFF"/>
                </a:solidFill>
                <a:latin typeface="Arial" panose="020B0604020202020204" pitchFamily="34" charset="0"/>
                <a:ea typeface="ＭＳ Ｐゴシック" charset="0"/>
                <a:cs typeface="Arial" panose="020B0604020202020204" pitchFamily="34" charset="0"/>
              </a:rPr>
              <a:t> (19-23)</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تعطي الدليل لتوما </a:t>
            </a:r>
            <a:r>
              <a:rPr lang="ar-JO" sz="4400" b="1">
                <a:solidFill>
                  <a:srgbClr val="FFFF00"/>
                </a:solidFill>
                <a:latin typeface="Arial" panose="020B0604020202020204" pitchFamily="34" charset="0"/>
                <a:ea typeface="ＭＳ Ｐゴシック" charset="0"/>
                <a:cs typeface="Arial" panose="020B0604020202020204" pitchFamily="34" charset="0"/>
              </a:rPr>
              <a:t>الشكاك</a:t>
            </a:r>
            <a:r>
              <a:rPr lang="ar-JO" sz="4400" b="1">
                <a:solidFill>
                  <a:srgbClr val="FFFFFF"/>
                </a:solidFill>
                <a:latin typeface="Arial" panose="020B0604020202020204" pitchFamily="34" charset="0"/>
                <a:ea typeface="ＭＳ Ｐゴシック" charset="0"/>
                <a:cs typeface="Arial" panose="020B0604020202020204" pitchFamily="34" charset="0"/>
              </a:rPr>
              <a:t> (24-29)</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لتوما</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60570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5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4.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7688</TotalTime>
  <Words>14557</Words>
  <Application>Microsoft Macintosh PowerPoint</Application>
  <PresentationFormat>On-screen Show (4:3)</PresentationFormat>
  <Paragraphs>1854</Paragraphs>
  <Slides>322</Slides>
  <Notes>247</Notes>
  <HiddenSlides>0</HiddenSlides>
  <MMClips>0</MMClips>
  <ScaleCrop>false</ScaleCrop>
  <HeadingPairs>
    <vt:vector size="6" baseType="variant">
      <vt:variant>
        <vt:lpstr>Fonts Used</vt:lpstr>
      </vt:variant>
      <vt:variant>
        <vt:i4>33</vt:i4>
      </vt:variant>
      <vt:variant>
        <vt:lpstr>Theme</vt:lpstr>
      </vt:variant>
      <vt:variant>
        <vt:i4>66</vt:i4>
      </vt:variant>
      <vt:variant>
        <vt:lpstr>Slide Titles</vt:lpstr>
      </vt:variant>
      <vt:variant>
        <vt:i4>322</vt:i4>
      </vt:variant>
    </vt:vector>
  </HeadingPairs>
  <TitlesOfParts>
    <vt:vector size="421" baseType="lpstr">
      <vt:lpstr>26</vt:lpstr>
      <vt:lpstr>acme secret agent</vt:lpstr>
      <vt:lpstr>Alan Den</vt:lpstr>
      <vt:lpstr>Arail</vt:lpstr>
      <vt:lpstr>BATAVIA</vt:lpstr>
      <vt:lpstr>BONES</vt:lpstr>
      <vt:lpstr>ELLIS</vt:lpstr>
      <vt:lpstr>ＭＳ Ｐゴシック</vt:lpstr>
      <vt:lpstr>Osaka</vt:lpstr>
      <vt:lpstr>PerryGothic Regular</vt:lpstr>
      <vt:lpstr>Times</vt:lpstr>
      <vt:lpstr>ヒラギノ角ゴ Pro W3</vt:lpstr>
      <vt:lpstr>Arial</vt:lpstr>
      <vt:lpstr>Arial Black</vt:lpstr>
      <vt:lpstr>Arial Narrow</vt:lpstr>
      <vt:lpstr>Avenir Black</vt:lpstr>
      <vt:lpstr>Bodoni MT Black</vt:lpstr>
      <vt:lpstr>Calibri</vt:lpstr>
      <vt:lpstr>Calibri Light</vt:lpstr>
      <vt:lpstr>Comic Sans MS</vt:lpstr>
      <vt:lpstr>Elephant</vt:lpstr>
      <vt:lpstr>Eras Bold ITC</vt:lpstr>
      <vt:lpstr>Forte</vt:lpstr>
      <vt:lpstr>Garamond</vt:lpstr>
      <vt:lpstr>Georgia</vt:lpstr>
      <vt:lpstr>Helvetica</vt:lpstr>
      <vt:lpstr>Impact</vt:lpstr>
      <vt:lpstr>Monotype Sorts</vt:lpstr>
      <vt:lpstr>Rockwell</vt:lpstr>
      <vt:lpstr>Tahoma</vt:lpstr>
      <vt:lpstr>Times New Roman</vt:lpstr>
      <vt:lpstr>Traditional Arabic</vt:lpstr>
      <vt:lpstr>Wingdings</vt:lpstr>
      <vt:lpstr>Office Theme</vt:lpstr>
      <vt:lpstr>1_Office Theme</vt:lpstr>
      <vt:lpstr>3_Orbit</vt:lpstr>
      <vt:lpstr>1_Default Design</vt:lpstr>
      <vt:lpstr>1_Soaring</vt:lpstr>
      <vt:lpstr>5_Soaring</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2_Blank Presentation</vt:lpstr>
      <vt:lpstr>2_Soaring</vt:lpstr>
      <vt:lpstr>4_Office Theme</vt:lpstr>
      <vt:lpstr>51_Blank Presentation</vt:lpstr>
      <vt:lpstr>12_Default Design</vt:lpstr>
      <vt:lpstr>13_Default Design</vt:lpstr>
      <vt:lpstr>36_Office Theme</vt:lpstr>
      <vt:lpstr>8_Default Design</vt:lpstr>
      <vt:lpstr>50_Blank Presentation</vt:lpstr>
      <vt:lpstr>49_Blank Presentation</vt:lpstr>
      <vt:lpstr>12_Office Theme</vt:lpstr>
      <vt:lpstr>3_Mountain</vt:lpstr>
      <vt:lpstr>1_Slit</vt:lpstr>
      <vt:lpstr>Fireball</vt:lpstr>
      <vt:lpstr>1_Ribbons</vt:lpstr>
      <vt:lpstr>24_Office Theme</vt:lpstr>
      <vt:lpstr>10_Default Design</vt:lpstr>
      <vt:lpstr>3_Blank Presentation</vt:lpstr>
      <vt:lpstr>4_Blank Presentation</vt:lpstr>
      <vt:lpstr>Stream</vt:lpstr>
      <vt:lpstr>11_Default Design</vt:lpstr>
      <vt:lpstr>1_Balance</vt:lpstr>
      <vt:lpstr>14_Default Design</vt:lpstr>
      <vt:lpstr>Expedition</vt:lpstr>
      <vt:lpstr>12_Blank Presentation</vt:lpstr>
      <vt:lpstr>6_Blank Presentation</vt:lpstr>
      <vt:lpstr>untitled 1</vt:lpstr>
      <vt:lpstr>2_Compass</vt:lpstr>
      <vt:lpstr>14_Blank Presentation</vt:lpstr>
      <vt:lpstr>9_Blank Presentation</vt:lpstr>
      <vt:lpstr>2_Balance</vt:lpstr>
      <vt:lpstr>10_Blank Presentation</vt:lpstr>
      <vt:lpstr>3_Slit</vt:lpstr>
      <vt:lpstr>15_Default Design</vt:lpstr>
      <vt:lpstr>13_Blank Presentation</vt:lpstr>
      <vt:lpstr>Digital Dots</vt:lpstr>
      <vt:lpstr>Full Moon</vt:lpstr>
      <vt:lpstr>PowerPoint Presentation</vt:lpstr>
      <vt:lpstr>He is not here – for he is risen</vt:lpstr>
      <vt:lpstr>PowerPoint Presentation</vt:lpstr>
      <vt:lpstr>الخصائص الرئيسية لأعمال الرسل</vt:lpstr>
      <vt:lpstr>العظات في أعمال الرسل </vt:lpstr>
      <vt:lpstr>العظات في أعمال الرسل </vt:lpstr>
      <vt:lpstr>العظات في أعمال الرسل </vt:lpstr>
      <vt:lpstr> (Kerygma) إعلان  الكنيسة الأولى</vt:lpstr>
      <vt:lpstr>ملخص كتاب بنتيكوست</vt:lpstr>
      <vt:lpstr>زيادة الاستقطاب</vt:lpstr>
      <vt:lpstr>فترات عظيمة في حياة المسيح</vt:lpstr>
      <vt:lpstr>ظهورات قيامة يسوع</vt:lpstr>
      <vt:lpstr>PowerPoint Presentation</vt:lpstr>
      <vt:lpstr>القبر والجلجثة عبر الزمن</vt:lpstr>
      <vt:lpstr>325-335 م كنيسة قسطنطين  (الكنيسة الثلاثية في الهواء الطلق)</vt:lpstr>
      <vt:lpstr>القرن 11-12 الكنيسة الصليبية (الكنيسة الثلاثية المغلقة)</vt:lpstr>
      <vt:lpstr>كنيسة القيامة المقدسة  (القباب المزخرفة اليوم)</vt:lpstr>
      <vt:lpstr>كنيسة القيامة المقدسة  (القباب المزخرفة اليوم)</vt:lpstr>
      <vt:lpstr>قبّة  تتفوّق على             القبّة</vt:lpstr>
      <vt:lpstr>PowerPoint Presentation</vt:lpstr>
      <vt:lpstr>الجندي الروماني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القبر الفارغ يرينا أن المسيح حي اليوم (يوحنا 20: 1-9)</vt:lpstr>
      <vt:lpstr>فيلم إنجيل يوحنا</vt:lpstr>
      <vt:lpstr>ثلاثة شهود أساسيين (يوحنا 20)</vt:lpstr>
      <vt:lpstr>الحجر قد دحرج</vt:lpstr>
      <vt:lpstr>بستان القبر</vt:lpstr>
      <vt:lpstr>بستان القبر</vt:lpstr>
      <vt:lpstr>أكفان فارغة</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أعياد سفر اللاويين 23</vt:lpstr>
      <vt:lpstr>الباكورة :  تقدمات الحزم</vt:lpstr>
      <vt:lpstr>تقدمات     الباكورة     للهيكل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النظر في يوحنا 20: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قيامة المسيح تقابل حاجتك     (يوحنا 20: 10-29)</vt:lpstr>
      <vt:lpstr>PowerPoint Presentation</vt:lpstr>
      <vt:lpstr>النساء عند القبر</vt:lpstr>
      <vt:lpstr>من دحرج الحجر؟</vt:lpstr>
      <vt:lpstr>PowerPoint Presentation</vt:lpstr>
      <vt:lpstr>حراس مرتشون (28: 12)</vt:lpstr>
      <vt:lpstr>PowerPoint Presentation</vt:lpstr>
      <vt:lpstr>هل يمكن للبشر ومن هم في أجساد ممجدة  أن يعيشوا معاً؟</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2. قيامة المسيح تقابل حاجتك     (يوحنا 20: 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2. قيامة المسيح تقابل حاجتك     (يوحنا 20: 10-29)</vt:lpstr>
      <vt:lpstr>ما الذي يتطلبه الأمر لتغيير بطرس اليائس؟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(يوحنا 21: 1-14) </vt:lpstr>
      <vt:lpstr>هل أمسكتم شيئاً؟</vt:lpstr>
      <vt:lpstr>لا  ألقوا شباككم للجانب الأيمن  قف</vt:lpstr>
      <vt:lpstr>يوحنا: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(يوحنا 21: 1-14) </vt:lpstr>
      <vt:lpstr> 2. أظهر محبتك للمسيح من خلال حب البشر  (يوحنا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ولكن متى شخت فإنك تمد يدك وآخر يمنطقك ويحملك حيث لا تشاء (يو 21: 18)</vt:lpstr>
      <vt:lpstr>قال ليسوع يا رب وهذا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(يوحنا 21: 1-14) </vt:lpstr>
      <vt:lpstr> 2. أظهر محبتك للمسيح من خلال حب البشر  (يوحنا 21: 15-17)</vt:lpstr>
      <vt:lpstr>3. لا تقلق بخصوص خطة المسيح للآخرين (يوحنا 21: 18-23)</vt:lpstr>
      <vt:lpstr>خلاصة يوحنا (21: 24-25)</vt:lpstr>
      <vt:lpstr>آمن بيسوع</vt:lpstr>
      <vt:lpstr>المتغيرات النصية في يوحنا 20: 31</vt:lpstr>
      <vt:lpstr>اتبعني</vt:lpstr>
      <vt:lpstr>PowerPoint Presentation</vt:lpstr>
      <vt:lpstr>متى 28: 18-20</vt:lpstr>
      <vt:lpstr>المأمورية العظمى</vt:lpstr>
      <vt:lpstr>المأمورية العظمى</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vt:lpstr>
      <vt:lpstr>هل تقف؟</vt:lpstr>
      <vt:lpstr>يسوع خروف وأسد معاً</vt:lpstr>
      <vt:lpstr>أثق بموتك لأجلي</vt:lpstr>
      <vt:lpstr>هل أنت مستعد لتحكم؟</vt:lpstr>
      <vt:lpstr>كن أميناً الآن </vt:lpstr>
      <vt:lpstr>مرقس 16: 9-20</vt:lpstr>
      <vt:lpstr>3 أنواع من نصوص المخطوطات</vt:lpstr>
      <vt:lpstr>ماذا عن مرقس 16: 9-20؟</vt:lpstr>
      <vt:lpstr>التطبيق</vt:lpstr>
      <vt:lpstr>PowerPoint Presentation</vt:lpstr>
      <vt:lpstr>أربع مأموريات عظيمة</vt:lpstr>
      <vt:lpstr>PowerPoint Presentation</vt:lpstr>
      <vt:lpstr>PowerPoint Presentation</vt:lpstr>
      <vt:lpstr>اعمال ١ : ١-٢  اَلْكَلاَمُ الأَوَّلُ أَنْشَأْتُهُ يَا ثَاوُفِيلُسُ عَنْ جَمِيعِ مَا ابْتَدَأَ يَسُوعُ يَفْعَلُهُ وَيُعَلِّمُ بِهِ ٢ إِلَى الْيَوْمِ الَّذِي ارْتَفَعَ فِيهِ بَعْدَ مَا أَوْصَى بِالرُّوحِ الْقُدُسِ الرُّسُلَ الَّذِينَ اخْتَارَهُمْ. </vt:lpstr>
      <vt:lpstr>اعمال ١ : ٣ا  اَلَّذِينَ أَرَاهُمْ أَيْضاً نَفْسَهُ حَيّاً بِبَرَاهِينَ كَثِيرَةٍ بَعْدَ مَا تَأَلَّمَ وَهُوَ يَظْهَرُ لَهُمْ أَرْبَعِينَ يَوْماً</vt:lpstr>
      <vt:lpstr>PowerPoint Presentation</vt:lpstr>
      <vt:lpstr>PowerPoint Presentation</vt:lpstr>
      <vt:lpstr>PowerPoint Presentation</vt:lpstr>
      <vt:lpstr>PowerPoint Presentation</vt:lpstr>
      <vt:lpstr>PowerPoint Presentation</vt:lpstr>
      <vt:lpstr>اعمال ١ : ٣  اَلَّذِينَ أَرَاهُمْ أَيْضاً نَفْسَهُ حَيّاً بِبَرَاهِينَ كَثِيرَةٍ بَعْدَ مَا تَأَلَّمَ وَهُوَ يَظْهَرُ لَهُمْ أَرْبَعِينَ يَوْماً وَيَتَكَلَّمُ عَنِ الْأُمُورِ الْمُخْتَصَّةِ بِمَلَكُوتِ اللهِ. </vt:lpstr>
      <vt:lpstr>نظرةٌ عامَّةٌ إلى المستقبَل</vt:lpstr>
      <vt:lpstr>مملكة سياسية حرفية</vt:lpstr>
      <vt:lpstr>United Nations Building, New York</vt:lpstr>
      <vt:lpstr>حياة طويلة بشكل لا يصدق</vt:lpstr>
      <vt:lpstr>PowerPoint Presentation</vt:lpstr>
      <vt:lpstr>الخصائص الرئيسية لسفر أعمال الرسل</vt:lpstr>
      <vt:lpstr>يَا رَبُّ هَلْ فِي هَذَا الْوَقْتِ تَرُدُّ الْمُلْكَ إِلَى إِسْرَائِيلَ؟</vt:lpstr>
      <vt:lpstr>PowerPoint Presentation</vt:lpstr>
      <vt:lpstr>تكونون لي شهوداً في</vt:lpstr>
      <vt:lpstr>وقفة ( دور )الشاهد</vt:lpstr>
      <vt:lpstr>أعمال ٨:١</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الروح القدس يغادر ويرجع</vt:lpstr>
      <vt:lpstr>صعود يسوع إلى الآب</vt:lpstr>
      <vt:lpstr>PowerPoint Presentation</vt:lpstr>
      <vt:lpstr>خدمة الجليل</vt:lpstr>
      <vt:lpstr>مقدمة</vt:lpstr>
      <vt:lpstr>مقدمة إلى الأمثال</vt:lpstr>
      <vt:lpstr>الأمثال : وجهات نظر</vt:lpstr>
      <vt:lpstr>هياكل الأمثال المشتركة  الأمثال المتشابهة</vt:lpstr>
      <vt:lpstr>هياكل الأمثال المشتركة  الأمثال المتشابهة</vt:lpstr>
      <vt:lpstr>خدمة نساء عديدات (لوقا 7: 36-8: 3)</vt:lpstr>
      <vt:lpstr>التاريخية</vt:lpstr>
      <vt:lpstr>التمايزات اللاهوتية</vt:lpstr>
      <vt:lpstr>PowerPoint Presentation</vt:lpstr>
      <vt:lpstr>لماذا كتب يوحنا عن معجزات يسوع؟</vt:lpstr>
      <vt:lpstr>المعجزات اعتبارات الخلفية</vt:lpstr>
      <vt:lpstr>المعجزات اعتبارات خلفية</vt:lpstr>
      <vt:lpstr>تاريخية</vt:lpstr>
      <vt:lpstr>لكل إنجيل خاصيته اللاهوتية</vt:lpstr>
      <vt:lpstr>الإنسحاب من الجليل</vt:lpstr>
      <vt:lpstr>الإنسحاب من الجليل</vt:lpstr>
      <vt:lpstr>الإنسحاب من الجليل</vt:lpstr>
      <vt:lpstr>الخاصية اللاهوتية</vt:lpstr>
      <vt:lpstr>خلاصة</vt:lpstr>
      <vt:lpstr>1 كورنثوس 15</vt:lpstr>
      <vt:lpstr>جسده أجسادنا</vt:lpstr>
      <vt:lpstr>الجمعة، 22 نيسان 2022</vt:lpstr>
      <vt:lpstr>التخلي عن الله (2022 نيويورك تايمز)   ـــ إصدار عيد الفصح (= الجمعة العظيمة)</vt:lpstr>
      <vt:lpstr>آذار 2013 في فاو</vt:lpstr>
      <vt:lpstr>آذار 2013 في فاو</vt:lpstr>
      <vt:lpstr>آذار 2013 في فاو</vt:lpstr>
      <vt:lpstr>باوكس</vt:lpstr>
      <vt:lpstr>The month of March…</vt:lpstr>
      <vt:lpstr>عظام  يسوع</vt:lpstr>
      <vt:lpstr>ما الفرق الذي تعنيه بالنسبة لك؟</vt:lpstr>
      <vt:lpstr>بستان القبر</vt:lpstr>
      <vt:lpstr>He is not here – for he is risen</vt:lpstr>
      <vt:lpstr>فلسفات أثينا</vt:lpstr>
      <vt:lpstr>فلسفات أثينا</vt:lpstr>
      <vt:lpstr>الأبيقوريون والرواقيون في </vt:lpstr>
      <vt:lpstr>المسيح المُقام</vt:lpstr>
      <vt:lpstr>1.  قيامة المسيح جزء أساسي من الإنجيل (1 كو 15: 1-11) </vt:lpstr>
      <vt:lpstr>وأعرفكم أيها الإخوة بالإنجيل الذي بشرتكم به  فإنني سلمت إليكم في الأول ما قبلته أنا أيضاً  1 كو 15: 1أ، 3أ))</vt:lpstr>
      <vt:lpstr>ما هو الإنجيل؟</vt:lpstr>
      <vt:lpstr>الإنجيل الكامل</vt:lpstr>
      <vt:lpstr>ما الفرق؟</vt:lpstr>
      <vt:lpstr>ما الفرق</vt:lpstr>
      <vt:lpstr>He is not here – for he is risen</vt:lpstr>
      <vt:lpstr>1.  قيامة المسيح جزء أساسي من الإنجيل (1 كو 15: 1-11) </vt:lpstr>
      <vt:lpstr>2. قيامة المسيح ستقيمنا في أجساد جديدة مستقبلاً (12-57)</vt:lpstr>
      <vt:lpstr>نحن نعلِّم</vt:lpstr>
      <vt:lpstr>يؤدي الشك في القيامة إلى اليأس (12-19)</vt:lpstr>
      <vt:lpstr>Black</vt:lpstr>
      <vt:lpstr>يؤدي الشك في القيامة إلى اليأس (12-19)</vt:lpstr>
      <vt:lpstr>PowerPoint Presentation</vt:lpstr>
      <vt:lpstr>الإيمان بالقيامة يؤدي إلى الرجاء  (15: 20-28)</vt:lpstr>
      <vt:lpstr>يأتي الرجاء في قيامتنا من انتصاره على الصليب (20-23) </vt:lpstr>
      <vt:lpstr>الباكورة :  تقدمات الحزم</vt:lpstr>
      <vt:lpstr>تقدمات     الباكورة     للهيكل</vt:lpstr>
      <vt:lpstr> •سوف نملك      مع المسيح      (24-27أ) </vt:lpstr>
      <vt:lpstr>سيكون ملكوته فوق الكل (27ب-28) </vt:lpstr>
      <vt:lpstr>معمودية مؤمني القرن الأول</vt:lpstr>
      <vt:lpstr>قيامة؟</vt:lpstr>
      <vt:lpstr>تحطم طائرة سيلك إير إم آي 185 19 كانون أول 1997</vt:lpstr>
      <vt:lpstr>الرجاء في تناسخ الأرواح</vt:lpstr>
      <vt:lpstr>ماذا يقدم لنا الرجاء في المسيح بدلاً  من ذلك؟</vt:lpstr>
      <vt:lpstr>قيامة المسيح ستمنحنا أجساداً تفوق أجسادنا الأرضية (35-57)</vt:lpstr>
      <vt:lpstr>PowerPoint Presentation</vt:lpstr>
      <vt:lpstr>أجساد كاملة</vt:lpstr>
      <vt:lpstr>ثلاث إيضاحات عن  أجسادنا الجديدة:</vt:lpstr>
      <vt:lpstr> • الحياة الزراعية (36-38)</vt:lpstr>
      <vt:lpstr>•  الحياة الزراعية (36-38)</vt:lpstr>
      <vt:lpstr>•   الحياة الحيوانية (39)</vt:lpstr>
      <vt:lpstr>•  الجمادات (40-41)</vt:lpstr>
      <vt:lpstr>جسد القيامة (42-57)</vt:lpstr>
      <vt:lpstr>القيامة أفضل (42-44أ)</vt:lpstr>
      <vt:lpstr>Black</vt:lpstr>
      <vt:lpstr>LORD of Lords</vt:lpstr>
      <vt:lpstr>We shall not all sleep…</vt:lpstr>
      <vt:lpstr>الإختطاف</vt:lpstr>
      <vt:lpstr>سوف نلتقي به في السحب</vt:lpstr>
      <vt:lpstr>Black</vt:lpstr>
      <vt:lpstr>1 Cor 15:55 Text</vt:lpstr>
      <vt:lpstr>3.  مستقبلنا القيامة يجب أن تحفزنا لنخدمه الآن بثقة (58)</vt:lpstr>
      <vt:lpstr>He is not here – for he is risen</vt:lpstr>
      <vt:lpstr>بما أن المسيح قد قام فأنت كذلك ستقوم لهذا عش هكذا</vt:lpstr>
      <vt:lpstr>حياة القيامة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83</cp:revision>
  <dcterms:created xsi:type="dcterms:W3CDTF">2018-02-05T03:13:19Z</dcterms:created>
  <dcterms:modified xsi:type="dcterms:W3CDTF">2025-12-13T19:39:23Z</dcterms:modified>
</cp:coreProperties>
</file>