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theme/theme31.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2.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theme/theme37.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8.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9.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0.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1.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2.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3.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4.xml" ContentType="application/vnd.openxmlformats-officedocument.theme+xml"/>
  <Override PartName="/ppt/slideLayouts/slideLayout473.xml" ContentType="application/vnd.openxmlformats-officedocument.presentationml.slideLayout+xml"/>
  <Override PartName="/ppt/theme/theme45.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6.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7.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8.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9.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50.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1" r:id="rId5"/>
    <p:sldMasterId id="2147483746" r:id="rId6"/>
    <p:sldMasterId id="2147483771" r:id="rId7"/>
    <p:sldMasterId id="2147483783" r:id="rId8"/>
    <p:sldMasterId id="2147483797" r:id="rId9"/>
    <p:sldMasterId id="2147483811" r:id="rId10"/>
    <p:sldMasterId id="2147483824" r:id="rId11"/>
    <p:sldMasterId id="2147483836" r:id="rId12"/>
    <p:sldMasterId id="2147483848" r:id="rId13"/>
    <p:sldMasterId id="2147483861" r:id="rId14"/>
    <p:sldMasterId id="2147483873" r:id="rId15"/>
    <p:sldMasterId id="2147483885" r:id="rId16"/>
    <p:sldMasterId id="2147483897" r:id="rId17"/>
    <p:sldMasterId id="2147483909" r:id="rId18"/>
    <p:sldMasterId id="2147483921" r:id="rId19"/>
    <p:sldMasterId id="2147483933" r:id="rId20"/>
    <p:sldMasterId id="2147483945" r:id="rId21"/>
    <p:sldMasterId id="2147483957" r:id="rId22"/>
    <p:sldMasterId id="2147483969" r:id="rId23"/>
    <p:sldMasterId id="2147483981" r:id="rId24"/>
    <p:sldMasterId id="2147483993" r:id="rId25"/>
    <p:sldMasterId id="2147484005" r:id="rId26"/>
    <p:sldMasterId id="2147484017" r:id="rId27"/>
    <p:sldMasterId id="2147484029" r:id="rId28"/>
    <p:sldMasterId id="2147484041" r:id="rId29"/>
    <p:sldMasterId id="2147484053" r:id="rId30"/>
    <p:sldMasterId id="2147484065" r:id="rId31"/>
    <p:sldMasterId id="2147484067" r:id="rId32"/>
    <p:sldMasterId id="2147484079" r:id="rId33"/>
    <p:sldMasterId id="2147484095" r:id="rId34"/>
    <p:sldMasterId id="2147484107" r:id="rId35"/>
    <p:sldMasterId id="2147484119" r:id="rId36"/>
    <p:sldMasterId id="2147484121" r:id="rId37"/>
    <p:sldMasterId id="2147484123" r:id="rId38"/>
    <p:sldMasterId id="2147484137" r:id="rId39"/>
    <p:sldMasterId id="2147484151" r:id="rId40"/>
    <p:sldMasterId id="2147484163" r:id="rId41"/>
    <p:sldMasterId id="2147484176" r:id="rId42"/>
    <p:sldMasterId id="2147484188" r:id="rId43"/>
    <p:sldMasterId id="2147484201" r:id="rId44"/>
    <p:sldMasterId id="2147484214" r:id="rId45"/>
    <p:sldMasterId id="2147484216" r:id="rId46"/>
    <p:sldMasterId id="2147484230" r:id="rId47"/>
    <p:sldMasterId id="2147484242" r:id="rId48"/>
    <p:sldMasterId id="2147484254" r:id="rId49"/>
    <p:sldMasterId id="2147484267" r:id="rId50"/>
    <p:sldMasterId id="2147484279" r:id="rId51"/>
  </p:sldMasterIdLst>
  <p:notesMasterIdLst>
    <p:notesMasterId r:id="rId302"/>
  </p:notesMasterIdLst>
  <p:sldIdLst>
    <p:sldId id="256" r:id="rId52"/>
    <p:sldId id="5617" r:id="rId53"/>
    <p:sldId id="5347" r:id="rId54"/>
    <p:sldId id="5538" r:id="rId55"/>
    <p:sldId id="5625" r:id="rId56"/>
    <p:sldId id="5422" r:id="rId57"/>
    <p:sldId id="5627" r:id="rId58"/>
    <p:sldId id="5425" r:id="rId59"/>
    <p:sldId id="5424" r:id="rId60"/>
    <p:sldId id="5426" r:id="rId61"/>
    <p:sldId id="5423" r:id="rId62"/>
    <p:sldId id="5507" r:id="rId63"/>
    <p:sldId id="257" r:id="rId64"/>
    <p:sldId id="5624" r:id="rId65"/>
    <p:sldId id="5417" r:id="rId66"/>
    <p:sldId id="5416" r:id="rId67"/>
    <p:sldId id="402" r:id="rId68"/>
    <p:sldId id="5626" r:id="rId69"/>
    <p:sldId id="5415" r:id="rId70"/>
    <p:sldId id="258" r:id="rId71"/>
    <p:sldId id="5414" r:id="rId72"/>
    <p:sldId id="5722" r:id="rId73"/>
    <p:sldId id="399" r:id="rId74"/>
    <p:sldId id="400" r:id="rId75"/>
    <p:sldId id="401" r:id="rId76"/>
    <p:sldId id="403" r:id="rId77"/>
    <p:sldId id="5728" r:id="rId78"/>
    <p:sldId id="404" r:id="rId79"/>
    <p:sldId id="405" r:id="rId80"/>
    <p:sldId id="259" r:id="rId81"/>
    <p:sldId id="278" r:id="rId82"/>
    <p:sldId id="279" r:id="rId83"/>
    <p:sldId id="280" r:id="rId84"/>
    <p:sldId id="282" r:id="rId85"/>
    <p:sldId id="297" r:id="rId86"/>
    <p:sldId id="5622" r:id="rId87"/>
    <p:sldId id="5628" r:id="rId88"/>
    <p:sldId id="4240" r:id="rId89"/>
    <p:sldId id="5729" r:id="rId90"/>
    <p:sldId id="5730" r:id="rId91"/>
    <p:sldId id="260" r:id="rId92"/>
    <p:sldId id="281" r:id="rId93"/>
    <p:sldId id="283" r:id="rId94"/>
    <p:sldId id="284" r:id="rId95"/>
    <p:sldId id="285" r:id="rId96"/>
    <p:sldId id="286" r:id="rId97"/>
    <p:sldId id="287" r:id="rId98"/>
    <p:sldId id="288" r:id="rId99"/>
    <p:sldId id="406" r:id="rId100"/>
    <p:sldId id="261" r:id="rId101"/>
    <p:sldId id="289" r:id="rId102"/>
    <p:sldId id="290" r:id="rId103"/>
    <p:sldId id="291" r:id="rId104"/>
    <p:sldId id="292" r:id="rId105"/>
    <p:sldId id="293" r:id="rId106"/>
    <p:sldId id="294" r:id="rId107"/>
    <p:sldId id="295" r:id="rId108"/>
    <p:sldId id="296" r:id="rId109"/>
    <p:sldId id="407" r:id="rId110"/>
    <p:sldId id="262" r:id="rId111"/>
    <p:sldId id="5723" r:id="rId112"/>
    <p:sldId id="411" r:id="rId113"/>
    <p:sldId id="263" r:id="rId114"/>
    <p:sldId id="363" r:id="rId115"/>
    <p:sldId id="264" r:id="rId116"/>
    <p:sldId id="357" r:id="rId117"/>
    <p:sldId id="358" r:id="rId118"/>
    <p:sldId id="359" r:id="rId119"/>
    <p:sldId id="360" r:id="rId120"/>
    <p:sldId id="361" r:id="rId121"/>
    <p:sldId id="265" r:id="rId122"/>
    <p:sldId id="266" r:id="rId123"/>
    <p:sldId id="299" r:id="rId124"/>
    <p:sldId id="300" r:id="rId125"/>
    <p:sldId id="301" r:id="rId126"/>
    <p:sldId id="302" r:id="rId127"/>
    <p:sldId id="303" r:id="rId128"/>
    <p:sldId id="304" r:id="rId129"/>
    <p:sldId id="305" r:id="rId130"/>
    <p:sldId id="306" r:id="rId131"/>
    <p:sldId id="307" r:id="rId132"/>
    <p:sldId id="308" r:id="rId133"/>
    <p:sldId id="312" r:id="rId134"/>
    <p:sldId id="313" r:id="rId135"/>
    <p:sldId id="314" r:id="rId136"/>
    <p:sldId id="309" r:id="rId137"/>
    <p:sldId id="5621" r:id="rId138"/>
    <p:sldId id="267" r:id="rId139"/>
    <p:sldId id="410" r:id="rId140"/>
    <p:sldId id="311" r:id="rId141"/>
    <p:sldId id="315" r:id="rId142"/>
    <p:sldId id="316" r:id="rId143"/>
    <p:sldId id="317" r:id="rId144"/>
    <p:sldId id="318" r:id="rId145"/>
    <p:sldId id="319" r:id="rId146"/>
    <p:sldId id="320" r:id="rId147"/>
    <p:sldId id="321" r:id="rId148"/>
    <p:sldId id="322" r:id="rId149"/>
    <p:sldId id="323" r:id="rId150"/>
    <p:sldId id="324" r:id="rId151"/>
    <p:sldId id="5620" r:id="rId152"/>
    <p:sldId id="268" r:id="rId153"/>
    <p:sldId id="326" r:id="rId154"/>
    <p:sldId id="327" r:id="rId155"/>
    <p:sldId id="328" r:id="rId156"/>
    <p:sldId id="329" r:id="rId157"/>
    <p:sldId id="330" r:id="rId158"/>
    <p:sldId id="331" r:id="rId159"/>
    <p:sldId id="332" r:id="rId160"/>
    <p:sldId id="333" r:id="rId161"/>
    <p:sldId id="334" r:id="rId162"/>
    <p:sldId id="335" r:id="rId163"/>
    <p:sldId id="336" r:id="rId164"/>
    <p:sldId id="337" r:id="rId165"/>
    <p:sldId id="338" r:id="rId166"/>
    <p:sldId id="339" r:id="rId167"/>
    <p:sldId id="340" r:id="rId168"/>
    <p:sldId id="341" r:id="rId169"/>
    <p:sldId id="5619" r:id="rId170"/>
    <p:sldId id="458" r:id="rId171"/>
    <p:sldId id="409" r:id="rId172"/>
    <p:sldId id="343" r:id="rId173"/>
    <p:sldId id="344" r:id="rId174"/>
    <p:sldId id="345" r:id="rId175"/>
    <p:sldId id="346" r:id="rId176"/>
    <p:sldId id="347" r:id="rId177"/>
    <p:sldId id="348" r:id="rId178"/>
    <p:sldId id="349" r:id="rId179"/>
    <p:sldId id="350" r:id="rId180"/>
    <p:sldId id="351" r:id="rId181"/>
    <p:sldId id="352" r:id="rId182"/>
    <p:sldId id="353" r:id="rId183"/>
    <p:sldId id="354" r:id="rId184"/>
    <p:sldId id="355" r:id="rId185"/>
    <p:sldId id="5618" r:id="rId186"/>
    <p:sldId id="414" r:id="rId187"/>
    <p:sldId id="415" r:id="rId188"/>
    <p:sldId id="416" r:id="rId189"/>
    <p:sldId id="417" r:id="rId190"/>
    <p:sldId id="418" r:id="rId191"/>
    <p:sldId id="419" r:id="rId192"/>
    <p:sldId id="420" r:id="rId193"/>
    <p:sldId id="421" r:id="rId194"/>
    <p:sldId id="422" r:id="rId195"/>
    <p:sldId id="423" r:id="rId196"/>
    <p:sldId id="424" r:id="rId197"/>
    <p:sldId id="425" r:id="rId198"/>
    <p:sldId id="426" r:id="rId199"/>
    <p:sldId id="427" r:id="rId200"/>
    <p:sldId id="5629" r:id="rId201"/>
    <p:sldId id="429" r:id="rId202"/>
    <p:sldId id="430" r:id="rId203"/>
    <p:sldId id="431" r:id="rId204"/>
    <p:sldId id="432" r:id="rId205"/>
    <p:sldId id="433" r:id="rId206"/>
    <p:sldId id="434" r:id="rId207"/>
    <p:sldId id="435" r:id="rId208"/>
    <p:sldId id="436" r:id="rId209"/>
    <p:sldId id="437" r:id="rId210"/>
    <p:sldId id="438" r:id="rId211"/>
    <p:sldId id="439" r:id="rId212"/>
    <p:sldId id="440" r:id="rId213"/>
    <p:sldId id="441" r:id="rId214"/>
    <p:sldId id="445" r:id="rId215"/>
    <p:sldId id="446" r:id="rId216"/>
    <p:sldId id="447" r:id="rId217"/>
    <p:sldId id="448" r:id="rId218"/>
    <p:sldId id="449" r:id="rId219"/>
    <p:sldId id="450" r:id="rId220"/>
    <p:sldId id="451" r:id="rId221"/>
    <p:sldId id="5630" r:id="rId222"/>
    <p:sldId id="5631" r:id="rId223"/>
    <p:sldId id="444" r:id="rId224"/>
    <p:sldId id="455" r:id="rId225"/>
    <p:sldId id="456" r:id="rId226"/>
    <p:sldId id="5529" r:id="rId227"/>
    <p:sldId id="457" r:id="rId228"/>
    <p:sldId id="269" r:id="rId229"/>
    <p:sldId id="364" r:id="rId230"/>
    <p:sldId id="365" r:id="rId231"/>
    <p:sldId id="366" r:id="rId232"/>
    <p:sldId id="367" r:id="rId233"/>
    <p:sldId id="368" r:id="rId234"/>
    <p:sldId id="369" r:id="rId235"/>
    <p:sldId id="370" r:id="rId236"/>
    <p:sldId id="371" r:id="rId237"/>
    <p:sldId id="372" r:id="rId238"/>
    <p:sldId id="373" r:id="rId239"/>
    <p:sldId id="374" r:id="rId240"/>
    <p:sldId id="375" r:id="rId241"/>
    <p:sldId id="376" r:id="rId242"/>
    <p:sldId id="377" r:id="rId243"/>
    <p:sldId id="378" r:id="rId244"/>
    <p:sldId id="275" r:id="rId245"/>
    <p:sldId id="5732" r:id="rId246"/>
    <p:sldId id="270" r:id="rId247"/>
    <p:sldId id="598" r:id="rId248"/>
    <p:sldId id="4461" r:id="rId249"/>
    <p:sldId id="4462" r:id="rId250"/>
    <p:sldId id="599" r:id="rId251"/>
    <p:sldId id="600" r:id="rId252"/>
    <p:sldId id="601" r:id="rId253"/>
    <p:sldId id="602" r:id="rId254"/>
    <p:sldId id="604" r:id="rId255"/>
    <p:sldId id="4463" r:id="rId256"/>
    <p:sldId id="5221" r:id="rId257"/>
    <p:sldId id="4465" r:id="rId258"/>
    <p:sldId id="4466" r:id="rId259"/>
    <p:sldId id="906" r:id="rId260"/>
    <p:sldId id="605" r:id="rId261"/>
    <p:sldId id="4958" r:id="rId262"/>
    <p:sldId id="4471" r:id="rId263"/>
    <p:sldId id="3665" r:id="rId264"/>
    <p:sldId id="4472" r:id="rId265"/>
    <p:sldId id="3681" r:id="rId266"/>
    <p:sldId id="5287" r:id="rId267"/>
    <p:sldId id="4473" r:id="rId268"/>
    <p:sldId id="606" r:id="rId269"/>
    <p:sldId id="607" r:id="rId270"/>
    <p:sldId id="609" r:id="rId271"/>
    <p:sldId id="610" r:id="rId272"/>
    <p:sldId id="611" r:id="rId273"/>
    <p:sldId id="612" r:id="rId274"/>
    <p:sldId id="613" r:id="rId275"/>
    <p:sldId id="2389" r:id="rId276"/>
    <p:sldId id="5623" r:id="rId277"/>
    <p:sldId id="412" r:id="rId278"/>
    <p:sldId id="271" r:id="rId279"/>
    <p:sldId id="379" r:id="rId280"/>
    <p:sldId id="380" r:id="rId281"/>
    <p:sldId id="381" r:id="rId282"/>
    <p:sldId id="382" r:id="rId283"/>
    <p:sldId id="383" r:id="rId284"/>
    <p:sldId id="384" r:id="rId285"/>
    <p:sldId id="385" r:id="rId286"/>
    <p:sldId id="387" r:id="rId287"/>
    <p:sldId id="388" r:id="rId288"/>
    <p:sldId id="272" r:id="rId289"/>
    <p:sldId id="413" r:id="rId290"/>
    <p:sldId id="389" r:id="rId291"/>
    <p:sldId id="390" r:id="rId292"/>
    <p:sldId id="392" r:id="rId293"/>
    <p:sldId id="393" r:id="rId294"/>
    <p:sldId id="394" r:id="rId295"/>
    <p:sldId id="395" r:id="rId296"/>
    <p:sldId id="396" r:id="rId297"/>
    <p:sldId id="397" r:id="rId298"/>
    <p:sldId id="398" r:id="rId299"/>
    <p:sldId id="276" r:id="rId300"/>
    <p:sldId id="277" r:id="rId3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4E9C25-23D7-4760-9F46-5FA492ED885E}">
          <p14:sldIdLst>
            <p14:sldId id="256"/>
            <p14:sldId id="5617"/>
            <p14:sldId id="5347"/>
            <p14:sldId id="5538"/>
            <p14:sldId id="5625"/>
            <p14:sldId id="5422"/>
            <p14:sldId id="5627"/>
            <p14:sldId id="5425"/>
            <p14:sldId id="5424"/>
            <p14:sldId id="5426"/>
            <p14:sldId id="5423"/>
            <p14:sldId id="5507"/>
          </p14:sldIdLst>
        </p14:section>
        <p14:section name="A. Preparation by the Women" id="{26C1BC22-497F-4365-8F33-E10AE22E26DB}">
          <p14:sldIdLst>
            <p14:sldId id="257"/>
            <p14:sldId id="5624"/>
            <p14:sldId id="5417"/>
            <p14:sldId id="5416"/>
            <p14:sldId id="402"/>
            <p14:sldId id="5626"/>
            <p14:sldId id="5415"/>
          </p14:sldIdLst>
        </p14:section>
        <p14:section name="B. Opening of the Tomb" id="{C1492A6E-2CF6-4CDE-A431-A25A4E8D32C8}">
          <p14:sldIdLst>
            <p14:sldId id="258"/>
            <p14:sldId id="5414"/>
            <p14:sldId id="5722"/>
            <p14:sldId id="399"/>
            <p14:sldId id="400"/>
            <p14:sldId id="401"/>
            <p14:sldId id="403"/>
            <p14:sldId id="5728"/>
            <p14:sldId id="404"/>
            <p14:sldId id="405"/>
          </p14:sldIdLst>
        </p14:section>
        <p14:section name="C. Visit of the Women" id="{44F684ED-8599-4D79-84A5-E30A6C3C2FC6}">
          <p14:sldIdLst>
            <p14:sldId id="259"/>
            <p14:sldId id="278"/>
            <p14:sldId id="279"/>
            <p14:sldId id="280"/>
            <p14:sldId id="282"/>
            <p14:sldId id="297"/>
            <p14:sldId id="5622"/>
            <p14:sldId id="5628"/>
            <p14:sldId id="4240"/>
            <p14:sldId id="5729"/>
            <p14:sldId id="5730"/>
          </p14:sldIdLst>
        </p14:section>
        <p14:section name="D. Report to the Disciples" id="{BDFF4D65-1334-4553-BCDF-D5711F7550F2}">
          <p14:sldIdLst>
            <p14:sldId id="260"/>
            <p14:sldId id="281"/>
            <p14:sldId id="283"/>
            <p14:sldId id="284"/>
            <p14:sldId id="285"/>
            <p14:sldId id="286"/>
            <p14:sldId id="287"/>
            <p14:sldId id="288"/>
            <p14:sldId id="406"/>
          </p14:sldIdLst>
        </p14:section>
        <p14:section name="E. Appearance to Mary" id="{D76246A1-0627-4A69-B37D-FB30DFEC33B8}">
          <p14:sldIdLst>
            <p14:sldId id="261"/>
            <p14:sldId id="289"/>
            <p14:sldId id="290"/>
            <p14:sldId id="291"/>
            <p14:sldId id="292"/>
            <p14:sldId id="293"/>
            <p14:sldId id="294"/>
            <p14:sldId id="295"/>
            <p14:sldId id="296"/>
            <p14:sldId id="407"/>
          </p14:sldIdLst>
        </p14:section>
        <p14:section name="F. Appearance to the Women" id="{60BFDF76-BAFF-4467-83D0-1E68B204B033}">
          <p14:sldIdLst>
            <p14:sldId id="262"/>
            <p14:sldId id="5723"/>
            <p14:sldId id="411"/>
          </p14:sldIdLst>
        </p14:section>
        <p14:section name="G. Report of the Guard" id="{268A9FCC-3F02-4EB6-AA05-138001E4A218}">
          <p14:sldIdLst>
            <p14:sldId id="263"/>
            <p14:sldId id="363"/>
          </p14:sldIdLst>
        </p14:section>
        <p14:section name="H. Appearance to Two on Emmaus Road" id="{1D7E5179-97B5-4E77-8C66-7D4BCD3DC701}">
          <p14:sldIdLst>
            <p14:sldId id="264"/>
            <p14:sldId id="357"/>
            <p14:sldId id="358"/>
            <p14:sldId id="359"/>
            <p14:sldId id="360"/>
            <p14:sldId id="361"/>
          </p14:sldIdLst>
        </p14:section>
        <p14:section name="I. Report of the Two to Disciples" id="{AE104D87-E587-47EF-B4BA-2577F82FB739}">
          <p14:sldIdLst>
            <p14:sldId id="265"/>
          </p14:sldIdLst>
        </p14:section>
        <p14:section name="J. Appearance to Several Disciples" id="{2DFF97A1-2043-47D1-8FC3-6509E2EC0E58}">
          <p14:sldIdLst>
            <p14:sldId id="266"/>
            <p14:sldId id="299"/>
            <p14:sldId id="300"/>
            <p14:sldId id="301"/>
            <p14:sldId id="302"/>
            <p14:sldId id="303"/>
            <p14:sldId id="304"/>
            <p14:sldId id="305"/>
            <p14:sldId id="306"/>
            <p14:sldId id="307"/>
            <p14:sldId id="308"/>
            <p14:sldId id="312"/>
            <p14:sldId id="313"/>
            <p14:sldId id="314"/>
            <p14:sldId id="309"/>
            <p14:sldId id="5621"/>
          </p14:sldIdLst>
        </p14:section>
        <p14:section name="K. Appearance to Eleven" id="{BDB8CDF1-5C14-4270-A483-EA7242D7C0DA}">
          <p14:sldIdLst>
            <p14:sldId id="267"/>
            <p14:sldId id="410"/>
            <p14:sldId id="311"/>
            <p14:sldId id="315"/>
            <p14:sldId id="316"/>
            <p14:sldId id="317"/>
            <p14:sldId id="318"/>
            <p14:sldId id="319"/>
            <p14:sldId id="320"/>
            <p14:sldId id="321"/>
            <p14:sldId id="322"/>
            <p14:sldId id="323"/>
            <p14:sldId id="324"/>
            <p14:sldId id="5620"/>
          </p14:sldIdLst>
        </p14:section>
        <p14:section name="L. Appearance to Seven Disciples" id="{E4BF59F0-6633-48A7-BF0F-53A0E25A1973}">
          <p14:sldIdLst>
            <p14:sldId id="268"/>
            <p14:sldId id="326"/>
            <p14:sldId id="327"/>
            <p14:sldId id="328"/>
            <p14:sldId id="329"/>
            <p14:sldId id="330"/>
            <p14:sldId id="331"/>
            <p14:sldId id="332"/>
            <p14:sldId id="333"/>
            <p14:sldId id="334"/>
            <p14:sldId id="335"/>
            <p14:sldId id="336"/>
            <p14:sldId id="337"/>
            <p14:sldId id="338"/>
            <p14:sldId id="339"/>
            <p14:sldId id="340"/>
            <p14:sldId id="341"/>
            <p14:sldId id="5619"/>
            <p14:sldId id="458"/>
            <p14:sldId id="409"/>
            <p14:sldId id="343"/>
            <p14:sldId id="344"/>
            <p14:sldId id="345"/>
            <p14:sldId id="346"/>
            <p14:sldId id="347"/>
            <p14:sldId id="348"/>
            <p14:sldId id="349"/>
            <p14:sldId id="350"/>
            <p14:sldId id="351"/>
            <p14:sldId id="352"/>
            <p14:sldId id="353"/>
            <p14:sldId id="354"/>
            <p14:sldId id="355"/>
            <p14:sldId id="5618"/>
            <p14:sldId id="414"/>
            <p14:sldId id="415"/>
            <p14:sldId id="416"/>
            <p14:sldId id="417"/>
            <p14:sldId id="418"/>
            <p14:sldId id="419"/>
            <p14:sldId id="420"/>
            <p14:sldId id="421"/>
            <p14:sldId id="422"/>
            <p14:sldId id="423"/>
            <p14:sldId id="424"/>
            <p14:sldId id="425"/>
            <p14:sldId id="426"/>
            <p14:sldId id="427"/>
            <p14:sldId id="5629"/>
            <p14:sldId id="429"/>
            <p14:sldId id="430"/>
            <p14:sldId id="431"/>
            <p14:sldId id="432"/>
            <p14:sldId id="433"/>
            <p14:sldId id="434"/>
            <p14:sldId id="435"/>
            <p14:sldId id="436"/>
            <p14:sldId id="437"/>
            <p14:sldId id="438"/>
            <p14:sldId id="439"/>
            <p14:sldId id="440"/>
            <p14:sldId id="441"/>
            <p14:sldId id="445"/>
            <p14:sldId id="446"/>
            <p14:sldId id="447"/>
            <p14:sldId id="448"/>
            <p14:sldId id="449"/>
            <p14:sldId id="450"/>
            <p14:sldId id="451"/>
            <p14:sldId id="5630"/>
            <p14:sldId id="5631"/>
            <p14:sldId id="444"/>
            <p14:sldId id="455"/>
            <p14:sldId id="456"/>
            <p14:sldId id="5529"/>
            <p14:sldId id="457"/>
          </p14:sldIdLst>
        </p14:section>
        <p14:section name="M. Commission to Disciples" id="{7C69DB6A-393B-4558-8934-95929A0648DF}">
          <p14:sldIdLst>
            <p14:sldId id="269"/>
            <p14:sldId id="364"/>
            <p14:sldId id="365"/>
            <p14:sldId id="366"/>
            <p14:sldId id="367"/>
            <p14:sldId id="368"/>
            <p14:sldId id="369"/>
            <p14:sldId id="370"/>
            <p14:sldId id="371"/>
            <p14:sldId id="372"/>
            <p14:sldId id="373"/>
            <p14:sldId id="374"/>
            <p14:sldId id="375"/>
            <p14:sldId id="376"/>
            <p14:sldId id="377"/>
            <p14:sldId id="378"/>
          </p14:sldIdLst>
        </p14:section>
        <p14:section name="N. Final Commission" id="{E329F3F4-3DF7-4079-A02C-F218485BBF55}">
          <p14:sldIdLst>
            <p14:sldId id="275"/>
            <p14:sldId id="5732"/>
          </p14:sldIdLst>
        </p14:section>
        <p14:section name="O. Ascension of Christ" id="{D0AA46B2-6B3B-4BBF-809E-929D219F0834}">
          <p14:sldIdLst>
            <p14:sldId id="270"/>
            <p14:sldId id="598"/>
            <p14:sldId id="4461"/>
            <p14:sldId id="4462"/>
            <p14:sldId id="599"/>
            <p14:sldId id="600"/>
            <p14:sldId id="601"/>
            <p14:sldId id="602"/>
            <p14:sldId id="604"/>
            <p14:sldId id="4463"/>
            <p14:sldId id="5221"/>
            <p14:sldId id="4465"/>
            <p14:sldId id="4466"/>
            <p14:sldId id="906"/>
            <p14:sldId id="605"/>
            <p14:sldId id="4958"/>
            <p14:sldId id="4471"/>
            <p14:sldId id="3665"/>
            <p14:sldId id="4472"/>
            <p14:sldId id="3681"/>
            <p14:sldId id="5287"/>
            <p14:sldId id="4473"/>
            <p14:sldId id="606"/>
            <p14:sldId id="607"/>
            <p14:sldId id="609"/>
            <p14:sldId id="610"/>
            <p14:sldId id="611"/>
            <p14:sldId id="612"/>
            <p14:sldId id="613"/>
            <p14:sldId id="2389"/>
            <p14:sldId id="5623"/>
            <p14:sldId id="412"/>
          </p14:sldIdLst>
        </p14:section>
        <p14:section name="P. Parables of Christ" id="{E455B21F-F4D0-46B6-925C-CEF0ACF9D4C7}">
          <p14:sldIdLst>
            <p14:sldId id="271"/>
            <p14:sldId id="379"/>
            <p14:sldId id="380"/>
            <p14:sldId id="381"/>
            <p14:sldId id="382"/>
            <p14:sldId id="383"/>
            <p14:sldId id="384"/>
            <p14:sldId id="385"/>
            <p14:sldId id="387"/>
            <p14:sldId id="388"/>
          </p14:sldIdLst>
        </p14:section>
        <p14:section name="Q. Miracles of Christ" id="{16205E4D-E39B-4847-BDE6-D353437261B5}">
          <p14:sldIdLst>
            <p14:sldId id="272"/>
            <p14:sldId id="413"/>
            <p14:sldId id="389"/>
            <p14:sldId id="390"/>
            <p14:sldId id="392"/>
            <p14:sldId id="393"/>
            <p14:sldId id="394"/>
            <p14:sldId id="395"/>
            <p14:sldId id="396"/>
            <p14:sldId id="397"/>
            <p14:sldId id="398"/>
          </p14:sldIdLst>
        </p14:section>
        <p14:section name="Supplements" id="{85ECCE7E-B015-0846-8EAF-8E4074603F0E}">
          <p14:sldIdLst>
            <p14:sldId id="276"/>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472F26"/>
    <a:srgbClr val="565455"/>
    <a:srgbClr val="E4D1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539" autoAdjust="0"/>
    <p:restoredTop sz="93969" autoAdjust="0"/>
  </p:normalViewPr>
  <p:slideViewPr>
    <p:cSldViewPr snapToGrid="0">
      <p:cViewPr varScale="1">
        <p:scale>
          <a:sx n="128" d="100"/>
          <a:sy n="128" d="100"/>
        </p:scale>
        <p:origin x="1896" y="17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99" Type="http://schemas.openxmlformats.org/officeDocument/2006/relationships/slide" Target="slides/slide248.xml"/><Relationship Id="rId21" Type="http://schemas.openxmlformats.org/officeDocument/2006/relationships/slideMaster" Target="slideMasters/slideMaster21.xml"/><Relationship Id="rId63" Type="http://schemas.openxmlformats.org/officeDocument/2006/relationships/slide" Target="slides/slide12.xml"/><Relationship Id="rId159" Type="http://schemas.openxmlformats.org/officeDocument/2006/relationships/slide" Target="slides/slide108.xml"/><Relationship Id="rId170" Type="http://schemas.openxmlformats.org/officeDocument/2006/relationships/slide" Target="slides/slide119.xml"/><Relationship Id="rId226" Type="http://schemas.openxmlformats.org/officeDocument/2006/relationships/slide" Target="slides/slide175.xml"/><Relationship Id="rId268" Type="http://schemas.openxmlformats.org/officeDocument/2006/relationships/slide" Target="slides/slide217.xml"/><Relationship Id="rId32" Type="http://schemas.openxmlformats.org/officeDocument/2006/relationships/slideMaster" Target="slideMasters/slideMaster32.xml"/><Relationship Id="rId74" Type="http://schemas.openxmlformats.org/officeDocument/2006/relationships/slide" Target="slides/slide23.xml"/><Relationship Id="rId128" Type="http://schemas.openxmlformats.org/officeDocument/2006/relationships/slide" Target="slides/slide77.xml"/><Relationship Id="rId5" Type="http://schemas.openxmlformats.org/officeDocument/2006/relationships/slideMaster" Target="slideMasters/slideMaster5.xml"/><Relationship Id="rId181" Type="http://schemas.openxmlformats.org/officeDocument/2006/relationships/slide" Target="slides/slide130.xml"/><Relationship Id="rId237" Type="http://schemas.openxmlformats.org/officeDocument/2006/relationships/slide" Target="slides/slide186.xml"/><Relationship Id="rId279" Type="http://schemas.openxmlformats.org/officeDocument/2006/relationships/slide" Target="slides/slide228.xml"/><Relationship Id="rId43" Type="http://schemas.openxmlformats.org/officeDocument/2006/relationships/slideMaster" Target="slideMasters/slideMaster43.xml"/><Relationship Id="rId139" Type="http://schemas.openxmlformats.org/officeDocument/2006/relationships/slide" Target="slides/slide88.xml"/><Relationship Id="rId290" Type="http://schemas.openxmlformats.org/officeDocument/2006/relationships/slide" Target="slides/slide239.xml"/><Relationship Id="rId304" Type="http://schemas.openxmlformats.org/officeDocument/2006/relationships/viewProps" Target="viewProps.xml"/><Relationship Id="rId85" Type="http://schemas.openxmlformats.org/officeDocument/2006/relationships/slide" Target="slides/slide34.xml"/><Relationship Id="rId150" Type="http://schemas.openxmlformats.org/officeDocument/2006/relationships/slide" Target="slides/slide99.xml"/><Relationship Id="rId192" Type="http://schemas.openxmlformats.org/officeDocument/2006/relationships/slide" Target="slides/slide141.xml"/><Relationship Id="rId206" Type="http://schemas.openxmlformats.org/officeDocument/2006/relationships/slide" Target="slides/slide155.xml"/><Relationship Id="rId248" Type="http://schemas.openxmlformats.org/officeDocument/2006/relationships/slide" Target="slides/slide197.xml"/><Relationship Id="rId12" Type="http://schemas.openxmlformats.org/officeDocument/2006/relationships/slideMaster" Target="slideMasters/slideMaster12.xml"/><Relationship Id="rId108" Type="http://schemas.openxmlformats.org/officeDocument/2006/relationships/slide" Target="slides/slide57.xml"/><Relationship Id="rId54" Type="http://schemas.openxmlformats.org/officeDocument/2006/relationships/slide" Target="slides/slide3.xml"/><Relationship Id="rId96" Type="http://schemas.openxmlformats.org/officeDocument/2006/relationships/slide" Target="slides/slide45.xml"/><Relationship Id="rId161" Type="http://schemas.openxmlformats.org/officeDocument/2006/relationships/slide" Target="slides/slide110.xml"/><Relationship Id="rId217" Type="http://schemas.openxmlformats.org/officeDocument/2006/relationships/slide" Target="slides/slide166.xml"/><Relationship Id="rId259" Type="http://schemas.openxmlformats.org/officeDocument/2006/relationships/slide" Target="slides/slide208.xml"/><Relationship Id="rId23" Type="http://schemas.openxmlformats.org/officeDocument/2006/relationships/slideMaster" Target="slideMasters/slideMaster23.xml"/><Relationship Id="rId119" Type="http://schemas.openxmlformats.org/officeDocument/2006/relationships/slide" Target="slides/slide68.xml"/><Relationship Id="rId270" Type="http://schemas.openxmlformats.org/officeDocument/2006/relationships/slide" Target="slides/slide219.xml"/><Relationship Id="rId291" Type="http://schemas.openxmlformats.org/officeDocument/2006/relationships/slide" Target="slides/slide240.xml"/><Relationship Id="rId305" Type="http://schemas.openxmlformats.org/officeDocument/2006/relationships/theme" Target="theme/theme1.xml"/><Relationship Id="rId44" Type="http://schemas.openxmlformats.org/officeDocument/2006/relationships/slideMaster" Target="slideMasters/slideMaster44.xml"/><Relationship Id="rId65" Type="http://schemas.openxmlformats.org/officeDocument/2006/relationships/slide" Target="slides/slide14.xml"/><Relationship Id="rId86" Type="http://schemas.openxmlformats.org/officeDocument/2006/relationships/slide" Target="slides/slide35.xml"/><Relationship Id="rId130" Type="http://schemas.openxmlformats.org/officeDocument/2006/relationships/slide" Target="slides/slide79.xml"/><Relationship Id="rId151" Type="http://schemas.openxmlformats.org/officeDocument/2006/relationships/slide" Target="slides/slide100.xml"/><Relationship Id="rId172" Type="http://schemas.openxmlformats.org/officeDocument/2006/relationships/slide" Target="slides/slide121.xml"/><Relationship Id="rId193" Type="http://schemas.openxmlformats.org/officeDocument/2006/relationships/slide" Target="slides/slide142.xml"/><Relationship Id="rId207" Type="http://schemas.openxmlformats.org/officeDocument/2006/relationships/slide" Target="slides/slide156.xml"/><Relationship Id="rId228" Type="http://schemas.openxmlformats.org/officeDocument/2006/relationships/slide" Target="slides/slide177.xml"/><Relationship Id="rId249" Type="http://schemas.openxmlformats.org/officeDocument/2006/relationships/slide" Target="slides/slide198.xml"/><Relationship Id="rId13" Type="http://schemas.openxmlformats.org/officeDocument/2006/relationships/slideMaster" Target="slideMasters/slideMaster13.xml"/><Relationship Id="rId109" Type="http://schemas.openxmlformats.org/officeDocument/2006/relationships/slide" Target="slides/slide58.xml"/><Relationship Id="rId260" Type="http://schemas.openxmlformats.org/officeDocument/2006/relationships/slide" Target="slides/slide209.xml"/><Relationship Id="rId281" Type="http://schemas.openxmlformats.org/officeDocument/2006/relationships/slide" Target="slides/slide230.xml"/><Relationship Id="rId34" Type="http://schemas.openxmlformats.org/officeDocument/2006/relationships/slideMaster" Target="slideMasters/slideMaster34.xml"/><Relationship Id="rId55" Type="http://schemas.openxmlformats.org/officeDocument/2006/relationships/slide" Target="slides/slide4.xml"/><Relationship Id="rId76" Type="http://schemas.openxmlformats.org/officeDocument/2006/relationships/slide" Target="slides/slide25.xml"/><Relationship Id="rId97" Type="http://schemas.openxmlformats.org/officeDocument/2006/relationships/slide" Target="slides/slide46.xml"/><Relationship Id="rId120" Type="http://schemas.openxmlformats.org/officeDocument/2006/relationships/slide" Target="slides/slide69.xml"/><Relationship Id="rId141" Type="http://schemas.openxmlformats.org/officeDocument/2006/relationships/slide" Target="slides/slide90.xml"/><Relationship Id="rId7" Type="http://schemas.openxmlformats.org/officeDocument/2006/relationships/slideMaster" Target="slideMasters/slideMaster7.xml"/><Relationship Id="rId162" Type="http://schemas.openxmlformats.org/officeDocument/2006/relationships/slide" Target="slides/slide111.xml"/><Relationship Id="rId183" Type="http://schemas.openxmlformats.org/officeDocument/2006/relationships/slide" Target="slides/slide132.xml"/><Relationship Id="rId218" Type="http://schemas.openxmlformats.org/officeDocument/2006/relationships/slide" Target="slides/slide167.xml"/><Relationship Id="rId239" Type="http://schemas.openxmlformats.org/officeDocument/2006/relationships/slide" Target="slides/slide188.xml"/><Relationship Id="rId250" Type="http://schemas.openxmlformats.org/officeDocument/2006/relationships/slide" Target="slides/slide199.xml"/><Relationship Id="rId271" Type="http://schemas.openxmlformats.org/officeDocument/2006/relationships/slide" Target="slides/slide220.xml"/><Relationship Id="rId292" Type="http://schemas.openxmlformats.org/officeDocument/2006/relationships/slide" Target="slides/slide241.xml"/><Relationship Id="rId306"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5.xml"/><Relationship Id="rId87" Type="http://schemas.openxmlformats.org/officeDocument/2006/relationships/slide" Target="slides/slide36.xml"/><Relationship Id="rId110" Type="http://schemas.openxmlformats.org/officeDocument/2006/relationships/slide" Target="slides/slide59.xml"/><Relationship Id="rId131" Type="http://schemas.openxmlformats.org/officeDocument/2006/relationships/slide" Target="slides/slide80.xml"/><Relationship Id="rId152" Type="http://schemas.openxmlformats.org/officeDocument/2006/relationships/slide" Target="slides/slide101.xml"/><Relationship Id="rId173" Type="http://schemas.openxmlformats.org/officeDocument/2006/relationships/slide" Target="slides/slide122.xml"/><Relationship Id="rId194" Type="http://schemas.openxmlformats.org/officeDocument/2006/relationships/slide" Target="slides/slide143.xml"/><Relationship Id="rId208" Type="http://schemas.openxmlformats.org/officeDocument/2006/relationships/slide" Target="slides/slide157.xml"/><Relationship Id="rId229" Type="http://schemas.openxmlformats.org/officeDocument/2006/relationships/slide" Target="slides/slide178.xml"/><Relationship Id="rId240" Type="http://schemas.openxmlformats.org/officeDocument/2006/relationships/slide" Target="slides/slide189.xml"/><Relationship Id="rId261" Type="http://schemas.openxmlformats.org/officeDocument/2006/relationships/slide" Target="slides/slide21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282" Type="http://schemas.openxmlformats.org/officeDocument/2006/relationships/slide" Target="slides/slide231.xml"/><Relationship Id="rId8" Type="http://schemas.openxmlformats.org/officeDocument/2006/relationships/slideMaster" Target="slideMasters/slideMaster8.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slide" Target="slides/slide112.xml"/><Relationship Id="rId184" Type="http://schemas.openxmlformats.org/officeDocument/2006/relationships/slide" Target="slides/slide133.xml"/><Relationship Id="rId219" Type="http://schemas.openxmlformats.org/officeDocument/2006/relationships/slide" Target="slides/slide168.xml"/><Relationship Id="rId230" Type="http://schemas.openxmlformats.org/officeDocument/2006/relationships/slide" Target="slides/slide179.xml"/><Relationship Id="rId251" Type="http://schemas.openxmlformats.org/officeDocument/2006/relationships/slide" Target="slides/slide200.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6.xml"/><Relationship Id="rId272" Type="http://schemas.openxmlformats.org/officeDocument/2006/relationships/slide" Target="slides/slide221.xml"/><Relationship Id="rId293" Type="http://schemas.openxmlformats.org/officeDocument/2006/relationships/slide" Target="slides/slide242.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 Id="rId174" Type="http://schemas.openxmlformats.org/officeDocument/2006/relationships/slide" Target="slides/slide123.xml"/><Relationship Id="rId195" Type="http://schemas.openxmlformats.org/officeDocument/2006/relationships/slide" Target="slides/slide144.xml"/><Relationship Id="rId209" Type="http://schemas.openxmlformats.org/officeDocument/2006/relationships/slide" Target="slides/slide158.xml"/><Relationship Id="rId220" Type="http://schemas.openxmlformats.org/officeDocument/2006/relationships/slide" Target="slides/slide169.xml"/><Relationship Id="rId241" Type="http://schemas.openxmlformats.org/officeDocument/2006/relationships/slide" Target="slides/slide19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6.xml"/><Relationship Id="rId262" Type="http://schemas.openxmlformats.org/officeDocument/2006/relationships/slide" Target="slides/slide211.xml"/><Relationship Id="rId283" Type="http://schemas.openxmlformats.org/officeDocument/2006/relationships/slide" Target="slides/slide232.xml"/><Relationship Id="rId78" Type="http://schemas.openxmlformats.org/officeDocument/2006/relationships/slide" Target="slides/slide27.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43" Type="http://schemas.openxmlformats.org/officeDocument/2006/relationships/slide" Target="slides/slide92.xml"/><Relationship Id="rId164" Type="http://schemas.openxmlformats.org/officeDocument/2006/relationships/slide" Target="slides/slide113.xml"/><Relationship Id="rId185" Type="http://schemas.openxmlformats.org/officeDocument/2006/relationships/slide" Target="slides/slide134.xml"/><Relationship Id="rId9" Type="http://schemas.openxmlformats.org/officeDocument/2006/relationships/slideMaster" Target="slideMasters/slideMaster9.xml"/><Relationship Id="rId210" Type="http://schemas.openxmlformats.org/officeDocument/2006/relationships/slide" Target="slides/slide159.xml"/><Relationship Id="rId26" Type="http://schemas.openxmlformats.org/officeDocument/2006/relationships/slideMaster" Target="slideMasters/slideMaster26.xml"/><Relationship Id="rId231" Type="http://schemas.openxmlformats.org/officeDocument/2006/relationships/slide" Target="slides/slide180.xml"/><Relationship Id="rId252" Type="http://schemas.openxmlformats.org/officeDocument/2006/relationships/slide" Target="slides/slide201.xml"/><Relationship Id="rId273" Type="http://schemas.openxmlformats.org/officeDocument/2006/relationships/slide" Target="slides/slide222.xml"/><Relationship Id="rId294" Type="http://schemas.openxmlformats.org/officeDocument/2006/relationships/slide" Target="slides/slide243.xml"/><Relationship Id="rId47" Type="http://schemas.openxmlformats.org/officeDocument/2006/relationships/slideMaster" Target="slideMasters/slideMaster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75" Type="http://schemas.openxmlformats.org/officeDocument/2006/relationships/slide" Target="slides/slide124.xml"/><Relationship Id="rId196" Type="http://schemas.openxmlformats.org/officeDocument/2006/relationships/slide" Target="slides/slide145.xml"/><Relationship Id="rId200" Type="http://schemas.openxmlformats.org/officeDocument/2006/relationships/slide" Target="slides/slide149.xml"/><Relationship Id="rId16" Type="http://schemas.openxmlformats.org/officeDocument/2006/relationships/slideMaster" Target="slideMasters/slideMaster16.xml"/><Relationship Id="rId221" Type="http://schemas.openxmlformats.org/officeDocument/2006/relationships/slide" Target="slides/slide170.xml"/><Relationship Id="rId242" Type="http://schemas.openxmlformats.org/officeDocument/2006/relationships/slide" Target="slides/slide191.xml"/><Relationship Id="rId263" Type="http://schemas.openxmlformats.org/officeDocument/2006/relationships/slide" Target="slides/slide212.xml"/><Relationship Id="rId284" Type="http://schemas.openxmlformats.org/officeDocument/2006/relationships/slide" Target="slides/slide233.xml"/><Relationship Id="rId37" Type="http://schemas.openxmlformats.org/officeDocument/2006/relationships/slideMaster" Target="slideMasters/slideMaster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90" Type="http://schemas.openxmlformats.org/officeDocument/2006/relationships/slide" Target="slides/slide39.xml"/><Relationship Id="rId165" Type="http://schemas.openxmlformats.org/officeDocument/2006/relationships/slide" Target="slides/slide114.xml"/><Relationship Id="rId186" Type="http://schemas.openxmlformats.org/officeDocument/2006/relationships/slide" Target="slides/slide135.xml"/><Relationship Id="rId211" Type="http://schemas.openxmlformats.org/officeDocument/2006/relationships/slide" Target="slides/slide160.xml"/><Relationship Id="rId232" Type="http://schemas.openxmlformats.org/officeDocument/2006/relationships/slide" Target="slides/slide181.xml"/><Relationship Id="rId253" Type="http://schemas.openxmlformats.org/officeDocument/2006/relationships/slide" Target="slides/slide202.xml"/><Relationship Id="rId274" Type="http://schemas.openxmlformats.org/officeDocument/2006/relationships/slide" Target="slides/slide223.xml"/><Relationship Id="rId295" Type="http://schemas.openxmlformats.org/officeDocument/2006/relationships/slide" Target="slides/slide24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8.xml"/><Relationship Id="rId113" Type="http://schemas.openxmlformats.org/officeDocument/2006/relationships/slide" Target="slides/slide62.xml"/><Relationship Id="rId134" Type="http://schemas.openxmlformats.org/officeDocument/2006/relationships/slide" Target="slides/slide83.xml"/><Relationship Id="rId80" Type="http://schemas.openxmlformats.org/officeDocument/2006/relationships/slide" Target="slides/slide29.xml"/><Relationship Id="rId155" Type="http://schemas.openxmlformats.org/officeDocument/2006/relationships/slide" Target="slides/slide104.xml"/><Relationship Id="rId176" Type="http://schemas.openxmlformats.org/officeDocument/2006/relationships/slide" Target="slides/slide125.xml"/><Relationship Id="rId197" Type="http://schemas.openxmlformats.org/officeDocument/2006/relationships/slide" Target="slides/slide146.xml"/><Relationship Id="rId201" Type="http://schemas.openxmlformats.org/officeDocument/2006/relationships/slide" Target="slides/slide150.xml"/><Relationship Id="rId222" Type="http://schemas.openxmlformats.org/officeDocument/2006/relationships/slide" Target="slides/slide171.xml"/><Relationship Id="rId243" Type="http://schemas.openxmlformats.org/officeDocument/2006/relationships/slide" Target="slides/slide192.xml"/><Relationship Id="rId264" Type="http://schemas.openxmlformats.org/officeDocument/2006/relationships/slide" Target="slides/slide213.xml"/><Relationship Id="rId285" Type="http://schemas.openxmlformats.org/officeDocument/2006/relationships/slide" Target="slides/slide23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24" Type="http://schemas.openxmlformats.org/officeDocument/2006/relationships/slide" Target="slides/slide73.xml"/><Relationship Id="rId70" Type="http://schemas.openxmlformats.org/officeDocument/2006/relationships/slide" Target="slides/slide19.xml"/><Relationship Id="rId91" Type="http://schemas.openxmlformats.org/officeDocument/2006/relationships/slide" Target="slides/slide40.xml"/><Relationship Id="rId145" Type="http://schemas.openxmlformats.org/officeDocument/2006/relationships/slide" Target="slides/slide94.xml"/><Relationship Id="rId166" Type="http://schemas.openxmlformats.org/officeDocument/2006/relationships/slide" Target="slides/slide115.xml"/><Relationship Id="rId187" Type="http://schemas.openxmlformats.org/officeDocument/2006/relationships/slide" Target="slides/slide136.xml"/><Relationship Id="rId1" Type="http://schemas.openxmlformats.org/officeDocument/2006/relationships/slideMaster" Target="slideMasters/slideMaster1.xml"/><Relationship Id="rId212" Type="http://schemas.openxmlformats.org/officeDocument/2006/relationships/slide" Target="slides/slide161.xml"/><Relationship Id="rId233" Type="http://schemas.openxmlformats.org/officeDocument/2006/relationships/slide" Target="slides/slide182.xml"/><Relationship Id="rId254" Type="http://schemas.openxmlformats.org/officeDocument/2006/relationships/slide" Target="slides/slide20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3.xml"/><Relationship Id="rId275" Type="http://schemas.openxmlformats.org/officeDocument/2006/relationships/slide" Target="slides/slide224.xml"/><Relationship Id="rId296" Type="http://schemas.openxmlformats.org/officeDocument/2006/relationships/slide" Target="slides/slide245.xml"/><Relationship Id="rId300" Type="http://schemas.openxmlformats.org/officeDocument/2006/relationships/slide" Target="slides/slide249.xml"/><Relationship Id="rId60" Type="http://schemas.openxmlformats.org/officeDocument/2006/relationships/slide" Target="slides/slide9.xml"/><Relationship Id="rId81" Type="http://schemas.openxmlformats.org/officeDocument/2006/relationships/slide" Target="slides/slide30.xml"/><Relationship Id="rId135" Type="http://schemas.openxmlformats.org/officeDocument/2006/relationships/slide" Target="slides/slide84.xml"/><Relationship Id="rId156" Type="http://schemas.openxmlformats.org/officeDocument/2006/relationships/slide" Target="slides/slide105.xml"/><Relationship Id="rId177" Type="http://schemas.openxmlformats.org/officeDocument/2006/relationships/slide" Target="slides/slide126.xml"/><Relationship Id="rId198" Type="http://schemas.openxmlformats.org/officeDocument/2006/relationships/slide" Target="slides/slide147.xml"/><Relationship Id="rId202" Type="http://schemas.openxmlformats.org/officeDocument/2006/relationships/slide" Target="slides/slide151.xml"/><Relationship Id="rId223" Type="http://schemas.openxmlformats.org/officeDocument/2006/relationships/slide" Target="slides/slide172.xml"/><Relationship Id="rId244" Type="http://schemas.openxmlformats.org/officeDocument/2006/relationships/slide" Target="slides/slide19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4.xml"/><Relationship Id="rId286" Type="http://schemas.openxmlformats.org/officeDocument/2006/relationships/slide" Target="slides/slide235.xml"/><Relationship Id="rId50" Type="http://schemas.openxmlformats.org/officeDocument/2006/relationships/slideMaster" Target="slideMasters/slideMaster50.xml"/><Relationship Id="rId104" Type="http://schemas.openxmlformats.org/officeDocument/2006/relationships/slide" Target="slides/slide53.xml"/><Relationship Id="rId125" Type="http://schemas.openxmlformats.org/officeDocument/2006/relationships/slide" Target="slides/slide74.xml"/><Relationship Id="rId146" Type="http://schemas.openxmlformats.org/officeDocument/2006/relationships/slide" Target="slides/slide95.xml"/><Relationship Id="rId167" Type="http://schemas.openxmlformats.org/officeDocument/2006/relationships/slide" Target="slides/slide116.xml"/><Relationship Id="rId188" Type="http://schemas.openxmlformats.org/officeDocument/2006/relationships/slide" Target="slides/slide137.xml"/><Relationship Id="rId71" Type="http://schemas.openxmlformats.org/officeDocument/2006/relationships/slide" Target="slides/slide20.xml"/><Relationship Id="rId92" Type="http://schemas.openxmlformats.org/officeDocument/2006/relationships/slide" Target="slides/slide41.xml"/><Relationship Id="rId213" Type="http://schemas.openxmlformats.org/officeDocument/2006/relationships/slide" Target="slides/slide162.xml"/><Relationship Id="rId234" Type="http://schemas.openxmlformats.org/officeDocument/2006/relationships/slide" Target="slides/slide18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4.xml"/><Relationship Id="rId276" Type="http://schemas.openxmlformats.org/officeDocument/2006/relationships/slide" Target="slides/slide225.xml"/><Relationship Id="rId297" Type="http://schemas.openxmlformats.org/officeDocument/2006/relationships/slide" Target="slides/slide246.xml"/><Relationship Id="rId40" Type="http://schemas.openxmlformats.org/officeDocument/2006/relationships/slideMaster" Target="slideMasters/slideMaster40.xml"/><Relationship Id="rId115" Type="http://schemas.openxmlformats.org/officeDocument/2006/relationships/slide" Target="slides/slide64.xml"/><Relationship Id="rId136" Type="http://schemas.openxmlformats.org/officeDocument/2006/relationships/slide" Target="slides/slide85.xml"/><Relationship Id="rId157" Type="http://schemas.openxmlformats.org/officeDocument/2006/relationships/slide" Target="slides/slide106.xml"/><Relationship Id="rId178" Type="http://schemas.openxmlformats.org/officeDocument/2006/relationships/slide" Target="slides/slide127.xml"/><Relationship Id="rId301" Type="http://schemas.openxmlformats.org/officeDocument/2006/relationships/slide" Target="slides/slide250.xml"/><Relationship Id="rId61" Type="http://schemas.openxmlformats.org/officeDocument/2006/relationships/slide" Target="slides/slide10.xml"/><Relationship Id="rId82" Type="http://schemas.openxmlformats.org/officeDocument/2006/relationships/slide" Target="slides/slide31.xml"/><Relationship Id="rId199" Type="http://schemas.openxmlformats.org/officeDocument/2006/relationships/slide" Target="slides/slide148.xml"/><Relationship Id="rId203" Type="http://schemas.openxmlformats.org/officeDocument/2006/relationships/slide" Target="slides/slide152.xml"/><Relationship Id="rId19" Type="http://schemas.openxmlformats.org/officeDocument/2006/relationships/slideMaster" Target="slideMasters/slideMaster19.xml"/><Relationship Id="rId224" Type="http://schemas.openxmlformats.org/officeDocument/2006/relationships/slide" Target="slides/slide173.xml"/><Relationship Id="rId245" Type="http://schemas.openxmlformats.org/officeDocument/2006/relationships/slide" Target="slides/slide194.xml"/><Relationship Id="rId266" Type="http://schemas.openxmlformats.org/officeDocument/2006/relationships/slide" Target="slides/slide215.xml"/><Relationship Id="rId287" Type="http://schemas.openxmlformats.org/officeDocument/2006/relationships/slide" Target="slides/slide236.xml"/><Relationship Id="rId30" Type="http://schemas.openxmlformats.org/officeDocument/2006/relationships/slideMaster" Target="slideMasters/slideMaster30.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slide" Target="slides/slide117.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189" Type="http://schemas.openxmlformats.org/officeDocument/2006/relationships/slide" Target="slides/slide138.xml"/><Relationship Id="rId3" Type="http://schemas.openxmlformats.org/officeDocument/2006/relationships/slideMaster" Target="slideMasters/slideMaster3.xml"/><Relationship Id="rId214" Type="http://schemas.openxmlformats.org/officeDocument/2006/relationships/slide" Target="slides/slide163.xml"/><Relationship Id="rId235" Type="http://schemas.openxmlformats.org/officeDocument/2006/relationships/slide" Target="slides/slide184.xml"/><Relationship Id="rId256" Type="http://schemas.openxmlformats.org/officeDocument/2006/relationships/slide" Target="slides/slide205.xml"/><Relationship Id="rId277" Type="http://schemas.openxmlformats.org/officeDocument/2006/relationships/slide" Target="slides/slide226.xml"/><Relationship Id="rId298" Type="http://schemas.openxmlformats.org/officeDocument/2006/relationships/slide" Target="slides/slide247.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302"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179" Type="http://schemas.openxmlformats.org/officeDocument/2006/relationships/slide" Target="slides/slide128.xml"/><Relationship Id="rId190" Type="http://schemas.openxmlformats.org/officeDocument/2006/relationships/slide" Target="slides/slide139.xml"/><Relationship Id="rId204" Type="http://schemas.openxmlformats.org/officeDocument/2006/relationships/slide" Target="slides/slide153.xml"/><Relationship Id="rId225" Type="http://schemas.openxmlformats.org/officeDocument/2006/relationships/slide" Target="slides/slide174.xml"/><Relationship Id="rId246" Type="http://schemas.openxmlformats.org/officeDocument/2006/relationships/slide" Target="slides/slide195.xml"/><Relationship Id="rId267" Type="http://schemas.openxmlformats.org/officeDocument/2006/relationships/slide" Target="slides/slide216.xml"/><Relationship Id="rId288" Type="http://schemas.openxmlformats.org/officeDocument/2006/relationships/slide" Target="slides/slide237.xml"/><Relationship Id="rId106" Type="http://schemas.openxmlformats.org/officeDocument/2006/relationships/slide" Target="slides/slide55.xml"/><Relationship Id="rId127" Type="http://schemas.openxmlformats.org/officeDocument/2006/relationships/slide" Target="slides/slide7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94" Type="http://schemas.openxmlformats.org/officeDocument/2006/relationships/slide" Target="slides/slide43.xml"/><Relationship Id="rId148" Type="http://schemas.openxmlformats.org/officeDocument/2006/relationships/slide" Target="slides/slide97.xml"/><Relationship Id="rId169" Type="http://schemas.openxmlformats.org/officeDocument/2006/relationships/slide" Target="slides/slide118.xml"/><Relationship Id="rId4" Type="http://schemas.openxmlformats.org/officeDocument/2006/relationships/slideMaster" Target="slideMasters/slideMaster4.xml"/><Relationship Id="rId180" Type="http://schemas.openxmlformats.org/officeDocument/2006/relationships/slide" Target="slides/slide129.xml"/><Relationship Id="rId215" Type="http://schemas.openxmlformats.org/officeDocument/2006/relationships/slide" Target="slides/slide164.xml"/><Relationship Id="rId236" Type="http://schemas.openxmlformats.org/officeDocument/2006/relationships/slide" Target="slides/slide185.xml"/><Relationship Id="rId257" Type="http://schemas.openxmlformats.org/officeDocument/2006/relationships/slide" Target="slides/slide206.xml"/><Relationship Id="rId278" Type="http://schemas.openxmlformats.org/officeDocument/2006/relationships/slide" Target="slides/slide227.xml"/><Relationship Id="rId303" Type="http://schemas.openxmlformats.org/officeDocument/2006/relationships/presProps" Target="presProps.xml"/><Relationship Id="rId42" Type="http://schemas.openxmlformats.org/officeDocument/2006/relationships/slideMaster" Target="slideMasters/slideMaster42.xml"/><Relationship Id="rId84" Type="http://schemas.openxmlformats.org/officeDocument/2006/relationships/slide" Target="slides/slide33.xml"/><Relationship Id="rId138" Type="http://schemas.openxmlformats.org/officeDocument/2006/relationships/slide" Target="slides/slide87.xml"/><Relationship Id="rId191" Type="http://schemas.openxmlformats.org/officeDocument/2006/relationships/slide" Target="slides/slide140.xml"/><Relationship Id="rId205" Type="http://schemas.openxmlformats.org/officeDocument/2006/relationships/slide" Target="slides/slide154.xml"/><Relationship Id="rId247" Type="http://schemas.openxmlformats.org/officeDocument/2006/relationships/slide" Target="slides/slide196.xml"/><Relationship Id="rId107" Type="http://schemas.openxmlformats.org/officeDocument/2006/relationships/slide" Target="slides/slide56.xml"/><Relationship Id="rId289" Type="http://schemas.openxmlformats.org/officeDocument/2006/relationships/slide" Target="slides/slide238.xml"/><Relationship Id="rId11" Type="http://schemas.openxmlformats.org/officeDocument/2006/relationships/slideMaster" Target="slideMasters/slideMaster11.xml"/><Relationship Id="rId53" Type="http://schemas.openxmlformats.org/officeDocument/2006/relationships/slide" Target="slides/slide2.xml"/><Relationship Id="rId149" Type="http://schemas.openxmlformats.org/officeDocument/2006/relationships/slide" Target="slides/slide98.xml"/><Relationship Id="rId95" Type="http://schemas.openxmlformats.org/officeDocument/2006/relationships/slide" Target="slides/slide44.xml"/><Relationship Id="rId160" Type="http://schemas.openxmlformats.org/officeDocument/2006/relationships/slide" Target="slides/slide109.xml"/><Relationship Id="rId216" Type="http://schemas.openxmlformats.org/officeDocument/2006/relationships/slide" Target="slides/slide165.xml"/><Relationship Id="rId258" Type="http://schemas.openxmlformats.org/officeDocument/2006/relationships/slide" Target="slides/slide207.xml"/><Relationship Id="rId22" Type="http://schemas.openxmlformats.org/officeDocument/2006/relationships/slideMaster" Target="slideMasters/slideMaster22.xml"/><Relationship Id="rId64" Type="http://schemas.openxmlformats.org/officeDocument/2006/relationships/slide" Target="slides/slide13.xml"/><Relationship Id="rId118" Type="http://schemas.openxmlformats.org/officeDocument/2006/relationships/slide" Target="slides/slide67.xml"/><Relationship Id="rId171" Type="http://schemas.openxmlformats.org/officeDocument/2006/relationships/slide" Target="slides/slide120.xml"/><Relationship Id="rId227" Type="http://schemas.openxmlformats.org/officeDocument/2006/relationships/slide" Target="slides/slide176.xml"/><Relationship Id="rId269" Type="http://schemas.openxmlformats.org/officeDocument/2006/relationships/slide" Target="slides/slide218.xml"/><Relationship Id="rId33" Type="http://schemas.openxmlformats.org/officeDocument/2006/relationships/slideMaster" Target="slideMasters/slideMaster33.xml"/><Relationship Id="rId129" Type="http://schemas.openxmlformats.org/officeDocument/2006/relationships/slide" Target="slides/slide78.xml"/><Relationship Id="rId280" Type="http://schemas.openxmlformats.org/officeDocument/2006/relationships/slide" Target="slides/slide229.xml"/><Relationship Id="rId75" Type="http://schemas.openxmlformats.org/officeDocument/2006/relationships/slide" Target="slides/slide24.xml"/><Relationship Id="rId140" Type="http://schemas.openxmlformats.org/officeDocument/2006/relationships/slide" Target="slides/slide89.xml"/><Relationship Id="rId182" Type="http://schemas.openxmlformats.org/officeDocument/2006/relationships/slide" Target="slides/slide131.xml"/><Relationship Id="rId6" Type="http://schemas.openxmlformats.org/officeDocument/2006/relationships/slideMaster" Target="slideMasters/slideMaster6.xml"/><Relationship Id="rId238" Type="http://schemas.openxmlformats.org/officeDocument/2006/relationships/slide" Target="slides/slide1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DB958-A661-4561-8E14-CDCFB47C5D39}" type="datetimeFigureOut">
              <a:rPr lang="en-GB" smtClean="0"/>
              <a:pPr/>
              <a:t>11/05/2025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670C4-7A0F-4C2E-B307-9D478A608AD0}" type="slidenum">
              <a:rPr lang="en-GB" smtClean="0"/>
              <a:pPr/>
              <a:t>‹#›</a:t>
            </a:fld>
            <a:endParaRPr lang="en-GB"/>
          </a:p>
        </p:txBody>
      </p:sp>
    </p:spTree>
    <p:extLst>
      <p:ext uri="{BB962C8B-B14F-4D97-AF65-F5344CB8AC3E}">
        <p14:creationId xmlns:p14="http://schemas.microsoft.com/office/powerpoint/2010/main" val="485541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91.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92.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asonandscience.catsboard.com/t1764-evidence-of-the-resurrec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In the 1990s, King Hussein of Jordan had the Dome of the Rock covered in gold to shimmer in the sun, especially compared to the double-domed Church of the Holy Sepulchre.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80CC375-3DC5-E847-A737-5E0358B0FD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89471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34628058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5156633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http://</a:t>
            </a:r>
            <a:r>
              <a:rPr lang="en-US" dirty="0" err="1"/>
              <a:t>perso.wanadoo.fr</a:t>
            </a:r>
            <a:r>
              <a:rPr lang="en-US" dirty="0"/>
              <a:t>/</a:t>
            </a:r>
            <a:r>
              <a:rPr lang="en-US" dirty="0" err="1"/>
              <a:t>saint.pierre</a:t>
            </a:r>
            <a:r>
              <a:rPr lang="en-US" dirty="0"/>
              <a:t>/</a:t>
            </a:r>
            <a:r>
              <a:rPr lang="en-US" dirty="0" err="1"/>
              <a:t>pagesan</a:t>
            </a:r>
            <a:r>
              <a:rPr lang="en-US" dirty="0"/>
              <a:t>/</a:t>
            </a:r>
            <a:r>
              <a:rPr lang="en-US" dirty="0" err="1"/>
              <a:t>alapparition_au_lac.html</a:t>
            </a:r>
            <a:endParaRPr lang="en-US" dirty="0"/>
          </a:p>
        </p:txBody>
      </p:sp>
    </p:spTree>
    <p:extLst>
      <p:ext uri="{BB962C8B-B14F-4D97-AF65-F5344CB8AC3E}">
        <p14:creationId xmlns:p14="http://schemas.microsoft.com/office/powerpoint/2010/main" val="41764777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89350475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Most of the manuscripts have the little sigma (= English </a:t>
            </a:r>
            <a:r>
              <a:rPr lang="en-US" altLang="ja-JP">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a:latin typeface="Times New Roman" charset="0"/>
                <a:ea typeface="ＭＳ Ｐゴシック" charset="0"/>
                <a:cs typeface="ＭＳ Ｐゴシック" charset="0"/>
              </a:rPr>
              <a:t>________</a:t>
            </a:r>
          </a:p>
          <a:p>
            <a:pPr eaLnBrk="1" hangingPunct="1"/>
            <a:r>
              <a:rPr lang="en-US">
                <a:latin typeface="Times New Roman" charset="0"/>
                <a:ea typeface="ＭＳ Ｐゴシック" charset="0"/>
                <a:cs typeface="ＭＳ Ｐゴシック" charset="0"/>
              </a:rPr>
              <a:t>JE-08-Resurrection-29</a:t>
            </a:r>
          </a:p>
          <a:p>
            <a:pPr eaLnBrk="1" hangingPunct="1"/>
            <a:r>
              <a:rPr lang="en-US">
                <a:latin typeface="Times New Roman" charset="0"/>
                <a:ea typeface="ＭＳ Ｐゴシック" charset="0"/>
                <a:cs typeface="ＭＳ Ｐゴシック" charset="0"/>
              </a:rPr>
              <a:t>LC-10-Resurrection-156</a:t>
            </a:r>
          </a:p>
          <a:p>
            <a:pPr eaLnBrk="1" hangingPunct="1"/>
            <a:r>
              <a:rPr lang="en-US">
                <a:latin typeface="Times New Roman" charset="0"/>
                <a:ea typeface="ＭＳ Ｐゴシック" charset="0"/>
                <a:cs typeface="ＭＳ Ｐゴシック" charset="0"/>
              </a:rPr>
              <a:t>NS-04-John1-12-slide 90</a:t>
            </a:r>
          </a:p>
          <a:p>
            <a:pPr eaLnBrk="1" hangingPunct="1"/>
            <a:r>
              <a:rPr lang="en-US">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9549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42770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9025285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panose="020B0604020202020204" pitchFamily="34" charset="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b="0" dirty="0">
                <a:latin typeface="Arial" panose="020B0604020202020204" pitchFamily="34" charset="0"/>
                <a:ea typeface="ＭＳ Ｐゴシック" charset="0"/>
                <a:cs typeface="Arial" panose="020B0604020202020204" pitchFamily="34" charset="0"/>
              </a:rPr>
              <a:t>Rome gave us the Western text type which has many manuscripts from the 8</a:t>
            </a:r>
            <a:r>
              <a:rPr lang="en-US" b="0" baseline="30000" dirty="0">
                <a:latin typeface="Arial" panose="020B0604020202020204" pitchFamily="34" charset="0"/>
                <a:ea typeface="ＭＳ Ｐゴシック" charset="0"/>
                <a:cs typeface="Arial" panose="020B0604020202020204" pitchFamily="34" charset="0"/>
              </a:rPr>
              <a:t>th</a:t>
            </a:r>
            <a:r>
              <a:rPr lang="en-US" b="0" dirty="0">
                <a:latin typeface="Arial" panose="020B0604020202020204" pitchFamily="34" charset="0"/>
                <a:ea typeface="ＭＳ Ｐゴシック" charset="0"/>
                <a:cs typeface="Arial" panose="020B0604020202020204" pitchFamily="34" charset="0"/>
              </a:rPr>
              <a:t>-10</a:t>
            </a:r>
            <a:r>
              <a:rPr lang="en-US" b="0" baseline="30000" dirty="0">
                <a:latin typeface="Arial" panose="020B0604020202020204" pitchFamily="34" charset="0"/>
                <a:ea typeface="ＭＳ Ｐゴシック" charset="0"/>
                <a:cs typeface="Arial" panose="020B0604020202020204" pitchFamily="34" charset="0"/>
              </a:rPr>
              <a:t>th</a:t>
            </a:r>
            <a:r>
              <a:rPr lang="en-US" b="0" dirty="0">
                <a:latin typeface="Arial" panose="020B0604020202020204" pitchFamily="34" charset="0"/>
                <a:ea typeface="ＭＳ Ｐゴシック" charset="0"/>
                <a:cs typeface="Arial" panose="020B0604020202020204" pitchFamily="34" charset="0"/>
              </a:rPr>
              <a:t> centuries, supported by the Roman Catholic church.</a:t>
            </a:r>
          </a:p>
          <a:p>
            <a:pPr marL="228600" indent="-228600">
              <a:buFontTx/>
              <a:buAutoNum type="arabicPeriod"/>
              <a:defRPr/>
            </a:pPr>
            <a:r>
              <a:rPr lang="en-US" b="0" dirty="0">
                <a:latin typeface="Arial" panose="020B0604020202020204" pitchFamily="34" charset="0"/>
                <a:ea typeface="ＭＳ Ｐゴシック" charset="0"/>
                <a:cs typeface="Arial" panose="020B0604020202020204" pitchFamily="34" charset="0"/>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panose="020B0604020202020204" pitchFamily="34" charset="0"/>
                <a:ea typeface="ＭＳ Ｐゴシック" charset="0"/>
                <a:cs typeface="Arial" panose="020B0604020202020204" pitchFamily="34" charset="0"/>
              </a:rPr>
              <a:t>.  </a:t>
            </a:r>
            <a:r>
              <a:rPr lang="en-US" b="0" dirty="0">
                <a:latin typeface="Arial" panose="020B0604020202020204" pitchFamily="34" charset="0"/>
                <a:cs typeface="Arial" panose="020B0604020202020204" pitchFamily="34" charset="0"/>
              </a:rPr>
              <a:t>While considerably varying, it also underlies the </a:t>
            </a:r>
            <a:r>
              <a:rPr lang="en-US" b="0" dirty="0">
                <a:latin typeface="Arial" panose="020B0604020202020204" pitchFamily="34" charset="0"/>
                <a:cs typeface="Arial" panose="020B0604020202020204" pitchFamily="34" charset="0"/>
                <a:hlinkClick r:id="rId3" tooltip="Textus Receptus"/>
              </a:rPr>
              <a:t>Textus Receptus</a:t>
            </a:r>
            <a:r>
              <a:rPr lang="en-US" b="0" dirty="0">
                <a:latin typeface="Arial" panose="020B0604020202020204" pitchFamily="34" charset="0"/>
                <a:cs typeface="Arial" panose="020B0604020202020204" pitchFamily="34" charset="0"/>
              </a:rPr>
              <a:t> Greek text used for most Reformation-era translations of the New Testament into vernacular languages, </a:t>
            </a:r>
            <a:r>
              <a:rPr lang="en-US" b="0" dirty="0">
                <a:latin typeface="Arial" panose="020B0604020202020204" pitchFamily="34" charset="0"/>
                <a:ea typeface="ＭＳ Ｐゴシック" charset="0"/>
                <a:cs typeface="Arial" panose="020B0604020202020204" pitchFamily="34" charset="0"/>
              </a:rPr>
              <a:t>and </a:t>
            </a:r>
          </a:p>
          <a:p>
            <a:pPr marL="228600" indent="-228600">
              <a:buFontTx/>
              <a:buAutoNum type="arabicPeriod"/>
              <a:defRPr/>
            </a:pPr>
            <a:r>
              <a:rPr lang="en-US" b="0" dirty="0">
                <a:latin typeface="Arial" panose="020B0604020202020204" pitchFamily="34" charset="0"/>
                <a:ea typeface="ＭＳ Ｐゴシック" charset="0"/>
                <a:cs typeface="Arial" panose="020B0604020202020204" pitchFamily="34" charset="0"/>
              </a:rPr>
              <a:t>A large community of Christians gathered in Alexandria, Egypt.  This Alexandrian texts were the earliest, going back to about AD 200. </a:t>
            </a:r>
            <a:r>
              <a:rPr lang="en-US" b="0" dirty="0">
                <a:latin typeface="Arial" panose="020B0604020202020204" pitchFamily="34" charset="0"/>
                <a:cs typeface="Arial" panose="020B0604020202020204" pitchFamily="34" charset="0"/>
              </a:rPr>
              <a:t>Modern translations mainly use </a:t>
            </a:r>
            <a:r>
              <a:rPr lang="en-US" b="0" dirty="0">
                <a:latin typeface="Arial" panose="020B0604020202020204" pitchFamily="34" charset="0"/>
                <a:cs typeface="Arial" panose="020B0604020202020204" pitchFamily="34" charset="0"/>
                <a:hlinkClick r:id="rId4" tooltip="Textual criticism"/>
              </a:rPr>
              <a:t>Eclectic</a:t>
            </a:r>
            <a:r>
              <a:rPr lang="en-US" b="0" dirty="0">
                <a:latin typeface="Arial" panose="020B0604020202020204" pitchFamily="34" charset="0"/>
                <a:cs typeface="Arial" panose="020B0604020202020204" pitchFamily="34" charset="0"/>
              </a:rPr>
              <a:t> editions that conform more often to the </a:t>
            </a:r>
            <a:r>
              <a:rPr lang="en-US" b="0" dirty="0">
                <a:latin typeface="Arial" panose="020B0604020202020204" pitchFamily="34" charset="0"/>
                <a:cs typeface="Arial" panose="020B0604020202020204" pitchFamily="34" charset="0"/>
                <a:hlinkClick r:id="rId5" tooltip="Alexandrian text-type"/>
              </a:rPr>
              <a:t>Alexandrian text-type</a:t>
            </a:r>
            <a:r>
              <a:rPr lang="en-US" b="0" dirty="0">
                <a:latin typeface="Arial" panose="020B0604020202020204" pitchFamily="34" charset="0"/>
                <a:cs typeface="Arial" panose="020B0604020202020204" pitchFamily="34" charset="0"/>
              </a:rPr>
              <a:t>.</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655878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a:latin typeface="Arial" panose="020B0604020202020204" pitchFamily="34" charset="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Rome gave us the Western text type which has many manuscripts from the 8</a:t>
            </a:r>
            <a:r>
              <a:rPr lang="en-US" b="1" baseline="30000">
                <a:latin typeface="Arial" panose="020B0604020202020204" pitchFamily="34" charset="0"/>
                <a:ea typeface="ＭＳ Ｐゴシック" charset="0"/>
                <a:cs typeface="Arial" panose="020B0604020202020204" pitchFamily="34" charset="0"/>
              </a:rPr>
              <a:t>th</a:t>
            </a:r>
            <a:r>
              <a:rPr lang="en-US" b="1">
                <a:latin typeface="Arial" panose="020B0604020202020204" pitchFamily="34" charset="0"/>
                <a:ea typeface="ＭＳ Ｐゴシック" charset="0"/>
                <a:cs typeface="Arial" panose="020B0604020202020204" pitchFamily="34" charset="0"/>
              </a:rPr>
              <a:t>-10</a:t>
            </a:r>
            <a:r>
              <a:rPr lang="en-US" b="1" baseline="30000">
                <a:latin typeface="Arial" panose="020B0604020202020204" pitchFamily="34" charset="0"/>
                <a:ea typeface="ＭＳ Ｐゴシック" charset="0"/>
                <a:cs typeface="Arial" panose="020B0604020202020204" pitchFamily="34" charset="0"/>
              </a:rPr>
              <a:t>th</a:t>
            </a:r>
            <a:r>
              <a:rPr lang="en-US" b="1">
                <a:latin typeface="Arial" panose="020B0604020202020204" pitchFamily="34" charset="0"/>
                <a:ea typeface="ＭＳ Ｐゴシック" charset="0"/>
                <a:cs typeface="Arial" panose="020B0604020202020204" pitchFamily="34" charset="0"/>
              </a:rPr>
              <a:t> centuries, supported by the Roman Catholic church.</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The city of Constantinople became the capital of the Eastern Orthodox church with its Byzantine manuscripts </a:t>
            </a:r>
            <a:r>
              <a:rPr lang="en-US" b="1">
                <a:latin typeface="Times" charset="0"/>
                <a:ea typeface="ＭＳ Ｐゴシック" charset="0"/>
                <a:cs typeface="ＭＳ Ｐゴシック" charset="0"/>
              </a:rPr>
              <a:t>(or majority text, since they copied so many of them)</a:t>
            </a:r>
            <a:r>
              <a:rPr lang="en-US" b="1">
                <a:latin typeface="Arial" panose="020B0604020202020204" pitchFamily="34" charset="0"/>
                <a:ea typeface="ＭＳ Ｐゴシック" charset="0"/>
                <a:cs typeface="Arial" panose="020B0604020202020204" pitchFamily="34" charset="0"/>
              </a:rPr>
              <a:t>.  </a:t>
            </a:r>
            <a:r>
              <a:rPr lang="en-US" b="1">
                <a:latin typeface="Arial" panose="020B0604020202020204" pitchFamily="34" charset="0"/>
                <a:cs typeface="Arial" panose="020B0604020202020204" pitchFamily="34" charset="0"/>
              </a:rPr>
              <a:t>While considerably varying, it also underlies the </a:t>
            </a:r>
            <a:r>
              <a:rPr lang="en-US" b="1">
                <a:latin typeface="Arial" panose="020B0604020202020204" pitchFamily="34" charset="0"/>
                <a:cs typeface="Arial" panose="020B0604020202020204" pitchFamily="34" charset="0"/>
                <a:hlinkClick r:id="rId3" tooltip="Textus Receptus"/>
              </a:rPr>
              <a:t>Textus Receptus</a:t>
            </a:r>
            <a:r>
              <a:rPr lang="en-US" b="1">
                <a:latin typeface="Arial" panose="020B0604020202020204" pitchFamily="34" charset="0"/>
                <a:cs typeface="Arial" panose="020B0604020202020204" pitchFamily="34" charset="0"/>
              </a:rPr>
              <a:t> Greek text used for most Reformation-era translations of the New Testament into vernacular languages, </a:t>
            </a:r>
            <a:r>
              <a:rPr lang="en-US" b="1">
                <a:latin typeface="Arial" panose="020B0604020202020204" pitchFamily="34" charset="0"/>
                <a:ea typeface="ＭＳ Ｐゴシック" charset="0"/>
                <a:cs typeface="Arial" panose="020B0604020202020204" pitchFamily="34" charset="0"/>
              </a:rPr>
              <a:t>and </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A large community of Christians gathered in Alexandria, Egypt.  This Alexandrian texts were the earliest, going back to about AD 200. </a:t>
            </a:r>
            <a:r>
              <a:rPr lang="en-US" b="1">
                <a:latin typeface="Arial" panose="020B0604020202020204" pitchFamily="34" charset="0"/>
                <a:cs typeface="Arial" panose="020B0604020202020204" pitchFamily="34" charset="0"/>
              </a:rPr>
              <a:t>Modern translations mainly use </a:t>
            </a:r>
            <a:r>
              <a:rPr lang="en-US" b="1">
                <a:latin typeface="Arial" panose="020B0604020202020204" pitchFamily="34" charset="0"/>
                <a:cs typeface="Arial" panose="020B0604020202020204" pitchFamily="34" charset="0"/>
                <a:hlinkClick r:id="rId4" tooltip="Textual criticism"/>
              </a:rPr>
              <a:t>Eclectic</a:t>
            </a:r>
            <a:r>
              <a:rPr lang="en-US" b="1">
                <a:latin typeface="Arial" panose="020B0604020202020204" pitchFamily="34" charset="0"/>
                <a:cs typeface="Arial" panose="020B0604020202020204" pitchFamily="34" charset="0"/>
              </a:rPr>
              <a:t> editions that conform more often to the </a:t>
            </a:r>
            <a:r>
              <a:rPr lang="en-US" b="1">
                <a:latin typeface="Arial" panose="020B0604020202020204" pitchFamily="34" charset="0"/>
                <a:cs typeface="Arial" panose="020B0604020202020204" pitchFamily="34" charset="0"/>
                <a:hlinkClick r:id="rId5" tooltip="Alexandrian text-type"/>
              </a:rPr>
              <a:t>Alexandrian text-type</a:t>
            </a:r>
            <a:r>
              <a:rPr lang="en-US" b="1">
                <a:latin typeface="Arial" panose="020B0604020202020204" pitchFamily="34" charset="0"/>
                <a:cs typeface="Arial" panose="020B0604020202020204" pitchFamily="34" charset="0"/>
              </a:rPr>
              <a:t>.</a:t>
            </a:r>
            <a:endParaRPr lang="en-US" b="1">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03952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6957A-4462-CB4F-9311-D9C6885BA7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467175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four gospels record four different times that Jesus commissions his disciples to reach the world with the gospel.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019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We open up his book and see…</a:t>
            </a:r>
            <a:endParaRPr lang="en-US"/>
          </a:p>
        </p:txBody>
      </p:sp>
    </p:spTree>
    <p:extLst>
      <p:ext uri="{BB962C8B-B14F-4D97-AF65-F5344CB8AC3E}">
        <p14:creationId xmlns:p14="http://schemas.microsoft.com/office/powerpoint/2010/main" val="3357137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8644862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a:t>Jesus had fully trained the disciples for three years and they were ready to go—or at least they thought so (</a:t>
            </a:r>
            <a:r>
              <a:rPr lang="ar-SA" b="1">
                <a:cs typeface="Arial" panose="020B0604020202020204" pitchFamily="34" charset="0"/>
              </a:rPr>
              <a:t>أعمال الرسل</a:t>
            </a:r>
            <a:r>
              <a:rPr lang="en-US"/>
              <a:t> 1:1-3).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Who was Theophilus (1)?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This is the only time he is noted in the NT, but his name means “loves God” and so he obviously was a believer.</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He likely was a wealthy man who financed Luke to write this two-volume work on Jesus and the Church </a:t>
            </a:r>
          </a:p>
        </p:txBody>
      </p:sp>
    </p:spTree>
    <p:extLst>
      <p:ext uri="{BB962C8B-B14F-4D97-AF65-F5344CB8AC3E}">
        <p14:creationId xmlns:p14="http://schemas.microsoft.com/office/powerpoint/2010/main" val="11717147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Theophilus believed in the risen Jesus</a:t>
            </a:r>
            <a:r>
              <a:rPr lang="en-US">
                <a:effectLst/>
              </a:rPr>
              <a:t> </a:t>
            </a:r>
            <a:endParaRPr lang="en-US"/>
          </a:p>
        </p:txBody>
      </p:sp>
    </p:spTree>
    <p:extLst>
      <p:ext uri="{BB962C8B-B14F-4D97-AF65-F5344CB8AC3E}">
        <p14:creationId xmlns:p14="http://schemas.microsoft.com/office/powerpoint/2010/main" val="35157146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7194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426872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012420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18884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2792021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a:t>What was the “kingdom of God” (3)?</a:t>
            </a:r>
          </a:p>
          <a:p>
            <a:pPr marL="0" marR="0" lvl="4" indent="0" algn="l" defTabSz="457177" rtl="0" eaLnBrk="1" fontAlgn="auto" latinLnBrk="0" hangingPunct="1">
              <a:lnSpc>
                <a:spcPct val="100000"/>
              </a:lnSpc>
              <a:spcBef>
                <a:spcPts val="0"/>
              </a:spcBef>
              <a:spcAft>
                <a:spcPts val="0"/>
              </a:spcAft>
              <a:buClrTx/>
              <a:buSzTx/>
              <a:buFontTx/>
              <a:buNone/>
              <a:tabLst/>
              <a:defRPr/>
            </a:pPr>
            <a:r>
              <a:rPr lang="en-US"/>
              <a:t>The Psalms tell us God has always ruled over the universe and always will.</a:t>
            </a:r>
          </a:p>
        </p:txBody>
      </p:sp>
    </p:spTree>
    <p:extLst>
      <p:ext uri="{BB962C8B-B14F-4D97-AF65-F5344CB8AC3E}">
        <p14:creationId xmlns:p14="http://schemas.microsoft.com/office/powerpoint/2010/main" val="404557471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206</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الحدث التالي في التقويم النبويِّ الذي وضَعَه الله هو أنْ ينتهي عصر الكنيسة بالاختطاف. وبَعْدَ ذلك بوقتٍ قصير، سيبدأ يوم الربِّ بتوقيع ضدِّ المسيح ميثاقًا مع إسرائيل (دانيال 9: 27؛ 2تسالونيكي 2: 1-12). أطلَقَ المقطعُ الكتابيُّ في إرميا 30: 7 على هذا "اليوم" أو الفترة اسمَ "زمن ضيق يعقوب"، أيْ عَصْر الاضطهاد الكبير لليهود. ولكنَّ المجيء الثاني سيأتي في المرحلة الثانية من "يوم الربِّ"، حيث ستَخْلُص كلُّ أُمَّة إسرائيل في ذلك الوقت (رومية 11: 26-27). هذه الألف سنة من البَرَكَة على الأرض ستسبقها معركةٌ كبيرةٌ كما ستليها معركةٌ كبيرةٌ، وتنتهي بدينونة العرش الأبيض العظيم.</a:t>
            </a:r>
          </a:p>
          <a:p>
            <a:pPr algn="r" rtl="1">
              <a:spcBef>
                <a:spcPts val="0"/>
              </a:spcBef>
              <a:spcAft>
                <a:spcPts val="0"/>
              </a:spcAft>
            </a:pP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فكيف يمنحك هذا الأمرُ الأملَ؟</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هل يُؤثِّر ذلك في كيفيِّة استخدامك لأموالك؟ فهل "تكنز لنفسك كنوزاً في السماء" نتيجةً لذلك؟</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وكيف يؤثر ذلك في استخدامك للوقت؟ هل تقول: "هذا الفيلم ليس خطأً بالضرورة، ولكن يمكنني استغلال وقتي على نحوٍ أفضل بكثيرٍ باستثمار كلمة الله في الآخَرين!"</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ليكنْ لديك خوف الله بإدراك أنَّ يوم الربِّ القادم (الضيقة وفترة المُلْك الألفيِّ) سيستبعد الأشرار وسيشفي الأبرار (ملاخي 4: 1-3).</a:t>
            </a:r>
            <a:endParaRPr lang="ar-JO" b="0" dirty="0">
              <a:effectLst/>
            </a:endParaRPr>
          </a:p>
          <a:p>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LC-09-Preparation-29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Arial" panose="020B0604020202020204" pitchFamily="34" charset="0"/>
              </a:rPr>
              <a:t>LC-Resurrection-198</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OS-27-Exile-22, 25</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noFill/>
        </p:spPr>
        <p:txBody>
          <a:bodyPr/>
          <a:lstStyle/>
          <a:p>
            <a:pPr eaLnBrk="1" hangingPunct="1"/>
            <a:r>
              <a:rPr lang="en-US" sz="1200" kern="1200">
                <a:solidFill>
                  <a:schemeClr val="tx1"/>
                </a:solidFill>
                <a:effectLst/>
                <a:latin typeface="+mn-lt"/>
                <a:ea typeface="+mn-ea"/>
                <a:cs typeface="+mn-cs"/>
              </a:rPr>
              <a:t>It will be ruled by Messiah where Israel will have prominence over the entire world that will follow the Lord.</a:t>
            </a:r>
          </a:p>
          <a:p>
            <a:pPr eaLnBrk="1" hangingPunct="1"/>
            <a:r>
              <a:rPr lang="en-US" sz="1200" kern="1200">
                <a:solidFill>
                  <a:schemeClr val="tx1"/>
                </a:solidFill>
                <a:effectLst/>
                <a:latin typeface="+mn-lt"/>
                <a:ea typeface="+mn-ea"/>
                <a:cs typeface="+mn-cs"/>
              </a:rPr>
              <a:t>________</a:t>
            </a:r>
          </a:p>
          <a:p>
            <a:pPr eaLnBrk="1" hangingPunct="1"/>
            <a:r>
              <a:rPr lang="en-US"/>
              <a:t>NS-01-Matt1-14-slide 113</a:t>
            </a:r>
          </a:p>
          <a:p>
            <a:pPr eaLnBrk="1" hangingPunct="1"/>
            <a:r>
              <a:rPr lang="en-US"/>
              <a:t>NS-01-Matt15-28-slide 85</a:t>
            </a:r>
          </a:p>
          <a:p>
            <a:pPr eaLnBrk="1" hangingPunct="1"/>
            <a:r>
              <a:rPr lang="en-US"/>
              <a:t>NS-05-Acts1-2-slide 191</a:t>
            </a:r>
          </a:p>
          <a:p>
            <a:pPr eaLnBrk="1" hangingPunct="1"/>
            <a:endParaRPr lang="en-US"/>
          </a:p>
        </p:txBody>
      </p:sp>
    </p:spTree>
    <p:extLst>
      <p:ext uri="{BB962C8B-B14F-4D97-AF65-F5344CB8AC3E}">
        <p14:creationId xmlns:p14="http://schemas.microsoft.com/office/powerpoint/2010/main" val="2046064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16535728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UN even has the kingdom text of Isa 1.</a:t>
            </a:r>
            <a:r>
              <a:rPr lang="en-US">
                <a:effectLst/>
              </a:rPr>
              <a:t> </a:t>
            </a:r>
            <a:endParaRPr lang="en-US"/>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8622284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8195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0D5FC36-D385-4FA1-94A5-876FBCD013BC}"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209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38195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AD8B40F-C0D2-4C85-9AC0-FF1C38C147AA}"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1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8195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r>
              <a:rPr lang="en-US">
                <a:latin typeface="Times New Roman" pitchFamily="18" charset="0"/>
              </a:rPr>
              <a:t>OS-23-Isaiah</a:t>
            </a:r>
          </a:p>
          <a:p>
            <a:r>
              <a:rPr lang="en-US">
                <a:latin typeface="Times New Roman" pitchFamily="18" charset="0"/>
              </a:rPr>
              <a:t>NS-05-Acts1-2-slide 193</a:t>
            </a:r>
          </a:p>
          <a:p>
            <a:endParaRPr lang="en-US">
              <a:latin typeface="Times New Roman" pitchFamily="18" charset="0"/>
            </a:endParaRPr>
          </a:p>
        </p:txBody>
      </p:sp>
    </p:spTree>
    <p:extLst>
      <p:ext uri="{BB962C8B-B14F-4D97-AF65-F5344CB8AC3E}">
        <p14:creationId xmlns:p14="http://schemas.microsoft.com/office/powerpoint/2010/main" val="296866237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6D87CD-C01F-B749-8230-ECDDAC4804F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Why do the disciples ask about a kingdom restored to Israel (6)?</a:t>
            </a:r>
          </a:p>
          <a:p>
            <a:r>
              <a:rPr lang="en-US" dirty="0"/>
              <a:t>From many OT texts, they knew that a Messiah would rule over Israel, and they knew that Jesus was that Messiah, 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a:t>
            </a:r>
            <a:r>
              <a:rPr lang="en-US" i="1" dirty="0"/>
              <a:t>The Bible Knowledge Commentary: An Exposition of the Scriptures</a:t>
            </a:r>
            <a:r>
              <a:rPr lang="en-US" dirty="0"/>
              <a:t>,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How does Jesus correct their understanding of Israel’s restoration (7)?</a:t>
            </a:r>
          </a:p>
          <a:p>
            <a:r>
              <a:rPr lang="en-US"/>
              <a:t>Does Jesus say that they had the wrong idea about the kingdom? </a:t>
            </a:r>
          </a:p>
          <a:p>
            <a:r>
              <a:rPr lang="en-US"/>
              <a:t>Does Jesus say, “Oh, you stiff-necked and dull disciples? When are you going to see that my kingdom is not a political one. It’s spiritual only!”</a:t>
            </a:r>
          </a:p>
          <a:p>
            <a:r>
              <a:rPr lang="en-US"/>
              <a:t>But he doesn’t say that it is only spiritual. He affirms their understanding of what the kingdom is. He just corrects the timing of that kingdom. It wasn’t going to happen then but only when the Father determines. They just needed to wait.</a:t>
            </a:r>
          </a:p>
          <a:p>
            <a:r>
              <a:rPr lang="en-US"/>
              <a:t>But in verse 8 he tells them what to do until the kingdom for Israel arrives: WITNESS!</a:t>
            </a:r>
          </a:p>
          <a:p>
            <a:endParaRPr lang="en-US"/>
          </a:p>
        </p:txBody>
      </p:sp>
    </p:spTree>
    <p:extLst>
      <p:ext uri="{BB962C8B-B14F-4D97-AF65-F5344CB8AC3E}">
        <p14:creationId xmlns:p14="http://schemas.microsoft.com/office/powerpoint/2010/main" val="13466654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74812816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b="1">
                <a:effectLst/>
                <a:latin typeface="Arial" panose="020B0604020202020204" pitchFamily="34" charset="0"/>
                <a:cs typeface="Arial" panose="020B0604020202020204" pitchFamily="34" charset="0"/>
              </a:rPr>
              <a:t>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Wiersbe</a:t>
            </a:r>
            <a:r>
              <a:rPr lang="en-US">
                <a:effectLst/>
              </a:rPr>
              <a:t> notes, “’Witness’ is a key word in the Book of </a:t>
            </a:r>
            <a:r>
              <a:rPr lang="ar-SA" b="1">
                <a:effectLst/>
                <a:cs typeface="Arial" panose="020B0604020202020204" pitchFamily="34" charset="0"/>
              </a:rPr>
              <a:t>أعمال الرسل</a:t>
            </a:r>
            <a:r>
              <a:rPr lang="en-US">
                <a:effectLst/>
              </a:rPr>
              <a:t> and is used twenty-nine times as either a verb or a noun. A witness is somebody who tells what he has seen and heard (</a:t>
            </a:r>
            <a:r>
              <a:rPr lang="ar-SA" b="1">
                <a:effectLst/>
                <a:cs typeface="Arial" panose="020B0604020202020204" pitchFamily="34" charset="0"/>
              </a:rPr>
              <a:t>أعمال الرسل</a:t>
            </a:r>
            <a:r>
              <a:rPr lang="en-US">
                <a:effectLst/>
              </a:rPr>
              <a:t> 4:19–20). When you are on the witness stand in court, the judge is not interested in your ideas or opinions; he only wants to hear what you know. Our English word Witness</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martyr comes from the Greek word translated ‘witness,’ and many of God’s people have sealed their witness by laying down their lives.”</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____________</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Warren W. Wiersbe, The Bible Exposition Commentary, vol. 1 (Wheaton, IL: Victor Books, 1996), 403.</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39084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mn-lt"/>
                <a:ea typeface="ＭＳ Ｐゴシック" charset="0"/>
                <a:cs typeface="ＭＳ Ｐゴシック" charset="0"/>
              </a:rPr>
              <a:t>What is the significance of the threefold regions (8)?</a:t>
            </a:r>
          </a:p>
          <a:p>
            <a:pPr eaLnBrk="1" hangingPunct="1"/>
            <a:r>
              <a:rPr lang="en-US">
                <a:latin typeface="+mn-lt"/>
                <a:ea typeface="ＭＳ Ｐゴシック" charset="0"/>
                <a:cs typeface="ＭＳ Ｐゴシック" charset="0"/>
              </a:rPr>
              <a:t>Geographically, they go from the near to the far.</a:t>
            </a:r>
          </a:p>
          <a:p>
            <a:pPr eaLnBrk="1" hangingPunct="1"/>
            <a:r>
              <a:rPr lang="en-US">
                <a:latin typeface="+mn-lt"/>
                <a:ea typeface="ＭＳ Ｐゴシック" charset="0"/>
                <a:cs typeface="ＭＳ Ｐゴシック" charset="0"/>
              </a:rPr>
              <a:t>By size, it begins with a city, goes to regions and then beyond regions.</a:t>
            </a:r>
          </a:p>
          <a:p>
            <a:pPr eaLnBrk="1" hangingPunct="1"/>
            <a:r>
              <a:rPr lang="en-US">
                <a:latin typeface="+mn-lt"/>
                <a:ea typeface="ＭＳ Ｐゴシック" charset="0"/>
                <a:cs typeface="ＭＳ Ｐゴシック" charset="0"/>
              </a:rPr>
              <a:t>Culturally, they begin with the familiar and stretch to the unfamiliar.</a:t>
            </a:r>
          </a:p>
          <a:p>
            <a:pPr eaLnBrk="1" hangingPunct="1"/>
            <a:r>
              <a:rPr lang="en-US">
                <a:latin typeface="+mn-lt"/>
                <a:ea typeface="ＭＳ Ｐゴシック" charset="0"/>
                <a:cs typeface="ＭＳ Ｐゴシック" charset="0"/>
              </a:rPr>
              <a:t>Chronologically, it begins in AD 33 and finishes in AD 62—as well as to today.</a:t>
            </a:r>
          </a:p>
          <a:p>
            <a:pPr eaLnBrk="1" hangingPunct="1"/>
            <a:r>
              <a:rPr lang="en-US">
                <a:latin typeface="+mn-lt"/>
                <a:ea typeface="ＭＳ Ｐゴシック" charset="0"/>
                <a:cs typeface="ＭＳ Ｐゴシック" charset="0"/>
              </a:rPr>
              <a:t>__________</a:t>
            </a:r>
          </a:p>
          <a:p>
            <a:pPr eaLnBrk="1" hangingPunct="1"/>
            <a:r>
              <a:rPr lang="en-US">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Linguistically, Hebrew/Aramaic moves to Greek/Latin/others.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Romans 15, Paul anticipates sharing Jesus in Spain.</a:t>
            </a:r>
            <a:endParaRPr lang="en-US" dirty="0"/>
          </a:p>
        </p:txBody>
      </p:sp>
    </p:spTree>
    <p:extLst>
      <p:ext uri="{BB962C8B-B14F-4D97-AF65-F5344CB8AC3E}">
        <p14:creationId xmlns:p14="http://schemas.microsoft.com/office/powerpoint/2010/main" val="2345760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55907437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“After saying this…</a:t>
            </a:r>
          </a:p>
          <a:p>
            <a:endParaRPr lang="en-US"/>
          </a:p>
        </p:txBody>
      </p:sp>
    </p:spTree>
    <p:extLst>
      <p:ext uri="{BB962C8B-B14F-4D97-AF65-F5344CB8AC3E}">
        <p14:creationId xmlns:p14="http://schemas.microsoft.com/office/powerpoint/2010/main" val="40383013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he was taken up into a cloud while they were watching…</a:t>
            </a:r>
            <a:endParaRPr lang="en-US"/>
          </a:p>
        </p:txBody>
      </p:sp>
    </p:spTree>
    <p:extLst>
      <p:ext uri="{BB962C8B-B14F-4D97-AF65-F5344CB8AC3E}">
        <p14:creationId xmlns:p14="http://schemas.microsoft.com/office/powerpoint/2010/main" val="251554844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a:t>
            </a:r>
            <a:r>
              <a:rPr lang="en-US" sz="1200" kern="1200">
                <a:solidFill>
                  <a:schemeClr val="tx1"/>
                </a:solidFill>
                <a:effectLst/>
                <a:latin typeface="+mn-lt"/>
                <a:ea typeface="+mn-ea"/>
                <a:cs typeface="+mn-cs"/>
              </a:rPr>
              <a:t> and they could no longer see him” (1:9 NLT).</a:t>
            </a:r>
            <a:endParaRPr lang="en-US"/>
          </a:p>
        </p:txBody>
      </p:sp>
    </p:spTree>
    <p:extLst>
      <p:ext uri="{BB962C8B-B14F-4D97-AF65-F5344CB8AC3E}">
        <p14:creationId xmlns:p14="http://schemas.microsoft.com/office/powerpoint/2010/main" val="11552088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t>“</a:t>
            </a:r>
            <a:r>
              <a:rPr lang="en-US" sz="1200" kern="1200">
                <a:solidFill>
                  <a:schemeClr val="tx1"/>
                </a:solidFill>
                <a:effectLst/>
                <a:latin typeface="+mn-lt"/>
                <a:ea typeface="+mn-ea"/>
                <a:cs typeface="+mn-cs"/>
              </a:rPr>
              <a:t>As they strained to see him rising into heaven, two white-robed men suddenly stood among them.”</a:t>
            </a:r>
          </a:p>
        </p:txBody>
      </p:sp>
    </p:spTree>
    <p:extLst>
      <p:ext uri="{BB962C8B-B14F-4D97-AF65-F5344CB8AC3E}">
        <p14:creationId xmlns:p14="http://schemas.microsoft.com/office/powerpoint/2010/main" val="97892285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5865127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813983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0" dirty="0">
                <a:latin typeface="Arial" panose="020B0604020202020204" pitchFamily="34" charset="0"/>
                <a:cs typeface="Arial" panose="020B0604020202020204" pitchFamily="34" charset="0"/>
              </a:rPr>
              <a:t>God began the Church right at home for the first believers (</a:t>
            </a:r>
            <a:r>
              <a:rPr lang="ar-SA" b="0" dirty="0">
                <a:latin typeface="Arial" panose="020B0604020202020204" pitchFamily="34" charset="0"/>
                <a:cs typeface="Arial" panose="020B0604020202020204" pitchFamily="34" charset="0"/>
              </a:rPr>
              <a:t>أعمال الرسل</a:t>
            </a:r>
            <a:r>
              <a:rPr lang="en-US" b="0" dirty="0">
                <a:latin typeface="Arial" panose="020B0604020202020204" pitchFamily="34" charset="0"/>
                <a:cs typeface="Arial" panose="020B0604020202020204" pitchFamily="34" charset="0"/>
              </a:rPr>
              <a:t> 1–2).</a:t>
            </a:r>
          </a:p>
          <a:p>
            <a:r>
              <a:rPr lang="en-US" b="0" dirty="0">
                <a:latin typeface="Arial" panose="020B0604020202020204" pitchFamily="34" charset="0"/>
                <a:cs typeface="Arial" panose="020B0604020202020204" pitchFamily="34" charset="0"/>
              </a:rPr>
              <a:t>He prepared Jews first to reach Jews (</a:t>
            </a:r>
            <a:r>
              <a:rPr lang="ar-SA" b="0" dirty="0">
                <a:latin typeface="Arial" panose="020B0604020202020204" pitchFamily="34" charset="0"/>
                <a:cs typeface="Arial" panose="020B0604020202020204" pitchFamily="34" charset="0"/>
              </a:rPr>
              <a:t>أعمال الرسل</a:t>
            </a:r>
            <a:r>
              <a:rPr lang="en-US" b="0" dirty="0">
                <a:latin typeface="Arial" panose="020B0604020202020204" pitchFamily="34" charset="0"/>
                <a:cs typeface="Arial" panose="020B0604020202020204" pitchFamily="34" charset="0"/>
              </a:rPr>
              <a:t> 1).</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72599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b="0"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b="0" dirty="0">
                <a:latin typeface="Calibri" panose="020F0502020204030204" pitchFamily="34" charset="0"/>
                <a:ea typeface="ＭＳ Ｐゴシック" charset="0"/>
                <a:cs typeface="Calibri" panose="020F0502020204030204" pitchFamily="34" charset="0"/>
              </a:rPr>
              <a:t>_____________</a:t>
            </a:r>
          </a:p>
          <a:p>
            <a:pPr eaLnBrk="1" hangingPunct="1"/>
            <a:r>
              <a:rPr lang="en-US" b="0" dirty="0">
                <a:latin typeface="Calibri" panose="020F0502020204030204" pitchFamily="34" charset="0"/>
                <a:ea typeface="ＭＳ Ｐゴシック" charset="0"/>
                <a:cs typeface="Calibri" panose="020F0502020204030204" pitchFamily="34" charset="0"/>
              </a:rPr>
              <a:t>Common-400</a:t>
            </a:r>
          </a:p>
          <a:p>
            <a:pPr eaLnBrk="1" hangingPunct="1"/>
            <a:r>
              <a:rPr lang="en-US" b="0" dirty="0">
                <a:latin typeface="Times New Roman" charset="0"/>
                <a:ea typeface="ＭＳ Ｐゴシック" charset="0"/>
                <a:cs typeface="ＭＳ Ｐゴシック" charset="0"/>
              </a:rPr>
              <a:t>BE-38-Zechariah-126</a:t>
            </a:r>
          </a:p>
          <a:p>
            <a:pPr eaLnBrk="1" hangingPunct="1"/>
            <a:r>
              <a:rPr lang="en-US" b="0" dirty="0">
                <a:latin typeface="Calibri" panose="020F0502020204030204" pitchFamily="34" charset="0"/>
                <a:ea typeface="ＭＳ Ｐゴシック" charset="0"/>
                <a:cs typeface="Calibri" panose="020F0502020204030204" pitchFamily="34" charset="0"/>
              </a:rPr>
              <a:t>ES-13-Tribulation-19</a:t>
            </a:r>
            <a:endParaRPr lang="ar-SA"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ES-26-Restoration of Israel-299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LC-10-Resurrection of the King-209</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OB-40-Temples-35</a:t>
            </a:r>
          </a:p>
          <a:p>
            <a:pPr eaLnBrk="1" hangingPunct="1"/>
            <a:r>
              <a:rPr lang="en-US" b="0"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Times New Roman" charset="0"/>
                <a:ea typeface="ＭＳ Ｐゴシック" charset="0"/>
                <a:cs typeface="ＭＳ Ｐゴシック" charset="0"/>
              </a:rPr>
              <a:t>OS-26-Ezek40-43-slide 86</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OS-38-Zechariah-179</a:t>
            </a:r>
          </a:p>
          <a:p>
            <a:pPr eaLnBrk="1" hangingPunct="1"/>
            <a:r>
              <a:rPr lang="en-US" b="0"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0"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b="0"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b="0"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B9C8B3-F5F7-1B45-B59E-67AA7948C8F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7267" name="Rectangle 2"/>
          <p:cNvSpPr>
            <a:spLocks noGrp="1" noRot="1" noChangeAspect="1" noChangeArrowheads="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99007025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E86762-146C-4827-B777-562638F47F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8BBDD-7990-4DFC-AB87-E0C79E109C6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7938" name="Rectangle 2">
            <a:extLst>
              <a:ext uri="{FF2B5EF4-FFF2-40B4-BE49-F238E27FC236}">
                <a16:creationId xmlns:a16="http://schemas.microsoft.com/office/drawing/2014/main" id="{DA3DC542-A3F0-4C57-B244-5AF5A008674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6A180609-304B-4149-89E2-FDA8D07480D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04090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442636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5757C7-522F-4C34-9AF0-F4A824EC21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1C54CD-AE6A-46CB-B9FD-2592354D51D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8962" name="Rectangle 2">
            <a:extLst>
              <a:ext uri="{FF2B5EF4-FFF2-40B4-BE49-F238E27FC236}">
                <a16:creationId xmlns:a16="http://schemas.microsoft.com/office/drawing/2014/main" id="{36DF931C-B2AA-439B-BC9E-588C7DCE4979}"/>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7EA928C2-2287-490A-B677-70079A12FC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056999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A2B5B3-B2B6-4816-BFAF-F4FC0C247F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9811EE-EED5-4A33-9D31-643CB74A1E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9986" name="Rectangle 2">
            <a:extLst>
              <a:ext uri="{FF2B5EF4-FFF2-40B4-BE49-F238E27FC236}">
                <a16:creationId xmlns:a16="http://schemas.microsoft.com/office/drawing/2014/main" id="{7D391E15-92B9-4F0A-ACEB-4E461DC6F8A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A40F8169-D685-48D8-8B8E-8B58154138D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909918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1D04-307E-4A67-B103-E3BA51E853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7E2A6-0DC0-4C43-9F61-5AF6D590B4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1010" name="Rectangle 2">
            <a:extLst>
              <a:ext uri="{FF2B5EF4-FFF2-40B4-BE49-F238E27FC236}">
                <a16:creationId xmlns:a16="http://schemas.microsoft.com/office/drawing/2014/main" id="{04B89A77-161C-415A-8988-E7974A63A861}"/>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4196E30C-7546-4227-A884-E88458CCE23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096735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942FA7-A51C-468A-8890-6F4944C574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E07B97-3F03-4655-B131-2BF7C36341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2034" name="Rectangle 2">
            <a:extLst>
              <a:ext uri="{FF2B5EF4-FFF2-40B4-BE49-F238E27FC236}">
                <a16:creationId xmlns:a16="http://schemas.microsoft.com/office/drawing/2014/main" id="{FA7E8CEE-C807-45D1-A4F8-FEB733FF2FBB}"/>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64633578-BAF0-47F9-8F47-12E66A8939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507320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539AD5-6786-4B04-B062-D6A8805F6E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4D81E5-0798-4526-BB0D-9CE547C4EF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3058" name="Rectangle 2">
            <a:extLst>
              <a:ext uri="{FF2B5EF4-FFF2-40B4-BE49-F238E27FC236}">
                <a16:creationId xmlns:a16="http://schemas.microsoft.com/office/drawing/2014/main" id="{C3291A10-67A2-4013-A97E-2194C01A2511}"/>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6AAE4261-A9DA-4AC5-A861-65FFEC37FCF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7038161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17F61-D4B8-44D3-B41F-62A88C27D1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F0C3F8-1766-477E-A7C3-4A716666A4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082" name="Rectangle 2">
            <a:extLst>
              <a:ext uri="{FF2B5EF4-FFF2-40B4-BE49-F238E27FC236}">
                <a16:creationId xmlns:a16="http://schemas.microsoft.com/office/drawing/2014/main" id="{AC528C08-3C08-4E79-A80E-5D45EAE452B3}"/>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9D8639FC-2724-4625-9BF6-FB4A8BC6230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321328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783728-6735-4413-A0D0-C743A1D599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C8D5B2-59FE-439E-887C-5AC0520608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6130" name="Rectangle 2">
            <a:extLst>
              <a:ext uri="{FF2B5EF4-FFF2-40B4-BE49-F238E27FC236}">
                <a16:creationId xmlns:a16="http://schemas.microsoft.com/office/drawing/2014/main" id="{38B3B04B-AB98-4059-AC77-6E1748EC4CA0}"/>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92DB80F9-DC2B-4202-87F6-56B08F905AA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574617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AA608B-8DA2-4AD9-ADFA-57F1CBB366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3865D5-FA61-4BAB-9ABC-8E0E3D5D7A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7154" name="Rectangle 2">
            <a:extLst>
              <a:ext uri="{FF2B5EF4-FFF2-40B4-BE49-F238E27FC236}">
                <a16:creationId xmlns:a16="http://schemas.microsoft.com/office/drawing/2014/main" id="{1CD3A3AF-3957-463F-AC94-412CBEF4A2C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D1397CB0-1975-4F00-B74D-8C6E412165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6524578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962456-A450-3C43-AE4C-AA8EE27A5DE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14277919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5B446B-45A2-4D5B-B4DD-DD7B30FC2E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870DFC-929A-4D0A-B67F-65D1554B26B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8178" name="Rectangle 2">
            <a:extLst>
              <a:ext uri="{FF2B5EF4-FFF2-40B4-BE49-F238E27FC236}">
                <a16:creationId xmlns:a16="http://schemas.microsoft.com/office/drawing/2014/main" id="{02C0003D-A606-4F46-8317-2FD060B70B35}"/>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C8A7E2B2-42DE-44E3-8BAB-ED1FEE54BC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1633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6069232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6BE0FE-5412-43EB-8029-127D9093B2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8E0C38-EF5C-4229-837E-D4169E30228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9202" name="Rectangle 2">
            <a:extLst>
              <a:ext uri="{FF2B5EF4-FFF2-40B4-BE49-F238E27FC236}">
                <a16:creationId xmlns:a16="http://schemas.microsoft.com/office/drawing/2014/main" id="{8FA3BF3A-BDC7-450D-8796-B379D43C6632}"/>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67AF88AF-E3B8-4202-BA86-BE32D3DC6A8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5235556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7835D5-6278-413B-8246-C00BD87934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2D9B3-5362-4DFF-8400-5AEC6CB8B1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1250" name="Rectangle 2">
            <a:extLst>
              <a:ext uri="{FF2B5EF4-FFF2-40B4-BE49-F238E27FC236}">
                <a16:creationId xmlns:a16="http://schemas.microsoft.com/office/drawing/2014/main" id="{335927F7-6F1B-43F0-A85B-99B030F6C463}"/>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5CC419FB-85CE-4ACA-859C-604A0B7D35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931852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8DA8C8-C271-4675-ABD3-B5A68E8DA7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4CEBEE-1ACB-4927-91F1-2C96391CC5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2274" name="Rectangle 2">
            <a:extLst>
              <a:ext uri="{FF2B5EF4-FFF2-40B4-BE49-F238E27FC236}">
                <a16:creationId xmlns:a16="http://schemas.microsoft.com/office/drawing/2014/main" id="{4FEBEB65-E2B8-4F0F-A647-800C149E5B3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80C88F39-5A77-4D81-8C71-0C80811C15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3300692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9F8266-8E09-43E4-BE62-029846F44B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7E9C1F-75C5-4F4D-8995-4936E3E76E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3298" name="Rectangle 2">
            <a:extLst>
              <a:ext uri="{FF2B5EF4-FFF2-40B4-BE49-F238E27FC236}">
                <a16:creationId xmlns:a16="http://schemas.microsoft.com/office/drawing/2014/main" id="{1CA18D67-8AF5-43A1-95F6-09F64A98EEF3}"/>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7FA43B17-66D4-4947-8E1B-1FFC79C09DF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1740596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6EA211-728C-4C81-80A8-6467D05935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99D2ED-6BFC-4134-A791-963436241B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22" name="Rectangle 2">
            <a:extLst>
              <a:ext uri="{FF2B5EF4-FFF2-40B4-BE49-F238E27FC236}">
                <a16:creationId xmlns:a16="http://schemas.microsoft.com/office/drawing/2014/main" id="{66148F15-DE5B-41C7-A19E-CD4F0DDAAFF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E715E371-0877-4E1B-8BFD-A5AC7EA2879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2570662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E5F09C-9260-45D8-86AD-3C4EFB4563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B6BEF1-3A00-4D75-9515-82BACF5DE49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5346" name="Rectangle 2">
            <a:extLst>
              <a:ext uri="{FF2B5EF4-FFF2-40B4-BE49-F238E27FC236}">
                <a16:creationId xmlns:a16="http://schemas.microsoft.com/office/drawing/2014/main" id="{8613C62C-DC67-44E1-9ECA-D0742F400EDA}"/>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B232D6FA-FA0C-42AC-8894-5722B97DB8D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855326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8D9470-EC9F-429C-8D8D-DAC2E1F5AD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96144-63D9-4CDF-94A1-9580DDE604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6370" name="Rectangle 2">
            <a:extLst>
              <a:ext uri="{FF2B5EF4-FFF2-40B4-BE49-F238E27FC236}">
                <a16:creationId xmlns:a16="http://schemas.microsoft.com/office/drawing/2014/main" id="{16DA31CF-C3ED-4237-911E-2686D9AA397D}"/>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8004673B-019A-4B96-843B-D65F11664F2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780006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D1E1C9-DDB7-4112-858D-F77A903586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B32518-68B0-45CC-8FD6-3D28F1200D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7394" name="Rectangle 2">
            <a:extLst>
              <a:ext uri="{FF2B5EF4-FFF2-40B4-BE49-F238E27FC236}">
                <a16:creationId xmlns:a16="http://schemas.microsoft.com/office/drawing/2014/main" id="{37643DA6-B102-47F2-A44F-232D5C697DC2}"/>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D7EF979B-408B-4D0D-A4CE-1CD29C549B3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1776501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a:solidFill>
                  <a:srgbClr val="FFFFFF"/>
                </a:solidFill>
                <a:latin typeface="Arial" panose="020B0604020202020204" pitchFamily="34" charset="0"/>
                <a:ea typeface="ＭＳ Ｐゴシック" charset="0"/>
              </a:rPr>
              <a:t>NT Survey (ns)</a:t>
            </a:r>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5147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7ACF1-3591-66B0-E659-87A20ECBF43B}"/>
            </a:ext>
          </a:extLst>
        </p:cNvPr>
        <p:cNvGrpSpPr/>
        <p:nvPr/>
      </p:nvGrpSpPr>
      <p:grpSpPr>
        <a:xfrm>
          <a:off x="0" y="0"/>
          <a:ext cx="0" cy="0"/>
          <a:chOff x="0" y="0"/>
          <a:chExt cx="0" cy="0"/>
        </a:xfrm>
      </p:grpSpPr>
      <p:sp>
        <p:nvSpPr>
          <p:cNvPr id="211970" name="Rectangle 7">
            <a:extLst>
              <a:ext uri="{FF2B5EF4-FFF2-40B4-BE49-F238E27FC236}">
                <a16:creationId xmlns:a16="http://schemas.microsoft.com/office/drawing/2014/main" id="{DAD96249-B44D-DA30-A7BA-12450A33293E}"/>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a:extLst>
              <a:ext uri="{FF2B5EF4-FFF2-40B4-BE49-F238E27FC236}">
                <a16:creationId xmlns:a16="http://schemas.microsoft.com/office/drawing/2014/main" id="{AFB47531-83CE-0C15-773B-08D9902A754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a:extLst>
              <a:ext uri="{FF2B5EF4-FFF2-40B4-BE49-F238E27FC236}">
                <a16:creationId xmlns:a16="http://schemas.microsoft.com/office/drawing/2014/main" id="{BCEB1818-9263-F987-25E3-C9884EAA526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a:extLst>
              <a:ext uri="{FF2B5EF4-FFF2-40B4-BE49-F238E27FC236}">
                <a16:creationId xmlns:a16="http://schemas.microsoft.com/office/drawing/2014/main" id="{9F2F2AB5-627B-E9A1-7383-16118858EFBA}"/>
              </a:ext>
            </a:extLst>
          </p:cNvPr>
          <p:cNvSpPr>
            <a:spLocks noGrp="1" noRot="1" noChangeAspect="1" noChangeArrowheads="1" noTextEdit="1"/>
          </p:cNvSpPr>
          <p:nvPr>
            <p:ph type="sldImg"/>
          </p:nvPr>
        </p:nvSpPr>
        <p:spPr>
          <a:solidFill>
            <a:srgbClr val="FFFFFF"/>
          </a:solidFill>
          <a:ln/>
        </p:spPr>
      </p:sp>
      <p:sp>
        <p:nvSpPr>
          <p:cNvPr id="211974" name="Rectangle 3">
            <a:extLst>
              <a:ext uri="{FF2B5EF4-FFF2-40B4-BE49-F238E27FC236}">
                <a16:creationId xmlns:a16="http://schemas.microsoft.com/office/drawing/2014/main" id="{2C123104-276A-2DF3-2977-9DA606FD8000}"/>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He receives the truth from the soldiers but cannot believe that Jesus rose from the dead, so he also interviews disciples who saw Jesus alive. Eventually, he, too, believes in Jesus as he cannot explain away the amount of evidence for the resurrection. </a:t>
            </a:r>
          </a:p>
        </p:txBody>
      </p:sp>
    </p:spTree>
    <p:extLst>
      <p:ext uri="{BB962C8B-B14F-4D97-AF65-F5344CB8AC3E}">
        <p14:creationId xmlns:p14="http://schemas.microsoft.com/office/powerpoint/2010/main" val="331070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E8915C-BCBA-D645-BF7D-18135E43792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E92E87-D604-E741-ABB3-28BEC4B7AFE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66903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B1CCEC-7A45-FA4C-AE38-EAD0B3EF4B7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736B06-54BC-F541-86ED-EC1CAC60A08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2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027689-D9CF-9E45-86E8-F59F1CE5C81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21" name="Rectangle 2"/>
          <p:cNvSpPr>
            <a:spLocks noGrp="1" noRot="1" noChangeAspect="1" noChangeArrowheads="1" noTextEdit="1"/>
          </p:cNvSpPr>
          <p:nvPr>
            <p:ph type="sldImg"/>
          </p:nvPr>
        </p:nvSpPr>
        <p:spPr>
          <a:solidFill>
            <a:srgbClr val="FFFFFF"/>
          </a:solidFill>
          <a:ln/>
        </p:spPr>
      </p:sp>
      <p:sp>
        <p:nvSpPr>
          <p:cNvPr id="21402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556499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146C-06F7-3F45-2365-5A26AEDAC431}"/>
            </a:ext>
          </a:extLst>
        </p:cNvPr>
        <p:cNvGrpSpPr/>
        <p:nvPr/>
      </p:nvGrpSpPr>
      <p:grpSpPr>
        <a:xfrm>
          <a:off x="0" y="0"/>
          <a:ext cx="0" cy="0"/>
          <a:chOff x="0" y="0"/>
          <a:chExt cx="0" cy="0"/>
        </a:xfrm>
      </p:grpSpPr>
      <p:sp>
        <p:nvSpPr>
          <p:cNvPr id="218114" name="Rectangle 7">
            <a:extLst>
              <a:ext uri="{FF2B5EF4-FFF2-40B4-BE49-F238E27FC236}">
                <a16:creationId xmlns:a16="http://schemas.microsoft.com/office/drawing/2014/main" id="{480244DD-DE57-B52E-D879-3A192B17452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a:extLst>
              <a:ext uri="{FF2B5EF4-FFF2-40B4-BE49-F238E27FC236}">
                <a16:creationId xmlns:a16="http://schemas.microsoft.com/office/drawing/2014/main" id="{A45C5EFF-BB1A-39C6-131F-15110DA4E8A8}"/>
              </a:ext>
            </a:extLst>
          </p:cNvPr>
          <p:cNvSpPr>
            <a:spLocks noGrp="1" noRot="1" noChangeAspect="1" noChangeArrowheads="1"/>
          </p:cNvSpPr>
          <p:nvPr>
            <p:ph type="sldImg"/>
          </p:nvPr>
        </p:nvSpPr>
        <p:spPr>
          <a:solidFill>
            <a:srgbClr val="FFFFFF"/>
          </a:solidFill>
          <a:ln/>
        </p:spPr>
      </p:sp>
      <p:sp>
        <p:nvSpPr>
          <p:cNvPr id="218116" name="Rectangle 3">
            <a:extLst>
              <a:ext uri="{FF2B5EF4-FFF2-40B4-BE49-F238E27FC236}">
                <a16:creationId xmlns:a16="http://schemas.microsoft.com/office/drawing/2014/main" id="{A7405A73-7B3B-5364-607C-2B7B081245D5}"/>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a:t>Inside the tomb, we see that it is small, with bars constructed to keep people from the slab that holds the body.</a:t>
            </a:r>
          </a:p>
        </p:txBody>
      </p:sp>
    </p:spTree>
    <p:extLst>
      <p:ext uri="{BB962C8B-B14F-4D97-AF65-F5344CB8AC3E}">
        <p14:creationId xmlns:p14="http://schemas.microsoft.com/office/powerpoint/2010/main" val="194187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2AAD4A-AA00-BB43-9CB6-DF17550BDFE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CE8842-ED9A-324B-9D8C-1FC5AA19DB8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78D46B-8871-BE44-AC13-0F0A1FDE320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9" name="Rectangle 2"/>
          <p:cNvSpPr>
            <a:spLocks noGrp="1" noRot="1" noChangeAspect="1" noChangeArrowheads="1" noTextEdit="1"/>
          </p:cNvSpPr>
          <p:nvPr>
            <p:ph type="sldImg"/>
          </p:nvPr>
        </p:nvSpPr>
        <p:spPr>
          <a:solidFill>
            <a:srgbClr val="FFFFFF"/>
          </a:solidFill>
          <a:ln/>
        </p:spPr>
      </p:sp>
      <p:sp>
        <p:nvSpPr>
          <p:cNvPr id="21607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834347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720540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734085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921707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691726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LC-09-Rejection-226</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LC-10-Resurrection-34</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957998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70984-F69B-4728-AA92-277233E002E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7527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969AC-96A7-054B-937B-5D5DC7D953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44661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87D690-E37D-43B1-A84B-22E1ABEA1D1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04669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the men, these women </a:t>
            </a:r>
            <a:r>
              <a:rPr lang="en-US" sz="1200" dirty="0">
                <a:effectLst/>
                <a:latin typeface="Times New Roman" panose="02020603050405020304" pitchFamily="18" charset="0"/>
                <a:ea typeface="Times New Roman" panose="02020603050405020304" pitchFamily="18" charset="0"/>
              </a:rPr>
              <a:t>do not see the meaning of the resurrection. Jesus alive doesn't even seem to be an option that they consider.</a:t>
            </a:r>
            <a:endParaRPr lang="en-US" dirty="0"/>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pPr/>
              <a:t>41</a:t>
            </a:fld>
            <a:endParaRPr lang="en-GB"/>
          </a:p>
        </p:txBody>
      </p:sp>
    </p:spTree>
    <p:extLst>
      <p:ext uri="{BB962C8B-B14F-4D97-AF65-F5344CB8AC3E}">
        <p14:creationId xmlns:p14="http://schemas.microsoft.com/office/powerpoint/2010/main" val="3844785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4159508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066845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881861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4184057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939879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848918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139126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D4BF08-82F4-A049-B992-F9280684F10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98961-B787-6843-BBCF-DA6D8707A3C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E63F4F-F357-9B4A-9678-720F8E10C3A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3" name="Rectangle 2"/>
          <p:cNvSpPr>
            <a:spLocks noGrp="1" noRot="1" noChangeAspect="1" noChangeArrowheads="1" noTextEdit="1"/>
          </p:cNvSpPr>
          <p:nvPr>
            <p:ph type="sldImg"/>
          </p:nvPr>
        </p:nvSpPr>
        <p:spPr>
          <a:solidFill>
            <a:srgbClr val="FFFFFF"/>
          </a:solidFill>
          <a:ln/>
        </p:spPr>
      </p:sp>
      <p:sp>
        <p:nvSpPr>
          <p:cNvPr id="22221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The Greek text uses three different words to describe what Peter and John saw:</a:t>
            </a:r>
          </a:p>
          <a:p>
            <a:pPr eaLnBrk="1" hangingPunct="1"/>
            <a:r>
              <a:rPr lang="en-US" dirty="0"/>
              <a:t>• John "peeped" into the tomb, wondering if the body was really gone.</a:t>
            </a:r>
          </a:p>
          <a:p>
            <a:pPr eaLnBrk="1" hangingPunct="1"/>
            <a:r>
              <a:rPr lang="en-US" dirty="0"/>
              <a:t>• Peter "beheld attentively" in that he saw more than John saw as Peter entered the tomb.</a:t>
            </a:r>
          </a:p>
          <a:p>
            <a:pPr eaLnBrk="1" hangingPunct="1"/>
            <a:r>
              <a:rPr lang="en-US" dirty="0"/>
              <a:t>• But John "perceived" or understood the significance of the empty tomb, "and believed" in the resurrection</a:t>
            </a:r>
          </a:p>
          <a:p>
            <a:pPr eaLnBrk="1" hangingPunct="1"/>
            <a:endParaRPr lang="en-US" dirty="0"/>
          </a:p>
        </p:txBody>
      </p:sp>
    </p:spTree>
    <p:extLst>
      <p:ext uri="{BB962C8B-B14F-4D97-AF65-F5344CB8AC3E}">
        <p14:creationId xmlns:p14="http://schemas.microsoft.com/office/powerpoint/2010/main" val="312916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After Constantine professed Christianity, his mother Helena visited Jerusalem and was disappointed to see such a small memorial to Jesus's death and resurrection. Golgotha and the tomb lie on opposite sides of a quarry only 140 feet apart, which, since AD 44, lay within the city walls, though these were outside the walls at the time of the Crucifixion.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 She embarked on a significant building project, putting the tomb under a massive rotunda and constructing a large worship hall over Golgotha. The third part was between them—a Triportico to link the sites on opposite hills.</a:t>
            </a:r>
          </a:p>
          <a:p>
            <a:endParaRPr lang="en-US" b="0" dirty="0">
              <a:latin typeface="Arial" panose="020B0604020202020204" pitchFamily="34" charset="0"/>
              <a:cs typeface="Arial" panose="020B0604020202020204" pitchFamily="34" charset="0"/>
            </a:endParaRPr>
          </a:p>
          <a:p>
            <a:r>
              <a:rPr lang="en-US" b="1" dirty="0">
                <a:hlinkClick r:id="rId3"/>
              </a:rPr>
              <a:t>reasonandscience.catsboard.com</a:t>
            </a:r>
            <a:endParaRPr lang="en-US" b="0" dirty="0">
              <a:latin typeface="Arial" panose="020B0604020202020204" pitchFamily="34" charset="0"/>
              <a:cs typeface="Arial" panose="020B0604020202020204" pitchFamily="34" charset="0"/>
            </a:endParaRPr>
          </a:p>
          <a:p>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96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cs typeface="+mn-cs"/>
              </a:rPr>
              <a:t>Mary Magdalene returned to the tomb alone in her despair.</a:t>
            </a:r>
          </a:p>
          <a:p>
            <a:pPr defTabSz="457177">
              <a:defRPr/>
            </a:pPr>
            <a:endParaRPr lang="en-US" dirty="0">
              <a:cs typeface="+mn-cs"/>
            </a:endParaRPr>
          </a:p>
        </p:txBody>
      </p:sp>
    </p:spTree>
    <p:extLst>
      <p:ext uri="{BB962C8B-B14F-4D97-AF65-F5344CB8AC3E}">
        <p14:creationId xmlns:p14="http://schemas.microsoft.com/office/powerpoint/2010/main" val="1119545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11110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605800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9028988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595963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322360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9146624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037706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ACB3EC-A9B0-8541-AA6F-CD7F67F82DA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2DEE3C-413F-F944-8E27-26281DD60F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B3185F-02CA-FF41-AB48-B75B4FD9FD8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9" name="Rectangle 2"/>
          <p:cNvSpPr>
            <a:spLocks noGrp="1" noRot="1" noChangeAspect="1" noChangeArrowheads="1" noTextEdit="1"/>
          </p:cNvSpPr>
          <p:nvPr>
            <p:ph type="sldImg"/>
          </p:nvPr>
        </p:nvSpPr>
        <p:spPr>
          <a:solidFill>
            <a:srgbClr val="FFFFFF"/>
          </a:solidFill>
          <a:ln/>
        </p:spPr>
      </p:sp>
      <p:sp>
        <p:nvSpPr>
          <p:cNvPr id="22631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2071064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All four gospels note that Mary Magdalene went to the tomb.</a:t>
            </a:r>
          </a:p>
          <a:p>
            <a:endParaRPr lang="en-US" b="0"/>
          </a:p>
          <a:p>
            <a:r>
              <a:rPr lang="en-US" b="0"/>
              <a:t>Matthew says that the "other Mary" went, which Mark and Luke clarify as Mary, the mother of James.</a:t>
            </a:r>
          </a:p>
          <a:p>
            <a:endParaRPr lang="en-US" b="0"/>
          </a:p>
          <a:p>
            <a:r>
              <a:rPr lang="en-US" b="0"/>
              <a:t>Mark adds Salome, who is not noted by the other gospel writers by name. </a:t>
            </a:r>
          </a:p>
          <a:p>
            <a:endParaRPr lang="en-US" b="0"/>
          </a:p>
          <a:p>
            <a:r>
              <a:rPr lang="en-US" b="0"/>
              <a:t>Luke initially notes, "</a:t>
            </a:r>
            <a:r>
              <a:rPr lang="en-US" sz="1200" b="0" kern="1200">
                <a:solidFill>
                  <a:srgbClr val="FFFFFF"/>
                </a:solidFill>
                <a:latin typeface="Arial" panose="020B0604020202020204" pitchFamily="34" charset="0"/>
                <a:ea typeface="+mn-ea"/>
                <a:cs typeface="Arial" panose="020B0604020202020204" pitchFamily="34" charset="0"/>
              </a:rPr>
              <a:t>As his body was taken away, </a:t>
            </a:r>
            <a:r>
              <a:rPr lang="en-US" sz="1200" b="0" kern="1200">
                <a:solidFill>
                  <a:srgbClr val="FFFF00"/>
                </a:solidFill>
                <a:latin typeface="Arial" panose="020B0604020202020204" pitchFamily="34" charset="0"/>
                <a:ea typeface="+mn-ea"/>
                <a:cs typeface="Arial" panose="020B0604020202020204" pitchFamily="34" charset="0"/>
              </a:rPr>
              <a:t>the women from Galilee</a:t>
            </a:r>
            <a:r>
              <a:rPr lang="en-US" sz="1200" b="0" kern="1200">
                <a:solidFill>
                  <a:srgbClr val="FFFFFF"/>
                </a:solidFill>
                <a:latin typeface="Arial" panose="020B0604020202020204" pitchFamily="34" charset="0"/>
                <a:ea typeface="+mn-ea"/>
                <a:cs typeface="Arial" panose="020B0604020202020204" pitchFamily="34" charset="0"/>
              </a:rPr>
              <a:t> followed…But very early on Sunday morning, </a:t>
            </a:r>
            <a:r>
              <a:rPr lang="en-US" sz="1200" b="0" kern="1200">
                <a:solidFill>
                  <a:srgbClr val="FFFF00"/>
                </a:solidFill>
                <a:latin typeface="Arial" panose="020B0604020202020204" pitchFamily="34" charset="0"/>
                <a:ea typeface="+mn-ea"/>
                <a:cs typeface="Arial" panose="020B0604020202020204" pitchFamily="34" charset="0"/>
              </a:rPr>
              <a:t>the women</a:t>
            </a:r>
            <a:r>
              <a:rPr lang="en-US" sz="1200" b="0" kern="1200">
                <a:solidFill>
                  <a:srgbClr val="FFFFFF"/>
                </a:solidFill>
                <a:latin typeface="Arial" panose="020B0604020202020204" pitchFamily="34" charset="0"/>
                <a:ea typeface="+mn-ea"/>
                <a:cs typeface="Arial" panose="020B0604020202020204" pitchFamily="34" charset="0"/>
              </a:rPr>
              <a:t> went to the tomb" (Luke 23:55; 24:1), but he later gives their names. Luke adds Joanna and several other women.</a:t>
            </a:r>
          </a:p>
          <a:p>
            <a:endParaRPr lang="en-US" sz="1200" b="0" kern="1200">
              <a:solidFill>
                <a:srgbClr val="FFFFFF"/>
              </a:solidFill>
              <a:latin typeface="Arial" panose="020B0604020202020204" pitchFamily="34" charset="0"/>
              <a:ea typeface="+mn-ea"/>
              <a:cs typeface="Arial" panose="020B0604020202020204" pitchFamily="34" charset="0"/>
            </a:endParaRPr>
          </a:p>
          <a:p>
            <a:r>
              <a:rPr lang="en-US" sz="1200" b="0" kern="1200">
                <a:solidFill>
                  <a:srgbClr val="FFFFFF"/>
                </a:solidFill>
                <a:latin typeface="Arial" panose="020B0604020202020204" pitchFamily="34" charset="0"/>
                <a:ea typeface="+mn-ea"/>
                <a:cs typeface="Arial" panose="020B0604020202020204" pitchFamily="34" charset="0"/>
              </a:rPr>
              <a:t>John focuses his account on Mary alone. </a:t>
            </a:r>
          </a:p>
          <a:p>
            <a:endParaRPr lang="en-US" sz="1200" b="0" kern="1200">
              <a:solidFill>
                <a:srgbClr val="FFFFFF"/>
              </a:solidFill>
              <a:latin typeface="Arial" panose="020B0604020202020204" pitchFamily="34" charset="0"/>
              <a:ea typeface="+mn-ea"/>
              <a:cs typeface="Arial" panose="020B0604020202020204" pitchFamily="34" charset="0"/>
            </a:endParaRPr>
          </a:p>
          <a:p>
            <a:r>
              <a:rPr lang="en-US" sz="1200" b="0" kern="1200">
                <a:solidFill>
                  <a:srgbClr val="FFFFFF"/>
                </a:solidFill>
                <a:latin typeface="Arial" panose="020B0604020202020204" pitchFamily="34" charset="0"/>
                <a:ea typeface="+mn-ea"/>
                <a:cs typeface="Arial" panose="020B0604020202020204" pitchFamily="34" charset="0"/>
              </a:rPr>
              <a:t>Some may say that these were different visits by different women, but each Synoptic writer notes that they came to anoint the body, and John certainly would not note an earlier visit by Mary Magdalene, who would arrive later to anoint the body after she had already seen the Lord. It is better to postulate that each writer focused on the women who would best contribute to his purpose in writing. Then, after the other women had left, Mary Magdalene lingered behind and became the first person to see the resurrected Jesus. </a:t>
            </a:r>
            <a:endParaRPr lang="en-US"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4508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4524681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7485874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096915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1501318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5024567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009899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368819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4035296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86057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91753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2863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87202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82282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7705497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2BEC8-DD65-8747-9AD6-663B50BD754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C0D19C-4A61-AA4C-BC7E-6A227346FCD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92BB2-6F56-3740-A1D5-506EA5375D0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5030141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077033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759990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909070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6626179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966089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3230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5773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8668089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0159561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583805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797597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9800096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3165008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37613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151177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834169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0457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4206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969993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259391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860956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89720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409980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7576564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679554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57E2BEC8-DD65-8747-9AD6-663B50BD7540}"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120</a:t>
            </a:fld>
            <a:endParaRPr lang="en-US" sz="1200" b="1" dirty="0">
              <a:solidFill>
                <a:srgbClr val="000000"/>
              </a:solidFill>
              <a:latin typeface="Arial" panose="020B0604020202020204" pitchFamily="34"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1AC0D19C-4A61-AA4C-BC7E-6A227346FCD6}"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120</a:t>
            </a:fld>
            <a:endParaRPr lang="en-US" sz="1200" b="1" dirty="0">
              <a:solidFill>
                <a:srgbClr val="000000"/>
              </a:solidFill>
              <a:latin typeface="Arial" panose="020B0604020202020204" pitchFamily="34"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BCE92BB2-6F56-3740-A1D5-506EA5375D00}"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120</a:t>
            </a:fld>
            <a:endParaRPr lang="en-US" sz="1200" b="1" dirty="0">
              <a:solidFill>
                <a:srgbClr val="000000"/>
              </a:solidFill>
              <a:latin typeface="Arial" panose="020B0604020202020204" pitchFamily="34"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5030141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1885766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469600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0105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9667764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629010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499907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8167072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5284691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092655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4795289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353949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6781196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6333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0493875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9925601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9649857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9499150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7609426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9731121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7775253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a:p>
        </p:txBody>
      </p:sp>
    </p:spTree>
    <p:extLst>
      <p:ext uri="{BB962C8B-B14F-4D97-AF65-F5344CB8AC3E}">
        <p14:creationId xmlns:p14="http://schemas.microsoft.com/office/powerpoint/2010/main" val="4002539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a:p>
        </p:txBody>
      </p:sp>
    </p:spTree>
    <p:extLst>
      <p:ext uri="{BB962C8B-B14F-4D97-AF65-F5344CB8AC3E}">
        <p14:creationId xmlns:p14="http://schemas.microsoft.com/office/powerpoint/2010/main" val="15702496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a:p>
        </p:txBody>
      </p:sp>
    </p:spTree>
    <p:extLst>
      <p:ext uri="{BB962C8B-B14F-4D97-AF65-F5344CB8AC3E}">
        <p14:creationId xmlns:p14="http://schemas.microsoft.com/office/powerpoint/2010/main" val="2914997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a:p>
        </p:txBody>
      </p:sp>
    </p:spTree>
    <p:extLst>
      <p:ext uri="{BB962C8B-B14F-4D97-AF65-F5344CB8AC3E}">
        <p14:creationId xmlns:p14="http://schemas.microsoft.com/office/powerpoint/2010/main" val="3529535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a:p>
        </p:txBody>
      </p:sp>
    </p:spTree>
    <p:extLst>
      <p:ext uri="{BB962C8B-B14F-4D97-AF65-F5344CB8AC3E}">
        <p14:creationId xmlns:p14="http://schemas.microsoft.com/office/powerpoint/2010/main" val="23725836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a:p>
        </p:txBody>
      </p:sp>
    </p:spTree>
    <p:extLst>
      <p:ext uri="{BB962C8B-B14F-4D97-AF65-F5344CB8AC3E}">
        <p14:creationId xmlns:p14="http://schemas.microsoft.com/office/powerpoint/2010/main" val="33049382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a:p>
        </p:txBody>
      </p:sp>
    </p:spTree>
    <p:extLst>
      <p:ext uri="{BB962C8B-B14F-4D97-AF65-F5344CB8AC3E}">
        <p14:creationId xmlns:p14="http://schemas.microsoft.com/office/powerpoint/2010/main" val="17677650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a:p>
        </p:txBody>
      </p:sp>
    </p:spTree>
    <p:extLst>
      <p:ext uri="{BB962C8B-B14F-4D97-AF65-F5344CB8AC3E}">
        <p14:creationId xmlns:p14="http://schemas.microsoft.com/office/powerpoint/2010/main" val="1762217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a:p>
        </p:txBody>
      </p:sp>
    </p:spTree>
    <p:extLst>
      <p:ext uri="{BB962C8B-B14F-4D97-AF65-F5344CB8AC3E}">
        <p14:creationId xmlns:p14="http://schemas.microsoft.com/office/powerpoint/2010/main" val="10932025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a:p>
        </p:txBody>
      </p:sp>
    </p:spTree>
    <p:extLst>
      <p:ext uri="{BB962C8B-B14F-4D97-AF65-F5344CB8AC3E}">
        <p14:creationId xmlns:p14="http://schemas.microsoft.com/office/powerpoint/2010/main" val="30590613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a:p>
        </p:txBody>
      </p:sp>
    </p:spTree>
    <p:extLst>
      <p:ext uri="{BB962C8B-B14F-4D97-AF65-F5344CB8AC3E}">
        <p14:creationId xmlns:p14="http://schemas.microsoft.com/office/powerpoint/2010/main" val="1886985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a:p>
        </p:txBody>
      </p:sp>
    </p:spTree>
    <p:extLst>
      <p:ext uri="{BB962C8B-B14F-4D97-AF65-F5344CB8AC3E}">
        <p14:creationId xmlns:p14="http://schemas.microsoft.com/office/powerpoint/2010/main" val="1167100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5/11/25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16009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1020254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5/11/25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306469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5/11/25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98139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5/11/25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730482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5/11/25</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735963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5/11/25</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51620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5/11/25</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15925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5/11/25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835230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5/11/25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92835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5/11/25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3462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5/11/25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8770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883148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b="1" i="0">
                <a:latin typeface="Arial" panose="020B0604020202020204" pitchFamily="34" charset="0"/>
              </a:defRPr>
            </a:lvl1pPr>
          </a:lstStyle>
          <a:p>
            <a:pPr>
              <a:defRPr/>
            </a:pPr>
            <a:fld id="{215CD0A0-433C-F34E-BD83-51702654AD64}" type="datetime1">
              <a:rPr lang="en-US" smtClean="0">
                <a:solidFill>
                  <a:srgbClr val="000000"/>
                </a:solidFill>
              </a:rPr>
              <a:pPr>
                <a:defRPr/>
              </a:pPr>
              <a:t>5/11/25</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009E76-FE5F-F44E-9AEA-2B7C209E378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9639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D102F0E6-BEBB-B841-B166-9BB7D58237B6}" type="datetime1">
              <a:rPr lang="en-US" smtClean="0">
                <a:solidFill>
                  <a:srgbClr val="000000"/>
                </a:solidFill>
              </a:rPr>
              <a:pPr>
                <a:defRPr/>
              </a:pPr>
              <a:t>5/11/25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796FE9-C17F-3D4D-99F4-680DB43724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7713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7413B2D-0F53-D34C-922A-F8A2CFE89CD5}" type="datetime1">
              <a:rPr lang="en-US" smtClean="0">
                <a:solidFill>
                  <a:srgbClr val="000000"/>
                </a:solidFill>
              </a:rPr>
              <a:pPr>
                <a:defRPr/>
              </a:pPr>
              <a:t>5/11/25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D81CA0-64FE-A740-8B43-668E5D35709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1375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92DEBB8-9DCB-9343-A455-8C3A77E1A058}" type="datetime1">
              <a:rPr lang="en-US" smtClean="0">
                <a:solidFill>
                  <a:srgbClr val="000000"/>
                </a:solidFill>
              </a:rPr>
              <a:pPr>
                <a:defRPr/>
              </a:pPr>
              <a:t>5/11/25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CB88D4-27BE-BA40-9D6E-BD298354299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1646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F4797E9D-63DE-414A-8363-C05706E5B051}" type="datetime1">
              <a:rPr lang="en-US" smtClean="0">
                <a:solidFill>
                  <a:srgbClr val="000000"/>
                </a:solidFill>
              </a:rPr>
              <a:pPr>
                <a:defRPr/>
              </a:pPr>
              <a:t>5/11/25</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08D51E-D265-A44A-AA13-F30873A0FDC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6681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1BA5B4F-FC53-4F45-84A6-DAB4BC6E210E}" type="datetime1">
              <a:rPr lang="en-US" smtClean="0">
                <a:solidFill>
                  <a:srgbClr val="000000"/>
                </a:solidFill>
              </a:rPr>
              <a:pPr>
                <a:defRPr/>
              </a:pPr>
              <a:t>5/11/25</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65AFE0-8C85-6E46-95F7-73251F800E5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77379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791AE75-74AB-4042-B1D0-69FE49FECA6B}" type="datetime1">
              <a:rPr lang="en-US" smtClean="0">
                <a:solidFill>
                  <a:srgbClr val="000000"/>
                </a:solidFill>
              </a:rPr>
              <a:pPr>
                <a:defRPr/>
              </a:pPr>
              <a:t>5/11/25</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469526-C79A-EB43-9448-42A4E0F1969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2238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E62E8BD-F2F6-584B-88FC-96D9C1537D4B}" type="datetime1">
              <a:rPr lang="en-US" smtClean="0">
                <a:solidFill>
                  <a:srgbClr val="000000"/>
                </a:solidFill>
              </a:rPr>
              <a:pPr>
                <a:defRPr/>
              </a:pPr>
              <a:t>5/11/25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C98E-AB82-7F4D-AFBF-12B28B8B1A0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096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B228763-04AD-B949-89F5-7C8A910475ED}" type="datetime1">
              <a:rPr lang="en-US" smtClean="0">
                <a:solidFill>
                  <a:srgbClr val="000000"/>
                </a:solidFill>
              </a:rPr>
              <a:pPr>
                <a:defRPr/>
              </a:pPr>
              <a:t>5/11/25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7933B1-D411-094F-BDF1-F5B4A58936D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1950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E9540C9-6D4B-064D-97F1-3FBEA459A9A8}" type="datetime1">
              <a:rPr lang="en-US" smtClean="0">
                <a:solidFill>
                  <a:srgbClr val="000000"/>
                </a:solidFill>
              </a:rPr>
              <a:pPr>
                <a:defRPr/>
              </a:pPr>
              <a:t>5/11/25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91C519-8ED6-5F40-B9F6-FE5C282CA0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00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4202042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323CD22-1C30-3948-A956-3BBF39549ABA}" type="datetime1">
              <a:rPr lang="en-US" smtClean="0">
                <a:solidFill>
                  <a:srgbClr val="000000"/>
                </a:solidFill>
              </a:rPr>
              <a:pPr>
                <a:defRPr/>
              </a:pPr>
              <a:t>5/11/25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9CDA90-990D-564C-8AC3-875E2D19BD2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2081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1889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0032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8635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5061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1361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4943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9716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9518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552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606177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7192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71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2788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a:latin typeface="Arial" panose="020B0604020202020204" pitchFamily="34"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pic>
        <p:nvPicPr>
          <p:cNvPr id="243" name="Picture 319" descr="posbul1a"/>
          <p:cNvPicPr>
            <a:picLocks noChangeAspect="1" noChangeArrowheads="1" noCrop="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b="1" i="0">
                <a:latin typeface="Arial" panose="020B0604020202020204" pitchFamily="34" charset="0"/>
              </a:defRPr>
            </a:lvl1pPr>
          </a:lstStyle>
          <a:p>
            <a:r>
              <a:rPr lang="en-US" dirty="0"/>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23181659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7925415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4003839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28786284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1992571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22025155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275560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718110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10521162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1920288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15873104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6563216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558" name="Group 318">
            <a:extLst>
              <a:ext uri="{FF2B5EF4-FFF2-40B4-BE49-F238E27FC236}">
                <a16:creationId xmlns:a16="http://schemas.microsoft.com/office/drawing/2014/main" id="{6E77938B-F2D9-4B0A-86A0-0B82FB49CE9D}"/>
              </a:ext>
            </a:extLst>
          </p:cNvPr>
          <p:cNvGrpSpPr>
            <a:grpSpLocks/>
          </p:cNvGrpSpPr>
          <p:nvPr/>
        </p:nvGrpSpPr>
        <p:grpSpPr bwMode="auto">
          <a:xfrm>
            <a:off x="0" y="107950"/>
            <a:ext cx="9101138" cy="6750050"/>
            <a:chOff x="0" y="68"/>
            <a:chExt cx="5733" cy="4252"/>
          </a:xfrm>
        </p:grpSpPr>
        <p:grpSp>
          <p:nvGrpSpPr>
            <p:cNvPr id="10553" name="Group 313">
              <a:extLst>
                <a:ext uri="{FF2B5EF4-FFF2-40B4-BE49-F238E27FC236}">
                  <a16:creationId xmlns:a16="http://schemas.microsoft.com/office/drawing/2014/main" id="{F7A8CD6B-96A5-490E-84D6-9927E7DBE0FA}"/>
                </a:ext>
              </a:extLst>
            </p:cNvPr>
            <p:cNvGrpSpPr>
              <a:grpSpLocks/>
            </p:cNvGrpSpPr>
            <p:nvPr/>
          </p:nvGrpSpPr>
          <p:grpSpPr bwMode="auto">
            <a:xfrm>
              <a:off x="0" y="68"/>
              <a:ext cx="5733" cy="4088"/>
              <a:chOff x="0" y="68"/>
              <a:chExt cx="5733" cy="4088"/>
            </a:xfrm>
          </p:grpSpPr>
          <p:grpSp>
            <p:nvGrpSpPr>
              <p:cNvPr id="10552" name="Group 312">
                <a:extLst>
                  <a:ext uri="{FF2B5EF4-FFF2-40B4-BE49-F238E27FC236}">
                    <a16:creationId xmlns:a16="http://schemas.microsoft.com/office/drawing/2014/main" id="{647B8708-5AF3-4E82-9A53-4B9BC2A86029}"/>
                  </a:ext>
                </a:extLst>
              </p:cNvPr>
              <p:cNvGrpSpPr>
                <a:grpSpLocks/>
              </p:cNvGrpSpPr>
              <p:nvPr userDrawn="1"/>
            </p:nvGrpSpPr>
            <p:grpSpPr bwMode="auto">
              <a:xfrm>
                <a:off x="0" y="144"/>
                <a:ext cx="5730" cy="4012"/>
                <a:chOff x="0" y="144"/>
                <a:chExt cx="5730" cy="4012"/>
              </a:xfrm>
            </p:grpSpPr>
            <p:sp>
              <p:nvSpPr>
                <p:cNvPr id="10334" name="Line 94">
                  <a:extLst>
                    <a:ext uri="{FF2B5EF4-FFF2-40B4-BE49-F238E27FC236}">
                      <a16:creationId xmlns:a16="http://schemas.microsoft.com/office/drawing/2014/main" id="{E3483A64-C2A9-497F-A361-668423B4C5B7}"/>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5" name="Line 95">
                  <a:extLst>
                    <a:ext uri="{FF2B5EF4-FFF2-40B4-BE49-F238E27FC236}">
                      <a16:creationId xmlns:a16="http://schemas.microsoft.com/office/drawing/2014/main" id="{842E660A-FE6F-4D26-9F7F-F27D5C4EFC7E}"/>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6" name="Line 96">
                  <a:extLst>
                    <a:ext uri="{FF2B5EF4-FFF2-40B4-BE49-F238E27FC236}">
                      <a16:creationId xmlns:a16="http://schemas.microsoft.com/office/drawing/2014/main" id="{A91876F7-7F1C-437D-AECA-3269DB9C6BE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7" name="Line 97">
                  <a:extLst>
                    <a:ext uri="{FF2B5EF4-FFF2-40B4-BE49-F238E27FC236}">
                      <a16:creationId xmlns:a16="http://schemas.microsoft.com/office/drawing/2014/main" id="{A8BF0116-4664-4798-B192-0CD9A5E66F9C}"/>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8" name="Line 98">
                  <a:extLst>
                    <a:ext uri="{FF2B5EF4-FFF2-40B4-BE49-F238E27FC236}">
                      <a16:creationId xmlns:a16="http://schemas.microsoft.com/office/drawing/2014/main" id="{C8ECC61D-138B-475E-A7A5-27E46B7F9ECC}"/>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9" name="Line 99">
                  <a:extLst>
                    <a:ext uri="{FF2B5EF4-FFF2-40B4-BE49-F238E27FC236}">
                      <a16:creationId xmlns:a16="http://schemas.microsoft.com/office/drawing/2014/main" id="{CAF6E935-F8F6-42A5-832F-CE12E6414C6E}"/>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0" name="Line 100">
                  <a:extLst>
                    <a:ext uri="{FF2B5EF4-FFF2-40B4-BE49-F238E27FC236}">
                      <a16:creationId xmlns:a16="http://schemas.microsoft.com/office/drawing/2014/main" id="{B10E8567-80A5-4030-89EE-133BCF577D1C}"/>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1" name="Line 101">
                  <a:extLst>
                    <a:ext uri="{FF2B5EF4-FFF2-40B4-BE49-F238E27FC236}">
                      <a16:creationId xmlns:a16="http://schemas.microsoft.com/office/drawing/2014/main" id="{2B6DE439-FBF3-48CC-A893-25B6EAD61E06}"/>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nvGrpSpPr>
                <p:cNvPr id="10551" name="Group 311">
                  <a:extLst>
                    <a:ext uri="{FF2B5EF4-FFF2-40B4-BE49-F238E27FC236}">
                      <a16:creationId xmlns:a16="http://schemas.microsoft.com/office/drawing/2014/main" id="{AD3EA488-C65F-4DA4-9DB5-A09D255ADE88}"/>
                    </a:ext>
                  </a:extLst>
                </p:cNvPr>
                <p:cNvGrpSpPr>
                  <a:grpSpLocks/>
                </p:cNvGrpSpPr>
                <p:nvPr userDrawn="1"/>
              </p:nvGrpSpPr>
              <p:grpSpPr bwMode="auto">
                <a:xfrm>
                  <a:off x="483" y="144"/>
                  <a:ext cx="975" cy="4012"/>
                  <a:chOff x="483" y="144"/>
                  <a:chExt cx="975" cy="4012"/>
                </a:xfrm>
              </p:grpSpPr>
              <p:grpSp>
                <p:nvGrpSpPr>
                  <p:cNvPr id="10545" name="Group 305">
                    <a:extLst>
                      <a:ext uri="{FF2B5EF4-FFF2-40B4-BE49-F238E27FC236}">
                        <a16:creationId xmlns:a16="http://schemas.microsoft.com/office/drawing/2014/main" id="{6E7235F1-A475-4062-B6C9-A4D02CC1105D}"/>
                      </a:ext>
                    </a:extLst>
                  </p:cNvPr>
                  <p:cNvGrpSpPr>
                    <a:grpSpLocks/>
                  </p:cNvGrpSpPr>
                  <p:nvPr userDrawn="1"/>
                </p:nvGrpSpPr>
                <p:grpSpPr bwMode="auto">
                  <a:xfrm>
                    <a:off x="483" y="144"/>
                    <a:ext cx="975" cy="947"/>
                    <a:chOff x="483" y="144"/>
                    <a:chExt cx="975" cy="947"/>
                  </a:xfrm>
                </p:grpSpPr>
                <p:sp>
                  <p:nvSpPr>
                    <p:cNvPr id="10344" name="Line 104">
                      <a:extLst>
                        <a:ext uri="{FF2B5EF4-FFF2-40B4-BE49-F238E27FC236}">
                          <a16:creationId xmlns:a16="http://schemas.microsoft.com/office/drawing/2014/main" id="{2CF034AC-E22A-4534-A77F-A4FE0A2F1E0F}"/>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5" name="Line 105">
                      <a:extLst>
                        <a:ext uri="{FF2B5EF4-FFF2-40B4-BE49-F238E27FC236}">
                          <a16:creationId xmlns:a16="http://schemas.microsoft.com/office/drawing/2014/main" id="{CE9D6691-6FC8-412C-97C6-E625E0A9FC26}"/>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6" name="Line 106">
                      <a:extLst>
                        <a:ext uri="{FF2B5EF4-FFF2-40B4-BE49-F238E27FC236}">
                          <a16:creationId xmlns:a16="http://schemas.microsoft.com/office/drawing/2014/main" id="{5E062041-E0A9-4BAD-8BA5-30752271278C}"/>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7" name="Line 107">
                      <a:extLst>
                        <a:ext uri="{FF2B5EF4-FFF2-40B4-BE49-F238E27FC236}">
                          <a16:creationId xmlns:a16="http://schemas.microsoft.com/office/drawing/2014/main" id="{3F89FB12-3933-4ED7-8AA5-7FD9ED914BD2}"/>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8" name="Line 108">
                      <a:extLst>
                        <a:ext uri="{FF2B5EF4-FFF2-40B4-BE49-F238E27FC236}">
                          <a16:creationId xmlns:a16="http://schemas.microsoft.com/office/drawing/2014/main" id="{FFF99C16-65E2-41A7-8329-C7B5942EF6AD}"/>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9" name="Line 109">
                      <a:extLst>
                        <a:ext uri="{FF2B5EF4-FFF2-40B4-BE49-F238E27FC236}">
                          <a16:creationId xmlns:a16="http://schemas.microsoft.com/office/drawing/2014/main" id="{0F58C031-0A1D-46B2-809F-4CBC6E83326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0" name="Line 110">
                      <a:extLst>
                        <a:ext uri="{FF2B5EF4-FFF2-40B4-BE49-F238E27FC236}">
                          <a16:creationId xmlns:a16="http://schemas.microsoft.com/office/drawing/2014/main" id="{C571084F-DD36-42EA-B4B4-A3050CB9F983}"/>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1" name="Line 111">
                      <a:extLst>
                        <a:ext uri="{FF2B5EF4-FFF2-40B4-BE49-F238E27FC236}">
                          <a16:creationId xmlns:a16="http://schemas.microsoft.com/office/drawing/2014/main" id="{DE208F5D-B99F-484E-BE5B-43AB9B0B8D81}"/>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52" name="Group 112">
                    <a:extLst>
                      <a:ext uri="{FF2B5EF4-FFF2-40B4-BE49-F238E27FC236}">
                        <a16:creationId xmlns:a16="http://schemas.microsoft.com/office/drawing/2014/main" id="{87222DD1-167D-42CB-91C1-A2D63B5A82F1}"/>
                      </a:ext>
                    </a:extLst>
                  </p:cNvPr>
                  <p:cNvGrpSpPr>
                    <a:grpSpLocks/>
                  </p:cNvGrpSpPr>
                  <p:nvPr/>
                </p:nvGrpSpPr>
                <p:grpSpPr bwMode="auto">
                  <a:xfrm>
                    <a:off x="483" y="1166"/>
                    <a:ext cx="975" cy="947"/>
                    <a:chOff x="288" y="528"/>
                    <a:chExt cx="1680" cy="1632"/>
                  </a:xfrm>
                </p:grpSpPr>
                <p:sp>
                  <p:nvSpPr>
                    <p:cNvPr id="10353" name="Line 113">
                      <a:extLst>
                        <a:ext uri="{FF2B5EF4-FFF2-40B4-BE49-F238E27FC236}">
                          <a16:creationId xmlns:a16="http://schemas.microsoft.com/office/drawing/2014/main" id="{B0D845D1-E498-40C5-A572-A52146A3FF8D}"/>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4" name="Line 114">
                      <a:extLst>
                        <a:ext uri="{FF2B5EF4-FFF2-40B4-BE49-F238E27FC236}">
                          <a16:creationId xmlns:a16="http://schemas.microsoft.com/office/drawing/2014/main" id="{F37853B8-BE6C-4006-B919-4485F1FBA7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5" name="Line 115">
                      <a:extLst>
                        <a:ext uri="{FF2B5EF4-FFF2-40B4-BE49-F238E27FC236}">
                          <a16:creationId xmlns:a16="http://schemas.microsoft.com/office/drawing/2014/main" id="{AE65F6AB-9744-4E7B-A0BD-D18CC9D8362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6" name="Line 116">
                      <a:extLst>
                        <a:ext uri="{FF2B5EF4-FFF2-40B4-BE49-F238E27FC236}">
                          <a16:creationId xmlns:a16="http://schemas.microsoft.com/office/drawing/2014/main" id="{7A0D39C3-86C0-44B1-A2CE-53AB7175D4C7}"/>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7" name="Line 117">
                      <a:extLst>
                        <a:ext uri="{FF2B5EF4-FFF2-40B4-BE49-F238E27FC236}">
                          <a16:creationId xmlns:a16="http://schemas.microsoft.com/office/drawing/2014/main" id="{EACA80B1-3E43-46E4-8D8B-1F97A672DFB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8" name="Line 118">
                      <a:extLst>
                        <a:ext uri="{FF2B5EF4-FFF2-40B4-BE49-F238E27FC236}">
                          <a16:creationId xmlns:a16="http://schemas.microsoft.com/office/drawing/2014/main" id="{5ED88836-25A3-4235-B801-673039F48DBA}"/>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9" name="Line 119">
                      <a:extLst>
                        <a:ext uri="{FF2B5EF4-FFF2-40B4-BE49-F238E27FC236}">
                          <a16:creationId xmlns:a16="http://schemas.microsoft.com/office/drawing/2014/main" id="{33E0C672-478B-4B97-85F8-651BA3AB70F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0" name="Line 120">
                      <a:extLst>
                        <a:ext uri="{FF2B5EF4-FFF2-40B4-BE49-F238E27FC236}">
                          <a16:creationId xmlns:a16="http://schemas.microsoft.com/office/drawing/2014/main" id="{08904B56-7187-4374-AAB5-E0C33765DD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61" name="Group 121">
                    <a:extLst>
                      <a:ext uri="{FF2B5EF4-FFF2-40B4-BE49-F238E27FC236}">
                        <a16:creationId xmlns:a16="http://schemas.microsoft.com/office/drawing/2014/main" id="{EE92C951-26F3-4914-9B95-666AB6D23B69}"/>
                      </a:ext>
                    </a:extLst>
                  </p:cNvPr>
                  <p:cNvGrpSpPr>
                    <a:grpSpLocks/>
                  </p:cNvGrpSpPr>
                  <p:nvPr/>
                </p:nvGrpSpPr>
                <p:grpSpPr bwMode="auto">
                  <a:xfrm>
                    <a:off x="483" y="2187"/>
                    <a:ext cx="975" cy="947"/>
                    <a:chOff x="288" y="528"/>
                    <a:chExt cx="1680" cy="1632"/>
                  </a:xfrm>
                </p:grpSpPr>
                <p:sp>
                  <p:nvSpPr>
                    <p:cNvPr id="10362" name="Line 122">
                      <a:extLst>
                        <a:ext uri="{FF2B5EF4-FFF2-40B4-BE49-F238E27FC236}">
                          <a16:creationId xmlns:a16="http://schemas.microsoft.com/office/drawing/2014/main" id="{1146F672-FE7A-429F-8847-B7E3E6E7AAC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3" name="Line 123">
                      <a:extLst>
                        <a:ext uri="{FF2B5EF4-FFF2-40B4-BE49-F238E27FC236}">
                          <a16:creationId xmlns:a16="http://schemas.microsoft.com/office/drawing/2014/main" id="{911B9F07-F0EC-4A77-B93B-809307CFD2F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4" name="Line 124">
                      <a:extLst>
                        <a:ext uri="{FF2B5EF4-FFF2-40B4-BE49-F238E27FC236}">
                          <a16:creationId xmlns:a16="http://schemas.microsoft.com/office/drawing/2014/main" id="{576D9119-90A3-4415-8964-4531907E374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5" name="Line 125">
                      <a:extLst>
                        <a:ext uri="{FF2B5EF4-FFF2-40B4-BE49-F238E27FC236}">
                          <a16:creationId xmlns:a16="http://schemas.microsoft.com/office/drawing/2014/main" id="{96503355-DCD1-421B-BCB0-A1AAC63481FC}"/>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6" name="Line 126">
                      <a:extLst>
                        <a:ext uri="{FF2B5EF4-FFF2-40B4-BE49-F238E27FC236}">
                          <a16:creationId xmlns:a16="http://schemas.microsoft.com/office/drawing/2014/main" id="{830B148F-051F-44F7-B459-F03EBBDACE7A}"/>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7" name="Line 127">
                      <a:extLst>
                        <a:ext uri="{FF2B5EF4-FFF2-40B4-BE49-F238E27FC236}">
                          <a16:creationId xmlns:a16="http://schemas.microsoft.com/office/drawing/2014/main" id="{D33A8D5D-3422-4E88-8A0F-A9B9FF50866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8" name="Line 128">
                      <a:extLst>
                        <a:ext uri="{FF2B5EF4-FFF2-40B4-BE49-F238E27FC236}">
                          <a16:creationId xmlns:a16="http://schemas.microsoft.com/office/drawing/2014/main" id="{99677442-1412-449A-B0EC-441955A9DEEC}"/>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9" name="Line 129">
                      <a:extLst>
                        <a:ext uri="{FF2B5EF4-FFF2-40B4-BE49-F238E27FC236}">
                          <a16:creationId xmlns:a16="http://schemas.microsoft.com/office/drawing/2014/main" id="{6684191E-2815-4361-A1A9-866969BE210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70" name="Group 130">
                    <a:extLst>
                      <a:ext uri="{FF2B5EF4-FFF2-40B4-BE49-F238E27FC236}">
                        <a16:creationId xmlns:a16="http://schemas.microsoft.com/office/drawing/2014/main" id="{D7DFD4BB-AEFA-4CAC-B69C-3BD6007FC06E}"/>
                      </a:ext>
                    </a:extLst>
                  </p:cNvPr>
                  <p:cNvGrpSpPr>
                    <a:grpSpLocks/>
                  </p:cNvGrpSpPr>
                  <p:nvPr/>
                </p:nvGrpSpPr>
                <p:grpSpPr bwMode="auto">
                  <a:xfrm>
                    <a:off x="483" y="3209"/>
                    <a:ext cx="975" cy="947"/>
                    <a:chOff x="288" y="528"/>
                    <a:chExt cx="1680" cy="1632"/>
                  </a:xfrm>
                </p:grpSpPr>
                <p:sp>
                  <p:nvSpPr>
                    <p:cNvPr id="10371" name="Line 131">
                      <a:extLst>
                        <a:ext uri="{FF2B5EF4-FFF2-40B4-BE49-F238E27FC236}">
                          <a16:creationId xmlns:a16="http://schemas.microsoft.com/office/drawing/2014/main" id="{56E39111-2E96-4AA7-97B6-15243F71A8F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2" name="Line 132">
                      <a:extLst>
                        <a:ext uri="{FF2B5EF4-FFF2-40B4-BE49-F238E27FC236}">
                          <a16:creationId xmlns:a16="http://schemas.microsoft.com/office/drawing/2014/main" id="{BDFD52C7-984A-480A-9647-7590D6C956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3" name="Line 133">
                      <a:extLst>
                        <a:ext uri="{FF2B5EF4-FFF2-40B4-BE49-F238E27FC236}">
                          <a16:creationId xmlns:a16="http://schemas.microsoft.com/office/drawing/2014/main" id="{B62DE4B3-4E5B-4429-9F89-9D577AF1EE01}"/>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4" name="Line 134">
                      <a:extLst>
                        <a:ext uri="{FF2B5EF4-FFF2-40B4-BE49-F238E27FC236}">
                          <a16:creationId xmlns:a16="http://schemas.microsoft.com/office/drawing/2014/main" id="{0D63EA94-A6EF-43BF-BBC9-6FC8C39CED91}"/>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5" name="Line 135">
                      <a:extLst>
                        <a:ext uri="{FF2B5EF4-FFF2-40B4-BE49-F238E27FC236}">
                          <a16:creationId xmlns:a16="http://schemas.microsoft.com/office/drawing/2014/main" id="{78954D4A-5776-40A3-848D-3E0A3EEABAAB}"/>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6" name="Line 136">
                      <a:extLst>
                        <a:ext uri="{FF2B5EF4-FFF2-40B4-BE49-F238E27FC236}">
                          <a16:creationId xmlns:a16="http://schemas.microsoft.com/office/drawing/2014/main" id="{D55AFA8C-3B49-4CC1-B0AA-DD6A1461AD8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7" name="Line 137">
                      <a:extLst>
                        <a:ext uri="{FF2B5EF4-FFF2-40B4-BE49-F238E27FC236}">
                          <a16:creationId xmlns:a16="http://schemas.microsoft.com/office/drawing/2014/main" id="{9EBA743E-B5D1-48D4-81CD-865E4D782E6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8" name="Line 138">
                      <a:extLst>
                        <a:ext uri="{FF2B5EF4-FFF2-40B4-BE49-F238E27FC236}">
                          <a16:creationId xmlns:a16="http://schemas.microsoft.com/office/drawing/2014/main" id="{A0BC6A7E-7D02-491D-ACBC-0EB2D37BFD3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50" name="Group 310">
                  <a:extLst>
                    <a:ext uri="{FF2B5EF4-FFF2-40B4-BE49-F238E27FC236}">
                      <a16:creationId xmlns:a16="http://schemas.microsoft.com/office/drawing/2014/main" id="{26887E10-28BF-40D9-80DD-93D638A75171}"/>
                    </a:ext>
                  </a:extLst>
                </p:cNvPr>
                <p:cNvGrpSpPr>
                  <a:grpSpLocks/>
                </p:cNvGrpSpPr>
                <p:nvPr userDrawn="1"/>
              </p:nvGrpSpPr>
              <p:grpSpPr bwMode="auto">
                <a:xfrm>
                  <a:off x="1551" y="144"/>
                  <a:ext cx="975" cy="4012"/>
                  <a:chOff x="1551" y="144"/>
                  <a:chExt cx="975" cy="4012"/>
                </a:xfrm>
              </p:grpSpPr>
              <p:grpSp>
                <p:nvGrpSpPr>
                  <p:cNvPr id="10544" name="Group 304">
                    <a:extLst>
                      <a:ext uri="{FF2B5EF4-FFF2-40B4-BE49-F238E27FC236}">
                        <a16:creationId xmlns:a16="http://schemas.microsoft.com/office/drawing/2014/main" id="{5DF4D4A2-A9A3-43C9-8697-BE5CE1020E9A}"/>
                      </a:ext>
                    </a:extLst>
                  </p:cNvPr>
                  <p:cNvGrpSpPr>
                    <a:grpSpLocks/>
                  </p:cNvGrpSpPr>
                  <p:nvPr userDrawn="1"/>
                </p:nvGrpSpPr>
                <p:grpSpPr bwMode="auto">
                  <a:xfrm>
                    <a:off x="1551" y="144"/>
                    <a:ext cx="975" cy="947"/>
                    <a:chOff x="1551" y="144"/>
                    <a:chExt cx="975" cy="947"/>
                  </a:xfrm>
                </p:grpSpPr>
                <p:sp>
                  <p:nvSpPr>
                    <p:cNvPr id="10381" name="Line 141">
                      <a:extLst>
                        <a:ext uri="{FF2B5EF4-FFF2-40B4-BE49-F238E27FC236}">
                          <a16:creationId xmlns:a16="http://schemas.microsoft.com/office/drawing/2014/main" id="{2BC8EB49-9ABA-46DF-BE24-F153EF03B2FD}"/>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2" name="Line 142">
                      <a:extLst>
                        <a:ext uri="{FF2B5EF4-FFF2-40B4-BE49-F238E27FC236}">
                          <a16:creationId xmlns:a16="http://schemas.microsoft.com/office/drawing/2014/main" id="{CC14631A-DF5C-4640-B1B4-FAD265033CA1}"/>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3" name="Line 143">
                      <a:extLst>
                        <a:ext uri="{FF2B5EF4-FFF2-40B4-BE49-F238E27FC236}">
                          <a16:creationId xmlns:a16="http://schemas.microsoft.com/office/drawing/2014/main" id="{8B9C9312-EDAB-44F3-9963-93C4CB8CE38A}"/>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4" name="Line 144">
                      <a:extLst>
                        <a:ext uri="{FF2B5EF4-FFF2-40B4-BE49-F238E27FC236}">
                          <a16:creationId xmlns:a16="http://schemas.microsoft.com/office/drawing/2014/main" id="{F395159F-1FE3-49B3-9463-5B04E72F3002}"/>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5" name="Line 145">
                      <a:extLst>
                        <a:ext uri="{FF2B5EF4-FFF2-40B4-BE49-F238E27FC236}">
                          <a16:creationId xmlns:a16="http://schemas.microsoft.com/office/drawing/2014/main" id="{49E69DB7-C3A5-4B57-8ABF-3054632FC455}"/>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6" name="Line 146">
                      <a:extLst>
                        <a:ext uri="{FF2B5EF4-FFF2-40B4-BE49-F238E27FC236}">
                          <a16:creationId xmlns:a16="http://schemas.microsoft.com/office/drawing/2014/main" id="{FA402205-25DC-492D-A3CB-D4592A8EC43E}"/>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7" name="Line 147">
                      <a:extLst>
                        <a:ext uri="{FF2B5EF4-FFF2-40B4-BE49-F238E27FC236}">
                          <a16:creationId xmlns:a16="http://schemas.microsoft.com/office/drawing/2014/main" id="{CD91B044-604D-4F3F-9DF0-FE12717BEE53}"/>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8" name="Line 148">
                      <a:extLst>
                        <a:ext uri="{FF2B5EF4-FFF2-40B4-BE49-F238E27FC236}">
                          <a16:creationId xmlns:a16="http://schemas.microsoft.com/office/drawing/2014/main" id="{303E9145-0E7F-4ED8-A0EA-23A48BCAC1E0}"/>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89" name="Group 149">
                    <a:extLst>
                      <a:ext uri="{FF2B5EF4-FFF2-40B4-BE49-F238E27FC236}">
                        <a16:creationId xmlns:a16="http://schemas.microsoft.com/office/drawing/2014/main" id="{64D26534-00FE-4627-BC06-DE175934FF3E}"/>
                      </a:ext>
                    </a:extLst>
                  </p:cNvPr>
                  <p:cNvGrpSpPr>
                    <a:grpSpLocks/>
                  </p:cNvGrpSpPr>
                  <p:nvPr/>
                </p:nvGrpSpPr>
                <p:grpSpPr bwMode="auto">
                  <a:xfrm>
                    <a:off x="1551" y="1166"/>
                    <a:ext cx="975" cy="947"/>
                    <a:chOff x="288" y="528"/>
                    <a:chExt cx="1680" cy="1632"/>
                  </a:xfrm>
                </p:grpSpPr>
                <p:sp>
                  <p:nvSpPr>
                    <p:cNvPr id="10390" name="Line 150">
                      <a:extLst>
                        <a:ext uri="{FF2B5EF4-FFF2-40B4-BE49-F238E27FC236}">
                          <a16:creationId xmlns:a16="http://schemas.microsoft.com/office/drawing/2014/main" id="{13C6ACEA-93B7-4947-A8E1-908E77178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1" name="Line 151">
                      <a:extLst>
                        <a:ext uri="{FF2B5EF4-FFF2-40B4-BE49-F238E27FC236}">
                          <a16:creationId xmlns:a16="http://schemas.microsoft.com/office/drawing/2014/main" id="{5F8D17FC-251A-4CC2-BE14-E76126CE1F7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2" name="Line 152">
                      <a:extLst>
                        <a:ext uri="{FF2B5EF4-FFF2-40B4-BE49-F238E27FC236}">
                          <a16:creationId xmlns:a16="http://schemas.microsoft.com/office/drawing/2014/main" id="{C17DDAF4-17BC-4170-9A44-B7ABD23DF6A0}"/>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3" name="Line 153">
                      <a:extLst>
                        <a:ext uri="{FF2B5EF4-FFF2-40B4-BE49-F238E27FC236}">
                          <a16:creationId xmlns:a16="http://schemas.microsoft.com/office/drawing/2014/main" id="{0D0B66C5-76B4-4068-94D4-A6D9DD2EEB0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4" name="Line 154">
                      <a:extLst>
                        <a:ext uri="{FF2B5EF4-FFF2-40B4-BE49-F238E27FC236}">
                          <a16:creationId xmlns:a16="http://schemas.microsoft.com/office/drawing/2014/main" id="{84FA9571-D279-4B8C-9A3D-32CE8CD3B0D4}"/>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5" name="Line 155">
                      <a:extLst>
                        <a:ext uri="{FF2B5EF4-FFF2-40B4-BE49-F238E27FC236}">
                          <a16:creationId xmlns:a16="http://schemas.microsoft.com/office/drawing/2014/main" id="{A59A27A5-2A67-4F22-9FC4-A8C9443356A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6" name="Line 156">
                      <a:extLst>
                        <a:ext uri="{FF2B5EF4-FFF2-40B4-BE49-F238E27FC236}">
                          <a16:creationId xmlns:a16="http://schemas.microsoft.com/office/drawing/2014/main" id="{6D73EDC5-F530-442D-990B-6C790667AFE8}"/>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7" name="Line 157">
                      <a:extLst>
                        <a:ext uri="{FF2B5EF4-FFF2-40B4-BE49-F238E27FC236}">
                          <a16:creationId xmlns:a16="http://schemas.microsoft.com/office/drawing/2014/main" id="{9A7F7D98-CCFB-40E5-9803-189C3442060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98" name="Group 158">
                    <a:extLst>
                      <a:ext uri="{FF2B5EF4-FFF2-40B4-BE49-F238E27FC236}">
                        <a16:creationId xmlns:a16="http://schemas.microsoft.com/office/drawing/2014/main" id="{E6D9690C-C50C-4D63-8F99-FC87CCD085E6}"/>
                      </a:ext>
                    </a:extLst>
                  </p:cNvPr>
                  <p:cNvGrpSpPr>
                    <a:grpSpLocks/>
                  </p:cNvGrpSpPr>
                  <p:nvPr/>
                </p:nvGrpSpPr>
                <p:grpSpPr bwMode="auto">
                  <a:xfrm>
                    <a:off x="1551" y="2187"/>
                    <a:ext cx="975" cy="947"/>
                    <a:chOff x="288" y="528"/>
                    <a:chExt cx="1680" cy="1632"/>
                  </a:xfrm>
                </p:grpSpPr>
                <p:sp>
                  <p:nvSpPr>
                    <p:cNvPr id="10399" name="Line 159">
                      <a:extLst>
                        <a:ext uri="{FF2B5EF4-FFF2-40B4-BE49-F238E27FC236}">
                          <a16:creationId xmlns:a16="http://schemas.microsoft.com/office/drawing/2014/main" id="{91DA85D9-AF94-49E9-81A9-FB90E0A50CFA}"/>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0" name="Line 160">
                      <a:extLst>
                        <a:ext uri="{FF2B5EF4-FFF2-40B4-BE49-F238E27FC236}">
                          <a16:creationId xmlns:a16="http://schemas.microsoft.com/office/drawing/2014/main" id="{407583A0-0D9C-41D0-8C96-CE3B24B7BFD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1" name="Line 161">
                      <a:extLst>
                        <a:ext uri="{FF2B5EF4-FFF2-40B4-BE49-F238E27FC236}">
                          <a16:creationId xmlns:a16="http://schemas.microsoft.com/office/drawing/2014/main" id="{BE3327DE-22B6-4E3B-BAEE-B632DCA224B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2" name="Line 162">
                      <a:extLst>
                        <a:ext uri="{FF2B5EF4-FFF2-40B4-BE49-F238E27FC236}">
                          <a16:creationId xmlns:a16="http://schemas.microsoft.com/office/drawing/2014/main" id="{E8E12B65-F2DD-49C8-94DD-C938E92E392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3" name="Line 163">
                      <a:extLst>
                        <a:ext uri="{FF2B5EF4-FFF2-40B4-BE49-F238E27FC236}">
                          <a16:creationId xmlns:a16="http://schemas.microsoft.com/office/drawing/2014/main" id="{8BA37DFE-8CD1-441C-8B45-48333DE275D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4" name="Line 164">
                      <a:extLst>
                        <a:ext uri="{FF2B5EF4-FFF2-40B4-BE49-F238E27FC236}">
                          <a16:creationId xmlns:a16="http://schemas.microsoft.com/office/drawing/2014/main" id="{26A06B19-A913-4000-B0BB-EBE8937A69B5}"/>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5" name="Line 165">
                      <a:extLst>
                        <a:ext uri="{FF2B5EF4-FFF2-40B4-BE49-F238E27FC236}">
                          <a16:creationId xmlns:a16="http://schemas.microsoft.com/office/drawing/2014/main" id="{7B62A955-78C7-40C0-A8DF-AC45C6FD5FA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6" name="Line 166">
                      <a:extLst>
                        <a:ext uri="{FF2B5EF4-FFF2-40B4-BE49-F238E27FC236}">
                          <a16:creationId xmlns:a16="http://schemas.microsoft.com/office/drawing/2014/main" id="{D012AA9C-6CF8-49E9-B26E-5A94A5C2AB9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07" name="Group 167">
                    <a:extLst>
                      <a:ext uri="{FF2B5EF4-FFF2-40B4-BE49-F238E27FC236}">
                        <a16:creationId xmlns:a16="http://schemas.microsoft.com/office/drawing/2014/main" id="{E06FA899-51FD-49B3-B8ED-8B89E51CCF51}"/>
                      </a:ext>
                    </a:extLst>
                  </p:cNvPr>
                  <p:cNvGrpSpPr>
                    <a:grpSpLocks/>
                  </p:cNvGrpSpPr>
                  <p:nvPr/>
                </p:nvGrpSpPr>
                <p:grpSpPr bwMode="auto">
                  <a:xfrm>
                    <a:off x="1551" y="3209"/>
                    <a:ext cx="975" cy="947"/>
                    <a:chOff x="288" y="528"/>
                    <a:chExt cx="1680" cy="1632"/>
                  </a:xfrm>
                </p:grpSpPr>
                <p:sp>
                  <p:nvSpPr>
                    <p:cNvPr id="10408" name="Line 168">
                      <a:extLst>
                        <a:ext uri="{FF2B5EF4-FFF2-40B4-BE49-F238E27FC236}">
                          <a16:creationId xmlns:a16="http://schemas.microsoft.com/office/drawing/2014/main" id="{81501B83-3E4E-443D-BCCC-3F9EB25CEAE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9" name="Line 169">
                      <a:extLst>
                        <a:ext uri="{FF2B5EF4-FFF2-40B4-BE49-F238E27FC236}">
                          <a16:creationId xmlns:a16="http://schemas.microsoft.com/office/drawing/2014/main" id="{5683981D-8D80-4AA4-B752-C68F8CE46BA5}"/>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0" name="Line 170">
                      <a:extLst>
                        <a:ext uri="{FF2B5EF4-FFF2-40B4-BE49-F238E27FC236}">
                          <a16:creationId xmlns:a16="http://schemas.microsoft.com/office/drawing/2014/main" id="{CE29C956-8361-4ABA-8F3C-EC3008ED8E35}"/>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1" name="Line 171">
                      <a:extLst>
                        <a:ext uri="{FF2B5EF4-FFF2-40B4-BE49-F238E27FC236}">
                          <a16:creationId xmlns:a16="http://schemas.microsoft.com/office/drawing/2014/main" id="{F542FD0B-DBEF-47C5-ADCC-4AFE6EEEAC4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2" name="Line 172">
                      <a:extLst>
                        <a:ext uri="{FF2B5EF4-FFF2-40B4-BE49-F238E27FC236}">
                          <a16:creationId xmlns:a16="http://schemas.microsoft.com/office/drawing/2014/main" id="{40B0D2D1-E5E2-4766-ADD8-A4759FCA37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3" name="Line 173">
                      <a:extLst>
                        <a:ext uri="{FF2B5EF4-FFF2-40B4-BE49-F238E27FC236}">
                          <a16:creationId xmlns:a16="http://schemas.microsoft.com/office/drawing/2014/main" id="{D6678F1B-C68E-4C0A-8CD0-CAEE540051C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4" name="Line 174">
                      <a:extLst>
                        <a:ext uri="{FF2B5EF4-FFF2-40B4-BE49-F238E27FC236}">
                          <a16:creationId xmlns:a16="http://schemas.microsoft.com/office/drawing/2014/main" id="{C9856359-49B4-4D47-BE22-85DEF55862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5" name="Line 175">
                      <a:extLst>
                        <a:ext uri="{FF2B5EF4-FFF2-40B4-BE49-F238E27FC236}">
                          <a16:creationId xmlns:a16="http://schemas.microsoft.com/office/drawing/2014/main" id="{E6D3AE20-4E40-47E5-A491-7A364B8E4ECA}"/>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9" name="Group 309">
                  <a:extLst>
                    <a:ext uri="{FF2B5EF4-FFF2-40B4-BE49-F238E27FC236}">
                      <a16:creationId xmlns:a16="http://schemas.microsoft.com/office/drawing/2014/main" id="{607DF52A-5CFF-4F14-992B-8796108E3E7B}"/>
                    </a:ext>
                  </a:extLst>
                </p:cNvPr>
                <p:cNvGrpSpPr>
                  <a:grpSpLocks/>
                </p:cNvGrpSpPr>
                <p:nvPr userDrawn="1"/>
              </p:nvGrpSpPr>
              <p:grpSpPr bwMode="auto">
                <a:xfrm>
                  <a:off x="2619" y="144"/>
                  <a:ext cx="975" cy="4012"/>
                  <a:chOff x="2619" y="144"/>
                  <a:chExt cx="975" cy="4012"/>
                </a:xfrm>
              </p:grpSpPr>
              <p:grpSp>
                <p:nvGrpSpPr>
                  <p:cNvPr id="10543" name="Group 303">
                    <a:extLst>
                      <a:ext uri="{FF2B5EF4-FFF2-40B4-BE49-F238E27FC236}">
                        <a16:creationId xmlns:a16="http://schemas.microsoft.com/office/drawing/2014/main" id="{9731884C-12CB-40A5-B4FB-FE741EC6ADFF}"/>
                      </a:ext>
                    </a:extLst>
                  </p:cNvPr>
                  <p:cNvGrpSpPr>
                    <a:grpSpLocks/>
                  </p:cNvGrpSpPr>
                  <p:nvPr userDrawn="1"/>
                </p:nvGrpSpPr>
                <p:grpSpPr bwMode="auto">
                  <a:xfrm>
                    <a:off x="2619" y="144"/>
                    <a:ext cx="975" cy="947"/>
                    <a:chOff x="2619" y="144"/>
                    <a:chExt cx="975" cy="947"/>
                  </a:xfrm>
                </p:grpSpPr>
                <p:sp>
                  <p:nvSpPr>
                    <p:cNvPr id="10418" name="Line 178">
                      <a:extLst>
                        <a:ext uri="{FF2B5EF4-FFF2-40B4-BE49-F238E27FC236}">
                          <a16:creationId xmlns:a16="http://schemas.microsoft.com/office/drawing/2014/main" id="{EC0A5CEA-5268-41C5-BDE3-3D001CA66BE7}"/>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9" name="Line 179">
                      <a:extLst>
                        <a:ext uri="{FF2B5EF4-FFF2-40B4-BE49-F238E27FC236}">
                          <a16:creationId xmlns:a16="http://schemas.microsoft.com/office/drawing/2014/main" id="{F8D45FD7-DABC-4299-A9A6-DCC894142F4B}"/>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0" name="Line 180">
                      <a:extLst>
                        <a:ext uri="{FF2B5EF4-FFF2-40B4-BE49-F238E27FC236}">
                          <a16:creationId xmlns:a16="http://schemas.microsoft.com/office/drawing/2014/main" id="{4D798D5C-F505-4D68-84AF-B9AB134B4F79}"/>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1" name="Line 181">
                      <a:extLst>
                        <a:ext uri="{FF2B5EF4-FFF2-40B4-BE49-F238E27FC236}">
                          <a16:creationId xmlns:a16="http://schemas.microsoft.com/office/drawing/2014/main" id="{3E552C62-5253-435D-976D-3F2F95D2B638}"/>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2" name="Line 182">
                      <a:extLst>
                        <a:ext uri="{FF2B5EF4-FFF2-40B4-BE49-F238E27FC236}">
                          <a16:creationId xmlns:a16="http://schemas.microsoft.com/office/drawing/2014/main" id="{8B283FB1-E343-470D-8B1C-419A4976B3D5}"/>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3" name="Line 183">
                      <a:extLst>
                        <a:ext uri="{FF2B5EF4-FFF2-40B4-BE49-F238E27FC236}">
                          <a16:creationId xmlns:a16="http://schemas.microsoft.com/office/drawing/2014/main" id="{47F7955A-D313-4366-B42C-8FD34770B788}"/>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4" name="Line 184">
                      <a:extLst>
                        <a:ext uri="{FF2B5EF4-FFF2-40B4-BE49-F238E27FC236}">
                          <a16:creationId xmlns:a16="http://schemas.microsoft.com/office/drawing/2014/main" id="{258D6864-C86E-4C01-8E68-0FFE46A8C650}"/>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5" name="Line 185">
                      <a:extLst>
                        <a:ext uri="{FF2B5EF4-FFF2-40B4-BE49-F238E27FC236}">
                          <a16:creationId xmlns:a16="http://schemas.microsoft.com/office/drawing/2014/main" id="{085A133B-24F3-46B4-A51A-9CABEAA0148C}"/>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26" name="Group 186">
                    <a:extLst>
                      <a:ext uri="{FF2B5EF4-FFF2-40B4-BE49-F238E27FC236}">
                        <a16:creationId xmlns:a16="http://schemas.microsoft.com/office/drawing/2014/main" id="{CE618799-32FE-49AA-92F2-C9A7990D047A}"/>
                      </a:ext>
                    </a:extLst>
                  </p:cNvPr>
                  <p:cNvGrpSpPr>
                    <a:grpSpLocks/>
                  </p:cNvGrpSpPr>
                  <p:nvPr/>
                </p:nvGrpSpPr>
                <p:grpSpPr bwMode="auto">
                  <a:xfrm>
                    <a:off x="2619" y="1166"/>
                    <a:ext cx="975" cy="947"/>
                    <a:chOff x="288" y="528"/>
                    <a:chExt cx="1680" cy="1632"/>
                  </a:xfrm>
                </p:grpSpPr>
                <p:sp>
                  <p:nvSpPr>
                    <p:cNvPr id="10427" name="Line 187">
                      <a:extLst>
                        <a:ext uri="{FF2B5EF4-FFF2-40B4-BE49-F238E27FC236}">
                          <a16:creationId xmlns:a16="http://schemas.microsoft.com/office/drawing/2014/main" id="{910C4352-4AC1-4E03-8FDB-D1387FA4709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8" name="Line 188">
                      <a:extLst>
                        <a:ext uri="{FF2B5EF4-FFF2-40B4-BE49-F238E27FC236}">
                          <a16:creationId xmlns:a16="http://schemas.microsoft.com/office/drawing/2014/main" id="{AB22AADA-BE80-44F9-99E3-B03C880B188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9" name="Line 189">
                      <a:extLst>
                        <a:ext uri="{FF2B5EF4-FFF2-40B4-BE49-F238E27FC236}">
                          <a16:creationId xmlns:a16="http://schemas.microsoft.com/office/drawing/2014/main" id="{AD42CA6A-5953-4F46-9BD0-55548914A55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0" name="Line 190">
                      <a:extLst>
                        <a:ext uri="{FF2B5EF4-FFF2-40B4-BE49-F238E27FC236}">
                          <a16:creationId xmlns:a16="http://schemas.microsoft.com/office/drawing/2014/main" id="{25A07E78-78DA-4CE9-864F-754BB06A731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1" name="Line 191">
                      <a:extLst>
                        <a:ext uri="{FF2B5EF4-FFF2-40B4-BE49-F238E27FC236}">
                          <a16:creationId xmlns:a16="http://schemas.microsoft.com/office/drawing/2014/main" id="{A025CC5A-F227-4EC9-B615-B1009DFB4697}"/>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2" name="Line 192">
                      <a:extLst>
                        <a:ext uri="{FF2B5EF4-FFF2-40B4-BE49-F238E27FC236}">
                          <a16:creationId xmlns:a16="http://schemas.microsoft.com/office/drawing/2014/main" id="{F4D473A8-C3F4-47B1-A771-7D70DFE31CF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3" name="Line 193">
                      <a:extLst>
                        <a:ext uri="{FF2B5EF4-FFF2-40B4-BE49-F238E27FC236}">
                          <a16:creationId xmlns:a16="http://schemas.microsoft.com/office/drawing/2014/main" id="{5D7AD436-0A6E-40D1-AB12-1AFA96F9B36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4" name="Line 194">
                      <a:extLst>
                        <a:ext uri="{FF2B5EF4-FFF2-40B4-BE49-F238E27FC236}">
                          <a16:creationId xmlns:a16="http://schemas.microsoft.com/office/drawing/2014/main" id="{F3F7F2D0-F1FF-49C0-B280-3C94145DCC2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35" name="Group 195">
                    <a:extLst>
                      <a:ext uri="{FF2B5EF4-FFF2-40B4-BE49-F238E27FC236}">
                        <a16:creationId xmlns:a16="http://schemas.microsoft.com/office/drawing/2014/main" id="{62FCCB78-1ECE-4A36-B6FE-B0C4FC7A8F2A}"/>
                      </a:ext>
                    </a:extLst>
                  </p:cNvPr>
                  <p:cNvGrpSpPr>
                    <a:grpSpLocks/>
                  </p:cNvGrpSpPr>
                  <p:nvPr/>
                </p:nvGrpSpPr>
                <p:grpSpPr bwMode="auto">
                  <a:xfrm>
                    <a:off x="2619" y="2187"/>
                    <a:ext cx="975" cy="947"/>
                    <a:chOff x="288" y="528"/>
                    <a:chExt cx="1680" cy="1632"/>
                  </a:xfrm>
                </p:grpSpPr>
                <p:sp>
                  <p:nvSpPr>
                    <p:cNvPr id="10436" name="Line 196">
                      <a:extLst>
                        <a:ext uri="{FF2B5EF4-FFF2-40B4-BE49-F238E27FC236}">
                          <a16:creationId xmlns:a16="http://schemas.microsoft.com/office/drawing/2014/main" id="{0DDC1CC0-8761-4C17-A8BD-C785586D309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7" name="Line 197">
                      <a:extLst>
                        <a:ext uri="{FF2B5EF4-FFF2-40B4-BE49-F238E27FC236}">
                          <a16:creationId xmlns:a16="http://schemas.microsoft.com/office/drawing/2014/main" id="{BBFF34A8-DA82-4414-A039-AF1E384BF9A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8" name="Line 198">
                      <a:extLst>
                        <a:ext uri="{FF2B5EF4-FFF2-40B4-BE49-F238E27FC236}">
                          <a16:creationId xmlns:a16="http://schemas.microsoft.com/office/drawing/2014/main" id="{C607C398-54F2-4F81-9DD1-3F3F94F0DF0B}"/>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9" name="Line 199">
                      <a:extLst>
                        <a:ext uri="{FF2B5EF4-FFF2-40B4-BE49-F238E27FC236}">
                          <a16:creationId xmlns:a16="http://schemas.microsoft.com/office/drawing/2014/main" id="{93F790BB-6C93-4101-AC2A-57925BCA1782}"/>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0" name="Line 200">
                      <a:extLst>
                        <a:ext uri="{FF2B5EF4-FFF2-40B4-BE49-F238E27FC236}">
                          <a16:creationId xmlns:a16="http://schemas.microsoft.com/office/drawing/2014/main" id="{1EFB3B56-0192-4679-BECA-981E451C3178}"/>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1" name="Line 201">
                      <a:extLst>
                        <a:ext uri="{FF2B5EF4-FFF2-40B4-BE49-F238E27FC236}">
                          <a16:creationId xmlns:a16="http://schemas.microsoft.com/office/drawing/2014/main" id="{954CF5DB-77DF-42DF-83ED-2F4881E538F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2" name="Line 202">
                      <a:extLst>
                        <a:ext uri="{FF2B5EF4-FFF2-40B4-BE49-F238E27FC236}">
                          <a16:creationId xmlns:a16="http://schemas.microsoft.com/office/drawing/2014/main" id="{8BB369CE-2425-493D-A6CB-290173F234F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3" name="Line 203">
                      <a:extLst>
                        <a:ext uri="{FF2B5EF4-FFF2-40B4-BE49-F238E27FC236}">
                          <a16:creationId xmlns:a16="http://schemas.microsoft.com/office/drawing/2014/main" id="{E6B5D979-65B0-4E5C-8D28-BC67D5063E28}"/>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44" name="Group 204">
                    <a:extLst>
                      <a:ext uri="{FF2B5EF4-FFF2-40B4-BE49-F238E27FC236}">
                        <a16:creationId xmlns:a16="http://schemas.microsoft.com/office/drawing/2014/main" id="{6576E5D5-5B58-4493-A619-72E8D6C315F6}"/>
                      </a:ext>
                    </a:extLst>
                  </p:cNvPr>
                  <p:cNvGrpSpPr>
                    <a:grpSpLocks/>
                  </p:cNvGrpSpPr>
                  <p:nvPr/>
                </p:nvGrpSpPr>
                <p:grpSpPr bwMode="auto">
                  <a:xfrm>
                    <a:off x="2619" y="3209"/>
                    <a:ext cx="975" cy="947"/>
                    <a:chOff x="288" y="528"/>
                    <a:chExt cx="1680" cy="1632"/>
                  </a:xfrm>
                </p:grpSpPr>
                <p:sp>
                  <p:nvSpPr>
                    <p:cNvPr id="10445" name="Line 205">
                      <a:extLst>
                        <a:ext uri="{FF2B5EF4-FFF2-40B4-BE49-F238E27FC236}">
                          <a16:creationId xmlns:a16="http://schemas.microsoft.com/office/drawing/2014/main" id="{7911761D-8040-4407-B2DC-BDF131262444}"/>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6" name="Line 206">
                      <a:extLst>
                        <a:ext uri="{FF2B5EF4-FFF2-40B4-BE49-F238E27FC236}">
                          <a16:creationId xmlns:a16="http://schemas.microsoft.com/office/drawing/2014/main" id="{A1816528-565F-4924-A9CE-8E1755D44A5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7" name="Line 207">
                      <a:extLst>
                        <a:ext uri="{FF2B5EF4-FFF2-40B4-BE49-F238E27FC236}">
                          <a16:creationId xmlns:a16="http://schemas.microsoft.com/office/drawing/2014/main" id="{82A1EE75-C5A6-48BE-B304-BA4FA589C3C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8" name="Line 208">
                      <a:extLst>
                        <a:ext uri="{FF2B5EF4-FFF2-40B4-BE49-F238E27FC236}">
                          <a16:creationId xmlns:a16="http://schemas.microsoft.com/office/drawing/2014/main" id="{88048D2C-7EEC-4D9A-992A-7581238ABF8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9" name="Line 209">
                      <a:extLst>
                        <a:ext uri="{FF2B5EF4-FFF2-40B4-BE49-F238E27FC236}">
                          <a16:creationId xmlns:a16="http://schemas.microsoft.com/office/drawing/2014/main" id="{CC5D5AFE-E454-4443-B7AF-1ABACE14FE5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0" name="Line 210">
                      <a:extLst>
                        <a:ext uri="{FF2B5EF4-FFF2-40B4-BE49-F238E27FC236}">
                          <a16:creationId xmlns:a16="http://schemas.microsoft.com/office/drawing/2014/main" id="{A40F838F-91DA-4309-971E-B5D78E07B9E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1" name="Line 211">
                      <a:extLst>
                        <a:ext uri="{FF2B5EF4-FFF2-40B4-BE49-F238E27FC236}">
                          <a16:creationId xmlns:a16="http://schemas.microsoft.com/office/drawing/2014/main" id="{67232EB7-0E03-4BB0-ABDA-F1CD459176B5}"/>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2" name="Line 212">
                      <a:extLst>
                        <a:ext uri="{FF2B5EF4-FFF2-40B4-BE49-F238E27FC236}">
                          <a16:creationId xmlns:a16="http://schemas.microsoft.com/office/drawing/2014/main" id="{EA8197B2-A36A-4236-8C72-B66AE747AA7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8" name="Group 308">
                  <a:extLst>
                    <a:ext uri="{FF2B5EF4-FFF2-40B4-BE49-F238E27FC236}">
                      <a16:creationId xmlns:a16="http://schemas.microsoft.com/office/drawing/2014/main" id="{A7673AD3-16CF-4218-A30C-9CA5C32F4004}"/>
                    </a:ext>
                  </a:extLst>
                </p:cNvPr>
                <p:cNvGrpSpPr>
                  <a:grpSpLocks/>
                </p:cNvGrpSpPr>
                <p:nvPr userDrawn="1"/>
              </p:nvGrpSpPr>
              <p:grpSpPr bwMode="auto">
                <a:xfrm>
                  <a:off x="3687" y="144"/>
                  <a:ext cx="975" cy="4012"/>
                  <a:chOff x="3687" y="144"/>
                  <a:chExt cx="975" cy="4012"/>
                </a:xfrm>
              </p:grpSpPr>
              <p:grpSp>
                <p:nvGrpSpPr>
                  <p:cNvPr id="10542" name="Group 302">
                    <a:extLst>
                      <a:ext uri="{FF2B5EF4-FFF2-40B4-BE49-F238E27FC236}">
                        <a16:creationId xmlns:a16="http://schemas.microsoft.com/office/drawing/2014/main" id="{F77BCAE2-CEFC-478B-BD5C-FDB9B67B68CE}"/>
                      </a:ext>
                    </a:extLst>
                  </p:cNvPr>
                  <p:cNvGrpSpPr>
                    <a:grpSpLocks/>
                  </p:cNvGrpSpPr>
                  <p:nvPr userDrawn="1"/>
                </p:nvGrpSpPr>
                <p:grpSpPr bwMode="auto">
                  <a:xfrm>
                    <a:off x="3687" y="144"/>
                    <a:ext cx="975" cy="947"/>
                    <a:chOff x="3687" y="144"/>
                    <a:chExt cx="975" cy="947"/>
                  </a:xfrm>
                </p:grpSpPr>
                <p:sp>
                  <p:nvSpPr>
                    <p:cNvPr id="10455" name="Line 215">
                      <a:extLst>
                        <a:ext uri="{FF2B5EF4-FFF2-40B4-BE49-F238E27FC236}">
                          <a16:creationId xmlns:a16="http://schemas.microsoft.com/office/drawing/2014/main" id="{BE399F77-4A0D-47CA-8068-80EA9F8429B2}"/>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6" name="Line 216">
                      <a:extLst>
                        <a:ext uri="{FF2B5EF4-FFF2-40B4-BE49-F238E27FC236}">
                          <a16:creationId xmlns:a16="http://schemas.microsoft.com/office/drawing/2014/main" id="{FD3D730D-1A24-4396-8445-628C1E7D95FD}"/>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7" name="Line 217">
                      <a:extLst>
                        <a:ext uri="{FF2B5EF4-FFF2-40B4-BE49-F238E27FC236}">
                          <a16:creationId xmlns:a16="http://schemas.microsoft.com/office/drawing/2014/main" id="{BF3B1F4E-9482-467C-839A-074001F8F0E0}"/>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8" name="Line 218">
                      <a:extLst>
                        <a:ext uri="{FF2B5EF4-FFF2-40B4-BE49-F238E27FC236}">
                          <a16:creationId xmlns:a16="http://schemas.microsoft.com/office/drawing/2014/main" id="{EE765B89-700A-472E-806D-041B665ACFA1}"/>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9" name="Line 219">
                      <a:extLst>
                        <a:ext uri="{FF2B5EF4-FFF2-40B4-BE49-F238E27FC236}">
                          <a16:creationId xmlns:a16="http://schemas.microsoft.com/office/drawing/2014/main" id="{FF693DF7-E984-4781-A4F7-B924BC2DD4A9}"/>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0" name="Line 220">
                      <a:extLst>
                        <a:ext uri="{FF2B5EF4-FFF2-40B4-BE49-F238E27FC236}">
                          <a16:creationId xmlns:a16="http://schemas.microsoft.com/office/drawing/2014/main" id="{B76C4B0D-9FA9-4DB1-8E31-ABB69A2EF5A9}"/>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1" name="Line 221">
                      <a:extLst>
                        <a:ext uri="{FF2B5EF4-FFF2-40B4-BE49-F238E27FC236}">
                          <a16:creationId xmlns:a16="http://schemas.microsoft.com/office/drawing/2014/main" id="{FC73D02C-3EA2-4DAF-A134-D73EA3D32007}"/>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2" name="Line 222">
                      <a:extLst>
                        <a:ext uri="{FF2B5EF4-FFF2-40B4-BE49-F238E27FC236}">
                          <a16:creationId xmlns:a16="http://schemas.microsoft.com/office/drawing/2014/main" id="{C658797E-7CBE-420B-8CED-F42598331139}"/>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63" name="Group 223">
                    <a:extLst>
                      <a:ext uri="{FF2B5EF4-FFF2-40B4-BE49-F238E27FC236}">
                        <a16:creationId xmlns:a16="http://schemas.microsoft.com/office/drawing/2014/main" id="{96DEDB5D-7014-4F3F-868C-0D2049688293}"/>
                      </a:ext>
                    </a:extLst>
                  </p:cNvPr>
                  <p:cNvGrpSpPr>
                    <a:grpSpLocks/>
                  </p:cNvGrpSpPr>
                  <p:nvPr/>
                </p:nvGrpSpPr>
                <p:grpSpPr bwMode="auto">
                  <a:xfrm>
                    <a:off x="3687" y="1166"/>
                    <a:ext cx="975" cy="947"/>
                    <a:chOff x="288" y="528"/>
                    <a:chExt cx="1680" cy="1632"/>
                  </a:xfrm>
                </p:grpSpPr>
                <p:sp>
                  <p:nvSpPr>
                    <p:cNvPr id="10464" name="Line 224">
                      <a:extLst>
                        <a:ext uri="{FF2B5EF4-FFF2-40B4-BE49-F238E27FC236}">
                          <a16:creationId xmlns:a16="http://schemas.microsoft.com/office/drawing/2014/main" id="{8F66FA3F-D7F3-4C4B-B070-07A65E7BE81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5" name="Line 225">
                      <a:extLst>
                        <a:ext uri="{FF2B5EF4-FFF2-40B4-BE49-F238E27FC236}">
                          <a16:creationId xmlns:a16="http://schemas.microsoft.com/office/drawing/2014/main" id="{492D4A38-DCB4-408B-B41D-BBACB8E5B47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6" name="Line 226">
                      <a:extLst>
                        <a:ext uri="{FF2B5EF4-FFF2-40B4-BE49-F238E27FC236}">
                          <a16:creationId xmlns:a16="http://schemas.microsoft.com/office/drawing/2014/main" id="{12A63EEE-8145-4C03-A658-AC03F6DB1173}"/>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7" name="Line 227">
                      <a:extLst>
                        <a:ext uri="{FF2B5EF4-FFF2-40B4-BE49-F238E27FC236}">
                          <a16:creationId xmlns:a16="http://schemas.microsoft.com/office/drawing/2014/main" id="{98D473DC-5D05-4726-8372-4108B210E344}"/>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8" name="Line 228">
                      <a:extLst>
                        <a:ext uri="{FF2B5EF4-FFF2-40B4-BE49-F238E27FC236}">
                          <a16:creationId xmlns:a16="http://schemas.microsoft.com/office/drawing/2014/main" id="{8476D9E9-32F7-46F2-BB67-27FC6F638B7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9" name="Line 229">
                      <a:extLst>
                        <a:ext uri="{FF2B5EF4-FFF2-40B4-BE49-F238E27FC236}">
                          <a16:creationId xmlns:a16="http://schemas.microsoft.com/office/drawing/2014/main" id="{1A762EBE-BD0C-4567-B707-95A53229CB50}"/>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0" name="Line 230">
                      <a:extLst>
                        <a:ext uri="{FF2B5EF4-FFF2-40B4-BE49-F238E27FC236}">
                          <a16:creationId xmlns:a16="http://schemas.microsoft.com/office/drawing/2014/main" id="{2317FAD9-7BE3-4BD7-AFD7-4F521FA14BF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1" name="Line 231">
                      <a:extLst>
                        <a:ext uri="{FF2B5EF4-FFF2-40B4-BE49-F238E27FC236}">
                          <a16:creationId xmlns:a16="http://schemas.microsoft.com/office/drawing/2014/main" id="{212C5E1B-FD3C-41B2-8BC9-397728A0AA8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72" name="Group 232">
                    <a:extLst>
                      <a:ext uri="{FF2B5EF4-FFF2-40B4-BE49-F238E27FC236}">
                        <a16:creationId xmlns:a16="http://schemas.microsoft.com/office/drawing/2014/main" id="{718A6F37-6D0D-41B6-8284-4B2523302DC5}"/>
                      </a:ext>
                    </a:extLst>
                  </p:cNvPr>
                  <p:cNvGrpSpPr>
                    <a:grpSpLocks/>
                  </p:cNvGrpSpPr>
                  <p:nvPr/>
                </p:nvGrpSpPr>
                <p:grpSpPr bwMode="auto">
                  <a:xfrm>
                    <a:off x="3687" y="2187"/>
                    <a:ext cx="975" cy="947"/>
                    <a:chOff x="288" y="528"/>
                    <a:chExt cx="1680" cy="1632"/>
                  </a:xfrm>
                </p:grpSpPr>
                <p:sp>
                  <p:nvSpPr>
                    <p:cNvPr id="10473" name="Line 233">
                      <a:extLst>
                        <a:ext uri="{FF2B5EF4-FFF2-40B4-BE49-F238E27FC236}">
                          <a16:creationId xmlns:a16="http://schemas.microsoft.com/office/drawing/2014/main" id="{77E4174F-FC59-45EE-AB71-5F71DF76442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4" name="Line 234">
                      <a:extLst>
                        <a:ext uri="{FF2B5EF4-FFF2-40B4-BE49-F238E27FC236}">
                          <a16:creationId xmlns:a16="http://schemas.microsoft.com/office/drawing/2014/main" id="{67B4CD3C-D6AE-4502-B5D3-3EE0D8BEF6E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5" name="Line 235">
                      <a:extLst>
                        <a:ext uri="{FF2B5EF4-FFF2-40B4-BE49-F238E27FC236}">
                          <a16:creationId xmlns:a16="http://schemas.microsoft.com/office/drawing/2014/main" id="{915E454D-5080-45C3-9C7A-0AE98848093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6" name="Line 236">
                      <a:extLst>
                        <a:ext uri="{FF2B5EF4-FFF2-40B4-BE49-F238E27FC236}">
                          <a16:creationId xmlns:a16="http://schemas.microsoft.com/office/drawing/2014/main" id="{2821ED45-1D46-4F31-AC9D-8378BC3A607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7" name="Line 237">
                      <a:extLst>
                        <a:ext uri="{FF2B5EF4-FFF2-40B4-BE49-F238E27FC236}">
                          <a16:creationId xmlns:a16="http://schemas.microsoft.com/office/drawing/2014/main" id="{89619888-0234-46D4-9345-7D6DF27296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8" name="Line 238">
                      <a:extLst>
                        <a:ext uri="{FF2B5EF4-FFF2-40B4-BE49-F238E27FC236}">
                          <a16:creationId xmlns:a16="http://schemas.microsoft.com/office/drawing/2014/main" id="{8EED22E3-8253-4861-9754-97E834EF37A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9" name="Line 239">
                      <a:extLst>
                        <a:ext uri="{FF2B5EF4-FFF2-40B4-BE49-F238E27FC236}">
                          <a16:creationId xmlns:a16="http://schemas.microsoft.com/office/drawing/2014/main" id="{77714C39-531C-44EA-A31A-B86E6785486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0" name="Line 240">
                      <a:extLst>
                        <a:ext uri="{FF2B5EF4-FFF2-40B4-BE49-F238E27FC236}">
                          <a16:creationId xmlns:a16="http://schemas.microsoft.com/office/drawing/2014/main" id="{5291A3C3-B099-4425-A9A4-4920E7085AB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81" name="Group 241">
                    <a:extLst>
                      <a:ext uri="{FF2B5EF4-FFF2-40B4-BE49-F238E27FC236}">
                        <a16:creationId xmlns:a16="http://schemas.microsoft.com/office/drawing/2014/main" id="{16B9E5DC-4D8C-4ABC-88FE-0C4CBDEBB1ED}"/>
                      </a:ext>
                    </a:extLst>
                  </p:cNvPr>
                  <p:cNvGrpSpPr>
                    <a:grpSpLocks/>
                  </p:cNvGrpSpPr>
                  <p:nvPr/>
                </p:nvGrpSpPr>
                <p:grpSpPr bwMode="auto">
                  <a:xfrm>
                    <a:off x="3687" y="3209"/>
                    <a:ext cx="975" cy="947"/>
                    <a:chOff x="288" y="528"/>
                    <a:chExt cx="1680" cy="1632"/>
                  </a:xfrm>
                </p:grpSpPr>
                <p:sp>
                  <p:nvSpPr>
                    <p:cNvPr id="10482" name="Line 242">
                      <a:extLst>
                        <a:ext uri="{FF2B5EF4-FFF2-40B4-BE49-F238E27FC236}">
                          <a16:creationId xmlns:a16="http://schemas.microsoft.com/office/drawing/2014/main" id="{3758CABC-1542-44B7-98C8-78DEA9E2663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3" name="Line 243">
                      <a:extLst>
                        <a:ext uri="{FF2B5EF4-FFF2-40B4-BE49-F238E27FC236}">
                          <a16:creationId xmlns:a16="http://schemas.microsoft.com/office/drawing/2014/main" id="{B7AEBD03-D9FF-4C7D-A994-08742C6BE9A6}"/>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4" name="Line 244">
                      <a:extLst>
                        <a:ext uri="{FF2B5EF4-FFF2-40B4-BE49-F238E27FC236}">
                          <a16:creationId xmlns:a16="http://schemas.microsoft.com/office/drawing/2014/main" id="{F4AE1DEE-B6C5-47DE-BA76-DAD15CA358A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5" name="Line 245">
                      <a:extLst>
                        <a:ext uri="{FF2B5EF4-FFF2-40B4-BE49-F238E27FC236}">
                          <a16:creationId xmlns:a16="http://schemas.microsoft.com/office/drawing/2014/main" id="{C76BC375-CEFF-4513-B06F-E2E32C752335}"/>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6" name="Line 246">
                      <a:extLst>
                        <a:ext uri="{FF2B5EF4-FFF2-40B4-BE49-F238E27FC236}">
                          <a16:creationId xmlns:a16="http://schemas.microsoft.com/office/drawing/2014/main" id="{5E438099-DBFB-4DB5-8EB1-B72002483511}"/>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7" name="Line 247">
                      <a:extLst>
                        <a:ext uri="{FF2B5EF4-FFF2-40B4-BE49-F238E27FC236}">
                          <a16:creationId xmlns:a16="http://schemas.microsoft.com/office/drawing/2014/main" id="{6A7C3604-79BF-4390-ACA9-68D18906D4D8}"/>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8" name="Line 248">
                      <a:extLst>
                        <a:ext uri="{FF2B5EF4-FFF2-40B4-BE49-F238E27FC236}">
                          <a16:creationId xmlns:a16="http://schemas.microsoft.com/office/drawing/2014/main" id="{75D897F4-FFF7-449E-89DC-457FB8BA680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9" name="Line 249">
                      <a:extLst>
                        <a:ext uri="{FF2B5EF4-FFF2-40B4-BE49-F238E27FC236}">
                          <a16:creationId xmlns:a16="http://schemas.microsoft.com/office/drawing/2014/main" id="{FAFD36EE-EA1A-41C4-9947-2F0FCB6C501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7" name="Group 307">
                  <a:extLst>
                    <a:ext uri="{FF2B5EF4-FFF2-40B4-BE49-F238E27FC236}">
                      <a16:creationId xmlns:a16="http://schemas.microsoft.com/office/drawing/2014/main" id="{3E2C33EF-1518-4D26-8A4A-2D5EA2EF8D54}"/>
                    </a:ext>
                  </a:extLst>
                </p:cNvPr>
                <p:cNvGrpSpPr>
                  <a:grpSpLocks/>
                </p:cNvGrpSpPr>
                <p:nvPr userDrawn="1"/>
              </p:nvGrpSpPr>
              <p:grpSpPr bwMode="auto">
                <a:xfrm>
                  <a:off x="4755" y="144"/>
                  <a:ext cx="975" cy="4012"/>
                  <a:chOff x="4755" y="144"/>
                  <a:chExt cx="975" cy="4012"/>
                </a:xfrm>
              </p:grpSpPr>
              <p:grpSp>
                <p:nvGrpSpPr>
                  <p:cNvPr id="10541" name="Group 301">
                    <a:extLst>
                      <a:ext uri="{FF2B5EF4-FFF2-40B4-BE49-F238E27FC236}">
                        <a16:creationId xmlns:a16="http://schemas.microsoft.com/office/drawing/2014/main" id="{0D3EB2BB-C3B0-410F-BE55-7863CA67E4A7}"/>
                      </a:ext>
                    </a:extLst>
                  </p:cNvPr>
                  <p:cNvGrpSpPr>
                    <a:grpSpLocks/>
                  </p:cNvGrpSpPr>
                  <p:nvPr userDrawn="1"/>
                </p:nvGrpSpPr>
                <p:grpSpPr bwMode="auto">
                  <a:xfrm>
                    <a:off x="4755" y="144"/>
                    <a:ext cx="975" cy="947"/>
                    <a:chOff x="4755" y="144"/>
                    <a:chExt cx="975" cy="947"/>
                  </a:xfrm>
                </p:grpSpPr>
                <p:sp>
                  <p:nvSpPr>
                    <p:cNvPr id="10492" name="Line 252">
                      <a:extLst>
                        <a:ext uri="{FF2B5EF4-FFF2-40B4-BE49-F238E27FC236}">
                          <a16:creationId xmlns:a16="http://schemas.microsoft.com/office/drawing/2014/main" id="{0A73EA22-0F5E-4E5E-8B96-2AD05FD2BA8E}"/>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3" name="Line 253">
                      <a:extLst>
                        <a:ext uri="{FF2B5EF4-FFF2-40B4-BE49-F238E27FC236}">
                          <a16:creationId xmlns:a16="http://schemas.microsoft.com/office/drawing/2014/main" id="{490EE38F-AB0A-40F4-A071-7FF5A9BC08DE}"/>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4" name="Line 254">
                      <a:extLst>
                        <a:ext uri="{FF2B5EF4-FFF2-40B4-BE49-F238E27FC236}">
                          <a16:creationId xmlns:a16="http://schemas.microsoft.com/office/drawing/2014/main" id="{99AFE135-B8CE-494E-AA24-C7BA7FDDEC50}"/>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5" name="Line 255">
                      <a:extLst>
                        <a:ext uri="{FF2B5EF4-FFF2-40B4-BE49-F238E27FC236}">
                          <a16:creationId xmlns:a16="http://schemas.microsoft.com/office/drawing/2014/main" id="{0141B67B-6402-44D2-862E-BFCACE01C46D}"/>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6" name="Line 256">
                      <a:extLst>
                        <a:ext uri="{FF2B5EF4-FFF2-40B4-BE49-F238E27FC236}">
                          <a16:creationId xmlns:a16="http://schemas.microsoft.com/office/drawing/2014/main" id="{B16996AB-2DFB-449C-81C3-CC6E051B859D}"/>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7" name="Line 257">
                      <a:extLst>
                        <a:ext uri="{FF2B5EF4-FFF2-40B4-BE49-F238E27FC236}">
                          <a16:creationId xmlns:a16="http://schemas.microsoft.com/office/drawing/2014/main" id="{F2A38B5E-6FC1-4626-8DF6-8D6670A316F4}"/>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8" name="Line 258">
                      <a:extLst>
                        <a:ext uri="{FF2B5EF4-FFF2-40B4-BE49-F238E27FC236}">
                          <a16:creationId xmlns:a16="http://schemas.microsoft.com/office/drawing/2014/main" id="{3D6D582B-F1FB-44D0-BFA8-3ABD3172F4F0}"/>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9" name="Line 259">
                      <a:extLst>
                        <a:ext uri="{FF2B5EF4-FFF2-40B4-BE49-F238E27FC236}">
                          <a16:creationId xmlns:a16="http://schemas.microsoft.com/office/drawing/2014/main" id="{4927D2D4-762B-407C-A62C-BF85A9D39199}"/>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00" name="Group 260">
                    <a:extLst>
                      <a:ext uri="{FF2B5EF4-FFF2-40B4-BE49-F238E27FC236}">
                        <a16:creationId xmlns:a16="http://schemas.microsoft.com/office/drawing/2014/main" id="{3AAA5261-3196-47DF-B4E5-AC862602772D}"/>
                      </a:ext>
                    </a:extLst>
                  </p:cNvPr>
                  <p:cNvGrpSpPr>
                    <a:grpSpLocks/>
                  </p:cNvGrpSpPr>
                  <p:nvPr/>
                </p:nvGrpSpPr>
                <p:grpSpPr bwMode="auto">
                  <a:xfrm>
                    <a:off x="4755" y="1166"/>
                    <a:ext cx="975" cy="947"/>
                    <a:chOff x="288" y="528"/>
                    <a:chExt cx="1680" cy="1632"/>
                  </a:xfrm>
                </p:grpSpPr>
                <p:sp>
                  <p:nvSpPr>
                    <p:cNvPr id="10501" name="Line 261">
                      <a:extLst>
                        <a:ext uri="{FF2B5EF4-FFF2-40B4-BE49-F238E27FC236}">
                          <a16:creationId xmlns:a16="http://schemas.microsoft.com/office/drawing/2014/main" id="{A1BDCE2D-8FA3-4251-950D-612962537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2" name="Line 262">
                      <a:extLst>
                        <a:ext uri="{FF2B5EF4-FFF2-40B4-BE49-F238E27FC236}">
                          <a16:creationId xmlns:a16="http://schemas.microsoft.com/office/drawing/2014/main" id="{7852682F-F767-4B68-8205-4FA184D28D74}"/>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3" name="Line 263">
                      <a:extLst>
                        <a:ext uri="{FF2B5EF4-FFF2-40B4-BE49-F238E27FC236}">
                          <a16:creationId xmlns:a16="http://schemas.microsoft.com/office/drawing/2014/main" id="{9BEF11BC-AD0A-4D93-A4A0-BDE7B4498D9D}"/>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4" name="Line 264">
                      <a:extLst>
                        <a:ext uri="{FF2B5EF4-FFF2-40B4-BE49-F238E27FC236}">
                          <a16:creationId xmlns:a16="http://schemas.microsoft.com/office/drawing/2014/main" id="{B4E6F7F8-AE66-470E-9391-D5C07E19FA4D}"/>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5" name="Line 265">
                      <a:extLst>
                        <a:ext uri="{FF2B5EF4-FFF2-40B4-BE49-F238E27FC236}">
                          <a16:creationId xmlns:a16="http://schemas.microsoft.com/office/drawing/2014/main" id="{51F7F66C-A189-40EA-9D24-FB5CA144762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6" name="Line 266">
                      <a:extLst>
                        <a:ext uri="{FF2B5EF4-FFF2-40B4-BE49-F238E27FC236}">
                          <a16:creationId xmlns:a16="http://schemas.microsoft.com/office/drawing/2014/main" id="{DCC23508-C904-4E5B-87A6-DCD0A80245A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7" name="Line 267">
                      <a:extLst>
                        <a:ext uri="{FF2B5EF4-FFF2-40B4-BE49-F238E27FC236}">
                          <a16:creationId xmlns:a16="http://schemas.microsoft.com/office/drawing/2014/main" id="{7250B1F5-A89C-41E6-BC12-F5194C28D8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8" name="Line 268">
                      <a:extLst>
                        <a:ext uri="{FF2B5EF4-FFF2-40B4-BE49-F238E27FC236}">
                          <a16:creationId xmlns:a16="http://schemas.microsoft.com/office/drawing/2014/main" id="{D3301A55-6822-4BB5-8903-3B1CEF9DB66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09" name="Group 269">
                    <a:extLst>
                      <a:ext uri="{FF2B5EF4-FFF2-40B4-BE49-F238E27FC236}">
                        <a16:creationId xmlns:a16="http://schemas.microsoft.com/office/drawing/2014/main" id="{7ECDEABA-1B10-4781-A9A8-2A2ABEE4B59F}"/>
                      </a:ext>
                    </a:extLst>
                  </p:cNvPr>
                  <p:cNvGrpSpPr>
                    <a:grpSpLocks/>
                  </p:cNvGrpSpPr>
                  <p:nvPr/>
                </p:nvGrpSpPr>
                <p:grpSpPr bwMode="auto">
                  <a:xfrm>
                    <a:off x="4755" y="2187"/>
                    <a:ext cx="975" cy="947"/>
                    <a:chOff x="288" y="528"/>
                    <a:chExt cx="1680" cy="1632"/>
                  </a:xfrm>
                </p:grpSpPr>
                <p:sp>
                  <p:nvSpPr>
                    <p:cNvPr id="10510" name="Line 270">
                      <a:extLst>
                        <a:ext uri="{FF2B5EF4-FFF2-40B4-BE49-F238E27FC236}">
                          <a16:creationId xmlns:a16="http://schemas.microsoft.com/office/drawing/2014/main" id="{DD44D2D3-D40A-42DA-B03F-95F3DF00F1D9}"/>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1" name="Line 271">
                      <a:extLst>
                        <a:ext uri="{FF2B5EF4-FFF2-40B4-BE49-F238E27FC236}">
                          <a16:creationId xmlns:a16="http://schemas.microsoft.com/office/drawing/2014/main" id="{A046657E-77E2-4A09-BB4B-0FD44B88EA7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2" name="Line 272">
                      <a:extLst>
                        <a:ext uri="{FF2B5EF4-FFF2-40B4-BE49-F238E27FC236}">
                          <a16:creationId xmlns:a16="http://schemas.microsoft.com/office/drawing/2014/main" id="{F2CBD9B2-090E-4DC3-ABA7-64C02D4139D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3" name="Line 273">
                      <a:extLst>
                        <a:ext uri="{FF2B5EF4-FFF2-40B4-BE49-F238E27FC236}">
                          <a16:creationId xmlns:a16="http://schemas.microsoft.com/office/drawing/2014/main" id="{72C8C54D-2D38-4DC3-A236-48B7C394381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4" name="Line 274">
                      <a:extLst>
                        <a:ext uri="{FF2B5EF4-FFF2-40B4-BE49-F238E27FC236}">
                          <a16:creationId xmlns:a16="http://schemas.microsoft.com/office/drawing/2014/main" id="{B3AD1E91-3EB6-4510-A70A-EAEF9B1281A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5" name="Line 275">
                      <a:extLst>
                        <a:ext uri="{FF2B5EF4-FFF2-40B4-BE49-F238E27FC236}">
                          <a16:creationId xmlns:a16="http://schemas.microsoft.com/office/drawing/2014/main" id="{F497E630-2537-42D8-8EFF-55D9C5D03CB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6" name="Line 276">
                      <a:extLst>
                        <a:ext uri="{FF2B5EF4-FFF2-40B4-BE49-F238E27FC236}">
                          <a16:creationId xmlns:a16="http://schemas.microsoft.com/office/drawing/2014/main" id="{05E588B4-C20A-4B81-9225-8B032810AF4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7" name="Line 277">
                      <a:extLst>
                        <a:ext uri="{FF2B5EF4-FFF2-40B4-BE49-F238E27FC236}">
                          <a16:creationId xmlns:a16="http://schemas.microsoft.com/office/drawing/2014/main" id="{2C25866F-ECD5-452E-9977-8233355546D6}"/>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18" name="Group 278">
                    <a:extLst>
                      <a:ext uri="{FF2B5EF4-FFF2-40B4-BE49-F238E27FC236}">
                        <a16:creationId xmlns:a16="http://schemas.microsoft.com/office/drawing/2014/main" id="{3AE45264-0480-4D48-ADD8-C11E840669ED}"/>
                      </a:ext>
                    </a:extLst>
                  </p:cNvPr>
                  <p:cNvGrpSpPr>
                    <a:grpSpLocks/>
                  </p:cNvGrpSpPr>
                  <p:nvPr/>
                </p:nvGrpSpPr>
                <p:grpSpPr bwMode="auto">
                  <a:xfrm>
                    <a:off x="4755" y="3209"/>
                    <a:ext cx="975" cy="947"/>
                    <a:chOff x="288" y="528"/>
                    <a:chExt cx="1680" cy="1632"/>
                  </a:xfrm>
                </p:grpSpPr>
                <p:sp>
                  <p:nvSpPr>
                    <p:cNvPr id="10519" name="Line 279">
                      <a:extLst>
                        <a:ext uri="{FF2B5EF4-FFF2-40B4-BE49-F238E27FC236}">
                          <a16:creationId xmlns:a16="http://schemas.microsoft.com/office/drawing/2014/main" id="{47FD88A4-8015-4E06-941F-A9052051076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0" name="Line 280">
                      <a:extLst>
                        <a:ext uri="{FF2B5EF4-FFF2-40B4-BE49-F238E27FC236}">
                          <a16:creationId xmlns:a16="http://schemas.microsoft.com/office/drawing/2014/main" id="{5CD80354-70D0-4E27-AA34-092F9EAABA9B}"/>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1" name="Line 281">
                      <a:extLst>
                        <a:ext uri="{FF2B5EF4-FFF2-40B4-BE49-F238E27FC236}">
                          <a16:creationId xmlns:a16="http://schemas.microsoft.com/office/drawing/2014/main" id="{2D1869F1-6883-4579-9195-0542DBDC760C}"/>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2" name="Line 282">
                      <a:extLst>
                        <a:ext uri="{FF2B5EF4-FFF2-40B4-BE49-F238E27FC236}">
                          <a16:creationId xmlns:a16="http://schemas.microsoft.com/office/drawing/2014/main" id="{61B2D2DB-6F69-4D1B-A0F5-4026D87B71E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3" name="Line 283">
                      <a:extLst>
                        <a:ext uri="{FF2B5EF4-FFF2-40B4-BE49-F238E27FC236}">
                          <a16:creationId xmlns:a16="http://schemas.microsoft.com/office/drawing/2014/main" id="{3CC7D1A5-35D2-48E7-8847-8B780AFEE19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4" name="Line 284">
                      <a:extLst>
                        <a:ext uri="{FF2B5EF4-FFF2-40B4-BE49-F238E27FC236}">
                          <a16:creationId xmlns:a16="http://schemas.microsoft.com/office/drawing/2014/main" id="{2A74271B-273E-4B36-A2DB-F032D6B5276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5" name="Line 285">
                      <a:extLst>
                        <a:ext uri="{FF2B5EF4-FFF2-40B4-BE49-F238E27FC236}">
                          <a16:creationId xmlns:a16="http://schemas.microsoft.com/office/drawing/2014/main" id="{00DCA504-A476-48AC-AF40-EFD296C617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6" name="Line 286">
                      <a:extLst>
                        <a:ext uri="{FF2B5EF4-FFF2-40B4-BE49-F238E27FC236}">
                          <a16:creationId xmlns:a16="http://schemas.microsoft.com/office/drawing/2014/main" id="{8694533B-41D5-4662-910D-D01523CE5CA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grpSp>
            <p:nvGrpSpPr>
              <p:cNvPr id="10546" name="Group 306">
                <a:extLst>
                  <a:ext uri="{FF2B5EF4-FFF2-40B4-BE49-F238E27FC236}">
                    <a16:creationId xmlns:a16="http://schemas.microsoft.com/office/drawing/2014/main" id="{7CC46EF0-3911-4A28-B201-5E9E5FC9AE67}"/>
                  </a:ext>
                </a:extLst>
              </p:cNvPr>
              <p:cNvGrpSpPr>
                <a:grpSpLocks/>
              </p:cNvGrpSpPr>
              <p:nvPr userDrawn="1"/>
            </p:nvGrpSpPr>
            <p:grpSpPr bwMode="auto">
              <a:xfrm>
                <a:off x="3" y="68"/>
                <a:ext cx="5730" cy="0"/>
                <a:chOff x="3" y="68"/>
                <a:chExt cx="5730" cy="0"/>
              </a:xfrm>
            </p:grpSpPr>
            <p:sp>
              <p:nvSpPr>
                <p:cNvPr id="10530" name="Line 290">
                  <a:extLst>
                    <a:ext uri="{FF2B5EF4-FFF2-40B4-BE49-F238E27FC236}">
                      <a16:creationId xmlns:a16="http://schemas.microsoft.com/office/drawing/2014/main" id="{3C5BABC1-AE97-49EF-8DC9-185F61C854FB}"/>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1" name="Line 291">
                  <a:extLst>
                    <a:ext uri="{FF2B5EF4-FFF2-40B4-BE49-F238E27FC236}">
                      <a16:creationId xmlns:a16="http://schemas.microsoft.com/office/drawing/2014/main" id="{7310B832-5335-4FEE-9F4D-EE447581DC5A}"/>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2" name="Line 292">
                  <a:extLst>
                    <a:ext uri="{FF2B5EF4-FFF2-40B4-BE49-F238E27FC236}">
                      <a16:creationId xmlns:a16="http://schemas.microsoft.com/office/drawing/2014/main" id="{E7422CAB-EB6C-421E-8D73-13002590806C}"/>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3" name="Line 293">
                  <a:extLst>
                    <a:ext uri="{FF2B5EF4-FFF2-40B4-BE49-F238E27FC236}">
                      <a16:creationId xmlns:a16="http://schemas.microsoft.com/office/drawing/2014/main" id="{DCE9DA24-C79C-498C-971E-92CF2221CEF2}"/>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4" name="Line 294">
                  <a:extLst>
                    <a:ext uri="{FF2B5EF4-FFF2-40B4-BE49-F238E27FC236}">
                      <a16:creationId xmlns:a16="http://schemas.microsoft.com/office/drawing/2014/main" id="{94939AD1-BA89-4B8C-BD1B-E568FEB197D3}"/>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5" name="Line 295">
                  <a:extLst>
                    <a:ext uri="{FF2B5EF4-FFF2-40B4-BE49-F238E27FC236}">
                      <a16:creationId xmlns:a16="http://schemas.microsoft.com/office/drawing/2014/main" id="{1870F7EC-44E6-449C-B550-3C89EFAA75CA}"/>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6" name="Line 296">
                  <a:extLst>
                    <a:ext uri="{FF2B5EF4-FFF2-40B4-BE49-F238E27FC236}">
                      <a16:creationId xmlns:a16="http://schemas.microsoft.com/office/drawing/2014/main" id="{855B1ABC-BE3B-4768-AD00-97983FBFA866}"/>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7" name="Line 297">
                  <a:extLst>
                    <a:ext uri="{FF2B5EF4-FFF2-40B4-BE49-F238E27FC236}">
                      <a16:creationId xmlns:a16="http://schemas.microsoft.com/office/drawing/2014/main" id="{D93436FF-1AB7-4AF1-9103-1B259FDFCC96}"/>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8" name="Line 298">
                  <a:extLst>
                    <a:ext uri="{FF2B5EF4-FFF2-40B4-BE49-F238E27FC236}">
                      <a16:creationId xmlns:a16="http://schemas.microsoft.com/office/drawing/2014/main" id="{E57FA148-A1E4-4CE2-8356-87F9E50E64DA}"/>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9" name="Line 299">
                  <a:extLst>
                    <a:ext uri="{FF2B5EF4-FFF2-40B4-BE49-F238E27FC236}">
                      <a16:creationId xmlns:a16="http://schemas.microsoft.com/office/drawing/2014/main" id="{1EDB7649-6788-4B5A-AC0B-06C812D941D3}"/>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40" name="Line 300">
                  <a:extLst>
                    <a:ext uri="{FF2B5EF4-FFF2-40B4-BE49-F238E27FC236}">
                      <a16:creationId xmlns:a16="http://schemas.microsoft.com/office/drawing/2014/main" id="{E8AFF009-55CE-4736-BB85-55E0AF4694AA}"/>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55" name="Group 315">
              <a:extLst>
                <a:ext uri="{FF2B5EF4-FFF2-40B4-BE49-F238E27FC236}">
                  <a16:creationId xmlns:a16="http://schemas.microsoft.com/office/drawing/2014/main" id="{4B760E39-8D7D-4103-A01F-E081FB4F1DD4}"/>
                </a:ext>
              </a:extLst>
            </p:cNvPr>
            <p:cNvGrpSpPr>
              <a:grpSpLocks/>
            </p:cNvGrpSpPr>
            <p:nvPr/>
          </p:nvGrpSpPr>
          <p:grpSpPr bwMode="auto">
            <a:xfrm>
              <a:off x="336" y="1200"/>
              <a:ext cx="5088" cy="1056"/>
              <a:chOff x="336" y="1200"/>
              <a:chExt cx="5088" cy="1056"/>
            </a:xfrm>
          </p:grpSpPr>
          <p:sp>
            <p:nvSpPr>
              <p:cNvPr id="10249" name="Rectangle 9">
                <a:extLst>
                  <a:ext uri="{FF2B5EF4-FFF2-40B4-BE49-F238E27FC236}">
                    <a16:creationId xmlns:a16="http://schemas.microsoft.com/office/drawing/2014/main" id="{147C3E32-88C5-47FE-9BBF-C153E51CD7A4}"/>
                  </a:ext>
                </a:extLst>
              </p:cNvPr>
              <p:cNvSpPr>
                <a:spLocks noChangeArrowheads="1"/>
              </p:cNvSpPr>
              <p:nvPr userDrawn="1"/>
            </p:nvSpPr>
            <p:spPr bwMode="auto">
              <a:xfrm>
                <a:off x="2880" y="1200"/>
                <a:ext cx="2544" cy="52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0" name="Rectangle 10">
                <a:extLst>
                  <a:ext uri="{FF2B5EF4-FFF2-40B4-BE49-F238E27FC236}">
                    <a16:creationId xmlns:a16="http://schemas.microsoft.com/office/drawing/2014/main" id="{90BE867D-79FB-40C8-BFDA-7E818B202007}"/>
                  </a:ext>
                </a:extLst>
              </p:cNvPr>
              <p:cNvSpPr>
                <a:spLocks noChangeArrowheads="1"/>
              </p:cNvSpPr>
              <p:nvPr userDrawn="1"/>
            </p:nvSpPr>
            <p:spPr bwMode="auto">
              <a:xfrm>
                <a:off x="2880" y="1728"/>
                <a:ext cx="2544" cy="52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1" name="Rectangle 11">
                <a:extLst>
                  <a:ext uri="{FF2B5EF4-FFF2-40B4-BE49-F238E27FC236}">
                    <a16:creationId xmlns:a16="http://schemas.microsoft.com/office/drawing/2014/main" id="{0B19748A-796D-4352-AD63-D26259A534C0}"/>
                  </a:ext>
                </a:extLst>
              </p:cNvPr>
              <p:cNvSpPr>
                <a:spLocks noChangeArrowheads="1"/>
              </p:cNvSpPr>
              <p:nvPr userDrawn="1"/>
            </p:nvSpPr>
            <p:spPr bwMode="auto">
              <a:xfrm>
                <a:off x="336" y="1728"/>
                <a:ext cx="2544" cy="52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2" name="Rectangle 12">
                <a:extLst>
                  <a:ext uri="{FF2B5EF4-FFF2-40B4-BE49-F238E27FC236}">
                    <a16:creationId xmlns:a16="http://schemas.microsoft.com/office/drawing/2014/main" id="{EFC33866-30CF-4E3D-9C45-BBE3BA6C0E16}"/>
                  </a:ext>
                </a:extLst>
              </p:cNvPr>
              <p:cNvSpPr>
                <a:spLocks noChangeArrowheads="1"/>
              </p:cNvSpPr>
              <p:nvPr userDrawn="1"/>
            </p:nvSpPr>
            <p:spPr bwMode="auto">
              <a:xfrm>
                <a:off x="336" y="1200"/>
                <a:ext cx="2544" cy="52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3" name="Rectangle 13">
                <a:extLst>
                  <a:ext uri="{FF2B5EF4-FFF2-40B4-BE49-F238E27FC236}">
                    <a16:creationId xmlns:a16="http://schemas.microsoft.com/office/drawing/2014/main" id="{F8A0E753-47E5-4D17-A05D-3350DFB9F08C}"/>
                  </a:ext>
                </a:extLst>
              </p:cNvPr>
              <p:cNvSpPr>
                <a:spLocks noChangeArrowheads="1"/>
              </p:cNvSpPr>
              <p:nvPr userDrawn="1"/>
            </p:nvSpPr>
            <p:spPr bwMode="white">
              <a:xfrm>
                <a:off x="432" y="1296"/>
                <a:ext cx="4896"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27" name="Group 287">
              <a:extLst>
                <a:ext uri="{FF2B5EF4-FFF2-40B4-BE49-F238E27FC236}">
                  <a16:creationId xmlns:a16="http://schemas.microsoft.com/office/drawing/2014/main" id="{1E6643CC-8C6B-4A8E-987D-82A33CC2F690}"/>
                </a:ext>
              </a:extLst>
            </p:cNvPr>
            <p:cNvGrpSpPr>
              <a:grpSpLocks/>
            </p:cNvGrpSpPr>
            <p:nvPr/>
          </p:nvGrpSpPr>
          <p:grpSpPr bwMode="auto">
            <a:xfrm>
              <a:off x="192" y="4273"/>
              <a:ext cx="5328" cy="47"/>
              <a:chOff x="192" y="3840"/>
              <a:chExt cx="5328" cy="47"/>
            </a:xfrm>
          </p:grpSpPr>
          <p:grpSp>
            <p:nvGrpSpPr>
              <p:cNvPr id="10313" name="Group 73">
                <a:extLst>
                  <a:ext uri="{FF2B5EF4-FFF2-40B4-BE49-F238E27FC236}">
                    <a16:creationId xmlns:a16="http://schemas.microsoft.com/office/drawing/2014/main" id="{E55B811E-2D05-4D7F-9034-65B390A95BA3}"/>
                  </a:ext>
                </a:extLst>
              </p:cNvPr>
              <p:cNvGrpSpPr>
                <a:grpSpLocks/>
              </p:cNvGrpSpPr>
              <p:nvPr userDrawn="1"/>
            </p:nvGrpSpPr>
            <p:grpSpPr bwMode="auto">
              <a:xfrm>
                <a:off x="192" y="3840"/>
                <a:ext cx="624" cy="47"/>
                <a:chOff x="624" y="3706"/>
                <a:chExt cx="1056" cy="106"/>
              </a:xfrm>
            </p:grpSpPr>
            <p:sp>
              <p:nvSpPr>
                <p:cNvPr id="10256" name="Rectangle 16">
                  <a:extLst>
                    <a:ext uri="{FF2B5EF4-FFF2-40B4-BE49-F238E27FC236}">
                      <a16:creationId xmlns:a16="http://schemas.microsoft.com/office/drawing/2014/main" id="{07659EA4-5536-4D25-A7E0-EC6399180A54}"/>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7" name="Rectangle 17">
                  <a:extLst>
                    <a:ext uri="{FF2B5EF4-FFF2-40B4-BE49-F238E27FC236}">
                      <a16:creationId xmlns:a16="http://schemas.microsoft.com/office/drawing/2014/main" id="{05D2770A-E170-4526-B0F3-250E76B8A812}"/>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2" name="Group 72">
                <a:extLst>
                  <a:ext uri="{FF2B5EF4-FFF2-40B4-BE49-F238E27FC236}">
                    <a16:creationId xmlns:a16="http://schemas.microsoft.com/office/drawing/2014/main" id="{5A9F2FB5-C83E-41C9-8460-CBC892C44706}"/>
                  </a:ext>
                </a:extLst>
              </p:cNvPr>
              <p:cNvGrpSpPr>
                <a:grpSpLocks/>
              </p:cNvGrpSpPr>
              <p:nvPr userDrawn="1"/>
            </p:nvGrpSpPr>
            <p:grpSpPr bwMode="auto">
              <a:xfrm>
                <a:off x="864" y="3840"/>
                <a:ext cx="624" cy="47"/>
                <a:chOff x="624" y="3600"/>
                <a:chExt cx="1056" cy="106"/>
              </a:xfrm>
            </p:grpSpPr>
            <p:sp>
              <p:nvSpPr>
                <p:cNvPr id="10255" name="Rectangle 15">
                  <a:extLst>
                    <a:ext uri="{FF2B5EF4-FFF2-40B4-BE49-F238E27FC236}">
                      <a16:creationId xmlns:a16="http://schemas.microsoft.com/office/drawing/2014/main" id="{AC3A48DA-A176-4E30-A2C7-441AEDDAE987}"/>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8" name="Rectangle 18">
                  <a:extLst>
                    <a:ext uri="{FF2B5EF4-FFF2-40B4-BE49-F238E27FC236}">
                      <a16:creationId xmlns:a16="http://schemas.microsoft.com/office/drawing/2014/main" id="{CCA4C7D7-C9D1-444D-AFFA-C87893707D4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4" name="Group 74">
                <a:extLst>
                  <a:ext uri="{FF2B5EF4-FFF2-40B4-BE49-F238E27FC236}">
                    <a16:creationId xmlns:a16="http://schemas.microsoft.com/office/drawing/2014/main" id="{25A2297A-7E4E-4241-847A-EB4A4CA87413}"/>
                  </a:ext>
                </a:extLst>
              </p:cNvPr>
              <p:cNvGrpSpPr>
                <a:grpSpLocks/>
              </p:cNvGrpSpPr>
              <p:nvPr userDrawn="1"/>
            </p:nvGrpSpPr>
            <p:grpSpPr bwMode="auto">
              <a:xfrm>
                <a:off x="1536" y="3840"/>
                <a:ext cx="624" cy="47"/>
                <a:chOff x="624" y="3706"/>
                <a:chExt cx="1056" cy="106"/>
              </a:xfrm>
            </p:grpSpPr>
            <p:sp>
              <p:nvSpPr>
                <p:cNvPr id="10315" name="Rectangle 75">
                  <a:extLst>
                    <a:ext uri="{FF2B5EF4-FFF2-40B4-BE49-F238E27FC236}">
                      <a16:creationId xmlns:a16="http://schemas.microsoft.com/office/drawing/2014/main" id="{0B608939-8CD6-451F-9BF5-C438A8BB645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16" name="Rectangle 76">
                  <a:extLst>
                    <a:ext uri="{FF2B5EF4-FFF2-40B4-BE49-F238E27FC236}">
                      <a16:creationId xmlns:a16="http://schemas.microsoft.com/office/drawing/2014/main" id="{68F8FDBD-B1EC-479F-9643-AF0867A85B3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7" name="Group 77">
                <a:extLst>
                  <a:ext uri="{FF2B5EF4-FFF2-40B4-BE49-F238E27FC236}">
                    <a16:creationId xmlns:a16="http://schemas.microsoft.com/office/drawing/2014/main" id="{33840222-4E4F-4B48-81EC-B05A6E61D74E}"/>
                  </a:ext>
                </a:extLst>
              </p:cNvPr>
              <p:cNvGrpSpPr>
                <a:grpSpLocks/>
              </p:cNvGrpSpPr>
              <p:nvPr userDrawn="1"/>
            </p:nvGrpSpPr>
            <p:grpSpPr bwMode="auto">
              <a:xfrm>
                <a:off x="2208" y="3840"/>
                <a:ext cx="624" cy="47"/>
                <a:chOff x="624" y="3600"/>
                <a:chExt cx="1056" cy="106"/>
              </a:xfrm>
            </p:grpSpPr>
            <p:sp>
              <p:nvSpPr>
                <p:cNvPr id="10318" name="Rectangle 78">
                  <a:extLst>
                    <a:ext uri="{FF2B5EF4-FFF2-40B4-BE49-F238E27FC236}">
                      <a16:creationId xmlns:a16="http://schemas.microsoft.com/office/drawing/2014/main" id="{2DE0E53B-BA35-44A7-AC11-CF2A5963805D}"/>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19" name="Rectangle 79">
                  <a:extLst>
                    <a:ext uri="{FF2B5EF4-FFF2-40B4-BE49-F238E27FC236}">
                      <a16:creationId xmlns:a16="http://schemas.microsoft.com/office/drawing/2014/main" id="{6B3B1531-E0F0-4D66-85A4-EA25A56226E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0" name="Group 80">
                <a:extLst>
                  <a:ext uri="{FF2B5EF4-FFF2-40B4-BE49-F238E27FC236}">
                    <a16:creationId xmlns:a16="http://schemas.microsoft.com/office/drawing/2014/main" id="{2E58F8D2-F4AC-4490-A235-C4FCFF659138}"/>
                  </a:ext>
                </a:extLst>
              </p:cNvPr>
              <p:cNvGrpSpPr>
                <a:grpSpLocks/>
              </p:cNvGrpSpPr>
              <p:nvPr userDrawn="1"/>
            </p:nvGrpSpPr>
            <p:grpSpPr bwMode="auto">
              <a:xfrm>
                <a:off x="2880" y="3840"/>
                <a:ext cx="624" cy="47"/>
                <a:chOff x="624" y="3706"/>
                <a:chExt cx="1056" cy="106"/>
              </a:xfrm>
            </p:grpSpPr>
            <p:sp>
              <p:nvSpPr>
                <p:cNvPr id="10321" name="Rectangle 81">
                  <a:extLst>
                    <a:ext uri="{FF2B5EF4-FFF2-40B4-BE49-F238E27FC236}">
                      <a16:creationId xmlns:a16="http://schemas.microsoft.com/office/drawing/2014/main" id="{52E2F3CD-FF04-47F1-93DF-47FABDC4B1AB}"/>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2" name="Rectangle 82">
                  <a:extLst>
                    <a:ext uri="{FF2B5EF4-FFF2-40B4-BE49-F238E27FC236}">
                      <a16:creationId xmlns:a16="http://schemas.microsoft.com/office/drawing/2014/main" id="{ED26AB15-2073-4D54-A318-31D3712E3649}"/>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3" name="Group 83">
                <a:extLst>
                  <a:ext uri="{FF2B5EF4-FFF2-40B4-BE49-F238E27FC236}">
                    <a16:creationId xmlns:a16="http://schemas.microsoft.com/office/drawing/2014/main" id="{C7C79988-1D87-4380-8C70-1C11AA4BC3F7}"/>
                  </a:ext>
                </a:extLst>
              </p:cNvPr>
              <p:cNvGrpSpPr>
                <a:grpSpLocks/>
              </p:cNvGrpSpPr>
              <p:nvPr userDrawn="1"/>
            </p:nvGrpSpPr>
            <p:grpSpPr bwMode="auto">
              <a:xfrm>
                <a:off x="3552" y="3840"/>
                <a:ext cx="624" cy="47"/>
                <a:chOff x="624" y="3600"/>
                <a:chExt cx="1056" cy="106"/>
              </a:xfrm>
            </p:grpSpPr>
            <p:sp>
              <p:nvSpPr>
                <p:cNvPr id="10324" name="Rectangle 84">
                  <a:extLst>
                    <a:ext uri="{FF2B5EF4-FFF2-40B4-BE49-F238E27FC236}">
                      <a16:creationId xmlns:a16="http://schemas.microsoft.com/office/drawing/2014/main" id="{EC96CF10-0013-45E8-B4F7-6EFD57D37F6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5" name="Rectangle 85">
                  <a:extLst>
                    <a:ext uri="{FF2B5EF4-FFF2-40B4-BE49-F238E27FC236}">
                      <a16:creationId xmlns:a16="http://schemas.microsoft.com/office/drawing/2014/main" id="{FF566BCD-789E-4F18-8435-278D4EA6A21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6" name="Group 86">
                <a:extLst>
                  <a:ext uri="{FF2B5EF4-FFF2-40B4-BE49-F238E27FC236}">
                    <a16:creationId xmlns:a16="http://schemas.microsoft.com/office/drawing/2014/main" id="{FC80380F-413C-4959-BC72-7E21E3CD739B}"/>
                  </a:ext>
                </a:extLst>
              </p:cNvPr>
              <p:cNvGrpSpPr>
                <a:grpSpLocks/>
              </p:cNvGrpSpPr>
              <p:nvPr userDrawn="1"/>
            </p:nvGrpSpPr>
            <p:grpSpPr bwMode="auto">
              <a:xfrm>
                <a:off x="4224" y="3840"/>
                <a:ext cx="624" cy="47"/>
                <a:chOff x="624" y="3706"/>
                <a:chExt cx="1056" cy="106"/>
              </a:xfrm>
            </p:grpSpPr>
            <p:sp>
              <p:nvSpPr>
                <p:cNvPr id="10327" name="Rectangle 87">
                  <a:extLst>
                    <a:ext uri="{FF2B5EF4-FFF2-40B4-BE49-F238E27FC236}">
                      <a16:creationId xmlns:a16="http://schemas.microsoft.com/office/drawing/2014/main" id="{0B730ABD-C9FF-446C-8577-8706D1444E4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8" name="Rectangle 88">
                  <a:extLst>
                    <a:ext uri="{FF2B5EF4-FFF2-40B4-BE49-F238E27FC236}">
                      <a16:creationId xmlns:a16="http://schemas.microsoft.com/office/drawing/2014/main" id="{23E5625D-06F7-4A73-A87C-30CE4817C29F}"/>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9" name="Group 89">
                <a:extLst>
                  <a:ext uri="{FF2B5EF4-FFF2-40B4-BE49-F238E27FC236}">
                    <a16:creationId xmlns:a16="http://schemas.microsoft.com/office/drawing/2014/main" id="{D1927635-BDA3-4917-A349-908CFD15C6DC}"/>
                  </a:ext>
                </a:extLst>
              </p:cNvPr>
              <p:cNvGrpSpPr>
                <a:grpSpLocks/>
              </p:cNvGrpSpPr>
              <p:nvPr userDrawn="1"/>
            </p:nvGrpSpPr>
            <p:grpSpPr bwMode="auto">
              <a:xfrm>
                <a:off x="4896" y="3840"/>
                <a:ext cx="624" cy="47"/>
                <a:chOff x="624" y="3600"/>
                <a:chExt cx="1056" cy="106"/>
              </a:xfrm>
            </p:grpSpPr>
            <p:sp>
              <p:nvSpPr>
                <p:cNvPr id="10330" name="Rectangle 90">
                  <a:extLst>
                    <a:ext uri="{FF2B5EF4-FFF2-40B4-BE49-F238E27FC236}">
                      <a16:creationId xmlns:a16="http://schemas.microsoft.com/office/drawing/2014/main" id="{B61C59BA-5D9E-43C5-A07F-4B16263CC1F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1" name="Rectangle 91">
                  <a:extLst>
                    <a:ext uri="{FF2B5EF4-FFF2-40B4-BE49-F238E27FC236}">
                      <a16:creationId xmlns:a16="http://schemas.microsoft.com/office/drawing/2014/main" id="{0603E5CC-EFCC-4EEA-8DE0-204F586E64F6}"/>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sp>
        <p:nvSpPr>
          <p:cNvPr id="10242" name="Rectangle 2">
            <a:extLst>
              <a:ext uri="{FF2B5EF4-FFF2-40B4-BE49-F238E27FC236}">
                <a16:creationId xmlns:a16="http://schemas.microsoft.com/office/drawing/2014/main" id="{F2F9B6AD-F7A6-4BB7-91CF-6EED6595B3C4}"/>
              </a:ext>
            </a:extLst>
          </p:cNvPr>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pPr lvl="0"/>
            <a:r>
              <a:rPr lang="en-US" altLang="en-US" noProof="0" dirty="0"/>
              <a:t>Click to edit Master title style</a:t>
            </a:r>
          </a:p>
        </p:txBody>
      </p:sp>
      <p:sp>
        <p:nvSpPr>
          <p:cNvPr id="10243" name="Rectangle 3">
            <a:extLst>
              <a:ext uri="{FF2B5EF4-FFF2-40B4-BE49-F238E27FC236}">
                <a16:creationId xmlns:a16="http://schemas.microsoft.com/office/drawing/2014/main" id="{C4C138A8-5A25-4C29-8120-10C78BDE1071}"/>
              </a:ext>
            </a:extLst>
          </p:cNvPr>
          <p:cNvSpPr>
            <a:spLocks noGrp="1" noChangeArrowheads="1"/>
          </p:cNvSpPr>
          <p:nvPr>
            <p:ph type="subTitle" idx="1"/>
          </p:nvPr>
        </p:nvSpPr>
        <p:spPr>
          <a:xfrm>
            <a:off x="1371600" y="3886200"/>
            <a:ext cx="6400800" cy="1752600"/>
          </a:xfrm>
        </p:spPr>
        <p:txBody>
          <a:bodyPr anchor="ctr"/>
          <a:lstStyle>
            <a:lvl1pPr marL="0" indent="0" algn="ctr">
              <a:buFontTx/>
              <a:buNone/>
              <a:defRPr b="1" i="0">
                <a:latin typeface="Arial" panose="020B0604020202020204" pitchFamily="34" charset="0"/>
              </a:defRPr>
            </a:lvl1pPr>
          </a:lstStyle>
          <a:p>
            <a:pPr lvl="0"/>
            <a:r>
              <a:rPr lang="en-US" altLang="en-US" noProof="0" dirty="0"/>
              <a:t>Click to edit Master subtitle style</a:t>
            </a:r>
          </a:p>
        </p:txBody>
      </p:sp>
      <p:sp>
        <p:nvSpPr>
          <p:cNvPr id="10244" name="Rectangle 4">
            <a:extLst>
              <a:ext uri="{FF2B5EF4-FFF2-40B4-BE49-F238E27FC236}">
                <a16:creationId xmlns:a16="http://schemas.microsoft.com/office/drawing/2014/main" id="{22AA8204-BCD4-4717-915E-F9A037A77A38}"/>
              </a:ext>
            </a:extLst>
          </p:cNvPr>
          <p:cNvSpPr>
            <a:spLocks noGrp="1" noChangeArrowheads="1"/>
          </p:cNvSpPr>
          <p:nvPr>
            <p:ph type="dt" sz="half" idx="2"/>
          </p:nvPr>
        </p:nvSpPr>
        <p:spPr>
          <a:xfrm>
            <a:off x="685800" y="6248400"/>
            <a:ext cx="1905000" cy="457200"/>
          </a:xfrm>
        </p:spPr>
        <p:txBody>
          <a:bodyPr/>
          <a:lstStyle>
            <a:lvl1pPr>
              <a:defRPr/>
            </a:lvl1pPr>
          </a:lstStyle>
          <a:p>
            <a:endParaRPr lang="en-US" altLang="en-US"/>
          </a:p>
        </p:txBody>
      </p:sp>
      <p:sp>
        <p:nvSpPr>
          <p:cNvPr id="10245" name="Rectangle 5">
            <a:extLst>
              <a:ext uri="{FF2B5EF4-FFF2-40B4-BE49-F238E27FC236}">
                <a16:creationId xmlns:a16="http://schemas.microsoft.com/office/drawing/2014/main" id="{F92FC63A-6AD7-4C10-BEE0-CDAE2BFA388E}"/>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10246" name="Rectangle 6">
            <a:extLst>
              <a:ext uri="{FF2B5EF4-FFF2-40B4-BE49-F238E27FC236}">
                <a16:creationId xmlns:a16="http://schemas.microsoft.com/office/drawing/2014/main" id="{F0FC8E61-9A41-4657-A2C1-2E7BD83662EC}"/>
              </a:ext>
            </a:extLst>
          </p:cNvPr>
          <p:cNvSpPr>
            <a:spLocks noGrp="1" noChangeArrowheads="1"/>
          </p:cNvSpPr>
          <p:nvPr>
            <p:ph type="sldNum" sz="quarter" idx="4"/>
          </p:nvPr>
        </p:nvSpPr>
        <p:spPr>
          <a:xfrm>
            <a:off x="6553200" y="6248400"/>
            <a:ext cx="1905000" cy="457200"/>
          </a:xfrm>
        </p:spPr>
        <p:txBody>
          <a:bodyPr/>
          <a:lstStyle>
            <a:lvl1pPr>
              <a:defRPr/>
            </a:lvl1pPr>
          </a:lstStyle>
          <a:p>
            <a:fld id="{E26BE17C-C3C4-40A2-A860-B5CC619D839C}" type="slidenum">
              <a:rPr lang="en-US" altLang="en-US"/>
              <a:pPr/>
              <a:t>‹#›</a:t>
            </a:fld>
            <a:endParaRPr lang="en-US" altLang="en-US"/>
          </a:p>
        </p:txBody>
      </p:sp>
      <p:pic>
        <p:nvPicPr>
          <p:cNvPr id="10559" name="Picture 319" descr="posbul1a">
            <a:extLst>
              <a:ext uri="{FF2B5EF4-FFF2-40B4-BE49-F238E27FC236}">
                <a16:creationId xmlns:a16="http://schemas.microsoft.com/office/drawing/2014/main" id="{D097C4A7-0B6A-4AC4-A6D2-8AA5F1E35EDC}"/>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147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58-0D6E-4A99-965B-0C10A89D2C6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C4E46E4-1878-4F02-BA79-3616E87EAF05}"/>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C7980E5-F4C5-4827-9AD8-D47ACD49428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D9CA23-AEED-4060-BD70-B147A20B45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1EB8F8-30C2-41DF-8F22-0560D028D9E0}"/>
              </a:ext>
            </a:extLst>
          </p:cNvPr>
          <p:cNvSpPr>
            <a:spLocks noGrp="1"/>
          </p:cNvSpPr>
          <p:nvPr>
            <p:ph type="sldNum" sz="quarter" idx="12"/>
          </p:nvPr>
        </p:nvSpPr>
        <p:spPr/>
        <p:txBody>
          <a:bodyPr/>
          <a:lstStyle>
            <a:lvl1pPr>
              <a:defRPr/>
            </a:lvl1pPr>
          </a:lstStyle>
          <a:p>
            <a:fld id="{51CC062D-4021-477E-A1A2-EC6DD25A719E}" type="slidenum">
              <a:rPr lang="en-US" altLang="en-US"/>
              <a:pPr/>
              <a:t>‹#›</a:t>
            </a:fld>
            <a:endParaRPr lang="en-US" altLang="en-US"/>
          </a:p>
        </p:txBody>
      </p:sp>
    </p:spTree>
    <p:extLst>
      <p:ext uri="{BB962C8B-B14F-4D97-AF65-F5344CB8AC3E}">
        <p14:creationId xmlns:p14="http://schemas.microsoft.com/office/powerpoint/2010/main" val="919377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76A1-22B6-46C3-8031-D9F543474C27}"/>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6D2270B-E892-4CD3-8E2E-9A71409AA91A}"/>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96B1BA3-AA87-4BCD-B9BA-FDDFF69FCC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363FB40-8616-4697-AA30-75595CAAAF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D06103-BD7F-4E03-9797-6E4F0323BF78}"/>
              </a:ext>
            </a:extLst>
          </p:cNvPr>
          <p:cNvSpPr>
            <a:spLocks noGrp="1"/>
          </p:cNvSpPr>
          <p:nvPr>
            <p:ph type="sldNum" sz="quarter" idx="12"/>
          </p:nvPr>
        </p:nvSpPr>
        <p:spPr/>
        <p:txBody>
          <a:bodyPr/>
          <a:lstStyle>
            <a:lvl1pPr>
              <a:defRPr/>
            </a:lvl1pPr>
          </a:lstStyle>
          <a:p>
            <a:fld id="{A82D226E-8F52-4143-B301-B81B5A84EE7D}" type="slidenum">
              <a:rPr lang="en-US" altLang="en-US"/>
              <a:pPr/>
              <a:t>‹#›</a:t>
            </a:fld>
            <a:endParaRPr lang="en-US" altLang="en-US"/>
          </a:p>
        </p:txBody>
      </p:sp>
    </p:spTree>
    <p:extLst>
      <p:ext uri="{BB962C8B-B14F-4D97-AF65-F5344CB8AC3E}">
        <p14:creationId xmlns:p14="http://schemas.microsoft.com/office/powerpoint/2010/main" val="40558595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3A28-7BF7-46EB-881E-AFA88842604B}"/>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1172374-15DE-40E1-9833-0AE606D83A12}"/>
              </a:ext>
            </a:extLst>
          </p:cNvPr>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8E15CB61-7471-48BB-B386-6C996E732C44}"/>
              </a:ext>
            </a:extLst>
          </p:cNvPr>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1EAE0CFB-2CC4-4BA1-A0CB-B17CF4A663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74E61D-2818-4D9F-84D9-54FCD601640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2434C8B-ACB1-4879-968C-C206F941DF90}"/>
              </a:ext>
            </a:extLst>
          </p:cNvPr>
          <p:cNvSpPr>
            <a:spLocks noGrp="1"/>
          </p:cNvSpPr>
          <p:nvPr>
            <p:ph type="sldNum" sz="quarter" idx="12"/>
          </p:nvPr>
        </p:nvSpPr>
        <p:spPr/>
        <p:txBody>
          <a:bodyPr/>
          <a:lstStyle>
            <a:lvl1pPr>
              <a:defRPr/>
            </a:lvl1pPr>
          </a:lstStyle>
          <a:p>
            <a:fld id="{271AA011-74E3-4165-931E-A0E5220A14EE}" type="slidenum">
              <a:rPr lang="en-US" altLang="en-US"/>
              <a:pPr/>
              <a:t>‹#›</a:t>
            </a:fld>
            <a:endParaRPr lang="en-US" altLang="en-US"/>
          </a:p>
        </p:txBody>
      </p:sp>
    </p:spTree>
    <p:extLst>
      <p:ext uri="{BB962C8B-B14F-4D97-AF65-F5344CB8AC3E}">
        <p14:creationId xmlns:p14="http://schemas.microsoft.com/office/powerpoint/2010/main" val="32271206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32B0-5B55-4048-8300-0832EC3370DB}"/>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548E1EF-5350-4D87-B3B4-1C05AC3BD8D3}"/>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DC78ABB-3FD8-4B90-8DDA-3A13177DAD71}"/>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DA1DD88-16C3-4C20-82CF-F673C5F92E79}"/>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FB87EE3-CC42-4620-862F-A9E612C384D5}"/>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8F9596-B971-41DD-BE3E-DAE4334C121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FF8678C-4FBA-494E-8D06-4E6BA37777C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2896D33-7398-455F-9F32-DBDD085D2B6A}"/>
              </a:ext>
            </a:extLst>
          </p:cNvPr>
          <p:cNvSpPr>
            <a:spLocks noGrp="1"/>
          </p:cNvSpPr>
          <p:nvPr>
            <p:ph type="sldNum" sz="quarter" idx="12"/>
          </p:nvPr>
        </p:nvSpPr>
        <p:spPr/>
        <p:txBody>
          <a:bodyPr/>
          <a:lstStyle>
            <a:lvl1pPr>
              <a:defRPr/>
            </a:lvl1pPr>
          </a:lstStyle>
          <a:p>
            <a:fld id="{0FC212F3-5809-4D20-9F84-425A58841F5F}" type="slidenum">
              <a:rPr lang="en-US" altLang="en-US"/>
              <a:pPr/>
              <a:t>‹#›</a:t>
            </a:fld>
            <a:endParaRPr lang="en-US" altLang="en-US"/>
          </a:p>
        </p:txBody>
      </p:sp>
    </p:spTree>
    <p:extLst>
      <p:ext uri="{BB962C8B-B14F-4D97-AF65-F5344CB8AC3E}">
        <p14:creationId xmlns:p14="http://schemas.microsoft.com/office/powerpoint/2010/main" val="35968629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F089-3372-4677-B75C-A9ED47589DA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A42A023-513D-414D-A733-EEF06BECA55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5364848-5209-46FF-A04C-72501D1CDE0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C27EE21-6631-4D62-8DC7-A13A8724CD28}"/>
              </a:ext>
            </a:extLst>
          </p:cNvPr>
          <p:cNvSpPr>
            <a:spLocks noGrp="1"/>
          </p:cNvSpPr>
          <p:nvPr>
            <p:ph type="sldNum" sz="quarter" idx="12"/>
          </p:nvPr>
        </p:nvSpPr>
        <p:spPr/>
        <p:txBody>
          <a:bodyPr/>
          <a:lstStyle>
            <a:lvl1pPr>
              <a:defRPr/>
            </a:lvl1pPr>
          </a:lstStyle>
          <a:p>
            <a:fld id="{B1D70AB5-B478-4464-A988-6F6906F50EB4}" type="slidenum">
              <a:rPr lang="en-US" altLang="en-US"/>
              <a:pPr/>
              <a:t>‹#›</a:t>
            </a:fld>
            <a:endParaRPr lang="en-US" altLang="en-US"/>
          </a:p>
        </p:txBody>
      </p:sp>
    </p:spTree>
    <p:extLst>
      <p:ext uri="{BB962C8B-B14F-4D97-AF65-F5344CB8AC3E}">
        <p14:creationId xmlns:p14="http://schemas.microsoft.com/office/powerpoint/2010/main" val="3952824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428251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EF51A-5952-482D-AF5C-1A8D6B59A5E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01F9B3B-6120-467E-ABD4-1C629FAE9B3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D369B5-B659-4F4D-9312-9451583AE013}"/>
              </a:ext>
            </a:extLst>
          </p:cNvPr>
          <p:cNvSpPr>
            <a:spLocks noGrp="1"/>
          </p:cNvSpPr>
          <p:nvPr>
            <p:ph type="sldNum" sz="quarter" idx="12"/>
          </p:nvPr>
        </p:nvSpPr>
        <p:spPr/>
        <p:txBody>
          <a:bodyPr/>
          <a:lstStyle>
            <a:lvl1pPr>
              <a:defRPr/>
            </a:lvl1pPr>
          </a:lstStyle>
          <a:p>
            <a:fld id="{5950A6B6-1921-4AEB-AD33-CEE0BADB0BA7}" type="slidenum">
              <a:rPr lang="en-US" altLang="en-US"/>
              <a:pPr/>
              <a:t>‹#›</a:t>
            </a:fld>
            <a:endParaRPr lang="en-US" altLang="en-US"/>
          </a:p>
        </p:txBody>
      </p:sp>
    </p:spTree>
    <p:extLst>
      <p:ext uri="{BB962C8B-B14F-4D97-AF65-F5344CB8AC3E}">
        <p14:creationId xmlns:p14="http://schemas.microsoft.com/office/powerpoint/2010/main" val="28450788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DE92-FF56-4FF7-9654-1F98195FF201}"/>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C112459-6493-4868-BEF9-9DE2F035B94E}"/>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8827192C-29B4-44FA-998E-1AD88585B898}"/>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1B08C046-8B1A-476E-B0BD-CB1480990C2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927925-E294-4FF1-A941-4AEE163BE7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BD73D6F-8151-41DA-8A79-DA9810546304}"/>
              </a:ext>
            </a:extLst>
          </p:cNvPr>
          <p:cNvSpPr>
            <a:spLocks noGrp="1"/>
          </p:cNvSpPr>
          <p:nvPr>
            <p:ph type="sldNum" sz="quarter" idx="12"/>
          </p:nvPr>
        </p:nvSpPr>
        <p:spPr/>
        <p:txBody>
          <a:bodyPr/>
          <a:lstStyle>
            <a:lvl1pPr>
              <a:defRPr/>
            </a:lvl1pPr>
          </a:lstStyle>
          <a:p>
            <a:fld id="{45F023D9-61FF-4A75-9D85-FFABB247BB18}" type="slidenum">
              <a:rPr lang="en-US" altLang="en-US"/>
              <a:pPr/>
              <a:t>‹#›</a:t>
            </a:fld>
            <a:endParaRPr lang="en-US" altLang="en-US"/>
          </a:p>
        </p:txBody>
      </p:sp>
    </p:spTree>
    <p:extLst>
      <p:ext uri="{BB962C8B-B14F-4D97-AF65-F5344CB8AC3E}">
        <p14:creationId xmlns:p14="http://schemas.microsoft.com/office/powerpoint/2010/main" val="20704576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E432-19A5-478D-A201-F79CA6E2651C}"/>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FCA77264-8B48-4035-AF4E-13186EDFAED5}"/>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E7F619-25E7-4F35-85D3-C9E2A59EC6B7}"/>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8D1B9C1B-141D-4AB2-AF77-16B81069F0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2EBA892-6C51-4176-BF38-F6C222702A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CE2CD7-3B6D-4F9D-8EE8-D466A0524FE8}"/>
              </a:ext>
            </a:extLst>
          </p:cNvPr>
          <p:cNvSpPr>
            <a:spLocks noGrp="1"/>
          </p:cNvSpPr>
          <p:nvPr>
            <p:ph type="sldNum" sz="quarter" idx="12"/>
          </p:nvPr>
        </p:nvSpPr>
        <p:spPr/>
        <p:txBody>
          <a:bodyPr/>
          <a:lstStyle>
            <a:lvl1pPr>
              <a:defRPr/>
            </a:lvl1pPr>
          </a:lstStyle>
          <a:p>
            <a:fld id="{A3B11963-D686-4E91-A367-C4C8B7128A55}" type="slidenum">
              <a:rPr lang="en-US" altLang="en-US"/>
              <a:pPr/>
              <a:t>‹#›</a:t>
            </a:fld>
            <a:endParaRPr lang="en-US" altLang="en-US"/>
          </a:p>
        </p:txBody>
      </p:sp>
    </p:spTree>
    <p:extLst>
      <p:ext uri="{BB962C8B-B14F-4D97-AF65-F5344CB8AC3E}">
        <p14:creationId xmlns:p14="http://schemas.microsoft.com/office/powerpoint/2010/main" val="14152488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90F8-186C-49B9-98BD-A46CA24BCB51}"/>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978CEB1-384C-4C33-AAC1-B67FDFAD46E7}"/>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888B0E-D629-44D0-A24D-031E9A6B6E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E6F61F-1EB6-4B8E-B87A-DE277D65C09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EBC352-65A2-4F5A-8EA6-811D2D400B7C}"/>
              </a:ext>
            </a:extLst>
          </p:cNvPr>
          <p:cNvSpPr>
            <a:spLocks noGrp="1"/>
          </p:cNvSpPr>
          <p:nvPr>
            <p:ph type="sldNum" sz="quarter" idx="12"/>
          </p:nvPr>
        </p:nvSpPr>
        <p:spPr/>
        <p:txBody>
          <a:bodyPr/>
          <a:lstStyle>
            <a:lvl1pPr>
              <a:defRPr/>
            </a:lvl1pPr>
          </a:lstStyle>
          <a:p>
            <a:fld id="{7285D4A7-0031-4140-B77F-0C7DBCF82BE6}" type="slidenum">
              <a:rPr lang="en-US" altLang="en-US"/>
              <a:pPr/>
              <a:t>‹#›</a:t>
            </a:fld>
            <a:endParaRPr lang="en-US" altLang="en-US"/>
          </a:p>
        </p:txBody>
      </p:sp>
    </p:spTree>
    <p:extLst>
      <p:ext uri="{BB962C8B-B14F-4D97-AF65-F5344CB8AC3E}">
        <p14:creationId xmlns:p14="http://schemas.microsoft.com/office/powerpoint/2010/main" val="35144288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595B8-FFA3-48E4-AC08-F935A607DABE}"/>
              </a:ext>
            </a:extLst>
          </p:cNvPr>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912ADCD4-2EF3-499D-AB3E-3F74C4A11660}"/>
              </a:ext>
            </a:extLst>
          </p:cNvPr>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D4B42A0-D0AE-4FEB-A7CC-50B9BCD262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46D5C9-B2D1-4150-AC44-06892F0B4F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E47C78-F4D2-462E-8324-2972D42EF169}"/>
              </a:ext>
            </a:extLst>
          </p:cNvPr>
          <p:cNvSpPr>
            <a:spLocks noGrp="1"/>
          </p:cNvSpPr>
          <p:nvPr>
            <p:ph type="sldNum" sz="quarter" idx="12"/>
          </p:nvPr>
        </p:nvSpPr>
        <p:spPr/>
        <p:txBody>
          <a:bodyPr/>
          <a:lstStyle>
            <a:lvl1pPr>
              <a:defRPr/>
            </a:lvl1pPr>
          </a:lstStyle>
          <a:p>
            <a:fld id="{D21C6AD4-7E3F-45F2-8494-8A0690F04CBF}" type="slidenum">
              <a:rPr lang="en-US" altLang="en-US"/>
              <a:pPr/>
              <a:t>‹#›</a:t>
            </a:fld>
            <a:endParaRPr lang="en-US" altLang="en-US"/>
          </a:p>
        </p:txBody>
      </p:sp>
    </p:spTree>
    <p:extLst>
      <p:ext uri="{BB962C8B-B14F-4D97-AF65-F5344CB8AC3E}">
        <p14:creationId xmlns:p14="http://schemas.microsoft.com/office/powerpoint/2010/main" val="6421616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8E64FBAA-D08F-4F83-8A9D-DF3D06456043}"/>
              </a:ext>
            </a:extLst>
          </p:cNvPr>
          <p:cNvGrpSpPr>
            <a:grpSpLocks/>
          </p:cNvGrpSpPr>
          <p:nvPr/>
        </p:nvGrpSpPr>
        <p:grpSpPr bwMode="auto">
          <a:xfrm>
            <a:off x="0" y="3902075"/>
            <a:ext cx="3400425" cy="2949575"/>
            <a:chOff x="0" y="2458"/>
            <a:chExt cx="2142" cy="1858"/>
          </a:xfrm>
        </p:grpSpPr>
        <p:sp>
          <p:nvSpPr>
            <p:cNvPr id="79875" name="Freeform 3">
              <a:extLst>
                <a:ext uri="{FF2B5EF4-FFF2-40B4-BE49-F238E27FC236}">
                  <a16:creationId xmlns:a16="http://schemas.microsoft.com/office/drawing/2014/main" id="{4A877124-F24A-4C56-BF26-B3F0698D555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6" name="Freeform 4">
              <a:extLst>
                <a:ext uri="{FF2B5EF4-FFF2-40B4-BE49-F238E27FC236}">
                  <a16:creationId xmlns:a16="http://schemas.microsoft.com/office/drawing/2014/main" id="{C72658B6-C94B-4CD5-AAAA-4D650E827ABB}"/>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7" name="Freeform 5">
              <a:extLst>
                <a:ext uri="{FF2B5EF4-FFF2-40B4-BE49-F238E27FC236}">
                  <a16:creationId xmlns:a16="http://schemas.microsoft.com/office/drawing/2014/main" id="{379DA0DC-ECBE-45F1-87E2-C58BBA99828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8" name="Freeform 6">
              <a:extLst>
                <a:ext uri="{FF2B5EF4-FFF2-40B4-BE49-F238E27FC236}">
                  <a16:creationId xmlns:a16="http://schemas.microsoft.com/office/drawing/2014/main" id="{FB1E3C71-03F7-4DA3-828F-7D24CD649885}"/>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9" name="Oval 7">
              <a:extLst>
                <a:ext uri="{FF2B5EF4-FFF2-40B4-BE49-F238E27FC236}">
                  <a16:creationId xmlns:a16="http://schemas.microsoft.com/office/drawing/2014/main" id="{418E2888-6884-437B-9357-D891E26DFBE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9880" name="Oval 8">
              <a:extLst>
                <a:ext uri="{FF2B5EF4-FFF2-40B4-BE49-F238E27FC236}">
                  <a16:creationId xmlns:a16="http://schemas.microsoft.com/office/drawing/2014/main" id="{93DAB567-0EFF-4266-A12C-32E12A1EA8A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9881" name="Oval 9">
              <a:extLst>
                <a:ext uri="{FF2B5EF4-FFF2-40B4-BE49-F238E27FC236}">
                  <a16:creationId xmlns:a16="http://schemas.microsoft.com/office/drawing/2014/main" id="{8B321126-3211-4948-B9FD-FF5DAAFEDC5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grpSp>
      <p:sp>
        <p:nvSpPr>
          <p:cNvPr id="79882" name="Rectangle 10">
            <a:extLst>
              <a:ext uri="{FF2B5EF4-FFF2-40B4-BE49-F238E27FC236}">
                <a16:creationId xmlns:a16="http://schemas.microsoft.com/office/drawing/2014/main" id="{521ED614-A424-4AD5-89E0-30F22FA7DDE6}"/>
              </a:ext>
            </a:extLst>
          </p:cNvPr>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pPr lvl="0"/>
            <a:r>
              <a:rPr lang="en-US" altLang="en-US" noProof="0" dirty="0"/>
              <a:t>Click to edit Master title style</a:t>
            </a:r>
          </a:p>
        </p:txBody>
      </p:sp>
      <p:sp>
        <p:nvSpPr>
          <p:cNvPr id="79883" name="Rectangle 11">
            <a:extLst>
              <a:ext uri="{FF2B5EF4-FFF2-40B4-BE49-F238E27FC236}">
                <a16:creationId xmlns:a16="http://schemas.microsoft.com/office/drawing/2014/main" id="{43A00566-BA02-4BFE-B960-ADFD3EC5288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latin typeface="Arial" panose="020B0604020202020204" pitchFamily="34" charset="0"/>
              </a:defRPr>
            </a:lvl1pPr>
          </a:lstStyle>
          <a:p>
            <a:pPr lvl="0"/>
            <a:r>
              <a:rPr lang="en-US" altLang="en-US" noProof="0" dirty="0"/>
              <a:t>Click to edit Master subtitle style</a:t>
            </a:r>
          </a:p>
        </p:txBody>
      </p:sp>
      <p:sp>
        <p:nvSpPr>
          <p:cNvPr id="79884" name="Rectangle 12">
            <a:extLst>
              <a:ext uri="{FF2B5EF4-FFF2-40B4-BE49-F238E27FC236}">
                <a16:creationId xmlns:a16="http://schemas.microsoft.com/office/drawing/2014/main" id="{D68B6165-4729-4414-BA86-D8E391B1C653}"/>
              </a:ext>
            </a:extLst>
          </p:cNvPr>
          <p:cNvSpPr>
            <a:spLocks noGrp="1" noChangeArrowheads="1"/>
          </p:cNvSpPr>
          <p:nvPr>
            <p:ph type="dt" sz="quarter" idx="2"/>
          </p:nvPr>
        </p:nvSpPr>
        <p:spPr/>
        <p:txBody>
          <a:bodyPr/>
          <a:lstStyle>
            <a:lvl1pPr>
              <a:defRPr b="1" i="0">
                <a:latin typeface="Arial" panose="020B0604020202020204" pitchFamily="34" charset="0"/>
              </a:defRPr>
            </a:lvl1pPr>
          </a:lstStyle>
          <a:p>
            <a:endParaRPr lang="en-US" altLang="en-US"/>
          </a:p>
        </p:txBody>
      </p:sp>
      <p:sp>
        <p:nvSpPr>
          <p:cNvPr id="79885" name="Rectangle 13">
            <a:extLst>
              <a:ext uri="{FF2B5EF4-FFF2-40B4-BE49-F238E27FC236}">
                <a16:creationId xmlns:a16="http://schemas.microsoft.com/office/drawing/2014/main" id="{84729C9E-B15C-49FD-B9E5-1E22979CC673}"/>
              </a:ext>
            </a:extLst>
          </p:cNvPr>
          <p:cNvSpPr>
            <a:spLocks noGrp="1" noChangeArrowheads="1"/>
          </p:cNvSpPr>
          <p:nvPr>
            <p:ph type="ftr" sz="quarter" idx="3"/>
          </p:nvPr>
        </p:nvSpPr>
        <p:spPr/>
        <p:txBody>
          <a:bodyPr/>
          <a:lstStyle>
            <a:lvl1pPr>
              <a:defRPr b="1" i="0">
                <a:latin typeface="Arial" panose="020B0604020202020204" pitchFamily="34" charset="0"/>
              </a:defRPr>
            </a:lvl1pPr>
          </a:lstStyle>
          <a:p>
            <a:endParaRPr lang="en-US" altLang="en-US"/>
          </a:p>
        </p:txBody>
      </p:sp>
      <p:sp>
        <p:nvSpPr>
          <p:cNvPr id="79886" name="Rectangle 14">
            <a:extLst>
              <a:ext uri="{FF2B5EF4-FFF2-40B4-BE49-F238E27FC236}">
                <a16:creationId xmlns:a16="http://schemas.microsoft.com/office/drawing/2014/main" id="{9F56B625-8FD7-43C2-A030-BE3C52613F42}"/>
              </a:ext>
            </a:extLst>
          </p:cNvPr>
          <p:cNvSpPr>
            <a:spLocks noGrp="1" noChangeArrowheads="1"/>
          </p:cNvSpPr>
          <p:nvPr>
            <p:ph type="sldNum" sz="quarter" idx="4"/>
          </p:nvPr>
        </p:nvSpPr>
        <p:spPr/>
        <p:txBody>
          <a:bodyPr/>
          <a:lstStyle>
            <a:lvl1pPr>
              <a:defRPr b="1" i="0">
                <a:latin typeface="Arial" panose="020B0604020202020204" pitchFamily="34" charset="0"/>
              </a:defRPr>
            </a:lvl1pPr>
          </a:lstStyle>
          <a:p>
            <a:fld id="{B252BA9E-F182-4EE7-A587-74501350DD2C}" type="slidenum">
              <a:rPr lang="en-US" altLang="en-US" smtClean="0"/>
              <a:pPr/>
              <a:t>‹#›</a:t>
            </a:fld>
            <a:endParaRPr lang="en-US" altLang="en-US"/>
          </a:p>
        </p:txBody>
      </p:sp>
    </p:spTree>
    <p:extLst>
      <p:ext uri="{BB962C8B-B14F-4D97-AF65-F5344CB8AC3E}">
        <p14:creationId xmlns:p14="http://schemas.microsoft.com/office/powerpoint/2010/main" val="7123422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951A-F66B-4BA7-AE31-B5B580881CA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D0110F6-B544-464E-AFE2-7FDC7BCD3B2A}"/>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93CB007-30BD-49EF-82F1-7471F09F31C8}"/>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ADC19700-1DFA-4852-850F-CD2B0E8A196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67E644B5-FC24-45C5-8BA6-ED8DDF0126A2}"/>
              </a:ext>
            </a:extLst>
          </p:cNvPr>
          <p:cNvSpPr>
            <a:spLocks noGrp="1"/>
          </p:cNvSpPr>
          <p:nvPr>
            <p:ph type="sldNum" sz="quarter" idx="12"/>
          </p:nvPr>
        </p:nvSpPr>
        <p:spPr/>
        <p:txBody>
          <a:bodyPr/>
          <a:lstStyle>
            <a:lvl1pPr>
              <a:defRPr b="1" i="0">
                <a:latin typeface="Arial" panose="020B0604020202020204" pitchFamily="34" charset="0"/>
              </a:defRPr>
            </a:lvl1pPr>
          </a:lstStyle>
          <a:p>
            <a:fld id="{B6E0A42A-7037-4AA1-9E6E-B07BEB627EAE}" type="slidenum">
              <a:rPr lang="en-US" altLang="en-US" smtClean="0"/>
              <a:pPr/>
              <a:t>‹#›</a:t>
            </a:fld>
            <a:endParaRPr lang="en-US" altLang="en-US"/>
          </a:p>
        </p:txBody>
      </p:sp>
    </p:spTree>
    <p:extLst>
      <p:ext uri="{BB962C8B-B14F-4D97-AF65-F5344CB8AC3E}">
        <p14:creationId xmlns:p14="http://schemas.microsoft.com/office/powerpoint/2010/main" val="37393434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080F-20C4-4490-AF9E-7BA91526EFE9}"/>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EA2FFE6-6E41-44FF-A4C6-2D8DC67D1DC5}"/>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B40E1F00-F77D-4BD4-B91E-1B8B3868A6C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366B65DF-91DC-451F-A379-77EF6193922E}"/>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F6DF60C6-2D29-4C34-A168-A0584CC564DC}"/>
              </a:ext>
            </a:extLst>
          </p:cNvPr>
          <p:cNvSpPr>
            <a:spLocks noGrp="1"/>
          </p:cNvSpPr>
          <p:nvPr>
            <p:ph type="sldNum" sz="quarter" idx="12"/>
          </p:nvPr>
        </p:nvSpPr>
        <p:spPr/>
        <p:txBody>
          <a:bodyPr/>
          <a:lstStyle>
            <a:lvl1pPr>
              <a:defRPr b="1" i="0">
                <a:latin typeface="Arial" panose="020B0604020202020204" pitchFamily="34" charset="0"/>
              </a:defRPr>
            </a:lvl1pPr>
          </a:lstStyle>
          <a:p>
            <a:fld id="{39AD47E9-17C8-47A8-8186-C004A0E337C0}" type="slidenum">
              <a:rPr lang="en-US" altLang="en-US" smtClean="0"/>
              <a:pPr/>
              <a:t>‹#›</a:t>
            </a:fld>
            <a:endParaRPr lang="en-US" altLang="en-US"/>
          </a:p>
        </p:txBody>
      </p:sp>
    </p:spTree>
    <p:extLst>
      <p:ext uri="{BB962C8B-B14F-4D97-AF65-F5344CB8AC3E}">
        <p14:creationId xmlns:p14="http://schemas.microsoft.com/office/powerpoint/2010/main" val="9608839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D85D-A967-445E-A0FB-52EBB79C5D9C}"/>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9D58BF3-7C8F-423F-BDA3-A507B95371F2}"/>
              </a:ext>
            </a:extLst>
          </p:cNvPr>
          <p:cNvSpPr>
            <a:spLocks noGrp="1"/>
          </p:cNvSpPr>
          <p:nvPr>
            <p:ph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89B7DD5-3345-4A76-9494-077F13C5576B}"/>
              </a:ext>
            </a:extLst>
          </p:cNvPr>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82CC398F-DC43-4A32-ABC2-7BA322D02336}"/>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2E4699F2-795F-4F04-94F4-4E67D3B179C6}"/>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C6C7D4F2-2385-4C40-86BF-02EE808A25C6}"/>
              </a:ext>
            </a:extLst>
          </p:cNvPr>
          <p:cNvSpPr>
            <a:spLocks noGrp="1"/>
          </p:cNvSpPr>
          <p:nvPr>
            <p:ph type="sldNum" sz="quarter" idx="12"/>
          </p:nvPr>
        </p:nvSpPr>
        <p:spPr/>
        <p:txBody>
          <a:bodyPr/>
          <a:lstStyle>
            <a:lvl1pPr>
              <a:defRPr b="1" i="0">
                <a:latin typeface="Arial" panose="020B0604020202020204" pitchFamily="34" charset="0"/>
              </a:defRPr>
            </a:lvl1pPr>
          </a:lstStyle>
          <a:p>
            <a:fld id="{567EC1D5-4284-4933-8F8F-635CEEEAC40C}" type="slidenum">
              <a:rPr lang="en-US" altLang="en-US" smtClean="0"/>
              <a:pPr/>
              <a:t>‹#›</a:t>
            </a:fld>
            <a:endParaRPr lang="en-US" altLang="en-US"/>
          </a:p>
        </p:txBody>
      </p:sp>
    </p:spTree>
    <p:extLst>
      <p:ext uri="{BB962C8B-B14F-4D97-AF65-F5344CB8AC3E}">
        <p14:creationId xmlns:p14="http://schemas.microsoft.com/office/powerpoint/2010/main" val="10741854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5B66-7B04-4744-89A6-8FD80B537601}"/>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E82C1FA-68A1-4561-9D70-B0985D7E4135}"/>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88DA32A-97E5-463C-8C29-97BCA6CA1A5D}"/>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3C8EB7C0-A292-465F-ACB1-222467E1E183}"/>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E126C59-4229-45F7-A10D-223985C56C73}"/>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FCC177A3-21C1-457A-BFEC-9F7D0B0613B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8" name="Footer Placeholder 7">
            <a:extLst>
              <a:ext uri="{FF2B5EF4-FFF2-40B4-BE49-F238E27FC236}">
                <a16:creationId xmlns:a16="http://schemas.microsoft.com/office/drawing/2014/main" id="{52A8DBB3-B7D0-4282-B018-99952CE2E35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9" name="Slide Number Placeholder 8">
            <a:extLst>
              <a:ext uri="{FF2B5EF4-FFF2-40B4-BE49-F238E27FC236}">
                <a16:creationId xmlns:a16="http://schemas.microsoft.com/office/drawing/2014/main" id="{FF983F72-C9AB-4CC5-AB35-4CCF48411F28}"/>
              </a:ext>
            </a:extLst>
          </p:cNvPr>
          <p:cNvSpPr>
            <a:spLocks noGrp="1"/>
          </p:cNvSpPr>
          <p:nvPr>
            <p:ph type="sldNum" sz="quarter" idx="12"/>
          </p:nvPr>
        </p:nvSpPr>
        <p:spPr/>
        <p:txBody>
          <a:bodyPr/>
          <a:lstStyle>
            <a:lvl1pPr>
              <a:defRPr b="1" i="0">
                <a:latin typeface="Arial" panose="020B0604020202020204" pitchFamily="34" charset="0"/>
              </a:defRPr>
            </a:lvl1pPr>
          </a:lstStyle>
          <a:p>
            <a:fld id="{DE17E10F-482E-4298-B205-DE44F76FDFE6}" type="slidenum">
              <a:rPr lang="en-US" altLang="en-US" smtClean="0"/>
              <a:pPr/>
              <a:t>‹#›</a:t>
            </a:fld>
            <a:endParaRPr lang="en-US" altLang="en-US"/>
          </a:p>
        </p:txBody>
      </p:sp>
    </p:spTree>
    <p:extLst>
      <p:ext uri="{BB962C8B-B14F-4D97-AF65-F5344CB8AC3E}">
        <p14:creationId xmlns:p14="http://schemas.microsoft.com/office/powerpoint/2010/main" val="252056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96705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87DA-7690-40EB-965C-F788527F42E4}"/>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3F14871-0DCC-448C-85F1-132EE9E7D2A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4" name="Footer Placeholder 3">
            <a:extLst>
              <a:ext uri="{FF2B5EF4-FFF2-40B4-BE49-F238E27FC236}">
                <a16:creationId xmlns:a16="http://schemas.microsoft.com/office/drawing/2014/main" id="{A5C7E4ED-4216-4BAB-9CB3-ABFD9F719DB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5" name="Slide Number Placeholder 4">
            <a:extLst>
              <a:ext uri="{FF2B5EF4-FFF2-40B4-BE49-F238E27FC236}">
                <a16:creationId xmlns:a16="http://schemas.microsoft.com/office/drawing/2014/main" id="{DB8FC160-DD69-4768-B761-FCBA69B02E57}"/>
              </a:ext>
            </a:extLst>
          </p:cNvPr>
          <p:cNvSpPr>
            <a:spLocks noGrp="1"/>
          </p:cNvSpPr>
          <p:nvPr>
            <p:ph type="sldNum" sz="quarter" idx="12"/>
          </p:nvPr>
        </p:nvSpPr>
        <p:spPr/>
        <p:txBody>
          <a:bodyPr/>
          <a:lstStyle>
            <a:lvl1pPr>
              <a:defRPr b="1" i="0">
                <a:latin typeface="Arial" panose="020B0604020202020204" pitchFamily="34" charset="0"/>
              </a:defRPr>
            </a:lvl1pPr>
          </a:lstStyle>
          <a:p>
            <a:fld id="{DADC7399-6EFB-46DB-92B1-0356239CDAAF}" type="slidenum">
              <a:rPr lang="en-US" altLang="en-US" smtClean="0"/>
              <a:pPr/>
              <a:t>‹#›</a:t>
            </a:fld>
            <a:endParaRPr lang="en-US" altLang="en-US"/>
          </a:p>
        </p:txBody>
      </p:sp>
    </p:spTree>
    <p:extLst>
      <p:ext uri="{BB962C8B-B14F-4D97-AF65-F5344CB8AC3E}">
        <p14:creationId xmlns:p14="http://schemas.microsoft.com/office/powerpoint/2010/main" val="37864408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D06E4-A942-4D41-B151-40A3719CE4B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3" name="Footer Placeholder 2">
            <a:extLst>
              <a:ext uri="{FF2B5EF4-FFF2-40B4-BE49-F238E27FC236}">
                <a16:creationId xmlns:a16="http://schemas.microsoft.com/office/drawing/2014/main" id="{0EA76B09-8E48-4DF5-AFD1-ED1746D0CCF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4" name="Slide Number Placeholder 3">
            <a:extLst>
              <a:ext uri="{FF2B5EF4-FFF2-40B4-BE49-F238E27FC236}">
                <a16:creationId xmlns:a16="http://schemas.microsoft.com/office/drawing/2014/main" id="{3EDE482A-B940-4E36-8B4A-5EF2BFC1467D}"/>
              </a:ext>
            </a:extLst>
          </p:cNvPr>
          <p:cNvSpPr>
            <a:spLocks noGrp="1"/>
          </p:cNvSpPr>
          <p:nvPr>
            <p:ph type="sldNum" sz="quarter" idx="12"/>
          </p:nvPr>
        </p:nvSpPr>
        <p:spPr/>
        <p:txBody>
          <a:bodyPr/>
          <a:lstStyle>
            <a:lvl1pPr>
              <a:defRPr b="1" i="0">
                <a:latin typeface="Arial" panose="020B0604020202020204" pitchFamily="34" charset="0"/>
              </a:defRPr>
            </a:lvl1pPr>
          </a:lstStyle>
          <a:p>
            <a:fld id="{D150DC90-9467-48A1-BEDD-3780476AAB6C}" type="slidenum">
              <a:rPr lang="en-US" altLang="en-US" smtClean="0"/>
              <a:pPr/>
              <a:t>‹#›</a:t>
            </a:fld>
            <a:endParaRPr lang="en-US" altLang="en-US"/>
          </a:p>
        </p:txBody>
      </p:sp>
    </p:spTree>
    <p:extLst>
      <p:ext uri="{BB962C8B-B14F-4D97-AF65-F5344CB8AC3E}">
        <p14:creationId xmlns:p14="http://schemas.microsoft.com/office/powerpoint/2010/main" val="10723938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CEE0-5A4C-4E7F-B231-C0EEFD20F490}"/>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B8E9398-E514-4AC1-A321-0697E19480F2}"/>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0CBCC276-32D0-43A2-8790-FE74E721C1C5}"/>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308CAFB-8670-435F-AD1E-1FA43312923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10CAE48D-A22B-452D-8C33-C9922B54F32A}"/>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90DC8706-01E1-45C5-B420-198C9C982E22}"/>
              </a:ext>
            </a:extLst>
          </p:cNvPr>
          <p:cNvSpPr>
            <a:spLocks noGrp="1"/>
          </p:cNvSpPr>
          <p:nvPr>
            <p:ph type="sldNum" sz="quarter" idx="12"/>
          </p:nvPr>
        </p:nvSpPr>
        <p:spPr/>
        <p:txBody>
          <a:bodyPr/>
          <a:lstStyle>
            <a:lvl1pPr>
              <a:defRPr b="1" i="0">
                <a:latin typeface="Arial" panose="020B0604020202020204" pitchFamily="34" charset="0"/>
              </a:defRPr>
            </a:lvl1pPr>
          </a:lstStyle>
          <a:p>
            <a:fld id="{DA74BF61-CEA1-4A22-A5CC-A052508D913E}" type="slidenum">
              <a:rPr lang="en-US" altLang="en-US" smtClean="0"/>
              <a:pPr/>
              <a:t>‹#›</a:t>
            </a:fld>
            <a:endParaRPr lang="en-US" altLang="en-US"/>
          </a:p>
        </p:txBody>
      </p:sp>
    </p:spTree>
    <p:extLst>
      <p:ext uri="{BB962C8B-B14F-4D97-AF65-F5344CB8AC3E}">
        <p14:creationId xmlns:p14="http://schemas.microsoft.com/office/powerpoint/2010/main" val="1971540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E8F4-30B4-407F-969C-1B774B74479E}"/>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D7043A2C-A6AF-4E03-8C83-81E8524B8A5D}"/>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BEA92F-A584-48CE-A2BB-28EAE76A0A8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5B8631DA-228D-455B-8FA0-9DCC9282D222}"/>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F552D3AD-ED9E-4923-A39A-994F0ACB9E7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6B077DD2-C2EF-4566-A58E-7A0369DA2508}"/>
              </a:ext>
            </a:extLst>
          </p:cNvPr>
          <p:cNvSpPr>
            <a:spLocks noGrp="1"/>
          </p:cNvSpPr>
          <p:nvPr>
            <p:ph type="sldNum" sz="quarter" idx="12"/>
          </p:nvPr>
        </p:nvSpPr>
        <p:spPr/>
        <p:txBody>
          <a:bodyPr/>
          <a:lstStyle>
            <a:lvl1pPr>
              <a:defRPr b="1" i="0">
                <a:latin typeface="Arial" panose="020B0604020202020204" pitchFamily="34" charset="0"/>
              </a:defRPr>
            </a:lvl1pPr>
          </a:lstStyle>
          <a:p>
            <a:fld id="{1D21F0ED-6BDE-40F9-8494-263D0AC0E06F}" type="slidenum">
              <a:rPr lang="en-US" altLang="en-US" smtClean="0"/>
              <a:pPr/>
              <a:t>‹#›</a:t>
            </a:fld>
            <a:endParaRPr lang="en-US" altLang="en-US"/>
          </a:p>
        </p:txBody>
      </p:sp>
    </p:spTree>
    <p:extLst>
      <p:ext uri="{BB962C8B-B14F-4D97-AF65-F5344CB8AC3E}">
        <p14:creationId xmlns:p14="http://schemas.microsoft.com/office/powerpoint/2010/main" val="39493666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C78A-31A0-4AFF-B3D8-D6EAC324FB2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B35E1AC-A6D8-48EC-8481-03A4169164AE}"/>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3446CA8-20D9-4627-895C-06C11F75226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D81CF632-7FC7-4232-92B9-49D2E292CB9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A70DEDEF-68BE-4EE6-BA1B-C4BCE2301A94}"/>
              </a:ext>
            </a:extLst>
          </p:cNvPr>
          <p:cNvSpPr>
            <a:spLocks noGrp="1"/>
          </p:cNvSpPr>
          <p:nvPr>
            <p:ph type="sldNum" sz="quarter" idx="12"/>
          </p:nvPr>
        </p:nvSpPr>
        <p:spPr/>
        <p:txBody>
          <a:bodyPr/>
          <a:lstStyle>
            <a:lvl1pPr>
              <a:defRPr b="1" i="0">
                <a:latin typeface="Arial" panose="020B0604020202020204" pitchFamily="34" charset="0"/>
              </a:defRPr>
            </a:lvl1pPr>
          </a:lstStyle>
          <a:p>
            <a:fld id="{C82DEBAC-8450-4E1A-AD4F-D11FDACE6451}" type="slidenum">
              <a:rPr lang="en-US" altLang="en-US" smtClean="0"/>
              <a:pPr/>
              <a:t>‹#›</a:t>
            </a:fld>
            <a:endParaRPr lang="en-US" altLang="en-US"/>
          </a:p>
        </p:txBody>
      </p:sp>
    </p:spTree>
    <p:extLst>
      <p:ext uri="{BB962C8B-B14F-4D97-AF65-F5344CB8AC3E}">
        <p14:creationId xmlns:p14="http://schemas.microsoft.com/office/powerpoint/2010/main" val="7664039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DF261-8A2A-4EB4-8D44-922AAE19CB5A}"/>
              </a:ext>
            </a:extLst>
          </p:cNvPr>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B327128-9F7A-4A6F-9249-EA9BBEE3FE6D}"/>
              </a:ext>
            </a:extLst>
          </p:cNvPr>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8192E68-9AC0-46BB-8374-4C68692179BB}"/>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92A04324-62B3-4DE9-9D91-3000367F5FBA}"/>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4DC36ACE-40EF-41F9-8CB7-1AE3CC8BC0D5}"/>
              </a:ext>
            </a:extLst>
          </p:cNvPr>
          <p:cNvSpPr>
            <a:spLocks noGrp="1"/>
          </p:cNvSpPr>
          <p:nvPr>
            <p:ph type="sldNum" sz="quarter" idx="12"/>
          </p:nvPr>
        </p:nvSpPr>
        <p:spPr/>
        <p:txBody>
          <a:bodyPr/>
          <a:lstStyle>
            <a:lvl1pPr>
              <a:defRPr b="1" i="0">
                <a:latin typeface="Arial" panose="020B0604020202020204" pitchFamily="34" charset="0"/>
              </a:defRPr>
            </a:lvl1pPr>
          </a:lstStyle>
          <a:p>
            <a:fld id="{5C310D81-7BE2-4695-B77C-FD8044A6815D}" type="slidenum">
              <a:rPr lang="en-US" altLang="en-US" smtClean="0"/>
              <a:pPr/>
              <a:t>‹#›</a:t>
            </a:fld>
            <a:endParaRPr lang="en-US" altLang="en-US"/>
          </a:p>
        </p:txBody>
      </p:sp>
    </p:spTree>
    <p:extLst>
      <p:ext uri="{BB962C8B-B14F-4D97-AF65-F5344CB8AC3E}">
        <p14:creationId xmlns:p14="http://schemas.microsoft.com/office/powerpoint/2010/main" val="39967222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FEA5-76CE-42F0-AFC6-BAB155B09DDC}"/>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C12B1A71-F89A-4226-845F-5A71029E1CD6}"/>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7C8BDF9-15EC-4885-AA2F-FB15AC4AC13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2AB0D985-93A4-4E55-803E-283023B2241F}"/>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2A434044-EF82-4AB0-8C6A-7341FFF00266}"/>
              </a:ext>
            </a:extLst>
          </p:cNvPr>
          <p:cNvSpPr>
            <a:spLocks noGrp="1"/>
          </p:cNvSpPr>
          <p:nvPr>
            <p:ph type="sldNum" sz="quarter" idx="12"/>
          </p:nvPr>
        </p:nvSpPr>
        <p:spPr/>
        <p:txBody>
          <a:bodyPr/>
          <a:lstStyle>
            <a:lvl1pPr>
              <a:defRPr b="1" i="0">
                <a:latin typeface="Arial" panose="020B0604020202020204" pitchFamily="34" charset="0"/>
              </a:defRPr>
            </a:lvl1pPr>
          </a:lstStyle>
          <a:p>
            <a:fld id="{688AA9D1-774E-4B2B-B11D-E0826E3BBA18}" type="slidenum">
              <a:rPr lang="en-US" altLang="en-US" smtClean="0"/>
              <a:pPr/>
              <a:t>‹#›</a:t>
            </a:fld>
            <a:endParaRPr lang="en-US" altLang="en-US"/>
          </a:p>
        </p:txBody>
      </p:sp>
    </p:spTree>
    <p:extLst>
      <p:ext uri="{BB962C8B-B14F-4D97-AF65-F5344CB8AC3E}">
        <p14:creationId xmlns:p14="http://schemas.microsoft.com/office/powerpoint/2010/main" val="1185026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C06-9DF7-4064-B652-C8E0FD14DDB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56281F2-DD50-4994-B415-DD6BC04B8A88}"/>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0352684-0016-409E-B6E4-38B850625CE1}"/>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1B530488-FEC3-4914-B473-F6475917181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0041A5F7-F093-47D1-A123-EEDB1EF14A51}"/>
              </a:ext>
            </a:extLst>
          </p:cNvPr>
          <p:cNvSpPr>
            <a:spLocks noGrp="1"/>
          </p:cNvSpPr>
          <p:nvPr>
            <p:ph type="sldNum" sz="quarter" idx="12"/>
          </p:nvPr>
        </p:nvSpPr>
        <p:spPr/>
        <p:txBody>
          <a:bodyPr/>
          <a:lstStyle>
            <a:lvl1pPr>
              <a:defRPr b="1" i="0">
                <a:latin typeface="Arial" panose="020B0604020202020204" pitchFamily="34" charset="0"/>
              </a:defRPr>
            </a:lvl1pPr>
          </a:lstStyle>
          <a:p>
            <a:fld id="{DAF26023-0B62-48FC-B7B3-69A2E576177A}" type="slidenum">
              <a:rPr lang="en-US" altLang="en-US" smtClean="0"/>
              <a:pPr/>
              <a:t>‹#›</a:t>
            </a:fld>
            <a:endParaRPr lang="en-US" altLang="en-US"/>
          </a:p>
        </p:txBody>
      </p:sp>
    </p:spTree>
    <p:extLst>
      <p:ext uri="{BB962C8B-B14F-4D97-AF65-F5344CB8AC3E}">
        <p14:creationId xmlns:p14="http://schemas.microsoft.com/office/powerpoint/2010/main" val="29047216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4BD9-6553-43EC-AFD9-B8DB5C5EB688}"/>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0EB2BDF-C75C-4A83-8B0C-1E605716D938}"/>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192A30A-81CF-455C-B7E6-35B554580E8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E328A343-0B1C-4F30-A54D-9FBDDB2ECCC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0B13AD19-8827-462B-AE9C-A3E5EAC819B8}"/>
              </a:ext>
            </a:extLst>
          </p:cNvPr>
          <p:cNvSpPr>
            <a:spLocks noGrp="1"/>
          </p:cNvSpPr>
          <p:nvPr>
            <p:ph type="sldNum" sz="quarter" idx="12"/>
          </p:nvPr>
        </p:nvSpPr>
        <p:spPr/>
        <p:txBody>
          <a:bodyPr/>
          <a:lstStyle>
            <a:lvl1pPr>
              <a:defRPr b="1" i="0">
                <a:latin typeface="Arial" panose="020B0604020202020204" pitchFamily="34" charset="0"/>
              </a:defRPr>
            </a:lvl1pPr>
          </a:lstStyle>
          <a:p>
            <a:fld id="{159E154C-E8EA-4C3A-808F-419E3C730876}" type="slidenum">
              <a:rPr lang="en-US" altLang="en-US" smtClean="0"/>
              <a:pPr/>
              <a:t>‹#›</a:t>
            </a:fld>
            <a:endParaRPr lang="en-US" altLang="en-US"/>
          </a:p>
        </p:txBody>
      </p:sp>
    </p:spTree>
    <p:extLst>
      <p:ext uri="{BB962C8B-B14F-4D97-AF65-F5344CB8AC3E}">
        <p14:creationId xmlns:p14="http://schemas.microsoft.com/office/powerpoint/2010/main" val="26607241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3536-D48F-428C-BCBB-EAA119840630}"/>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26DFB6D-577F-4413-8FBF-91A0294ED9CC}"/>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4232C498-7404-4908-9072-084BB9A3CF8A}"/>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9CB1B20A-430E-4340-AAF1-0DE610F14CF0}"/>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8025F2E5-1B1E-4E41-B276-C0FA80B3DF5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3BEA4F69-B049-451B-B9B5-EEB3E21A4FED}"/>
              </a:ext>
            </a:extLst>
          </p:cNvPr>
          <p:cNvSpPr>
            <a:spLocks noGrp="1"/>
          </p:cNvSpPr>
          <p:nvPr>
            <p:ph type="sldNum" sz="quarter" idx="12"/>
          </p:nvPr>
        </p:nvSpPr>
        <p:spPr/>
        <p:txBody>
          <a:bodyPr/>
          <a:lstStyle>
            <a:lvl1pPr>
              <a:defRPr b="1" i="0">
                <a:latin typeface="Arial" panose="020B0604020202020204" pitchFamily="34" charset="0"/>
              </a:defRPr>
            </a:lvl1pPr>
          </a:lstStyle>
          <a:p>
            <a:fld id="{E4276F23-B0ED-4E16-B8DD-91D37CCA06F2}" type="slidenum">
              <a:rPr lang="en-US" altLang="en-US" smtClean="0"/>
              <a:pPr/>
              <a:t>‹#›</a:t>
            </a:fld>
            <a:endParaRPr lang="en-US" altLang="en-US"/>
          </a:p>
        </p:txBody>
      </p:sp>
    </p:spTree>
    <p:extLst>
      <p:ext uri="{BB962C8B-B14F-4D97-AF65-F5344CB8AC3E}">
        <p14:creationId xmlns:p14="http://schemas.microsoft.com/office/powerpoint/2010/main" val="150907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174407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A85A-6D75-417A-9D28-CAD2C4594FD6}"/>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8FFAB9E-2FBE-4662-A122-046EDBCA1989}"/>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B770B92-C73B-40DE-B39A-7473E9138F5E}"/>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FC200D40-B29D-4787-9B2B-DA5491770CD2}"/>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5DC6FAE-85FB-4623-B876-3AADD3570F2A}"/>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7355939-6309-433D-B5CF-2DB2A204DDEB}"/>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8" name="Footer Placeholder 7">
            <a:extLst>
              <a:ext uri="{FF2B5EF4-FFF2-40B4-BE49-F238E27FC236}">
                <a16:creationId xmlns:a16="http://schemas.microsoft.com/office/drawing/2014/main" id="{3F6EA087-2869-49A1-A925-3437F09C6B89}"/>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9" name="Slide Number Placeholder 8">
            <a:extLst>
              <a:ext uri="{FF2B5EF4-FFF2-40B4-BE49-F238E27FC236}">
                <a16:creationId xmlns:a16="http://schemas.microsoft.com/office/drawing/2014/main" id="{91EE134C-8F97-4A81-949A-F3B8444165E9}"/>
              </a:ext>
            </a:extLst>
          </p:cNvPr>
          <p:cNvSpPr>
            <a:spLocks noGrp="1"/>
          </p:cNvSpPr>
          <p:nvPr>
            <p:ph type="sldNum" sz="quarter" idx="12"/>
          </p:nvPr>
        </p:nvSpPr>
        <p:spPr/>
        <p:txBody>
          <a:bodyPr/>
          <a:lstStyle>
            <a:lvl1pPr>
              <a:defRPr b="1" i="0">
                <a:latin typeface="Arial" panose="020B0604020202020204" pitchFamily="34" charset="0"/>
              </a:defRPr>
            </a:lvl1pPr>
          </a:lstStyle>
          <a:p>
            <a:fld id="{607952DE-5395-4D36-9680-2A41D7E89E8D}" type="slidenum">
              <a:rPr lang="en-US" altLang="en-US" smtClean="0"/>
              <a:pPr/>
              <a:t>‹#›</a:t>
            </a:fld>
            <a:endParaRPr lang="en-US" altLang="en-US"/>
          </a:p>
        </p:txBody>
      </p:sp>
    </p:spTree>
    <p:extLst>
      <p:ext uri="{BB962C8B-B14F-4D97-AF65-F5344CB8AC3E}">
        <p14:creationId xmlns:p14="http://schemas.microsoft.com/office/powerpoint/2010/main" val="780657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693B-223A-4B61-821A-C2C9B3C8DDE1}"/>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BBABE21B-1818-4A6C-BDF5-D53BB020402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4" name="Footer Placeholder 3">
            <a:extLst>
              <a:ext uri="{FF2B5EF4-FFF2-40B4-BE49-F238E27FC236}">
                <a16:creationId xmlns:a16="http://schemas.microsoft.com/office/drawing/2014/main" id="{FAF542B6-B84F-4A1C-845F-3231980CDC8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5" name="Slide Number Placeholder 4">
            <a:extLst>
              <a:ext uri="{FF2B5EF4-FFF2-40B4-BE49-F238E27FC236}">
                <a16:creationId xmlns:a16="http://schemas.microsoft.com/office/drawing/2014/main" id="{A999288B-F69C-4B81-ADED-DB02CB205D0E}"/>
              </a:ext>
            </a:extLst>
          </p:cNvPr>
          <p:cNvSpPr>
            <a:spLocks noGrp="1"/>
          </p:cNvSpPr>
          <p:nvPr>
            <p:ph type="sldNum" sz="quarter" idx="12"/>
          </p:nvPr>
        </p:nvSpPr>
        <p:spPr/>
        <p:txBody>
          <a:bodyPr/>
          <a:lstStyle>
            <a:lvl1pPr>
              <a:defRPr b="1" i="0">
                <a:latin typeface="Arial" panose="020B0604020202020204" pitchFamily="34" charset="0"/>
              </a:defRPr>
            </a:lvl1pPr>
          </a:lstStyle>
          <a:p>
            <a:fld id="{96B16BFE-ABA6-44DB-BBEE-31EBA694ED9C}" type="slidenum">
              <a:rPr lang="en-US" altLang="en-US" smtClean="0"/>
              <a:pPr/>
              <a:t>‹#›</a:t>
            </a:fld>
            <a:endParaRPr lang="en-US" altLang="en-US"/>
          </a:p>
        </p:txBody>
      </p:sp>
    </p:spTree>
    <p:extLst>
      <p:ext uri="{BB962C8B-B14F-4D97-AF65-F5344CB8AC3E}">
        <p14:creationId xmlns:p14="http://schemas.microsoft.com/office/powerpoint/2010/main" val="37946722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76437-5D39-4B78-AEDE-F73E7389EE1F}"/>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3" name="Footer Placeholder 2">
            <a:extLst>
              <a:ext uri="{FF2B5EF4-FFF2-40B4-BE49-F238E27FC236}">
                <a16:creationId xmlns:a16="http://schemas.microsoft.com/office/drawing/2014/main" id="{D33CEFEF-3D87-42D5-98B5-A9B7CEA776AE}"/>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4" name="Slide Number Placeholder 3">
            <a:extLst>
              <a:ext uri="{FF2B5EF4-FFF2-40B4-BE49-F238E27FC236}">
                <a16:creationId xmlns:a16="http://schemas.microsoft.com/office/drawing/2014/main" id="{59EB81AC-188F-47FE-88F7-D95BB2B73D90}"/>
              </a:ext>
            </a:extLst>
          </p:cNvPr>
          <p:cNvSpPr>
            <a:spLocks noGrp="1"/>
          </p:cNvSpPr>
          <p:nvPr>
            <p:ph type="sldNum" sz="quarter" idx="12"/>
          </p:nvPr>
        </p:nvSpPr>
        <p:spPr/>
        <p:txBody>
          <a:bodyPr/>
          <a:lstStyle>
            <a:lvl1pPr>
              <a:defRPr b="1" i="0">
                <a:latin typeface="Arial" panose="020B0604020202020204" pitchFamily="34" charset="0"/>
              </a:defRPr>
            </a:lvl1pPr>
          </a:lstStyle>
          <a:p>
            <a:fld id="{B0950906-E2F2-4CAB-AB04-D6DF425C6955}" type="slidenum">
              <a:rPr lang="en-US" altLang="en-US" smtClean="0"/>
              <a:pPr/>
              <a:t>‹#›</a:t>
            </a:fld>
            <a:endParaRPr lang="en-US" altLang="en-US"/>
          </a:p>
        </p:txBody>
      </p:sp>
    </p:spTree>
    <p:extLst>
      <p:ext uri="{BB962C8B-B14F-4D97-AF65-F5344CB8AC3E}">
        <p14:creationId xmlns:p14="http://schemas.microsoft.com/office/powerpoint/2010/main" val="20696201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37FD-EA5C-4055-8682-6058F1E40616}"/>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AC93CF0-20EB-44B5-90E9-C720FE93C9E2}"/>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EF2289AF-037D-4355-B6EE-0E934209EE64}"/>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F80F5600-D78B-4502-964E-33B9453CF6F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D3C30120-F697-446A-B4E2-963A116A5E7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2F087D51-9D56-4D25-A040-8ACAA780A62B}"/>
              </a:ext>
            </a:extLst>
          </p:cNvPr>
          <p:cNvSpPr>
            <a:spLocks noGrp="1"/>
          </p:cNvSpPr>
          <p:nvPr>
            <p:ph type="sldNum" sz="quarter" idx="12"/>
          </p:nvPr>
        </p:nvSpPr>
        <p:spPr/>
        <p:txBody>
          <a:bodyPr/>
          <a:lstStyle>
            <a:lvl1pPr>
              <a:defRPr b="1" i="0">
                <a:latin typeface="Arial" panose="020B0604020202020204" pitchFamily="34" charset="0"/>
              </a:defRPr>
            </a:lvl1pPr>
          </a:lstStyle>
          <a:p>
            <a:fld id="{55A04814-A53B-4970-AC7F-8E319934AACC}" type="slidenum">
              <a:rPr lang="en-US" altLang="en-US" smtClean="0"/>
              <a:pPr/>
              <a:t>‹#›</a:t>
            </a:fld>
            <a:endParaRPr lang="en-US" altLang="en-US"/>
          </a:p>
        </p:txBody>
      </p:sp>
    </p:spTree>
    <p:extLst>
      <p:ext uri="{BB962C8B-B14F-4D97-AF65-F5344CB8AC3E}">
        <p14:creationId xmlns:p14="http://schemas.microsoft.com/office/powerpoint/2010/main" val="35439920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E6DF-0A55-43DB-8293-14D11D7AD2D7}"/>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CE41B449-9E6D-494F-A117-1E27D4E66AE9}"/>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7E00F1-623E-40F5-9418-89F0ACBACD5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3CDCAB0B-E1C7-4DF7-8E2E-1F1ABCDC05EF}"/>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199F364F-3D1C-418F-AE3D-A90FAB74CEAF}"/>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0AC94133-AB8E-45EB-940D-F2B7A75FA75C}"/>
              </a:ext>
            </a:extLst>
          </p:cNvPr>
          <p:cNvSpPr>
            <a:spLocks noGrp="1"/>
          </p:cNvSpPr>
          <p:nvPr>
            <p:ph type="sldNum" sz="quarter" idx="12"/>
          </p:nvPr>
        </p:nvSpPr>
        <p:spPr/>
        <p:txBody>
          <a:bodyPr/>
          <a:lstStyle>
            <a:lvl1pPr>
              <a:defRPr b="1" i="0">
                <a:latin typeface="Arial" panose="020B0604020202020204" pitchFamily="34" charset="0"/>
              </a:defRPr>
            </a:lvl1pPr>
          </a:lstStyle>
          <a:p>
            <a:fld id="{02223C5E-E3DC-49A7-9A3B-9486B4469F66}" type="slidenum">
              <a:rPr lang="en-US" altLang="en-US" smtClean="0"/>
              <a:pPr/>
              <a:t>‹#›</a:t>
            </a:fld>
            <a:endParaRPr lang="en-US" altLang="en-US"/>
          </a:p>
        </p:txBody>
      </p:sp>
    </p:spTree>
    <p:extLst>
      <p:ext uri="{BB962C8B-B14F-4D97-AF65-F5344CB8AC3E}">
        <p14:creationId xmlns:p14="http://schemas.microsoft.com/office/powerpoint/2010/main" val="26005258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DA64-2CDC-430D-9D7D-03FF5776B8C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D96EDD78-7707-4B4C-80CD-D19B3D4EAEB9}"/>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C632440-1777-47C9-8C5C-D713247D241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EAB600F6-CF47-4B99-B364-62BA9142F831}"/>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F132FD54-C24A-47FE-A0C0-825F520AD4FF}"/>
              </a:ext>
            </a:extLst>
          </p:cNvPr>
          <p:cNvSpPr>
            <a:spLocks noGrp="1"/>
          </p:cNvSpPr>
          <p:nvPr>
            <p:ph type="sldNum" sz="quarter" idx="12"/>
          </p:nvPr>
        </p:nvSpPr>
        <p:spPr/>
        <p:txBody>
          <a:bodyPr/>
          <a:lstStyle>
            <a:lvl1pPr>
              <a:defRPr b="1" i="0">
                <a:latin typeface="Arial" panose="020B0604020202020204" pitchFamily="34" charset="0"/>
              </a:defRPr>
            </a:lvl1pPr>
          </a:lstStyle>
          <a:p>
            <a:fld id="{CD7C3849-02B8-4F53-BABC-5C009EFACA39}" type="slidenum">
              <a:rPr lang="en-US" altLang="en-US" smtClean="0"/>
              <a:pPr/>
              <a:t>‹#›</a:t>
            </a:fld>
            <a:endParaRPr lang="en-US" altLang="en-US"/>
          </a:p>
        </p:txBody>
      </p:sp>
    </p:spTree>
    <p:extLst>
      <p:ext uri="{BB962C8B-B14F-4D97-AF65-F5344CB8AC3E}">
        <p14:creationId xmlns:p14="http://schemas.microsoft.com/office/powerpoint/2010/main" val="17732475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440131-3346-4F9B-87D4-F1F3D2A229CB}"/>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A97B51E-65E9-463A-9CF8-7AF666058BB5}"/>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93BD2B7-74D3-48CB-915B-3833E96110DD}"/>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5C9736CB-F0E0-413C-9703-0E6BF82F32D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8F3A8E53-D797-45DD-B94E-6E51ED58C7BC}"/>
              </a:ext>
            </a:extLst>
          </p:cNvPr>
          <p:cNvSpPr>
            <a:spLocks noGrp="1"/>
          </p:cNvSpPr>
          <p:nvPr>
            <p:ph type="sldNum" sz="quarter" idx="12"/>
          </p:nvPr>
        </p:nvSpPr>
        <p:spPr/>
        <p:txBody>
          <a:bodyPr/>
          <a:lstStyle>
            <a:lvl1pPr>
              <a:defRPr b="1" i="0">
                <a:latin typeface="Arial" panose="020B0604020202020204" pitchFamily="34" charset="0"/>
              </a:defRPr>
            </a:lvl1pPr>
          </a:lstStyle>
          <a:p>
            <a:fld id="{36D539C3-9BC7-423A-9A03-1BD3682D9C96}" type="slidenum">
              <a:rPr lang="en-US" altLang="en-US" smtClean="0"/>
              <a:pPr/>
              <a:t>‹#›</a:t>
            </a:fld>
            <a:endParaRPr lang="en-US" altLang="en-US"/>
          </a:p>
        </p:txBody>
      </p:sp>
    </p:spTree>
    <p:extLst>
      <p:ext uri="{BB962C8B-B14F-4D97-AF65-F5344CB8AC3E}">
        <p14:creationId xmlns:p14="http://schemas.microsoft.com/office/powerpoint/2010/main" val="7548661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2579072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34609453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14830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11099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1986385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23887466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41741451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35277257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7119295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34789879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20574950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29036389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4009F0-1DDB-B743-90A6-72DD97F2DA7C}" type="slidenum">
              <a:rPr lang="en-US" smtClean="0"/>
              <a:pPr/>
              <a:t>‹#›</a:t>
            </a:fld>
            <a:endParaRPr lang="en-US"/>
          </a:p>
        </p:txBody>
      </p:sp>
    </p:spTree>
    <p:extLst>
      <p:ext uri="{BB962C8B-B14F-4D97-AF65-F5344CB8AC3E}">
        <p14:creationId xmlns:p14="http://schemas.microsoft.com/office/powerpoint/2010/main" val="27932312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41D1D9E-9CA8-CC45-ABBA-C50219066C9B}" type="slidenum">
              <a:rPr lang="en-US" smtClean="0"/>
              <a:pPr/>
              <a:t>‹#›</a:t>
            </a:fld>
            <a:endParaRPr lang="en-US"/>
          </a:p>
        </p:txBody>
      </p:sp>
    </p:spTree>
    <p:extLst>
      <p:ext uri="{BB962C8B-B14F-4D97-AF65-F5344CB8AC3E}">
        <p14:creationId xmlns:p14="http://schemas.microsoft.com/office/powerpoint/2010/main" val="667059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59036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F27F1F8-65C8-BF4D-AC72-4A2434DB4F1E}" type="slidenum">
              <a:rPr lang="en-US" smtClean="0"/>
              <a:pPr/>
              <a:t>‹#›</a:t>
            </a:fld>
            <a:endParaRPr lang="en-US"/>
          </a:p>
        </p:txBody>
      </p:sp>
    </p:spTree>
    <p:extLst>
      <p:ext uri="{BB962C8B-B14F-4D97-AF65-F5344CB8AC3E}">
        <p14:creationId xmlns:p14="http://schemas.microsoft.com/office/powerpoint/2010/main" val="21431651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5C23DF-1305-4740-A1A3-6F1F990566A2}" type="slidenum">
              <a:rPr lang="en-US" smtClean="0"/>
              <a:pPr/>
              <a:t>‹#›</a:t>
            </a:fld>
            <a:endParaRPr lang="en-US"/>
          </a:p>
        </p:txBody>
      </p:sp>
    </p:spTree>
    <p:extLst>
      <p:ext uri="{BB962C8B-B14F-4D97-AF65-F5344CB8AC3E}">
        <p14:creationId xmlns:p14="http://schemas.microsoft.com/office/powerpoint/2010/main" val="38665539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CE36492-8B81-7946-BC3A-1F8182ADA057}" type="slidenum">
              <a:rPr lang="en-US" smtClean="0"/>
              <a:pPr/>
              <a:t>‹#›</a:t>
            </a:fld>
            <a:endParaRPr lang="en-US"/>
          </a:p>
        </p:txBody>
      </p:sp>
    </p:spTree>
    <p:extLst>
      <p:ext uri="{BB962C8B-B14F-4D97-AF65-F5344CB8AC3E}">
        <p14:creationId xmlns:p14="http://schemas.microsoft.com/office/powerpoint/2010/main" val="30932810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35AAFAB-0E2F-0F4D-A3AE-1C7715703AE2}" type="slidenum">
              <a:rPr lang="en-US" smtClean="0"/>
              <a:pPr/>
              <a:t>‹#›</a:t>
            </a:fld>
            <a:endParaRPr lang="en-US"/>
          </a:p>
        </p:txBody>
      </p:sp>
    </p:spTree>
    <p:extLst>
      <p:ext uri="{BB962C8B-B14F-4D97-AF65-F5344CB8AC3E}">
        <p14:creationId xmlns:p14="http://schemas.microsoft.com/office/powerpoint/2010/main" val="1016489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E8E0E9-7F89-7E45-A25D-6BCE167D2FE6}" type="slidenum">
              <a:rPr lang="en-US" smtClean="0"/>
              <a:pPr/>
              <a:t>‹#›</a:t>
            </a:fld>
            <a:endParaRPr lang="en-US"/>
          </a:p>
        </p:txBody>
      </p:sp>
    </p:spTree>
    <p:extLst>
      <p:ext uri="{BB962C8B-B14F-4D97-AF65-F5344CB8AC3E}">
        <p14:creationId xmlns:p14="http://schemas.microsoft.com/office/powerpoint/2010/main" val="40437075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1BA1F3-3217-7042-90B6-1113A8D47280}" type="slidenum">
              <a:rPr lang="en-US" smtClean="0"/>
              <a:pPr/>
              <a:t>‹#›</a:t>
            </a:fld>
            <a:endParaRPr lang="en-US"/>
          </a:p>
        </p:txBody>
      </p:sp>
    </p:spTree>
    <p:extLst>
      <p:ext uri="{BB962C8B-B14F-4D97-AF65-F5344CB8AC3E}">
        <p14:creationId xmlns:p14="http://schemas.microsoft.com/office/powerpoint/2010/main" val="13911342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5E4BDC-F2E6-5D42-8743-04D639AF8923}" type="slidenum">
              <a:rPr lang="en-US" smtClean="0"/>
              <a:pPr/>
              <a:t>‹#›</a:t>
            </a:fld>
            <a:endParaRPr lang="en-US"/>
          </a:p>
        </p:txBody>
      </p:sp>
    </p:spTree>
    <p:extLst>
      <p:ext uri="{BB962C8B-B14F-4D97-AF65-F5344CB8AC3E}">
        <p14:creationId xmlns:p14="http://schemas.microsoft.com/office/powerpoint/2010/main" val="37358836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A551CD-7233-4F45-8CCB-9B440AA26B3C}" type="slidenum">
              <a:rPr lang="en-US" smtClean="0"/>
              <a:pPr/>
              <a:t>‹#›</a:t>
            </a:fld>
            <a:endParaRPr lang="en-US"/>
          </a:p>
        </p:txBody>
      </p:sp>
    </p:spTree>
    <p:extLst>
      <p:ext uri="{BB962C8B-B14F-4D97-AF65-F5344CB8AC3E}">
        <p14:creationId xmlns:p14="http://schemas.microsoft.com/office/powerpoint/2010/main" val="94927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6DEAC2A-C6EC-6F4B-8A6C-46786619B81F}" type="slidenum">
              <a:rPr lang="en-US" smtClean="0"/>
              <a:pPr/>
              <a:t>‹#›</a:t>
            </a:fld>
            <a:endParaRPr lang="en-US"/>
          </a:p>
        </p:txBody>
      </p:sp>
    </p:spTree>
    <p:extLst>
      <p:ext uri="{BB962C8B-B14F-4D97-AF65-F5344CB8AC3E}">
        <p14:creationId xmlns:p14="http://schemas.microsoft.com/office/powerpoint/2010/main" val="7906128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9F499E-4224-CA43-AE6E-68FCA88455E5}" type="slidenum">
              <a:rPr lang="en-US" smtClean="0"/>
              <a:pPr/>
              <a:t>‹#›</a:t>
            </a:fld>
            <a:endParaRPr lang="en-US"/>
          </a:p>
        </p:txBody>
      </p:sp>
    </p:spTree>
    <p:extLst>
      <p:ext uri="{BB962C8B-B14F-4D97-AF65-F5344CB8AC3E}">
        <p14:creationId xmlns:p14="http://schemas.microsoft.com/office/powerpoint/2010/main" val="1831302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588309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80C11-B769-9F41-86D4-D214E9A71ED3}" type="slidenum">
              <a:rPr lang="en-US" smtClean="0"/>
              <a:pPr/>
              <a:t>‹#›</a:t>
            </a:fld>
            <a:endParaRPr lang="en-US"/>
          </a:p>
        </p:txBody>
      </p:sp>
    </p:spTree>
    <p:extLst>
      <p:ext uri="{BB962C8B-B14F-4D97-AF65-F5344CB8AC3E}">
        <p14:creationId xmlns:p14="http://schemas.microsoft.com/office/powerpoint/2010/main" val="9638222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AF73CF8-E77D-0241-A7C5-5EB5296516FC}" type="slidenum">
              <a:rPr lang="en-US" smtClean="0"/>
              <a:pPr/>
              <a:t>‹#›</a:t>
            </a:fld>
            <a:endParaRPr lang="en-US"/>
          </a:p>
        </p:txBody>
      </p:sp>
    </p:spTree>
    <p:extLst>
      <p:ext uri="{BB962C8B-B14F-4D97-AF65-F5344CB8AC3E}">
        <p14:creationId xmlns:p14="http://schemas.microsoft.com/office/powerpoint/2010/main" val="29521533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7E72936-3FEC-C34E-A02B-788B952169A7}" type="slidenum">
              <a:rPr lang="en-US" smtClean="0"/>
              <a:pPr/>
              <a:t>‹#›</a:t>
            </a:fld>
            <a:endParaRPr lang="en-US"/>
          </a:p>
        </p:txBody>
      </p:sp>
    </p:spTree>
    <p:extLst>
      <p:ext uri="{BB962C8B-B14F-4D97-AF65-F5344CB8AC3E}">
        <p14:creationId xmlns:p14="http://schemas.microsoft.com/office/powerpoint/2010/main" val="3929951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466B0DF-4CF2-F24E-9BEC-3FE9CD52B632}" type="slidenum">
              <a:rPr lang="en-US" smtClean="0"/>
              <a:pPr/>
              <a:t>‹#›</a:t>
            </a:fld>
            <a:endParaRPr lang="en-US"/>
          </a:p>
        </p:txBody>
      </p:sp>
    </p:spTree>
    <p:extLst>
      <p:ext uri="{BB962C8B-B14F-4D97-AF65-F5344CB8AC3E}">
        <p14:creationId xmlns:p14="http://schemas.microsoft.com/office/powerpoint/2010/main" val="17150192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0C7D814-E90E-5542-B793-DC480D9765A2}" type="slidenum">
              <a:rPr lang="en-US" smtClean="0"/>
              <a:pPr/>
              <a:t>‹#›</a:t>
            </a:fld>
            <a:endParaRPr lang="en-US"/>
          </a:p>
        </p:txBody>
      </p:sp>
    </p:spTree>
    <p:extLst>
      <p:ext uri="{BB962C8B-B14F-4D97-AF65-F5344CB8AC3E}">
        <p14:creationId xmlns:p14="http://schemas.microsoft.com/office/powerpoint/2010/main" val="32498474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D09623-0788-734F-ABD1-DF5CE48C3640}" type="slidenum">
              <a:rPr lang="en-US" smtClean="0"/>
              <a:pPr/>
              <a:t>‹#›</a:t>
            </a:fld>
            <a:endParaRPr lang="en-US"/>
          </a:p>
        </p:txBody>
      </p:sp>
    </p:spTree>
    <p:extLst>
      <p:ext uri="{BB962C8B-B14F-4D97-AF65-F5344CB8AC3E}">
        <p14:creationId xmlns:p14="http://schemas.microsoft.com/office/powerpoint/2010/main" val="30473308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2C9B095-375E-BE4C-9186-D378F2BAEA2D}" type="slidenum">
              <a:rPr lang="en-US" smtClean="0"/>
              <a:pPr/>
              <a:t>‹#›</a:t>
            </a:fld>
            <a:endParaRPr lang="en-US"/>
          </a:p>
        </p:txBody>
      </p:sp>
    </p:spTree>
    <p:extLst>
      <p:ext uri="{BB962C8B-B14F-4D97-AF65-F5344CB8AC3E}">
        <p14:creationId xmlns:p14="http://schemas.microsoft.com/office/powerpoint/2010/main" val="14761372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F92712-70DA-4D42-BF22-BA0BF8D00841}" type="slidenum">
              <a:rPr lang="en-US" smtClean="0"/>
              <a:pPr/>
              <a:t>‹#›</a:t>
            </a:fld>
            <a:endParaRPr lang="en-US"/>
          </a:p>
        </p:txBody>
      </p:sp>
    </p:spTree>
    <p:extLst>
      <p:ext uri="{BB962C8B-B14F-4D97-AF65-F5344CB8AC3E}">
        <p14:creationId xmlns:p14="http://schemas.microsoft.com/office/powerpoint/2010/main" val="30650047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DBED053-504D-3E49-B4D0-627429777254}" type="slidenum">
              <a:rPr lang="en-US" smtClean="0"/>
              <a:pPr/>
              <a:t>‹#›</a:t>
            </a:fld>
            <a:endParaRPr lang="en-US"/>
          </a:p>
        </p:txBody>
      </p:sp>
    </p:spTree>
    <p:extLst>
      <p:ext uri="{BB962C8B-B14F-4D97-AF65-F5344CB8AC3E}">
        <p14:creationId xmlns:p14="http://schemas.microsoft.com/office/powerpoint/2010/main" val="17713620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92AA1B-7E78-3E45-A449-9A857C4CA791}" type="slidenum">
              <a:rPr lang="en-US" smtClean="0"/>
              <a:pPr/>
              <a:t>‹#›</a:t>
            </a:fld>
            <a:endParaRPr lang="en-US"/>
          </a:p>
        </p:txBody>
      </p:sp>
    </p:spTree>
    <p:extLst>
      <p:ext uri="{BB962C8B-B14F-4D97-AF65-F5344CB8AC3E}">
        <p14:creationId xmlns:p14="http://schemas.microsoft.com/office/powerpoint/2010/main" val="2844043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a:p>
        </p:txBody>
      </p:sp>
    </p:spTree>
    <p:extLst>
      <p:ext uri="{BB962C8B-B14F-4D97-AF65-F5344CB8AC3E}">
        <p14:creationId xmlns:p14="http://schemas.microsoft.com/office/powerpoint/2010/main" val="313518506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618254489"/>
      </p:ext>
    </p:extLst>
  </p:cSld>
  <p:clrMapOvr>
    <a:masterClrMapping/>
  </p:clrMapOvr>
  <p:transition>
    <p:cu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478150966"/>
      </p:ext>
    </p:extLst>
  </p:cSld>
  <p:clrMapOvr>
    <a:masterClrMapping/>
  </p:clrMapOvr>
  <p:transition>
    <p:cu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4171556404"/>
      </p:ext>
    </p:extLst>
  </p:cSld>
  <p:clrMapOvr>
    <a:masterClrMapping/>
  </p:clrMapOvr>
  <p:transition>
    <p:cu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357536445"/>
      </p:ext>
    </p:extLst>
  </p:cSld>
  <p:clrMapOvr>
    <a:masterClrMapping/>
  </p:clrMapOvr>
  <p:transition>
    <p:cu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929554163"/>
      </p:ext>
    </p:extLst>
  </p:cSld>
  <p:clrMapOvr>
    <a:masterClrMapping/>
  </p:clrMapOvr>
  <p:transition>
    <p:cu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2780384542"/>
      </p:ext>
    </p:extLst>
  </p:cSld>
  <p:clrMapOvr>
    <a:masterClrMapping/>
  </p:clrMapOvr>
  <p:transition>
    <p:cu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2725824332"/>
      </p:ext>
    </p:extLst>
  </p:cSld>
  <p:clrMapOvr>
    <a:masterClrMapping/>
  </p:clrMapOvr>
  <p:transition>
    <p:cu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1375372554"/>
      </p:ext>
    </p:extLst>
  </p:cSld>
  <p:clrMapOvr>
    <a:masterClrMapping/>
  </p:clrMapOvr>
  <p:transition>
    <p:cu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3458680956"/>
      </p:ext>
    </p:extLst>
  </p:cSld>
  <p:clrMapOvr>
    <a:masterClrMapping/>
  </p:clrMapOvr>
  <p:transition>
    <p:cu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4071837352"/>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a:p>
        </p:txBody>
      </p:sp>
    </p:spTree>
    <p:extLst>
      <p:ext uri="{BB962C8B-B14F-4D97-AF65-F5344CB8AC3E}">
        <p14:creationId xmlns:p14="http://schemas.microsoft.com/office/powerpoint/2010/main" val="148199188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878491118"/>
      </p:ext>
    </p:extLst>
  </p:cSld>
  <p:clrMapOvr>
    <a:masterClrMapping/>
  </p:clrMapOvr>
  <p:transition>
    <p:cu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b="1" i="0">
                <a:latin typeface="Arial" panose="020B0604020202020204" pitchFamily="34" charset="0"/>
              </a:endParaRPr>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b="1" i="0">
              <a:latin typeface="Arial" panose="020B0604020202020204" pitchFamily="34" charset="0"/>
            </a:endParaRPr>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b="1" i="0">
                <a:solidFill>
                  <a:schemeClr val="tx2"/>
                </a:solidFill>
                <a:latin typeface="Arial" panose="020B0604020202020204" pitchFamily="34" charset="0"/>
              </a:defRPr>
            </a:lvl1pPr>
          </a:lstStyle>
          <a:p>
            <a:pPr lvl="0"/>
            <a:r>
              <a:rPr lang="en-US" noProof="0" dirty="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b="1" i="0">
                <a:solidFill>
                  <a:schemeClr val="bg1"/>
                </a:solidFill>
                <a:latin typeface="Arial" panose="020B0604020202020204" pitchFamily="34" charset="0"/>
              </a:defRPr>
            </a:lvl1pPr>
          </a:lstStyle>
          <a:p>
            <a:pPr lvl="0"/>
            <a:r>
              <a:rPr lang="en-US" noProof="0" dirty="0"/>
              <a:t>Click to edit Master subtitle style</a:t>
            </a:r>
          </a:p>
        </p:txBody>
      </p:sp>
      <p:sp>
        <p:nvSpPr>
          <p:cNvPr id="25" name="Rectangle 25"/>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26" name="Rectangle 26"/>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b="1" i="0">
                <a:latin typeface="Arial" panose="020B0604020202020204" pitchFamily="34" charset="0"/>
              </a:defRPr>
            </a:lvl1pPr>
          </a:lstStyle>
          <a:p>
            <a:fld id="{2ABEC26D-E988-AC4A-87F9-53324A248550}" type="slidenum">
              <a:rPr lang="en-US" smtClean="0"/>
              <a:pPr/>
              <a:t>‹#›</a:t>
            </a:fld>
            <a:endParaRPr lang="en-US"/>
          </a:p>
        </p:txBody>
      </p:sp>
    </p:spTree>
    <p:extLst>
      <p:ext uri="{BB962C8B-B14F-4D97-AF65-F5344CB8AC3E}">
        <p14:creationId xmlns:p14="http://schemas.microsoft.com/office/powerpoint/2010/main" val="354725967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0C9262C-5E06-B841-B08E-3884E97F6E1F}" type="slidenum">
              <a:rPr lang="en-US" smtClean="0"/>
              <a:pPr/>
              <a:t>‹#›</a:t>
            </a:fld>
            <a:endParaRPr lang="en-US"/>
          </a:p>
        </p:txBody>
      </p:sp>
    </p:spTree>
    <p:extLst>
      <p:ext uri="{BB962C8B-B14F-4D97-AF65-F5344CB8AC3E}">
        <p14:creationId xmlns:p14="http://schemas.microsoft.com/office/powerpoint/2010/main" val="255945689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7B09E9-81A3-994B-8966-9EEC927FE69D}" type="slidenum">
              <a:rPr lang="en-US" smtClean="0"/>
              <a:pPr/>
              <a:t>‹#›</a:t>
            </a:fld>
            <a:endParaRPr lang="en-US"/>
          </a:p>
        </p:txBody>
      </p:sp>
    </p:spTree>
    <p:extLst>
      <p:ext uri="{BB962C8B-B14F-4D97-AF65-F5344CB8AC3E}">
        <p14:creationId xmlns:p14="http://schemas.microsoft.com/office/powerpoint/2010/main" val="598952820"/>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4075" y="1795463"/>
            <a:ext cx="3836988"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1DBEFAB-07D9-5741-A55C-BA4075D4D391}" type="slidenum">
              <a:rPr lang="en-US" smtClean="0"/>
              <a:pPr/>
              <a:t>‹#›</a:t>
            </a:fld>
            <a:endParaRPr lang="en-US"/>
          </a:p>
        </p:txBody>
      </p:sp>
    </p:spTree>
    <p:extLst>
      <p:ext uri="{BB962C8B-B14F-4D97-AF65-F5344CB8AC3E}">
        <p14:creationId xmlns:p14="http://schemas.microsoft.com/office/powerpoint/2010/main" val="3762667410"/>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452D4A0-B21E-0F44-BA5E-5803C69A653B}" type="slidenum">
              <a:rPr lang="en-US" smtClean="0"/>
              <a:pPr/>
              <a:t>‹#›</a:t>
            </a:fld>
            <a:endParaRPr lang="en-US"/>
          </a:p>
        </p:txBody>
      </p:sp>
    </p:spTree>
    <p:extLst>
      <p:ext uri="{BB962C8B-B14F-4D97-AF65-F5344CB8AC3E}">
        <p14:creationId xmlns:p14="http://schemas.microsoft.com/office/powerpoint/2010/main" val="2316296356"/>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7B9A0C-0CBD-F94B-8EC2-BB48D67C027D}" type="slidenum">
              <a:rPr lang="en-US" smtClean="0"/>
              <a:pPr/>
              <a:t>‹#›</a:t>
            </a:fld>
            <a:endParaRPr lang="en-US"/>
          </a:p>
        </p:txBody>
      </p:sp>
    </p:spTree>
    <p:extLst>
      <p:ext uri="{BB962C8B-B14F-4D97-AF65-F5344CB8AC3E}">
        <p14:creationId xmlns:p14="http://schemas.microsoft.com/office/powerpoint/2010/main" val="48148259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E37C021-44E3-9740-BE96-04ECCBC06FEE}" type="slidenum">
              <a:rPr lang="en-US" smtClean="0"/>
              <a:pPr/>
              <a:t>‹#›</a:t>
            </a:fld>
            <a:endParaRPr lang="en-US"/>
          </a:p>
        </p:txBody>
      </p:sp>
    </p:spTree>
    <p:extLst>
      <p:ext uri="{BB962C8B-B14F-4D97-AF65-F5344CB8AC3E}">
        <p14:creationId xmlns:p14="http://schemas.microsoft.com/office/powerpoint/2010/main" val="4234458845"/>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F3B1A1B-DF02-974E-9E41-343D2FF79757}" type="slidenum">
              <a:rPr lang="en-US" smtClean="0"/>
              <a:pPr/>
              <a:t>‹#›</a:t>
            </a:fld>
            <a:endParaRPr lang="en-US"/>
          </a:p>
        </p:txBody>
      </p:sp>
    </p:spTree>
    <p:extLst>
      <p:ext uri="{BB962C8B-B14F-4D97-AF65-F5344CB8AC3E}">
        <p14:creationId xmlns:p14="http://schemas.microsoft.com/office/powerpoint/2010/main" val="234628583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B295C03-6347-934D-8E1C-3925F4FC02F7}" type="slidenum">
              <a:rPr lang="en-US" smtClean="0"/>
              <a:pPr/>
              <a:t>‹#›</a:t>
            </a:fld>
            <a:endParaRPr lang="en-US"/>
          </a:p>
        </p:txBody>
      </p:sp>
    </p:spTree>
    <p:extLst>
      <p:ext uri="{BB962C8B-B14F-4D97-AF65-F5344CB8AC3E}">
        <p14:creationId xmlns:p14="http://schemas.microsoft.com/office/powerpoint/2010/main" val="422817958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a:p>
        </p:txBody>
      </p:sp>
    </p:spTree>
    <p:extLst>
      <p:ext uri="{BB962C8B-B14F-4D97-AF65-F5344CB8AC3E}">
        <p14:creationId xmlns:p14="http://schemas.microsoft.com/office/powerpoint/2010/main" val="140694666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212033A-7E16-0A48-9057-D671B59DD967}" type="slidenum">
              <a:rPr lang="en-US" smtClean="0"/>
              <a:pPr/>
              <a:t>‹#›</a:t>
            </a:fld>
            <a:endParaRPr lang="en-US"/>
          </a:p>
        </p:txBody>
      </p:sp>
    </p:spTree>
    <p:extLst>
      <p:ext uri="{BB962C8B-B14F-4D97-AF65-F5344CB8AC3E}">
        <p14:creationId xmlns:p14="http://schemas.microsoft.com/office/powerpoint/2010/main" val="3025232580"/>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7F1A34B-6F36-1948-A74C-FC574CDE6756}" type="slidenum">
              <a:rPr lang="en-US" smtClean="0"/>
              <a:pPr/>
              <a:t>‹#›</a:t>
            </a:fld>
            <a:endParaRPr lang="en-US"/>
          </a:p>
        </p:txBody>
      </p:sp>
    </p:spTree>
    <p:extLst>
      <p:ext uri="{BB962C8B-B14F-4D97-AF65-F5344CB8AC3E}">
        <p14:creationId xmlns:p14="http://schemas.microsoft.com/office/powerpoint/2010/main" val="891698326"/>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906106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442032249"/>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6260923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57282620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302322719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1505287397"/>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043124536"/>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228276798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a:p>
        </p:txBody>
      </p:sp>
    </p:spTree>
    <p:extLst>
      <p:ext uri="{BB962C8B-B14F-4D97-AF65-F5344CB8AC3E}">
        <p14:creationId xmlns:p14="http://schemas.microsoft.com/office/powerpoint/2010/main" val="427826886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20686100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593616081"/>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3455437270"/>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3843156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3460971221"/>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3454054830"/>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2515634694"/>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252665602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95933422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134305927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a:p>
        </p:txBody>
      </p:sp>
    </p:spTree>
    <p:extLst>
      <p:ext uri="{BB962C8B-B14F-4D97-AF65-F5344CB8AC3E}">
        <p14:creationId xmlns:p14="http://schemas.microsoft.com/office/powerpoint/2010/main" val="2347568559"/>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59641672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68048565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88697765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3021364441"/>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5325875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6353557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727205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16814866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328532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64043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a:p>
        </p:txBody>
      </p:sp>
    </p:spTree>
    <p:extLst>
      <p:ext uri="{BB962C8B-B14F-4D97-AF65-F5344CB8AC3E}">
        <p14:creationId xmlns:p14="http://schemas.microsoft.com/office/powerpoint/2010/main" val="19532197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0885347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954206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838388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6310814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969955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16351458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17698569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5701278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7864641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3894574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a:p>
        </p:txBody>
      </p:sp>
    </p:spTree>
    <p:extLst>
      <p:ext uri="{BB962C8B-B14F-4D97-AF65-F5344CB8AC3E}">
        <p14:creationId xmlns:p14="http://schemas.microsoft.com/office/powerpoint/2010/main" val="138636435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277918606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6087211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65474909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161219641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2163647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2671696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B016B4E-DD4B-8647-9F61-8603177CA3DA}" type="slidenum">
              <a:rPr lang="en-US" smtClean="0"/>
              <a:pPr/>
              <a:t>‹#›</a:t>
            </a:fld>
            <a:endParaRPr lang="en-US"/>
          </a:p>
        </p:txBody>
      </p:sp>
    </p:spTree>
    <p:extLst>
      <p:ext uri="{BB962C8B-B14F-4D97-AF65-F5344CB8AC3E}">
        <p14:creationId xmlns:p14="http://schemas.microsoft.com/office/powerpoint/2010/main" val="22464917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C7EC86C-C70C-B146-B7EE-FFFD14864698}" type="slidenum">
              <a:rPr lang="en-US" smtClean="0"/>
              <a:pPr/>
              <a:t>‹#›</a:t>
            </a:fld>
            <a:endParaRPr lang="en-US"/>
          </a:p>
        </p:txBody>
      </p:sp>
    </p:spTree>
    <p:extLst>
      <p:ext uri="{BB962C8B-B14F-4D97-AF65-F5344CB8AC3E}">
        <p14:creationId xmlns:p14="http://schemas.microsoft.com/office/powerpoint/2010/main" val="192766094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CD265C-CFF3-9E44-9589-2C563B89B057}" type="slidenum">
              <a:rPr lang="en-US" smtClean="0"/>
              <a:pPr/>
              <a:t>‹#›</a:t>
            </a:fld>
            <a:endParaRPr lang="en-US"/>
          </a:p>
        </p:txBody>
      </p:sp>
    </p:spTree>
    <p:extLst>
      <p:ext uri="{BB962C8B-B14F-4D97-AF65-F5344CB8AC3E}">
        <p14:creationId xmlns:p14="http://schemas.microsoft.com/office/powerpoint/2010/main" val="180501784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9843FC4-3911-5A4F-8AC6-5AAC4AABD439}" type="slidenum">
              <a:rPr lang="en-US" smtClean="0"/>
              <a:pPr/>
              <a:t>‹#›</a:t>
            </a:fld>
            <a:endParaRPr lang="en-US"/>
          </a:p>
        </p:txBody>
      </p:sp>
    </p:spTree>
    <p:extLst>
      <p:ext uri="{BB962C8B-B14F-4D97-AF65-F5344CB8AC3E}">
        <p14:creationId xmlns:p14="http://schemas.microsoft.com/office/powerpoint/2010/main" val="210302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a:p>
        </p:txBody>
      </p:sp>
    </p:spTree>
    <p:extLst>
      <p:ext uri="{BB962C8B-B14F-4D97-AF65-F5344CB8AC3E}">
        <p14:creationId xmlns:p14="http://schemas.microsoft.com/office/powerpoint/2010/main" val="778844530"/>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5E9403-0225-8442-BEBE-4B9272727256}" type="slidenum">
              <a:rPr lang="en-US" smtClean="0"/>
              <a:pPr/>
              <a:t>‹#›</a:t>
            </a:fld>
            <a:endParaRPr lang="en-US"/>
          </a:p>
        </p:txBody>
      </p:sp>
    </p:spTree>
    <p:extLst>
      <p:ext uri="{BB962C8B-B14F-4D97-AF65-F5344CB8AC3E}">
        <p14:creationId xmlns:p14="http://schemas.microsoft.com/office/powerpoint/2010/main" val="162271132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5B0C6C2-8682-B443-8C48-012B008E4531}" type="slidenum">
              <a:rPr lang="en-US" smtClean="0"/>
              <a:pPr/>
              <a:t>‹#›</a:t>
            </a:fld>
            <a:endParaRPr lang="en-US"/>
          </a:p>
        </p:txBody>
      </p:sp>
    </p:spTree>
    <p:extLst>
      <p:ext uri="{BB962C8B-B14F-4D97-AF65-F5344CB8AC3E}">
        <p14:creationId xmlns:p14="http://schemas.microsoft.com/office/powerpoint/2010/main" val="225738587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4DF3BA0-8161-9442-9418-9302FE8484F6}" type="slidenum">
              <a:rPr lang="en-US" smtClean="0"/>
              <a:pPr/>
              <a:t>‹#›</a:t>
            </a:fld>
            <a:endParaRPr lang="en-US"/>
          </a:p>
        </p:txBody>
      </p:sp>
    </p:spTree>
    <p:extLst>
      <p:ext uri="{BB962C8B-B14F-4D97-AF65-F5344CB8AC3E}">
        <p14:creationId xmlns:p14="http://schemas.microsoft.com/office/powerpoint/2010/main" val="29611077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7166EEA-532E-0C44-8358-051E9EBA12E8}" type="slidenum">
              <a:rPr lang="en-US" smtClean="0"/>
              <a:pPr/>
              <a:t>‹#›</a:t>
            </a:fld>
            <a:endParaRPr lang="en-US"/>
          </a:p>
        </p:txBody>
      </p:sp>
    </p:spTree>
    <p:extLst>
      <p:ext uri="{BB962C8B-B14F-4D97-AF65-F5344CB8AC3E}">
        <p14:creationId xmlns:p14="http://schemas.microsoft.com/office/powerpoint/2010/main" val="6987400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FE04C9A-B3D7-0A4F-8331-E58C618D5A2F}" type="slidenum">
              <a:rPr lang="en-US" smtClean="0"/>
              <a:pPr/>
              <a:t>‹#›</a:t>
            </a:fld>
            <a:endParaRPr lang="en-US"/>
          </a:p>
        </p:txBody>
      </p:sp>
    </p:spTree>
    <p:extLst>
      <p:ext uri="{BB962C8B-B14F-4D97-AF65-F5344CB8AC3E}">
        <p14:creationId xmlns:p14="http://schemas.microsoft.com/office/powerpoint/2010/main" val="189797815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9CF9A7C-2659-2A40-A45C-20975FC2939B}" type="slidenum">
              <a:rPr lang="en-US" smtClean="0"/>
              <a:pPr/>
              <a:t>‹#›</a:t>
            </a:fld>
            <a:endParaRPr lang="en-US"/>
          </a:p>
        </p:txBody>
      </p:sp>
    </p:spTree>
    <p:extLst>
      <p:ext uri="{BB962C8B-B14F-4D97-AF65-F5344CB8AC3E}">
        <p14:creationId xmlns:p14="http://schemas.microsoft.com/office/powerpoint/2010/main" val="37060077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D575A6-E89C-5C47-8CA5-53532FCDA121}" type="slidenum">
              <a:rPr lang="en-US" smtClean="0"/>
              <a:pPr/>
              <a:t>‹#›</a:t>
            </a:fld>
            <a:endParaRPr lang="en-US"/>
          </a:p>
        </p:txBody>
      </p:sp>
    </p:spTree>
    <p:extLst>
      <p:ext uri="{BB962C8B-B14F-4D97-AF65-F5344CB8AC3E}">
        <p14:creationId xmlns:p14="http://schemas.microsoft.com/office/powerpoint/2010/main" val="28566500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D327719-1A5F-3841-91CF-B9A7527EED74}" type="slidenum">
              <a:rPr lang="en-US" smtClean="0"/>
              <a:pPr/>
              <a:t>‹#›</a:t>
            </a:fld>
            <a:endParaRPr lang="en-US"/>
          </a:p>
        </p:txBody>
      </p:sp>
    </p:spTree>
    <p:extLst>
      <p:ext uri="{BB962C8B-B14F-4D97-AF65-F5344CB8AC3E}">
        <p14:creationId xmlns:p14="http://schemas.microsoft.com/office/powerpoint/2010/main" val="15673563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C54879B-2E3F-F64C-8B6C-DA781E0F91AD}" type="slidenum">
              <a:rPr lang="en-US" smtClean="0"/>
              <a:pPr/>
              <a:t>‹#›</a:t>
            </a:fld>
            <a:endParaRPr lang="en-US"/>
          </a:p>
        </p:txBody>
      </p:sp>
    </p:spTree>
    <p:extLst>
      <p:ext uri="{BB962C8B-B14F-4D97-AF65-F5344CB8AC3E}">
        <p14:creationId xmlns:p14="http://schemas.microsoft.com/office/powerpoint/2010/main" val="1280034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DA98131-6DB3-FB47-A000-661EC76923AA}" type="slidenum">
              <a:rPr lang="en-US" smtClean="0"/>
              <a:pPr/>
              <a:t>‹#›</a:t>
            </a:fld>
            <a:endParaRPr lang="en-US"/>
          </a:p>
        </p:txBody>
      </p:sp>
    </p:spTree>
    <p:extLst>
      <p:ext uri="{BB962C8B-B14F-4D97-AF65-F5344CB8AC3E}">
        <p14:creationId xmlns:p14="http://schemas.microsoft.com/office/powerpoint/2010/main" val="4162407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a:p>
        </p:txBody>
      </p:sp>
    </p:spTree>
    <p:extLst>
      <p:ext uri="{BB962C8B-B14F-4D97-AF65-F5344CB8AC3E}">
        <p14:creationId xmlns:p14="http://schemas.microsoft.com/office/powerpoint/2010/main" val="419546264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C1D9824-8EC1-E74D-A38A-353BFBF5C32D}" type="slidenum">
              <a:rPr lang="en-US" smtClean="0"/>
              <a:pPr/>
              <a:t>‹#›</a:t>
            </a:fld>
            <a:endParaRPr lang="en-US"/>
          </a:p>
        </p:txBody>
      </p:sp>
    </p:spTree>
    <p:extLst>
      <p:ext uri="{BB962C8B-B14F-4D97-AF65-F5344CB8AC3E}">
        <p14:creationId xmlns:p14="http://schemas.microsoft.com/office/powerpoint/2010/main" val="343773155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5247491-92A0-7E4F-9E78-3D43552456A6}" type="slidenum">
              <a:rPr lang="en-US" smtClean="0"/>
              <a:pPr/>
              <a:t>‹#›</a:t>
            </a:fld>
            <a:endParaRPr lang="en-US"/>
          </a:p>
        </p:txBody>
      </p:sp>
    </p:spTree>
    <p:extLst>
      <p:ext uri="{BB962C8B-B14F-4D97-AF65-F5344CB8AC3E}">
        <p14:creationId xmlns:p14="http://schemas.microsoft.com/office/powerpoint/2010/main" val="285598544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ADD3509-C07B-2948-9A69-98129E96401E}" type="slidenum">
              <a:rPr lang="en-US" smtClean="0"/>
              <a:pPr/>
              <a:t>‹#›</a:t>
            </a:fld>
            <a:endParaRPr lang="en-US"/>
          </a:p>
        </p:txBody>
      </p:sp>
    </p:spTree>
    <p:extLst>
      <p:ext uri="{BB962C8B-B14F-4D97-AF65-F5344CB8AC3E}">
        <p14:creationId xmlns:p14="http://schemas.microsoft.com/office/powerpoint/2010/main" val="296681558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26622BD-3B03-C941-9A99-2D5919B249EC}" type="slidenum">
              <a:rPr lang="en-US" smtClean="0"/>
              <a:pPr/>
              <a:t>‹#›</a:t>
            </a:fld>
            <a:endParaRPr lang="en-US"/>
          </a:p>
        </p:txBody>
      </p:sp>
    </p:spTree>
    <p:extLst>
      <p:ext uri="{BB962C8B-B14F-4D97-AF65-F5344CB8AC3E}">
        <p14:creationId xmlns:p14="http://schemas.microsoft.com/office/powerpoint/2010/main" val="24409291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8CD417F-49DE-3E4A-B049-C51CA267917B}" type="slidenum">
              <a:rPr lang="en-US" smtClean="0"/>
              <a:pPr/>
              <a:t>‹#›</a:t>
            </a:fld>
            <a:endParaRPr lang="en-US"/>
          </a:p>
        </p:txBody>
      </p:sp>
    </p:spTree>
    <p:extLst>
      <p:ext uri="{BB962C8B-B14F-4D97-AF65-F5344CB8AC3E}">
        <p14:creationId xmlns:p14="http://schemas.microsoft.com/office/powerpoint/2010/main" val="363730762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5FB5982-EFA2-7A41-ABC0-1E377BDD3F7F}" type="slidenum">
              <a:rPr lang="en-US" smtClean="0"/>
              <a:pPr/>
              <a:t>‹#›</a:t>
            </a:fld>
            <a:endParaRPr lang="en-US"/>
          </a:p>
        </p:txBody>
      </p:sp>
    </p:spTree>
    <p:extLst>
      <p:ext uri="{BB962C8B-B14F-4D97-AF65-F5344CB8AC3E}">
        <p14:creationId xmlns:p14="http://schemas.microsoft.com/office/powerpoint/2010/main" val="31349450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543241A-EF3A-4A49-9083-0C04655998D9}" type="slidenum">
              <a:rPr lang="en-US" smtClean="0"/>
              <a:pPr/>
              <a:t>‹#›</a:t>
            </a:fld>
            <a:endParaRPr lang="en-US"/>
          </a:p>
        </p:txBody>
      </p:sp>
    </p:spTree>
    <p:extLst>
      <p:ext uri="{BB962C8B-B14F-4D97-AF65-F5344CB8AC3E}">
        <p14:creationId xmlns:p14="http://schemas.microsoft.com/office/powerpoint/2010/main" val="6545031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9A6A67-2B9B-8543-95EC-38488CACD972}" type="slidenum">
              <a:rPr lang="en-US" smtClean="0"/>
              <a:pPr/>
              <a:t>‹#›</a:t>
            </a:fld>
            <a:endParaRPr lang="en-US"/>
          </a:p>
        </p:txBody>
      </p:sp>
    </p:spTree>
    <p:extLst>
      <p:ext uri="{BB962C8B-B14F-4D97-AF65-F5344CB8AC3E}">
        <p14:creationId xmlns:p14="http://schemas.microsoft.com/office/powerpoint/2010/main" val="39912517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b="1" i="0">
                <a:latin typeface="Arial" panose="020B0604020202020204" pitchFamily="34" charset="0"/>
              </a:defRPr>
            </a:lvl1pPr>
          </a:lstStyle>
          <a:p>
            <a:pPr lvl="0"/>
            <a:r>
              <a:rPr lang="en-US" noProof="0" dirty="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b="1" i="0">
                <a:latin typeface="Arial" panose="020B0604020202020204" pitchFamily="34" charset="0"/>
              </a:defRPr>
            </a:lvl1pPr>
          </a:lstStyle>
          <a:p>
            <a:pPr lvl="0"/>
            <a:r>
              <a:rPr lang="en-US" noProof="0" dirty="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b="1" i="0">
                <a:solidFill>
                  <a:schemeClr val="bg1"/>
                </a:solidFill>
                <a:latin typeface="Arial" panose="020B0604020202020204" pitchFamily="34" charset="0"/>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b="1" i="0">
                <a:solidFill>
                  <a:schemeClr val="bg1"/>
                </a:solidFill>
                <a:latin typeface="Arial" panose="020B0604020202020204" pitchFamily="34" charset="0"/>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b="1" i="0">
                <a:solidFill>
                  <a:schemeClr val="bg1"/>
                </a:solidFill>
                <a:latin typeface="Arial" panose="020B0604020202020204" pitchFamily="34" charset="0"/>
              </a:defRPr>
            </a:lvl1pPr>
          </a:lstStyle>
          <a:p>
            <a:fld id="{D9069D99-5142-0942-B748-43496856E04D}" type="slidenum">
              <a:rPr lang="en-US" smtClean="0"/>
              <a:pPr/>
              <a:t>‹#›</a:t>
            </a:fld>
            <a:endParaRPr lang="en-US"/>
          </a:p>
        </p:txBody>
      </p:sp>
    </p:spTree>
    <p:extLst>
      <p:ext uri="{BB962C8B-B14F-4D97-AF65-F5344CB8AC3E}">
        <p14:creationId xmlns:p14="http://schemas.microsoft.com/office/powerpoint/2010/main" val="403519271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A9425E2-118F-604B-BB0B-65DD62F21C05}" type="slidenum">
              <a:rPr lang="en-US" smtClean="0"/>
              <a:pPr/>
              <a:t>‹#›</a:t>
            </a:fld>
            <a:endParaRPr lang="en-US"/>
          </a:p>
        </p:txBody>
      </p:sp>
    </p:spTree>
    <p:extLst>
      <p:ext uri="{BB962C8B-B14F-4D97-AF65-F5344CB8AC3E}">
        <p14:creationId xmlns:p14="http://schemas.microsoft.com/office/powerpoint/2010/main" val="3477134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a:p>
        </p:txBody>
      </p:sp>
    </p:spTree>
    <p:extLst>
      <p:ext uri="{BB962C8B-B14F-4D97-AF65-F5344CB8AC3E}">
        <p14:creationId xmlns:p14="http://schemas.microsoft.com/office/powerpoint/2010/main" val="298544912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02704D9-2691-DD42-BD11-888087FE981D}" type="slidenum">
              <a:rPr lang="en-US" smtClean="0"/>
              <a:pPr/>
              <a:t>‹#›</a:t>
            </a:fld>
            <a:endParaRPr lang="en-US"/>
          </a:p>
        </p:txBody>
      </p:sp>
    </p:spTree>
    <p:extLst>
      <p:ext uri="{BB962C8B-B14F-4D97-AF65-F5344CB8AC3E}">
        <p14:creationId xmlns:p14="http://schemas.microsoft.com/office/powerpoint/2010/main" val="331939176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2360A96-743F-1143-96B8-A36FC49CE626}" type="slidenum">
              <a:rPr lang="en-US" smtClean="0"/>
              <a:pPr/>
              <a:t>‹#›</a:t>
            </a:fld>
            <a:endParaRPr lang="en-US"/>
          </a:p>
        </p:txBody>
      </p:sp>
    </p:spTree>
    <p:extLst>
      <p:ext uri="{BB962C8B-B14F-4D97-AF65-F5344CB8AC3E}">
        <p14:creationId xmlns:p14="http://schemas.microsoft.com/office/powerpoint/2010/main" val="36458089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2F5F116-E74E-5543-8276-F5D39B4028D3}" type="slidenum">
              <a:rPr lang="en-US" smtClean="0"/>
              <a:pPr/>
              <a:t>‹#›</a:t>
            </a:fld>
            <a:endParaRPr lang="en-US"/>
          </a:p>
        </p:txBody>
      </p:sp>
    </p:spTree>
    <p:extLst>
      <p:ext uri="{BB962C8B-B14F-4D97-AF65-F5344CB8AC3E}">
        <p14:creationId xmlns:p14="http://schemas.microsoft.com/office/powerpoint/2010/main" val="6486375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E5C82A-D21D-0A43-8934-E0226053F073}" type="slidenum">
              <a:rPr lang="en-US" smtClean="0"/>
              <a:pPr/>
              <a:t>‹#›</a:t>
            </a:fld>
            <a:endParaRPr lang="en-US"/>
          </a:p>
        </p:txBody>
      </p:sp>
    </p:spTree>
    <p:extLst>
      <p:ext uri="{BB962C8B-B14F-4D97-AF65-F5344CB8AC3E}">
        <p14:creationId xmlns:p14="http://schemas.microsoft.com/office/powerpoint/2010/main" val="10282143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A924C2-C1B0-424C-B413-FEC601472004}" type="slidenum">
              <a:rPr lang="en-US" smtClean="0"/>
              <a:pPr/>
              <a:t>‹#›</a:t>
            </a:fld>
            <a:endParaRPr lang="en-US"/>
          </a:p>
        </p:txBody>
      </p:sp>
    </p:spTree>
    <p:extLst>
      <p:ext uri="{BB962C8B-B14F-4D97-AF65-F5344CB8AC3E}">
        <p14:creationId xmlns:p14="http://schemas.microsoft.com/office/powerpoint/2010/main" val="415258383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6E38D51-DF17-1C4C-A385-3207356F97B8}" type="slidenum">
              <a:rPr lang="en-US" smtClean="0"/>
              <a:pPr/>
              <a:t>‹#›</a:t>
            </a:fld>
            <a:endParaRPr lang="en-US"/>
          </a:p>
        </p:txBody>
      </p:sp>
    </p:spTree>
    <p:extLst>
      <p:ext uri="{BB962C8B-B14F-4D97-AF65-F5344CB8AC3E}">
        <p14:creationId xmlns:p14="http://schemas.microsoft.com/office/powerpoint/2010/main" val="381830130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249BD3E-8585-A74D-BD47-C7386F111ED2}" type="slidenum">
              <a:rPr lang="en-US" smtClean="0"/>
              <a:pPr/>
              <a:t>‹#›</a:t>
            </a:fld>
            <a:endParaRPr lang="en-US"/>
          </a:p>
        </p:txBody>
      </p:sp>
    </p:spTree>
    <p:extLst>
      <p:ext uri="{BB962C8B-B14F-4D97-AF65-F5344CB8AC3E}">
        <p14:creationId xmlns:p14="http://schemas.microsoft.com/office/powerpoint/2010/main" val="324836820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E1D2013-9C37-2640-A8FE-AC413ECD37C7}" type="slidenum">
              <a:rPr lang="en-US" smtClean="0"/>
              <a:pPr/>
              <a:t>‹#›</a:t>
            </a:fld>
            <a:endParaRPr lang="en-US"/>
          </a:p>
        </p:txBody>
      </p:sp>
    </p:spTree>
    <p:extLst>
      <p:ext uri="{BB962C8B-B14F-4D97-AF65-F5344CB8AC3E}">
        <p14:creationId xmlns:p14="http://schemas.microsoft.com/office/powerpoint/2010/main" val="404851331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13EF07-A217-7C4A-8777-80A11A4BEFF3}" type="slidenum">
              <a:rPr lang="en-US" smtClean="0"/>
              <a:pPr/>
              <a:t>‹#›</a:t>
            </a:fld>
            <a:endParaRPr lang="en-US"/>
          </a:p>
        </p:txBody>
      </p:sp>
    </p:spTree>
    <p:extLst>
      <p:ext uri="{BB962C8B-B14F-4D97-AF65-F5344CB8AC3E}">
        <p14:creationId xmlns:p14="http://schemas.microsoft.com/office/powerpoint/2010/main" val="8980721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4009F0-1DDB-B743-90A6-72DD97F2DA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3231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a:p>
        </p:txBody>
      </p:sp>
    </p:spTree>
    <p:extLst>
      <p:ext uri="{BB962C8B-B14F-4D97-AF65-F5344CB8AC3E}">
        <p14:creationId xmlns:p14="http://schemas.microsoft.com/office/powerpoint/2010/main" val="189932648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41D1D9E-9CA8-CC45-ABBA-C50219066C9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0599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F27F1F8-65C8-BF4D-AC72-4A2434DB4F1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16516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5C23DF-1305-4740-A1A3-6F1F990566A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55394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CE36492-8B81-7946-BC3A-1F8182ADA05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32810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35AAFAB-0E2F-0F4D-A3AE-1C7715703AE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489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E8E0E9-7F89-7E45-A25D-6BCE167D2FE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37075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1BA1F3-3217-7042-90B6-1113A8D4728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11342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5E4BDC-F2E6-5D42-8743-04D639AF892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588364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A551CD-7233-4F45-8CCB-9B440AA26B3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279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6DEAC2A-C6EC-6F4B-8A6C-46786619B81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612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291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9DB8148-6939-2B46-8FEC-099FE4C146AE}" type="slidenum">
              <a:rPr lang="en-US" smtClean="0"/>
              <a:pPr>
                <a:defRPr/>
              </a:pPr>
              <a:t>‹#›</a:t>
            </a:fld>
            <a:endParaRPr lang="en-US"/>
          </a:p>
        </p:txBody>
      </p:sp>
    </p:spTree>
    <p:extLst>
      <p:ext uri="{BB962C8B-B14F-4D97-AF65-F5344CB8AC3E}">
        <p14:creationId xmlns:p14="http://schemas.microsoft.com/office/powerpoint/2010/main" val="11980078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EF41E9C-FCC4-0845-B13C-D029E11382E4}" type="slidenum">
              <a:rPr lang="en-US" smtClean="0"/>
              <a:pPr/>
              <a:t>‹#›</a:t>
            </a:fld>
            <a:endParaRPr lang="en-US"/>
          </a:p>
        </p:txBody>
      </p:sp>
    </p:spTree>
    <p:extLst>
      <p:ext uri="{BB962C8B-B14F-4D97-AF65-F5344CB8AC3E}">
        <p14:creationId xmlns:p14="http://schemas.microsoft.com/office/powerpoint/2010/main" val="116842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35F5AAE-18B5-C549-82A9-C358FA4C4E1B}" type="slidenum">
              <a:rPr lang="en-US" smtClean="0"/>
              <a:pPr/>
              <a:t>‹#›</a:t>
            </a:fld>
            <a:endParaRPr lang="en-US"/>
          </a:p>
        </p:txBody>
      </p:sp>
    </p:spTree>
    <p:extLst>
      <p:ext uri="{BB962C8B-B14F-4D97-AF65-F5344CB8AC3E}">
        <p14:creationId xmlns:p14="http://schemas.microsoft.com/office/powerpoint/2010/main" val="17871371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b="1" i="0">
                <a:latin typeface="Arial" panose="020B0604020202020204" pitchFamily="34" charset="0"/>
              </a:defRPr>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01BEB1E2-3F96-AC47-8481-BF028103ECD6}" type="slidenum">
              <a:rPr lang="en-US" smtClean="0"/>
              <a:pPr/>
              <a:t>‹#›</a:t>
            </a:fld>
            <a:endParaRPr lang="en-US"/>
          </a:p>
        </p:txBody>
      </p:sp>
    </p:spTree>
    <p:extLst>
      <p:ext uri="{BB962C8B-B14F-4D97-AF65-F5344CB8AC3E}">
        <p14:creationId xmlns:p14="http://schemas.microsoft.com/office/powerpoint/2010/main" val="244643725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1"/>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DFBBB9E-F704-DF46-BDAE-B7E5EE704513}" type="slidenum">
              <a:rPr lang="en-US" smtClean="0"/>
              <a:pPr/>
              <a:t>‹#›</a:t>
            </a:fld>
            <a:endParaRPr lang="en-US"/>
          </a:p>
        </p:txBody>
      </p:sp>
    </p:spTree>
    <p:extLst>
      <p:ext uri="{BB962C8B-B14F-4D97-AF65-F5344CB8AC3E}">
        <p14:creationId xmlns:p14="http://schemas.microsoft.com/office/powerpoint/2010/main" val="82423498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5A45C15-3BC7-8947-A15B-466B5F139AF0}" type="slidenum">
              <a:rPr lang="en-US" smtClean="0"/>
              <a:pPr/>
              <a:t>‹#›</a:t>
            </a:fld>
            <a:endParaRPr lang="en-US"/>
          </a:p>
        </p:txBody>
      </p:sp>
    </p:spTree>
    <p:extLst>
      <p:ext uri="{BB962C8B-B14F-4D97-AF65-F5344CB8AC3E}">
        <p14:creationId xmlns:p14="http://schemas.microsoft.com/office/powerpoint/2010/main" val="3158929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EFF36B93-C845-6D4E-BE54-2A45B0D264D8}" type="slidenum">
              <a:rPr lang="en-US" smtClean="0"/>
              <a:pPr/>
              <a:t>‹#›</a:t>
            </a:fld>
            <a:endParaRPr lang="en-US"/>
          </a:p>
        </p:txBody>
      </p:sp>
    </p:spTree>
    <p:extLst>
      <p:ext uri="{BB962C8B-B14F-4D97-AF65-F5344CB8AC3E}">
        <p14:creationId xmlns:p14="http://schemas.microsoft.com/office/powerpoint/2010/main" val="33585657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F8D5342-3211-E344-8557-1825DED4C4CD}" type="slidenum">
              <a:rPr lang="en-US" smtClean="0"/>
              <a:pPr/>
              <a:t>‹#›</a:t>
            </a:fld>
            <a:endParaRPr lang="en-US"/>
          </a:p>
        </p:txBody>
      </p:sp>
    </p:spTree>
    <p:extLst>
      <p:ext uri="{BB962C8B-B14F-4D97-AF65-F5344CB8AC3E}">
        <p14:creationId xmlns:p14="http://schemas.microsoft.com/office/powerpoint/2010/main" val="87943545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15B7B0F-B5B7-6848-BC14-2CC8FF8DA19D}" type="slidenum">
              <a:rPr lang="en-US" smtClean="0"/>
              <a:pPr/>
              <a:t>‹#›</a:t>
            </a:fld>
            <a:endParaRPr lang="en-US"/>
          </a:p>
        </p:txBody>
      </p:sp>
    </p:spTree>
    <p:extLst>
      <p:ext uri="{BB962C8B-B14F-4D97-AF65-F5344CB8AC3E}">
        <p14:creationId xmlns:p14="http://schemas.microsoft.com/office/powerpoint/2010/main" val="22251121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b="1" i="0">
                <a:latin typeface="Arial" panose="020B0604020202020204" pitchFamily="34" charset="0"/>
              </a:defRPr>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D4458B16-C2EC-8F4A-B2BA-465333B3642C}" type="slidenum">
              <a:rPr lang="en-US" smtClean="0"/>
              <a:pPr/>
              <a:t>‹#›</a:t>
            </a:fld>
            <a:endParaRPr lang="en-US"/>
          </a:p>
        </p:txBody>
      </p:sp>
    </p:spTree>
    <p:extLst>
      <p:ext uri="{BB962C8B-B14F-4D97-AF65-F5344CB8AC3E}">
        <p14:creationId xmlns:p14="http://schemas.microsoft.com/office/powerpoint/2010/main" val="3436443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8101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06857C5-805C-BF45-BAE0-CDF3AC170739}" type="slidenum">
              <a:rPr lang="en-US" smtClean="0"/>
              <a:pPr/>
              <a:t>‹#›</a:t>
            </a:fld>
            <a:endParaRPr lang="en-US"/>
          </a:p>
        </p:txBody>
      </p:sp>
    </p:spTree>
    <p:extLst>
      <p:ext uri="{BB962C8B-B14F-4D97-AF65-F5344CB8AC3E}">
        <p14:creationId xmlns:p14="http://schemas.microsoft.com/office/powerpoint/2010/main" val="286239940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D25307-6816-2542-9240-2C9CE7F42DD3}" type="slidenum">
              <a:rPr lang="en-US" smtClean="0"/>
              <a:pPr/>
              <a:t>‹#›</a:t>
            </a:fld>
            <a:endParaRPr lang="en-US"/>
          </a:p>
        </p:txBody>
      </p:sp>
    </p:spTree>
    <p:extLst>
      <p:ext uri="{BB962C8B-B14F-4D97-AF65-F5344CB8AC3E}">
        <p14:creationId xmlns:p14="http://schemas.microsoft.com/office/powerpoint/2010/main" val="421491058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174871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8078070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0475450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2959195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2578079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1441936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0098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37156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35596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840688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7849001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64856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4473895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0894590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99A226-0507-3242-89AA-1B2D61CE8474}" type="slidenum">
              <a:rPr lang="en-US" smtClean="0"/>
              <a:pPr>
                <a:defRPr/>
              </a:pPr>
              <a:t>‹#›</a:t>
            </a:fld>
            <a:endParaRPr lang="en-US"/>
          </a:p>
        </p:txBody>
      </p:sp>
    </p:spTree>
    <p:extLst>
      <p:ext uri="{BB962C8B-B14F-4D97-AF65-F5344CB8AC3E}">
        <p14:creationId xmlns:p14="http://schemas.microsoft.com/office/powerpoint/2010/main" val="219277560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5E8E1F-CB7D-5746-916C-71752A9E62AB}" type="slidenum">
              <a:rPr lang="en-US" smtClean="0"/>
              <a:pPr>
                <a:defRPr/>
              </a:pPr>
              <a:t>‹#›</a:t>
            </a:fld>
            <a:endParaRPr lang="en-US"/>
          </a:p>
        </p:txBody>
      </p:sp>
    </p:spTree>
    <p:extLst>
      <p:ext uri="{BB962C8B-B14F-4D97-AF65-F5344CB8AC3E}">
        <p14:creationId xmlns:p14="http://schemas.microsoft.com/office/powerpoint/2010/main" val="358423296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9071A4-B972-EB4D-B49A-2939D44AD320}" type="slidenum">
              <a:rPr lang="en-US" smtClean="0"/>
              <a:pPr>
                <a:defRPr/>
              </a:pPr>
              <a:t>‹#›</a:t>
            </a:fld>
            <a:endParaRPr lang="en-US"/>
          </a:p>
        </p:txBody>
      </p:sp>
    </p:spTree>
    <p:extLst>
      <p:ext uri="{BB962C8B-B14F-4D97-AF65-F5344CB8AC3E}">
        <p14:creationId xmlns:p14="http://schemas.microsoft.com/office/powerpoint/2010/main" val="420984358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A4A33B-8059-744E-83EF-33D75EC7E008}" type="slidenum">
              <a:rPr lang="en-US" smtClean="0"/>
              <a:pPr>
                <a:defRPr/>
              </a:pPr>
              <a:t>‹#›</a:t>
            </a:fld>
            <a:endParaRPr lang="en-US"/>
          </a:p>
        </p:txBody>
      </p:sp>
    </p:spTree>
    <p:extLst>
      <p:ext uri="{BB962C8B-B14F-4D97-AF65-F5344CB8AC3E}">
        <p14:creationId xmlns:p14="http://schemas.microsoft.com/office/powerpoint/2010/main" val="237570425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C9D9DC-B969-4543-8A4E-FC4E28F91C0F}" type="slidenum">
              <a:rPr lang="en-US" smtClean="0"/>
              <a:pPr>
                <a:defRPr/>
              </a:pPr>
              <a:t>‹#›</a:t>
            </a:fld>
            <a:endParaRPr lang="en-US"/>
          </a:p>
        </p:txBody>
      </p:sp>
    </p:spTree>
    <p:extLst>
      <p:ext uri="{BB962C8B-B14F-4D97-AF65-F5344CB8AC3E}">
        <p14:creationId xmlns:p14="http://schemas.microsoft.com/office/powerpoint/2010/main" val="2901316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200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424EE4-8251-D048-AAE6-16F3B9688BC8}" type="slidenum">
              <a:rPr lang="en-US" smtClean="0"/>
              <a:pPr>
                <a:defRPr/>
              </a:pPr>
              <a:t>‹#›</a:t>
            </a:fld>
            <a:endParaRPr lang="en-US"/>
          </a:p>
        </p:txBody>
      </p:sp>
    </p:spTree>
    <p:extLst>
      <p:ext uri="{BB962C8B-B14F-4D97-AF65-F5344CB8AC3E}">
        <p14:creationId xmlns:p14="http://schemas.microsoft.com/office/powerpoint/2010/main" val="226512174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B45693-83DE-C241-9962-3518062EF7F3}" type="slidenum">
              <a:rPr lang="en-US" smtClean="0"/>
              <a:pPr>
                <a:defRPr/>
              </a:pPr>
              <a:t>‹#›</a:t>
            </a:fld>
            <a:endParaRPr lang="en-US"/>
          </a:p>
        </p:txBody>
      </p:sp>
    </p:spTree>
    <p:extLst>
      <p:ext uri="{BB962C8B-B14F-4D97-AF65-F5344CB8AC3E}">
        <p14:creationId xmlns:p14="http://schemas.microsoft.com/office/powerpoint/2010/main" val="22273523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D12139-A9DC-D94C-A552-CF2DC30029C6}" type="slidenum">
              <a:rPr lang="en-US" smtClean="0"/>
              <a:pPr>
                <a:defRPr/>
              </a:pPr>
              <a:t>‹#›</a:t>
            </a:fld>
            <a:endParaRPr lang="en-US"/>
          </a:p>
        </p:txBody>
      </p:sp>
    </p:spTree>
    <p:extLst>
      <p:ext uri="{BB962C8B-B14F-4D97-AF65-F5344CB8AC3E}">
        <p14:creationId xmlns:p14="http://schemas.microsoft.com/office/powerpoint/2010/main" val="277412590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50F061-961E-7B41-BDC2-A0D27409EAED}" type="slidenum">
              <a:rPr lang="en-US" smtClean="0"/>
              <a:pPr>
                <a:defRPr/>
              </a:pPr>
              <a:t>‹#›</a:t>
            </a:fld>
            <a:endParaRPr lang="en-US"/>
          </a:p>
        </p:txBody>
      </p:sp>
    </p:spTree>
    <p:extLst>
      <p:ext uri="{BB962C8B-B14F-4D97-AF65-F5344CB8AC3E}">
        <p14:creationId xmlns:p14="http://schemas.microsoft.com/office/powerpoint/2010/main" val="312942044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B8E63F-E26E-9D45-8525-F091887A4D38}" type="slidenum">
              <a:rPr lang="en-US" smtClean="0"/>
              <a:pPr>
                <a:defRPr/>
              </a:pPr>
              <a:t>‹#›</a:t>
            </a:fld>
            <a:endParaRPr lang="en-US"/>
          </a:p>
        </p:txBody>
      </p:sp>
    </p:spTree>
    <p:extLst>
      <p:ext uri="{BB962C8B-B14F-4D97-AF65-F5344CB8AC3E}">
        <p14:creationId xmlns:p14="http://schemas.microsoft.com/office/powerpoint/2010/main" val="425543581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B46B3-FBF1-314B-8204-1203D3E02E3F}" type="slidenum">
              <a:rPr lang="en-US" smtClean="0"/>
              <a:pPr>
                <a:defRPr/>
              </a:pPr>
              <a:t>‹#›</a:t>
            </a:fld>
            <a:endParaRPr lang="en-US"/>
          </a:p>
        </p:txBody>
      </p:sp>
    </p:spTree>
    <p:extLst>
      <p:ext uri="{BB962C8B-B14F-4D97-AF65-F5344CB8AC3E}">
        <p14:creationId xmlns:p14="http://schemas.microsoft.com/office/powerpoint/2010/main" val="194531200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8840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426256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8263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50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0954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01862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79862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13565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69350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6290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19193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66508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404288811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8385102-CCE0-3947-9D9A-614661443D29}" type="slidenum">
              <a:rPr lang="en-GB"/>
              <a:pPr>
                <a:defRPr/>
              </a:pPr>
              <a:t>‹#›</a:t>
            </a:fld>
            <a:endParaRPr lang="en-GB"/>
          </a:p>
        </p:txBody>
      </p:sp>
    </p:spTree>
    <p:extLst>
      <p:ext uri="{BB962C8B-B14F-4D97-AF65-F5344CB8AC3E}">
        <p14:creationId xmlns:p14="http://schemas.microsoft.com/office/powerpoint/2010/main" val="364465690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53885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389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5875829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7779026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3474507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9743677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962821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3626807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0076848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509949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0483826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90134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1988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8498909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833094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5681209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280683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6541131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0850193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6116259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7567636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0505114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44935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0921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6089926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8383474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8751359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650038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8186276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a:p>
        </p:txBody>
      </p:sp>
    </p:spTree>
    <p:extLst>
      <p:ext uri="{BB962C8B-B14F-4D97-AF65-F5344CB8AC3E}">
        <p14:creationId xmlns:p14="http://schemas.microsoft.com/office/powerpoint/2010/main" val="264381032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a:p>
        </p:txBody>
      </p:sp>
    </p:spTree>
    <p:extLst>
      <p:ext uri="{BB962C8B-B14F-4D97-AF65-F5344CB8AC3E}">
        <p14:creationId xmlns:p14="http://schemas.microsoft.com/office/powerpoint/2010/main" val="314442463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a:p>
        </p:txBody>
      </p:sp>
    </p:spTree>
    <p:extLst>
      <p:ext uri="{BB962C8B-B14F-4D97-AF65-F5344CB8AC3E}">
        <p14:creationId xmlns:p14="http://schemas.microsoft.com/office/powerpoint/2010/main" val="386487303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a:p>
        </p:txBody>
      </p:sp>
    </p:spTree>
    <p:extLst>
      <p:ext uri="{BB962C8B-B14F-4D97-AF65-F5344CB8AC3E}">
        <p14:creationId xmlns:p14="http://schemas.microsoft.com/office/powerpoint/2010/main" val="246759324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a:p>
        </p:txBody>
      </p:sp>
    </p:spTree>
    <p:extLst>
      <p:ext uri="{BB962C8B-B14F-4D97-AF65-F5344CB8AC3E}">
        <p14:creationId xmlns:p14="http://schemas.microsoft.com/office/powerpoint/2010/main" val="405798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3417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a:p>
        </p:txBody>
      </p:sp>
    </p:spTree>
    <p:extLst>
      <p:ext uri="{BB962C8B-B14F-4D97-AF65-F5344CB8AC3E}">
        <p14:creationId xmlns:p14="http://schemas.microsoft.com/office/powerpoint/2010/main" val="110317143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a:p>
        </p:txBody>
      </p:sp>
    </p:spTree>
    <p:extLst>
      <p:ext uri="{BB962C8B-B14F-4D97-AF65-F5344CB8AC3E}">
        <p14:creationId xmlns:p14="http://schemas.microsoft.com/office/powerpoint/2010/main" val="400203224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a:p>
        </p:txBody>
      </p:sp>
    </p:spTree>
    <p:extLst>
      <p:ext uri="{BB962C8B-B14F-4D97-AF65-F5344CB8AC3E}">
        <p14:creationId xmlns:p14="http://schemas.microsoft.com/office/powerpoint/2010/main" val="396752092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a:p>
        </p:txBody>
      </p:sp>
    </p:spTree>
    <p:extLst>
      <p:ext uri="{BB962C8B-B14F-4D97-AF65-F5344CB8AC3E}">
        <p14:creationId xmlns:p14="http://schemas.microsoft.com/office/powerpoint/2010/main" val="419603017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a:p>
        </p:txBody>
      </p:sp>
    </p:spTree>
    <p:extLst>
      <p:ext uri="{BB962C8B-B14F-4D97-AF65-F5344CB8AC3E}">
        <p14:creationId xmlns:p14="http://schemas.microsoft.com/office/powerpoint/2010/main" val="316637237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a:p>
        </p:txBody>
      </p:sp>
    </p:spTree>
    <p:extLst>
      <p:ext uri="{BB962C8B-B14F-4D97-AF65-F5344CB8AC3E}">
        <p14:creationId xmlns:p14="http://schemas.microsoft.com/office/powerpoint/2010/main" val="121072291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432661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9232719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995120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42697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45582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411421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57289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3132073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4267135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445663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3108810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60439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0189485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366001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93790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3989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8504032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9723240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0255173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2539865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8613465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4854804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1796263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9508828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832313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8102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9110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77204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9457305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219253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314234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5147428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8239737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930681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19566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605669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52167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smtClean="0"/>
              <a:pPr>
                <a:defRPr/>
              </a:pPr>
              <a:t>‹#›</a:t>
            </a:fld>
            <a:endParaRPr lang="en-US"/>
          </a:p>
        </p:txBody>
      </p:sp>
    </p:spTree>
    <p:extLst>
      <p:ext uri="{BB962C8B-B14F-4D97-AF65-F5344CB8AC3E}">
        <p14:creationId xmlns:p14="http://schemas.microsoft.com/office/powerpoint/2010/main" val="396602209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623999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7609751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7756613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3096229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8209822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2044424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5331857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066897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1247427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79103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smtClean="0"/>
              <a:pPr>
                <a:defRPr/>
              </a:pPr>
              <a:t>‹#›</a:t>
            </a:fld>
            <a:endParaRPr lang="en-US"/>
          </a:p>
        </p:txBody>
      </p:sp>
    </p:spTree>
    <p:extLst>
      <p:ext uri="{BB962C8B-B14F-4D97-AF65-F5344CB8AC3E}">
        <p14:creationId xmlns:p14="http://schemas.microsoft.com/office/powerpoint/2010/main" val="176560862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6684643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4441984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5984419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9327878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200CAE-F12F-5347-81BD-2E23EB02AEA6}" type="slidenum">
              <a:rPr lang="en-US" smtClean="0"/>
              <a:pPr>
                <a:defRPr/>
              </a:pPr>
              <a:t>‹#›</a:t>
            </a:fld>
            <a:endParaRPr lang="en-US" dirty="0"/>
          </a:p>
        </p:txBody>
      </p:sp>
    </p:spTree>
    <p:extLst>
      <p:ext uri="{BB962C8B-B14F-4D97-AF65-F5344CB8AC3E}">
        <p14:creationId xmlns:p14="http://schemas.microsoft.com/office/powerpoint/2010/main" val="103725304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4E781-DC63-604B-B8BD-21D641D22DEA}" type="slidenum">
              <a:rPr lang="en-US" smtClean="0"/>
              <a:pPr>
                <a:defRPr/>
              </a:pPr>
              <a:t>‹#›</a:t>
            </a:fld>
            <a:endParaRPr lang="en-US" dirty="0"/>
          </a:p>
        </p:txBody>
      </p:sp>
    </p:spTree>
    <p:extLst>
      <p:ext uri="{BB962C8B-B14F-4D97-AF65-F5344CB8AC3E}">
        <p14:creationId xmlns:p14="http://schemas.microsoft.com/office/powerpoint/2010/main" val="329006391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4CCE2-B68B-854D-8744-54EAB2E9A482}" type="slidenum">
              <a:rPr lang="en-US" smtClean="0"/>
              <a:pPr>
                <a:defRPr/>
              </a:pPr>
              <a:t>‹#›</a:t>
            </a:fld>
            <a:endParaRPr lang="en-US" dirty="0"/>
          </a:p>
        </p:txBody>
      </p:sp>
    </p:spTree>
    <p:extLst>
      <p:ext uri="{BB962C8B-B14F-4D97-AF65-F5344CB8AC3E}">
        <p14:creationId xmlns:p14="http://schemas.microsoft.com/office/powerpoint/2010/main" val="237519394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3FD924-0E4D-A741-B63F-D920021D64CB}" type="slidenum">
              <a:rPr lang="en-US" smtClean="0"/>
              <a:pPr>
                <a:defRPr/>
              </a:pPr>
              <a:t>‹#›</a:t>
            </a:fld>
            <a:endParaRPr lang="en-US" dirty="0"/>
          </a:p>
        </p:txBody>
      </p:sp>
    </p:spTree>
    <p:extLst>
      <p:ext uri="{BB962C8B-B14F-4D97-AF65-F5344CB8AC3E}">
        <p14:creationId xmlns:p14="http://schemas.microsoft.com/office/powerpoint/2010/main" val="365252936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B9D5D-FF88-004E-9E6A-2E679B3BB8E4}" type="slidenum">
              <a:rPr lang="en-US" smtClean="0"/>
              <a:pPr>
                <a:defRPr/>
              </a:pPr>
              <a:t>‹#›</a:t>
            </a:fld>
            <a:endParaRPr lang="en-US" dirty="0"/>
          </a:p>
        </p:txBody>
      </p:sp>
    </p:spTree>
    <p:extLst>
      <p:ext uri="{BB962C8B-B14F-4D97-AF65-F5344CB8AC3E}">
        <p14:creationId xmlns:p14="http://schemas.microsoft.com/office/powerpoint/2010/main" val="83566668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E8AFC6-3521-CC4D-AC29-3A580C50F962}" type="slidenum">
              <a:rPr lang="en-US" smtClean="0"/>
              <a:pPr>
                <a:defRPr/>
              </a:pPr>
              <a:t>‹#›</a:t>
            </a:fld>
            <a:endParaRPr lang="en-US" dirty="0"/>
          </a:p>
        </p:txBody>
      </p:sp>
    </p:spTree>
    <p:extLst>
      <p:ext uri="{BB962C8B-B14F-4D97-AF65-F5344CB8AC3E}">
        <p14:creationId xmlns:p14="http://schemas.microsoft.com/office/powerpoint/2010/main" val="3467626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smtClean="0"/>
              <a:pPr>
                <a:defRPr/>
              </a:pPr>
              <a:t>‹#›</a:t>
            </a:fld>
            <a:endParaRPr lang="en-US"/>
          </a:p>
        </p:txBody>
      </p:sp>
    </p:spTree>
    <p:extLst>
      <p:ext uri="{BB962C8B-B14F-4D97-AF65-F5344CB8AC3E}">
        <p14:creationId xmlns:p14="http://schemas.microsoft.com/office/powerpoint/2010/main" val="57822346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D04F4F-32D8-4949-A533-E09AB895D2E1}" type="slidenum">
              <a:rPr lang="en-US" smtClean="0"/>
              <a:pPr>
                <a:defRPr/>
              </a:pPr>
              <a:t>‹#›</a:t>
            </a:fld>
            <a:endParaRPr lang="en-US" dirty="0"/>
          </a:p>
        </p:txBody>
      </p:sp>
    </p:spTree>
    <p:extLst>
      <p:ext uri="{BB962C8B-B14F-4D97-AF65-F5344CB8AC3E}">
        <p14:creationId xmlns:p14="http://schemas.microsoft.com/office/powerpoint/2010/main" val="400225011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7E43A6-899A-7144-9FC8-0BCEEBAAD041}" type="slidenum">
              <a:rPr lang="en-US" smtClean="0"/>
              <a:pPr>
                <a:defRPr/>
              </a:pPr>
              <a:t>‹#›</a:t>
            </a:fld>
            <a:endParaRPr lang="en-US" dirty="0"/>
          </a:p>
        </p:txBody>
      </p:sp>
    </p:spTree>
    <p:extLst>
      <p:ext uri="{BB962C8B-B14F-4D97-AF65-F5344CB8AC3E}">
        <p14:creationId xmlns:p14="http://schemas.microsoft.com/office/powerpoint/2010/main" val="51135789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B06AF6-8FF4-2242-97BF-164BA02F7CAA}" type="slidenum">
              <a:rPr lang="en-US" smtClean="0"/>
              <a:pPr>
                <a:defRPr/>
              </a:pPr>
              <a:t>‹#›</a:t>
            </a:fld>
            <a:endParaRPr lang="en-US" dirty="0"/>
          </a:p>
        </p:txBody>
      </p:sp>
    </p:spTree>
    <p:extLst>
      <p:ext uri="{BB962C8B-B14F-4D97-AF65-F5344CB8AC3E}">
        <p14:creationId xmlns:p14="http://schemas.microsoft.com/office/powerpoint/2010/main" val="282514370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932B9F-1037-8A42-861E-CB115B4D177A}" type="slidenum">
              <a:rPr lang="en-US" smtClean="0"/>
              <a:pPr>
                <a:defRPr/>
              </a:pPr>
              <a:t>‹#›</a:t>
            </a:fld>
            <a:endParaRPr lang="en-US" dirty="0"/>
          </a:p>
        </p:txBody>
      </p:sp>
    </p:spTree>
    <p:extLst>
      <p:ext uri="{BB962C8B-B14F-4D97-AF65-F5344CB8AC3E}">
        <p14:creationId xmlns:p14="http://schemas.microsoft.com/office/powerpoint/2010/main" val="126250490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CA1EB0-10ED-E24F-842B-6A3DA821F801}" type="slidenum">
              <a:rPr lang="en-US" smtClean="0"/>
              <a:pPr>
                <a:defRPr/>
              </a:pPr>
              <a:t>‹#›</a:t>
            </a:fld>
            <a:endParaRPr lang="en-US" dirty="0"/>
          </a:p>
        </p:txBody>
      </p:sp>
    </p:spTree>
    <p:extLst>
      <p:ext uri="{BB962C8B-B14F-4D97-AF65-F5344CB8AC3E}">
        <p14:creationId xmlns:p14="http://schemas.microsoft.com/office/powerpoint/2010/main" val="29120051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F813B6-985D-F640-9422-AF36CDDCA5E0}" type="slidenum">
              <a:rPr lang="en-US" smtClean="0"/>
              <a:pPr>
                <a:defRPr/>
              </a:pPr>
              <a:t>‹#›</a:t>
            </a:fld>
            <a:endParaRPr lang="en-US" dirty="0"/>
          </a:p>
        </p:txBody>
      </p:sp>
    </p:spTree>
    <p:extLst>
      <p:ext uri="{BB962C8B-B14F-4D97-AF65-F5344CB8AC3E}">
        <p14:creationId xmlns:p14="http://schemas.microsoft.com/office/powerpoint/2010/main" val="379694792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02A95E-7F75-D54E-B8A9-4D8071139373}" type="slidenum">
              <a:rPr lang="en-US" smtClean="0"/>
              <a:pPr>
                <a:defRPr/>
              </a:pPr>
              <a:t>‹#›</a:t>
            </a:fld>
            <a:endParaRPr lang="en-US" dirty="0"/>
          </a:p>
        </p:txBody>
      </p:sp>
    </p:spTree>
    <p:extLst>
      <p:ext uri="{BB962C8B-B14F-4D97-AF65-F5344CB8AC3E}">
        <p14:creationId xmlns:p14="http://schemas.microsoft.com/office/powerpoint/2010/main" val="23527732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4009F0-1DDB-B743-90A6-72DD97F2DA7C}" type="slidenum">
              <a:rPr lang="en-US"/>
              <a:pPr/>
              <a:t>‹#›</a:t>
            </a:fld>
            <a:endParaRPr lang="en-US"/>
          </a:p>
        </p:txBody>
      </p:sp>
    </p:spTree>
    <p:extLst>
      <p:ext uri="{BB962C8B-B14F-4D97-AF65-F5344CB8AC3E}">
        <p14:creationId xmlns:p14="http://schemas.microsoft.com/office/powerpoint/2010/main" val="310292501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1D1D9E-9CA8-CC45-ABBA-C50219066C9B}" type="slidenum">
              <a:rPr lang="en-US"/>
              <a:pPr/>
              <a:t>‹#›</a:t>
            </a:fld>
            <a:endParaRPr lang="en-US"/>
          </a:p>
        </p:txBody>
      </p:sp>
    </p:spTree>
    <p:extLst>
      <p:ext uri="{BB962C8B-B14F-4D97-AF65-F5344CB8AC3E}">
        <p14:creationId xmlns:p14="http://schemas.microsoft.com/office/powerpoint/2010/main" val="109881948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27F1F8-65C8-BF4D-AC72-4A2434DB4F1E}" type="slidenum">
              <a:rPr lang="en-US"/>
              <a:pPr/>
              <a:t>‹#›</a:t>
            </a:fld>
            <a:endParaRPr lang="en-US"/>
          </a:p>
        </p:txBody>
      </p:sp>
    </p:spTree>
    <p:extLst>
      <p:ext uri="{BB962C8B-B14F-4D97-AF65-F5344CB8AC3E}">
        <p14:creationId xmlns:p14="http://schemas.microsoft.com/office/powerpoint/2010/main" val="3678791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smtClean="0"/>
              <a:pPr>
                <a:defRPr/>
              </a:pPr>
              <a:t>‹#›</a:t>
            </a:fld>
            <a:endParaRPr lang="en-US"/>
          </a:p>
        </p:txBody>
      </p:sp>
    </p:spTree>
    <p:extLst>
      <p:ext uri="{BB962C8B-B14F-4D97-AF65-F5344CB8AC3E}">
        <p14:creationId xmlns:p14="http://schemas.microsoft.com/office/powerpoint/2010/main" val="9674845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5C23DF-1305-4740-A1A3-6F1F990566A2}" type="slidenum">
              <a:rPr lang="en-US"/>
              <a:pPr/>
              <a:t>‹#›</a:t>
            </a:fld>
            <a:endParaRPr lang="en-US"/>
          </a:p>
        </p:txBody>
      </p:sp>
    </p:spTree>
    <p:extLst>
      <p:ext uri="{BB962C8B-B14F-4D97-AF65-F5344CB8AC3E}">
        <p14:creationId xmlns:p14="http://schemas.microsoft.com/office/powerpoint/2010/main" val="349308625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CE36492-8B81-7946-BC3A-1F8182ADA057}" type="slidenum">
              <a:rPr lang="en-US"/>
              <a:pPr/>
              <a:t>‹#›</a:t>
            </a:fld>
            <a:endParaRPr lang="en-US"/>
          </a:p>
        </p:txBody>
      </p:sp>
    </p:spTree>
    <p:extLst>
      <p:ext uri="{BB962C8B-B14F-4D97-AF65-F5344CB8AC3E}">
        <p14:creationId xmlns:p14="http://schemas.microsoft.com/office/powerpoint/2010/main" val="351763811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5AAFAB-0E2F-0F4D-A3AE-1C7715703AE2}" type="slidenum">
              <a:rPr lang="en-US"/>
              <a:pPr/>
              <a:t>‹#›</a:t>
            </a:fld>
            <a:endParaRPr lang="en-US"/>
          </a:p>
        </p:txBody>
      </p:sp>
    </p:spTree>
    <p:extLst>
      <p:ext uri="{BB962C8B-B14F-4D97-AF65-F5344CB8AC3E}">
        <p14:creationId xmlns:p14="http://schemas.microsoft.com/office/powerpoint/2010/main" val="375684654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E8E0E9-7F89-7E45-A25D-6BCE167D2FE6}" type="slidenum">
              <a:rPr lang="en-US"/>
              <a:pPr/>
              <a:t>‹#›</a:t>
            </a:fld>
            <a:endParaRPr lang="en-US"/>
          </a:p>
        </p:txBody>
      </p:sp>
    </p:spTree>
    <p:extLst>
      <p:ext uri="{BB962C8B-B14F-4D97-AF65-F5344CB8AC3E}">
        <p14:creationId xmlns:p14="http://schemas.microsoft.com/office/powerpoint/2010/main" val="350549891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1BA1F3-3217-7042-90B6-1113A8D47280}" type="slidenum">
              <a:rPr lang="en-US"/>
              <a:pPr/>
              <a:t>‹#›</a:t>
            </a:fld>
            <a:endParaRPr lang="en-US"/>
          </a:p>
        </p:txBody>
      </p:sp>
    </p:spTree>
    <p:extLst>
      <p:ext uri="{BB962C8B-B14F-4D97-AF65-F5344CB8AC3E}">
        <p14:creationId xmlns:p14="http://schemas.microsoft.com/office/powerpoint/2010/main" val="45656496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5E4BDC-F2E6-5D42-8743-04D639AF8923}" type="slidenum">
              <a:rPr lang="en-US"/>
              <a:pPr/>
              <a:t>‹#›</a:t>
            </a:fld>
            <a:endParaRPr lang="en-US"/>
          </a:p>
        </p:txBody>
      </p:sp>
    </p:spTree>
    <p:extLst>
      <p:ext uri="{BB962C8B-B14F-4D97-AF65-F5344CB8AC3E}">
        <p14:creationId xmlns:p14="http://schemas.microsoft.com/office/powerpoint/2010/main" val="384219121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A551CD-7233-4F45-8CCB-9B440AA26B3C}" type="slidenum">
              <a:rPr lang="en-US"/>
              <a:pPr/>
              <a:t>‹#›</a:t>
            </a:fld>
            <a:endParaRPr lang="en-US"/>
          </a:p>
        </p:txBody>
      </p:sp>
    </p:spTree>
    <p:extLst>
      <p:ext uri="{BB962C8B-B14F-4D97-AF65-F5344CB8AC3E}">
        <p14:creationId xmlns:p14="http://schemas.microsoft.com/office/powerpoint/2010/main" val="278710502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EAC2A-C6EC-6F4B-8A6C-46786619B81F}" type="slidenum">
              <a:rPr lang="en-US"/>
              <a:pPr/>
              <a:t>‹#›</a:t>
            </a:fld>
            <a:endParaRPr lang="en-US"/>
          </a:p>
        </p:txBody>
      </p:sp>
    </p:spTree>
    <p:extLst>
      <p:ext uri="{BB962C8B-B14F-4D97-AF65-F5344CB8AC3E}">
        <p14:creationId xmlns:p14="http://schemas.microsoft.com/office/powerpoint/2010/main" val="407902215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432544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500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smtClean="0"/>
              <a:pPr>
                <a:defRPr/>
              </a:pPr>
              <a:t>‹#›</a:t>
            </a:fld>
            <a:endParaRPr lang="en-US"/>
          </a:p>
        </p:txBody>
      </p:sp>
    </p:spTree>
    <p:extLst>
      <p:ext uri="{BB962C8B-B14F-4D97-AF65-F5344CB8AC3E}">
        <p14:creationId xmlns:p14="http://schemas.microsoft.com/office/powerpoint/2010/main" val="33339132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151160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011399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355897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731574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32742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306779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001141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323672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708345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pPr>
                <a:defRPr/>
              </a:pPr>
              <a:t>‹#›</a:t>
            </a:fld>
            <a:endParaRPr lang="en-US"/>
          </a:p>
        </p:txBody>
      </p:sp>
    </p:spTree>
    <p:extLst>
      <p:ext uri="{BB962C8B-B14F-4D97-AF65-F5344CB8AC3E}">
        <p14:creationId xmlns:p14="http://schemas.microsoft.com/office/powerpoint/2010/main" val="1328105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smtClean="0"/>
              <a:pPr>
                <a:defRPr/>
              </a:pPr>
              <a:t>‹#›</a:t>
            </a:fld>
            <a:endParaRPr lang="en-US"/>
          </a:p>
        </p:txBody>
      </p:sp>
    </p:spTree>
    <p:extLst>
      <p:ext uri="{BB962C8B-B14F-4D97-AF65-F5344CB8AC3E}">
        <p14:creationId xmlns:p14="http://schemas.microsoft.com/office/powerpoint/2010/main" val="364424558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671409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695131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514205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865251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487520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397570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277956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928095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8638559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83370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smtClean="0"/>
              <a:pPr>
                <a:defRPr/>
              </a:pPr>
              <a:t>‹#›</a:t>
            </a:fld>
            <a:endParaRPr lang="en-US"/>
          </a:p>
        </p:txBody>
      </p:sp>
    </p:spTree>
    <p:extLst>
      <p:ext uri="{BB962C8B-B14F-4D97-AF65-F5344CB8AC3E}">
        <p14:creationId xmlns:p14="http://schemas.microsoft.com/office/powerpoint/2010/main" val="367733767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334516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935351"/>
      </p:ext>
    </p:extLst>
  </p:cSld>
  <p:clrMapOvr>
    <a:masterClrMapping/>
  </p:clrMapOvr>
  <p:transition spd="med">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296249"/>
      </p:ext>
    </p:extLst>
  </p:cSld>
  <p:clrMapOvr>
    <a:masterClrMapping/>
  </p:clrMapOvr>
  <p:transition spd="med">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4617884"/>
      </p:ext>
    </p:extLst>
  </p:cSld>
  <p:clrMapOvr>
    <a:masterClrMapping/>
  </p:clrMapOvr>
  <p:transition spd="med">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9200860"/>
      </p:ext>
    </p:extLst>
  </p:cSld>
  <p:clrMapOvr>
    <a:masterClrMapping/>
  </p:clrMapOvr>
  <p:transition spd="med">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7765022"/>
      </p:ext>
    </p:extLst>
  </p:cSld>
  <p:clrMapOvr>
    <a:masterClrMapping/>
  </p:clrMapOvr>
  <p:transition spd="med">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3565426"/>
      </p:ext>
    </p:extLst>
  </p:cSld>
  <p:clrMapOvr>
    <a:masterClrMapping/>
  </p:clrMapOvr>
  <p:transition spd="med">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591362"/>
      </p:ext>
    </p:extLst>
  </p:cSld>
  <p:clrMapOvr>
    <a:masterClrMapping/>
  </p:clrMapOvr>
  <p:transition spd="med">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484795"/>
      </p:ext>
    </p:extLst>
  </p:cSld>
  <p:clrMapOvr>
    <a:masterClrMapping/>
  </p:clrMapOvr>
  <p:transition spd="med">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137675"/>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smtClean="0"/>
              <a:pPr>
                <a:defRPr/>
              </a:pPr>
              <a:t>‹#›</a:t>
            </a:fld>
            <a:endParaRPr lang="en-US"/>
          </a:p>
        </p:txBody>
      </p:sp>
    </p:spTree>
    <p:extLst>
      <p:ext uri="{BB962C8B-B14F-4D97-AF65-F5344CB8AC3E}">
        <p14:creationId xmlns:p14="http://schemas.microsoft.com/office/powerpoint/2010/main" val="324401465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390069"/>
      </p:ext>
    </p:extLst>
  </p:cSld>
  <p:clrMapOvr>
    <a:masterClrMapping/>
  </p:clrMapOvr>
  <p:transition spd="med">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085615"/>
      </p:ext>
    </p:extLst>
  </p:cSld>
  <p:clrMapOvr>
    <a:masterClrMapping/>
  </p:clrMapOvr>
  <p:transition spd="med">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198266254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244066072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391431333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63366829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207998941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314875065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167447995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2164902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smtClean="0"/>
              <a:pPr>
                <a:defRPr/>
              </a:pPr>
              <a:t>‹#›</a:t>
            </a:fld>
            <a:endParaRPr lang="en-US"/>
          </a:p>
        </p:txBody>
      </p:sp>
    </p:spTree>
    <p:extLst>
      <p:ext uri="{BB962C8B-B14F-4D97-AF65-F5344CB8AC3E}">
        <p14:creationId xmlns:p14="http://schemas.microsoft.com/office/powerpoint/2010/main" val="169373777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299590779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18987262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288600622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228821576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4130549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smtClean="0"/>
              <a:pPr>
                <a:defRPr/>
              </a:pPr>
              <a:t>‹#›</a:t>
            </a:fld>
            <a:endParaRPr lang="en-US"/>
          </a:p>
        </p:txBody>
      </p:sp>
    </p:spTree>
    <p:extLst>
      <p:ext uri="{BB962C8B-B14F-4D97-AF65-F5344CB8AC3E}">
        <p14:creationId xmlns:p14="http://schemas.microsoft.com/office/powerpoint/2010/main" val="4262737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smtClean="0"/>
              <a:pPr>
                <a:defRPr/>
              </a:pPr>
              <a:t>‹#›</a:t>
            </a:fld>
            <a:endParaRPr lang="en-US"/>
          </a:p>
        </p:txBody>
      </p:sp>
    </p:spTree>
    <p:extLst>
      <p:ext uri="{BB962C8B-B14F-4D97-AF65-F5344CB8AC3E}">
        <p14:creationId xmlns:p14="http://schemas.microsoft.com/office/powerpoint/2010/main" val="2684907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smtClean="0"/>
              <a:pPr>
                <a:defRPr/>
              </a:pPr>
              <a:t>‹#›</a:t>
            </a:fld>
            <a:endParaRPr lang="en-US"/>
          </a:p>
        </p:txBody>
      </p:sp>
    </p:spTree>
    <p:extLst>
      <p:ext uri="{BB962C8B-B14F-4D97-AF65-F5344CB8AC3E}">
        <p14:creationId xmlns:p14="http://schemas.microsoft.com/office/powerpoint/2010/main" val="1001542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smtClean="0"/>
              <a:pPr>
                <a:defRPr/>
              </a:pPr>
              <a:t>‹#›</a:t>
            </a:fld>
            <a:endParaRPr lang="en-US"/>
          </a:p>
        </p:txBody>
      </p:sp>
    </p:spTree>
    <p:extLst>
      <p:ext uri="{BB962C8B-B14F-4D97-AF65-F5344CB8AC3E}">
        <p14:creationId xmlns:p14="http://schemas.microsoft.com/office/powerpoint/2010/main" val="116843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smtClean="0"/>
              <a:pPr>
                <a:defRPr/>
              </a:pPr>
              <a:t>‹#›</a:t>
            </a:fld>
            <a:endParaRPr lang="en-US"/>
          </a:p>
        </p:txBody>
      </p:sp>
    </p:spTree>
    <p:extLst>
      <p:ext uri="{BB962C8B-B14F-4D97-AF65-F5344CB8AC3E}">
        <p14:creationId xmlns:p14="http://schemas.microsoft.com/office/powerpoint/2010/main" val="4264672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smtClean="0"/>
              <a:pPr>
                <a:defRPr/>
              </a:pPr>
              <a:t>‹#›</a:t>
            </a:fld>
            <a:endParaRPr lang="en-US"/>
          </a:p>
        </p:txBody>
      </p:sp>
    </p:spTree>
    <p:extLst>
      <p:ext uri="{BB962C8B-B14F-4D97-AF65-F5344CB8AC3E}">
        <p14:creationId xmlns:p14="http://schemas.microsoft.com/office/powerpoint/2010/main" val="3556777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smtClean="0"/>
              <a:pPr>
                <a:defRPr/>
              </a:pPr>
              <a:t>‹#›</a:t>
            </a:fld>
            <a:endParaRPr lang="en-US"/>
          </a:p>
        </p:txBody>
      </p:sp>
    </p:spTree>
    <p:extLst>
      <p:ext uri="{BB962C8B-B14F-4D97-AF65-F5344CB8AC3E}">
        <p14:creationId xmlns:p14="http://schemas.microsoft.com/office/powerpoint/2010/main" val="2254404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smtClean="0"/>
              <a:pPr>
                <a:defRPr/>
              </a:pPr>
              <a:t>‹#›</a:t>
            </a:fld>
            <a:endParaRPr lang="en-US"/>
          </a:p>
        </p:txBody>
      </p:sp>
    </p:spTree>
    <p:extLst>
      <p:ext uri="{BB962C8B-B14F-4D97-AF65-F5344CB8AC3E}">
        <p14:creationId xmlns:p14="http://schemas.microsoft.com/office/powerpoint/2010/main" val="4288610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smtClean="0"/>
              <a:pPr>
                <a:defRPr/>
              </a:pPr>
              <a:t>‹#›</a:t>
            </a:fld>
            <a:endParaRPr lang="en-US"/>
          </a:p>
        </p:txBody>
      </p:sp>
    </p:spTree>
    <p:extLst>
      <p:ext uri="{BB962C8B-B14F-4D97-AF65-F5344CB8AC3E}">
        <p14:creationId xmlns:p14="http://schemas.microsoft.com/office/powerpoint/2010/main" val="7600530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smtClean="0"/>
              <a:pPr>
                <a:defRPr/>
              </a:pPr>
              <a:t>‹#›</a:t>
            </a:fld>
            <a:endParaRPr lang="en-US"/>
          </a:p>
        </p:txBody>
      </p:sp>
    </p:spTree>
    <p:extLst>
      <p:ext uri="{BB962C8B-B14F-4D97-AF65-F5344CB8AC3E}">
        <p14:creationId xmlns:p14="http://schemas.microsoft.com/office/powerpoint/2010/main" val="2879289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smtClean="0"/>
              <a:pPr>
                <a:defRPr/>
              </a:pPr>
              <a:t>‹#›</a:t>
            </a:fld>
            <a:endParaRPr lang="en-US"/>
          </a:p>
        </p:txBody>
      </p:sp>
    </p:spTree>
    <p:extLst>
      <p:ext uri="{BB962C8B-B14F-4D97-AF65-F5344CB8AC3E}">
        <p14:creationId xmlns:p14="http://schemas.microsoft.com/office/powerpoint/2010/main" val="36655905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smtClean="0"/>
              <a:pPr>
                <a:defRPr/>
              </a:pPr>
              <a:t>‹#›</a:t>
            </a:fld>
            <a:endParaRPr lang="en-US"/>
          </a:p>
        </p:txBody>
      </p:sp>
    </p:spTree>
    <p:extLst>
      <p:ext uri="{BB962C8B-B14F-4D97-AF65-F5344CB8AC3E}">
        <p14:creationId xmlns:p14="http://schemas.microsoft.com/office/powerpoint/2010/main" val="2478727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smtClean="0"/>
              <a:pPr>
                <a:defRPr/>
              </a:pPr>
              <a:t>‹#›</a:t>
            </a:fld>
            <a:endParaRPr lang="en-US"/>
          </a:p>
        </p:txBody>
      </p:sp>
    </p:spTree>
    <p:extLst>
      <p:ext uri="{BB962C8B-B14F-4D97-AF65-F5344CB8AC3E}">
        <p14:creationId xmlns:p14="http://schemas.microsoft.com/office/powerpoint/2010/main" val="4078298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smtClean="0"/>
              <a:pPr>
                <a:defRPr/>
              </a:pPr>
              <a:t>‹#›</a:t>
            </a:fld>
            <a:endParaRPr lang="en-US"/>
          </a:p>
        </p:txBody>
      </p:sp>
    </p:spTree>
    <p:extLst>
      <p:ext uri="{BB962C8B-B14F-4D97-AF65-F5344CB8AC3E}">
        <p14:creationId xmlns:p14="http://schemas.microsoft.com/office/powerpoint/2010/main" val="27474389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smtClean="0"/>
              <a:pPr>
                <a:defRPr/>
              </a:pPr>
              <a:t>‹#›</a:t>
            </a:fld>
            <a:endParaRPr lang="en-US"/>
          </a:p>
        </p:txBody>
      </p:sp>
    </p:spTree>
    <p:extLst>
      <p:ext uri="{BB962C8B-B14F-4D97-AF65-F5344CB8AC3E}">
        <p14:creationId xmlns:p14="http://schemas.microsoft.com/office/powerpoint/2010/main" val="391092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01506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7631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291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785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42210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10245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96728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6397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792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68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5860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629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100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0532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623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3634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198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4433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352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81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19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14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176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0292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40512367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375240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4094378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2886571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8704612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42908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3.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3.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image" Target="../media/image5.jpeg"/><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image" Target="../media/image7.jpeg"/><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6.xml"/><Relationship Id="rId1"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8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slideLayout" Target="../slideLayouts/slideLayout414.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0.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theme" Target="../theme/theme41.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42.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theme" Target="../theme/theme43.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theme" Target="../theme/theme44.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7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7.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8.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theme" Target="../theme/theme49.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slideLayout" Target="../slideLayouts/slideLayout520.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50.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slideLayout" Target="../slideLayouts/slideLayout544.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slideLayout" Target="../slideLayouts/slideLayout543.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5" Type="http://schemas.openxmlformats.org/officeDocument/2006/relationships/image" Target="../media/image9.jpeg"/><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theme" Target="../theme/theme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11/05/2025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a:p>
        </p:txBody>
      </p:sp>
    </p:spTree>
    <p:extLst>
      <p:ext uri="{BB962C8B-B14F-4D97-AF65-F5344CB8AC3E}">
        <p14:creationId xmlns:p14="http://schemas.microsoft.com/office/powerpoint/2010/main" val="425991387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4783165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i="0">
                <a:latin typeface="Arial" panose="020B0604020202020204" pitchFamily="34" charset="0"/>
              </a:defRPr>
            </a:lvl1pPr>
          </a:lstStyle>
          <a:p>
            <a:pPr>
              <a:defRPr/>
            </a:pPr>
            <a:fld id="{0EDC7366-57B4-5847-A312-0DD4D67231F9}" type="datetime1">
              <a:rPr lang="en-US" smtClean="0">
                <a:solidFill>
                  <a:srgbClr val="000000"/>
                </a:solidFill>
              </a:rPr>
              <a:pPr>
                <a:defRPr/>
              </a:pPr>
              <a:t>5/11/25</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i="0">
                <a:latin typeface="Arial" panose="020B0604020202020204" pitchFamily="34"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i="0">
                <a:latin typeface="Arial" panose="020B0604020202020204" pitchFamily="34" charset="0"/>
              </a:defRPr>
            </a:lvl1pPr>
          </a:lstStyle>
          <a:p>
            <a:pPr>
              <a:defRPr/>
            </a:pPr>
            <a:fld id="{6B6B39A6-10A3-814D-8147-7711B3565625}" type="slidenum">
              <a:rPr lang="en-US" smtClean="0">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83823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lnSpc>
          <a:spcPct val="90000"/>
        </a:lnSpc>
        <a:spcBef>
          <a:spcPct val="2000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8579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348416360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15" name="Group 291">
            <a:extLst>
              <a:ext uri="{FF2B5EF4-FFF2-40B4-BE49-F238E27FC236}">
                <a16:creationId xmlns:a16="http://schemas.microsoft.com/office/drawing/2014/main" id="{1915A166-744A-4ED3-A973-946757C94CA9}"/>
              </a:ext>
            </a:extLst>
          </p:cNvPr>
          <p:cNvGrpSpPr>
            <a:grpSpLocks/>
          </p:cNvGrpSpPr>
          <p:nvPr/>
        </p:nvGrpSpPr>
        <p:grpSpPr bwMode="auto">
          <a:xfrm>
            <a:off x="215900" y="76200"/>
            <a:ext cx="8686800" cy="6781800"/>
            <a:chOff x="136" y="48"/>
            <a:chExt cx="5472" cy="4272"/>
          </a:xfrm>
        </p:grpSpPr>
        <p:grpSp>
          <p:nvGrpSpPr>
            <p:cNvPr id="1225" name="Group 201">
              <a:extLst>
                <a:ext uri="{FF2B5EF4-FFF2-40B4-BE49-F238E27FC236}">
                  <a16:creationId xmlns:a16="http://schemas.microsoft.com/office/drawing/2014/main" id="{42B36D47-FD44-43B3-982F-964DA5FA5C97}"/>
                </a:ext>
              </a:extLst>
            </p:cNvPr>
            <p:cNvGrpSpPr>
              <a:grpSpLocks/>
            </p:cNvGrpSpPr>
            <p:nvPr userDrawn="1"/>
          </p:nvGrpSpPr>
          <p:grpSpPr bwMode="auto">
            <a:xfrm>
              <a:off x="136" y="48"/>
              <a:ext cx="5472" cy="212"/>
              <a:chOff x="136" y="48"/>
              <a:chExt cx="5472" cy="212"/>
            </a:xfrm>
          </p:grpSpPr>
          <p:grpSp>
            <p:nvGrpSpPr>
              <p:cNvPr id="1226" name="Group 202">
                <a:extLst>
                  <a:ext uri="{FF2B5EF4-FFF2-40B4-BE49-F238E27FC236}">
                    <a16:creationId xmlns:a16="http://schemas.microsoft.com/office/drawing/2014/main" id="{44C1CCFD-44A7-45E7-A848-C55D30550522}"/>
                  </a:ext>
                </a:extLst>
              </p:cNvPr>
              <p:cNvGrpSpPr>
                <a:grpSpLocks/>
              </p:cNvGrpSpPr>
              <p:nvPr/>
            </p:nvGrpSpPr>
            <p:grpSpPr bwMode="auto">
              <a:xfrm>
                <a:off x="136" y="48"/>
                <a:ext cx="1056" cy="212"/>
                <a:chOff x="2544" y="2160"/>
                <a:chExt cx="1920" cy="384"/>
              </a:xfrm>
            </p:grpSpPr>
            <p:sp>
              <p:nvSpPr>
                <p:cNvPr id="1227" name="Rectangle 203">
                  <a:extLst>
                    <a:ext uri="{FF2B5EF4-FFF2-40B4-BE49-F238E27FC236}">
                      <a16:creationId xmlns:a16="http://schemas.microsoft.com/office/drawing/2014/main" id="{61E0F92B-2B79-40BB-8AD9-92393868EAF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28" name="Rectangle 204">
                  <a:extLst>
                    <a:ext uri="{FF2B5EF4-FFF2-40B4-BE49-F238E27FC236}">
                      <a16:creationId xmlns:a16="http://schemas.microsoft.com/office/drawing/2014/main" id="{9378BE50-36B1-4AF4-B637-CAAB7E3F23C9}"/>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29" name="Rectangle 205">
                  <a:extLst>
                    <a:ext uri="{FF2B5EF4-FFF2-40B4-BE49-F238E27FC236}">
                      <a16:creationId xmlns:a16="http://schemas.microsoft.com/office/drawing/2014/main" id="{2431FD94-D3E8-4BD7-B1FA-9E67FB51B981}"/>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0" name="Rectangle 206">
                  <a:extLst>
                    <a:ext uri="{FF2B5EF4-FFF2-40B4-BE49-F238E27FC236}">
                      <a16:creationId xmlns:a16="http://schemas.microsoft.com/office/drawing/2014/main" id="{09233F81-6E77-4F95-898B-AA1A763D754B}"/>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1" name="Rectangle 207">
                  <a:extLst>
                    <a:ext uri="{FF2B5EF4-FFF2-40B4-BE49-F238E27FC236}">
                      <a16:creationId xmlns:a16="http://schemas.microsoft.com/office/drawing/2014/main" id="{2F98EC0F-128E-4378-80BC-FDEFB3CB332C}"/>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32" name="Group 208">
                <a:extLst>
                  <a:ext uri="{FF2B5EF4-FFF2-40B4-BE49-F238E27FC236}">
                    <a16:creationId xmlns:a16="http://schemas.microsoft.com/office/drawing/2014/main" id="{A7D2A365-777F-4DF5-BAF5-ACD300D6EB02}"/>
                  </a:ext>
                </a:extLst>
              </p:cNvPr>
              <p:cNvGrpSpPr>
                <a:grpSpLocks/>
              </p:cNvGrpSpPr>
              <p:nvPr/>
            </p:nvGrpSpPr>
            <p:grpSpPr bwMode="auto">
              <a:xfrm>
                <a:off x="1240" y="48"/>
                <a:ext cx="1056" cy="212"/>
                <a:chOff x="2544" y="2160"/>
                <a:chExt cx="1920" cy="384"/>
              </a:xfrm>
            </p:grpSpPr>
            <p:sp>
              <p:nvSpPr>
                <p:cNvPr id="1233" name="Rectangle 209">
                  <a:extLst>
                    <a:ext uri="{FF2B5EF4-FFF2-40B4-BE49-F238E27FC236}">
                      <a16:creationId xmlns:a16="http://schemas.microsoft.com/office/drawing/2014/main" id="{9F3CD099-585A-48F5-A959-3D371742C074}"/>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4" name="Rectangle 210">
                  <a:extLst>
                    <a:ext uri="{FF2B5EF4-FFF2-40B4-BE49-F238E27FC236}">
                      <a16:creationId xmlns:a16="http://schemas.microsoft.com/office/drawing/2014/main" id="{181DE925-684F-4E5D-9E3E-2A2F9C9FF14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5" name="Rectangle 211">
                  <a:extLst>
                    <a:ext uri="{FF2B5EF4-FFF2-40B4-BE49-F238E27FC236}">
                      <a16:creationId xmlns:a16="http://schemas.microsoft.com/office/drawing/2014/main" id="{36434C12-E9A2-41C2-8BE1-7C7516816B9E}"/>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6" name="Rectangle 212">
                  <a:extLst>
                    <a:ext uri="{FF2B5EF4-FFF2-40B4-BE49-F238E27FC236}">
                      <a16:creationId xmlns:a16="http://schemas.microsoft.com/office/drawing/2014/main" id="{90A49BA1-C5F3-46F5-9CC2-4250E027CFA7}"/>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7" name="Rectangle 213">
                  <a:extLst>
                    <a:ext uri="{FF2B5EF4-FFF2-40B4-BE49-F238E27FC236}">
                      <a16:creationId xmlns:a16="http://schemas.microsoft.com/office/drawing/2014/main" id="{EF3659DB-428C-432E-A4FB-22EA9726C091}"/>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38" name="Group 214">
                <a:extLst>
                  <a:ext uri="{FF2B5EF4-FFF2-40B4-BE49-F238E27FC236}">
                    <a16:creationId xmlns:a16="http://schemas.microsoft.com/office/drawing/2014/main" id="{C7024E0D-3F6E-43B8-A8C8-2CD98BF904F3}"/>
                  </a:ext>
                </a:extLst>
              </p:cNvPr>
              <p:cNvGrpSpPr>
                <a:grpSpLocks/>
              </p:cNvGrpSpPr>
              <p:nvPr/>
            </p:nvGrpSpPr>
            <p:grpSpPr bwMode="auto">
              <a:xfrm>
                <a:off x="2344" y="48"/>
                <a:ext cx="1056" cy="212"/>
                <a:chOff x="2544" y="2160"/>
                <a:chExt cx="1920" cy="384"/>
              </a:xfrm>
            </p:grpSpPr>
            <p:sp>
              <p:nvSpPr>
                <p:cNvPr id="1239" name="Rectangle 215">
                  <a:extLst>
                    <a:ext uri="{FF2B5EF4-FFF2-40B4-BE49-F238E27FC236}">
                      <a16:creationId xmlns:a16="http://schemas.microsoft.com/office/drawing/2014/main" id="{2236E3FC-CBFB-44C4-ADD9-470B03D503E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0" name="Rectangle 216">
                  <a:extLst>
                    <a:ext uri="{FF2B5EF4-FFF2-40B4-BE49-F238E27FC236}">
                      <a16:creationId xmlns:a16="http://schemas.microsoft.com/office/drawing/2014/main" id="{07E54990-C49E-4756-B5B3-8A4364FFDC60}"/>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1" name="Rectangle 217">
                  <a:extLst>
                    <a:ext uri="{FF2B5EF4-FFF2-40B4-BE49-F238E27FC236}">
                      <a16:creationId xmlns:a16="http://schemas.microsoft.com/office/drawing/2014/main" id="{2715025B-68D0-449A-86DD-2C441D04DEBB}"/>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2" name="Rectangle 218">
                  <a:extLst>
                    <a:ext uri="{FF2B5EF4-FFF2-40B4-BE49-F238E27FC236}">
                      <a16:creationId xmlns:a16="http://schemas.microsoft.com/office/drawing/2014/main" id="{E05EC2EF-5824-4360-A105-A28F475E45ED}"/>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3" name="Rectangle 219">
                  <a:extLst>
                    <a:ext uri="{FF2B5EF4-FFF2-40B4-BE49-F238E27FC236}">
                      <a16:creationId xmlns:a16="http://schemas.microsoft.com/office/drawing/2014/main" id="{A00AE437-FF66-47FE-A18C-B66335AA7BC6}"/>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44" name="Group 220">
                <a:extLst>
                  <a:ext uri="{FF2B5EF4-FFF2-40B4-BE49-F238E27FC236}">
                    <a16:creationId xmlns:a16="http://schemas.microsoft.com/office/drawing/2014/main" id="{3D00ECEF-D288-4E89-85F3-F1548D6C8635}"/>
                  </a:ext>
                </a:extLst>
              </p:cNvPr>
              <p:cNvGrpSpPr>
                <a:grpSpLocks/>
              </p:cNvGrpSpPr>
              <p:nvPr/>
            </p:nvGrpSpPr>
            <p:grpSpPr bwMode="auto">
              <a:xfrm>
                <a:off x="3448" y="48"/>
                <a:ext cx="1056" cy="212"/>
                <a:chOff x="2544" y="2160"/>
                <a:chExt cx="1920" cy="384"/>
              </a:xfrm>
            </p:grpSpPr>
            <p:sp>
              <p:nvSpPr>
                <p:cNvPr id="1245" name="Rectangle 221">
                  <a:extLst>
                    <a:ext uri="{FF2B5EF4-FFF2-40B4-BE49-F238E27FC236}">
                      <a16:creationId xmlns:a16="http://schemas.microsoft.com/office/drawing/2014/main" id="{D6D4C28C-BE2D-4BE6-BFB5-FFBB37DC26EE}"/>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6" name="Rectangle 222">
                  <a:extLst>
                    <a:ext uri="{FF2B5EF4-FFF2-40B4-BE49-F238E27FC236}">
                      <a16:creationId xmlns:a16="http://schemas.microsoft.com/office/drawing/2014/main" id="{DC0DB3DD-201B-4004-9CF9-9BB341D3510F}"/>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7" name="Rectangle 223">
                  <a:extLst>
                    <a:ext uri="{FF2B5EF4-FFF2-40B4-BE49-F238E27FC236}">
                      <a16:creationId xmlns:a16="http://schemas.microsoft.com/office/drawing/2014/main" id="{A98D6AC5-BE17-42A4-9A76-C40DE9B2686F}"/>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8" name="Rectangle 224">
                  <a:extLst>
                    <a:ext uri="{FF2B5EF4-FFF2-40B4-BE49-F238E27FC236}">
                      <a16:creationId xmlns:a16="http://schemas.microsoft.com/office/drawing/2014/main" id="{61E82C9E-FAA4-46C3-B110-E58F5E4E0366}"/>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9" name="Rectangle 225">
                  <a:extLst>
                    <a:ext uri="{FF2B5EF4-FFF2-40B4-BE49-F238E27FC236}">
                      <a16:creationId xmlns:a16="http://schemas.microsoft.com/office/drawing/2014/main" id="{D75EB441-6469-4A93-8AE5-FD359E538FCF}"/>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50" name="Group 226">
                <a:extLst>
                  <a:ext uri="{FF2B5EF4-FFF2-40B4-BE49-F238E27FC236}">
                    <a16:creationId xmlns:a16="http://schemas.microsoft.com/office/drawing/2014/main" id="{B8E591FE-D65D-46D1-BCB6-33D2D5C0F2D1}"/>
                  </a:ext>
                </a:extLst>
              </p:cNvPr>
              <p:cNvGrpSpPr>
                <a:grpSpLocks/>
              </p:cNvGrpSpPr>
              <p:nvPr/>
            </p:nvGrpSpPr>
            <p:grpSpPr bwMode="auto">
              <a:xfrm>
                <a:off x="4552" y="48"/>
                <a:ext cx="1056" cy="212"/>
                <a:chOff x="2544" y="2160"/>
                <a:chExt cx="1920" cy="384"/>
              </a:xfrm>
            </p:grpSpPr>
            <p:sp>
              <p:nvSpPr>
                <p:cNvPr id="1251" name="Rectangle 227">
                  <a:extLst>
                    <a:ext uri="{FF2B5EF4-FFF2-40B4-BE49-F238E27FC236}">
                      <a16:creationId xmlns:a16="http://schemas.microsoft.com/office/drawing/2014/main" id="{E593BBBC-4464-484C-8D0A-66EA629EC601}"/>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2" name="Rectangle 228">
                  <a:extLst>
                    <a:ext uri="{FF2B5EF4-FFF2-40B4-BE49-F238E27FC236}">
                      <a16:creationId xmlns:a16="http://schemas.microsoft.com/office/drawing/2014/main" id="{8C70C812-34E1-45B1-B371-37441F211C9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3" name="Rectangle 229">
                  <a:extLst>
                    <a:ext uri="{FF2B5EF4-FFF2-40B4-BE49-F238E27FC236}">
                      <a16:creationId xmlns:a16="http://schemas.microsoft.com/office/drawing/2014/main" id="{807BD932-2D8A-4790-ACC3-F2C0C8E14AA6}"/>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4" name="Rectangle 230">
                  <a:extLst>
                    <a:ext uri="{FF2B5EF4-FFF2-40B4-BE49-F238E27FC236}">
                      <a16:creationId xmlns:a16="http://schemas.microsoft.com/office/drawing/2014/main" id="{266FB2AC-339A-4E4E-88D5-6AEB8DE8DD41}"/>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5" name="Rectangle 231">
                  <a:extLst>
                    <a:ext uri="{FF2B5EF4-FFF2-40B4-BE49-F238E27FC236}">
                      <a16:creationId xmlns:a16="http://schemas.microsoft.com/office/drawing/2014/main" id="{FF121A54-DD5E-4DE5-BCCF-FF5BF4D880E8}"/>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313" name="Group 289">
              <a:extLst>
                <a:ext uri="{FF2B5EF4-FFF2-40B4-BE49-F238E27FC236}">
                  <a16:creationId xmlns:a16="http://schemas.microsoft.com/office/drawing/2014/main" id="{8CE73479-204D-448B-8F5B-B7A2E049389F}"/>
                </a:ext>
              </a:extLst>
            </p:cNvPr>
            <p:cNvGrpSpPr>
              <a:grpSpLocks/>
            </p:cNvGrpSpPr>
            <p:nvPr userDrawn="1"/>
          </p:nvGrpSpPr>
          <p:grpSpPr bwMode="auto">
            <a:xfrm>
              <a:off x="192" y="4273"/>
              <a:ext cx="5328" cy="47"/>
              <a:chOff x="192" y="3840"/>
              <a:chExt cx="5328" cy="47"/>
            </a:xfrm>
          </p:grpSpPr>
          <p:grpSp>
            <p:nvGrpSpPr>
              <p:cNvPr id="1289" name="Group 265">
                <a:extLst>
                  <a:ext uri="{FF2B5EF4-FFF2-40B4-BE49-F238E27FC236}">
                    <a16:creationId xmlns:a16="http://schemas.microsoft.com/office/drawing/2014/main" id="{C3847F39-EB26-4898-A8FD-9979EB898054}"/>
                  </a:ext>
                </a:extLst>
              </p:cNvPr>
              <p:cNvGrpSpPr>
                <a:grpSpLocks/>
              </p:cNvGrpSpPr>
              <p:nvPr userDrawn="1"/>
            </p:nvGrpSpPr>
            <p:grpSpPr bwMode="auto">
              <a:xfrm>
                <a:off x="192" y="3840"/>
                <a:ext cx="624" cy="47"/>
                <a:chOff x="624" y="3706"/>
                <a:chExt cx="1056" cy="106"/>
              </a:xfrm>
            </p:grpSpPr>
            <p:sp>
              <p:nvSpPr>
                <p:cNvPr id="1290" name="Rectangle 266">
                  <a:extLst>
                    <a:ext uri="{FF2B5EF4-FFF2-40B4-BE49-F238E27FC236}">
                      <a16:creationId xmlns:a16="http://schemas.microsoft.com/office/drawing/2014/main" id="{2297A780-5270-416A-BE72-C7A8E496C6A1}"/>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1" name="Rectangle 267">
                  <a:extLst>
                    <a:ext uri="{FF2B5EF4-FFF2-40B4-BE49-F238E27FC236}">
                      <a16:creationId xmlns:a16="http://schemas.microsoft.com/office/drawing/2014/main" id="{2BC8862D-8854-4386-B27A-C8DAD7369D1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2" name="Group 268">
                <a:extLst>
                  <a:ext uri="{FF2B5EF4-FFF2-40B4-BE49-F238E27FC236}">
                    <a16:creationId xmlns:a16="http://schemas.microsoft.com/office/drawing/2014/main" id="{4DA07864-3DF0-49C7-BB12-54B37EABF3A2}"/>
                  </a:ext>
                </a:extLst>
              </p:cNvPr>
              <p:cNvGrpSpPr>
                <a:grpSpLocks/>
              </p:cNvGrpSpPr>
              <p:nvPr userDrawn="1"/>
            </p:nvGrpSpPr>
            <p:grpSpPr bwMode="auto">
              <a:xfrm>
                <a:off x="864" y="3840"/>
                <a:ext cx="624" cy="47"/>
                <a:chOff x="624" y="3600"/>
                <a:chExt cx="1056" cy="106"/>
              </a:xfrm>
            </p:grpSpPr>
            <p:sp>
              <p:nvSpPr>
                <p:cNvPr id="1293" name="Rectangle 269">
                  <a:extLst>
                    <a:ext uri="{FF2B5EF4-FFF2-40B4-BE49-F238E27FC236}">
                      <a16:creationId xmlns:a16="http://schemas.microsoft.com/office/drawing/2014/main" id="{36EF67B5-A86E-4529-AD86-4B972C062898}"/>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4" name="Rectangle 270">
                  <a:extLst>
                    <a:ext uri="{FF2B5EF4-FFF2-40B4-BE49-F238E27FC236}">
                      <a16:creationId xmlns:a16="http://schemas.microsoft.com/office/drawing/2014/main" id="{BA52DF13-C3E3-4FF0-98B0-3DC1EA49EE29}"/>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5" name="Group 271">
                <a:extLst>
                  <a:ext uri="{FF2B5EF4-FFF2-40B4-BE49-F238E27FC236}">
                    <a16:creationId xmlns:a16="http://schemas.microsoft.com/office/drawing/2014/main" id="{F6DC4B9F-2DB4-428D-BF5F-C7AB08F67BE3}"/>
                  </a:ext>
                </a:extLst>
              </p:cNvPr>
              <p:cNvGrpSpPr>
                <a:grpSpLocks/>
              </p:cNvGrpSpPr>
              <p:nvPr userDrawn="1"/>
            </p:nvGrpSpPr>
            <p:grpSpPr bwMode="auto">
              <a:xfrm>
                <a:off x="1536" y="3840"/>
                <a:ext cx="624" cy="47"/>
                <a:chOff x="624" y="3706"/>
                <a:chExt cx="1056" cy="106"/>
              </a:xfrm>
            </p:grpSpPr>
            <p:sp>
              <p:nvSpPr>
                <p:cNvPr id="1296" name="Rectangle 272">
                  <a:extLst>
                    <a:ext uri="{FF2B5EF4-FFF2-40B4-BE49-F238E27FC236}">
                      <a16:creationId xmlns:a16="http://schemas.microsoft.com/office/drawing/2014/main" id="{7248E533-3812-4C34-BBF0-6C95A0314089}"/>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7" name="Rectangle 273">
                  <a:extLst>
                    <a:ext uri="{FF2B5EF4-FFF2-40B4-BE49-F238E27FC236}">
                      <a16:creationId xmlns:a16="http://schemas.microsoft.com/office/drawing/2014/main" id="{A8A6A268-84F6-4C0E-BC3C-0DD864E5B84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8" name="Group 274">
                <a:extLst>
                  <a:ext uri="{FF2B5EF4-FFF2-40B4-BE49-F238E27FC236}">
                    <a16:creationId xmlns:a16="http://schemas.microsoft.com/office/drawing/2014/main" id="{27856FC6-EDEC-4ADA-AC64-6902F6807081}"/>
                  </a:ext>
                </a:extLst>
              </p:cNvPr>
              <p:cNvGrpSpPr>
                <a:grpSpLocks/>
              </p:cNvGrpSpPr>
              <p:nvPr userDrawn="1"/>
            </p:nvGrpSpPr>
            <p:grpSpPr bwMode="auto">
              <a:xfrm>
                <a:off x="2208" y="3840"/>
                <a:ext cx="624" cy="47"/>
                <a:chOff x="624" y="3600"/>
                <a:chExt cx="1056" cy="106"/>
              </a:xfrm>
            </p:grpSpPr>
            <p:sp>
              <p:nvSpPr>
                <p:cNvPr id="1299" name="Rectangle 275">
                  <a:extLst>
                    <a:ext uri="{FF2B5EF4-FFF2-40B4-BE49-F238E27FC236}">
                      <a16:creationId xmlns:a16="http://schemas.microsoft.com/office/drawing/2014/main" id="{90781FCC-46B0-4730-AE2C-44E36D7644EF}"/>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0" name="Rectangle 276">
                  <a:extLst>
                    <a:ext uri="{FF2B5EF4-FFF2-40B4-BE49-F238E27FC236}">
                      <a16:creationId xmlns:a16="http://schemas.microsoft.com/office/drawing/2014/main" id="{64D7B41C-3812-43D6-AEC7-99CE3C8D3FE5}"/>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1" name="Group 277">
                <a:extLst>
                  <a:ext uri="{FF2B5EF4-FFF2-40B4-BE49-F238E27FC236}">
                    <a16:creationId xmlns:a16="http://schemas.microsoft.com/office/drawing/2014/main" id="{B6B90C99-79DC-405C-8BB0-C787945304F7}"/>
                  </a:ext>
                </a:extLst>
              </p:cNvPr>
              <p:cNvGrpSpPr>
                <a:grpSpLocks/>
              </p:cNvGrpSpPr>
              <p:nvPr userDrawn="1"/>
            </p:nvGrpSpPr>
            <p:grpSpPr bwMode="auto">
              <a:xfrm>
                <a:off x="2880" y="3840"/>
                <a:ext cx="624" cy="47"/>
                <a:chOff x="624" y="3706"/>
                <a:chExt cx="1056" cy="106"/>
              </a:xfrm>
            </p:grpSpPr>
            <p:sp>
              <p:nvSpPr>
                <p:cNvPr id="1302" name="Rectangle 278">
                  <a:extLst>
                    <a:ext uri="{FF2B5EF4-FFF2-40B4-BE49-F238E27FC236}">
                      <a16:creationId xmlns:a16="http://schemas.microsoft.com/office/drawing/2014/main" id="{7D15A8C7-E489-4D95-BD5F-F7A77256D70E}"/>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3" name="Rectangle 279">
                  <a:extLst>
                    <a:ext uri="{FF2B5EF4-FFF2-40B4-BE49-F238E27FC236}">
                      <a16:creationId xmlns:a16="http://schemas.microsoft.com/office/drawing/2014/main" id="{1543B461-D052-4786-A093-3FDABC9E09F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4" name="Group 280">
                <a:extLst>
                  <a:ext uri="{FF2B5EF4-FFF2-40B4-BE49-F238E27FC236}">
                    <a16:creationId xmlns:a16="http://schemas.microsoft.com/office/drawing/2014/main" id="{FE8A8795-499B-4E12-9BD3-40214359D751}"/>
                  </a:ext>
                </a:extLst>
              </p:cNvPr>
              <p:cNvGrpSpPr>
                <a:grpSpLocks/>
              </p:cNvGrpSpPr>
              <p:nvPr userDrawn="1"/>
            </p:nvGrpSpPr>
            <p:grpSpPr bwMode="auto">
              <a:xfrm>
                <a:off x="3552" y="3840"/>
                <a:ext cx="624" cy="47"/>
                <a:chOff x="624" y="3600"/>
                <a:chExt cx="1056" cy="106"/>
              </a:xfrm>
            </p:grpSpPr>
            <p:sp>
              <p:nvSpPr>
                <p:cNvPr id="1305" name="Rectangle 281">
                  <a:extLst>
                    <a:ext uri="{FF2B5EF4-FFF2-40B4-BE49-F238E27FC236}">
                      <a16:creationId xmlns:a16="http://schemas.microsoft.com/office/drawing/2014/main" id="{D25FDA10-B285-48FC-9021-C0DA4D641E2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6" name="Rectangle 282">
                  <a:extLst>
                    <a:ext uri="{FF2B5EF4-FFF2-40B4-BE49-F238E27FC236}">
                      <a16:creationId xmlns:a16="http://schemas.microsoft.com/office/drawing/2014/main" id="{3FAB4F4C-EFBA-408B-996A-DA74922DDFB1}"/>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7" name="Group 283">
                <a:extLst>
                  <a:ext uri="{FF2B5EF4-FFF2-40B4-BE49-F238E27FC236}">
                    <a16:creationId xmlns:a16="http://schemas.microsoft.com/office/drawing/2014/main" id="{5472ABB5-9FC7-449D-A289-2CF3CBD6E935}"/>
                  </a:ext>
                </a:extLst>
              </p:cNvPr>
              <p:cNvGrpSpPr>
                <a:grpSpLocks/>
              </p:cNvGrpSpPr>
              <p:nvPr userDrawn="1"/>
            </p:nvGrpSpPr>
            <p:grpSpPr bwMode="auto">
              <a:xfrm>
                <a:off x="4224" y="3840"/>
                <a:ext cx="624" cy="47"/>
                <a:chOff x="624" y="3706"/>
                <a:chExt cx="1056" cy="106"/>
              </a:xfrm>
            </p:grpSpPr>
            <p:sp>
              <p:nvSpPr>
                <p:cNvPr id="1308" name="Rectangle 284">
                  <a:extLst>
                    <a:ext uri="{FF2B5EF4-FFF2-40B4-BE49-F238E27FC236}">
                      <a16:creationId xmlns:a16="http://schemas.microsoft.com/office/drawing/2014/main" id="{21FC86BD-6A95-43E7-AECB-8C9E2B13FD55}"/>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9" name="Rectangle 285">
                  <a:extLst>
                    <a:ext uri="{FF2B5EF4-FFF2-40B4-BE49-F238E27FC236}">
                      <a16:creationId xmlns:a16="http://schemas.microsoft.com/office/drawing/2014/main" id="{C43B148D-7093-431C-923A-BBA8BE7EB81D}"/>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10" name="Group 286">
                <a:extLst>
                  <a:ext uri="{FF2B5EF4-FFF2-40B4-BE49-F238E27FC236}">
                    <a16:creationId xmlns:a16="http://schemas.microsoft.com/office/drawing/2014/main" id="{C9D285E9-1911-4A90-B48E-1F0B2B9B462E}"/>
                  </a:ext>
                </a:extLst>
              </p:cNvPr>
              <p:cNvGrpSpPr>
                <a:grpSpLocks/>
              </p:cNvGrpSpPr>
              <p:nvPr userDrawn="1"/>
            </p:nvGrpSpPr>
            <p:grpSpPr bwMode="auto">
              <a:xfrm>
                <a:off x="4896" y="3840"/>
                <a:ext cx="624" cy="47"/>
                <a:chOff x="624" y="3600"/>
                <a:chExt cx="1056" cy="106"/>
              </a:xfrm>
            </p:grpSpPr>
            <p:sp>
              <p:nvSpPr>
                <p:cNvPr id="1311" name="Rectangle 287">
                  <a:extLst>
                    <a:ext uri="{FF2B5EF4-FFF2-40B4-BE49-F238E27FC236}">
                      <a16:creationId xmlns:a16="http://schemas.microsoft.com/office/drawing/2014/main" id="{9CECF3DD-07E8-4AE1-8F1C-947DE399F93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12" name="Rectangle 288">
                  <a:extLst>
                    <a:ext uri="{FF2B5EF4-FFF2-40B4-BE49-F238E27FC236}">
                      <a16:creationId xmlns:a16="http://schemas.microsoft.com/office/drawing/2014/main" id="{D51A380A-1936-432A-9216-0A978CE9C58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sp>
        <p:nvSpPr>
          <p:cNvPr id="1026" name="Rectangle 2">
            <a:extLst>
              <a:ext uri="{FF2B5EF4-FFF2-40B4-BE49-F238E27FC236}">
                <a16:creationId xmlns:a16="http://schemas.microsoft.com/office/drawing/2014/main" id="{F043D4F4-420F-41B9-BD10-7CFFA776F00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98BCA650-3353-4277-95F7-795E3951E55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D89465BD-43EC-492B-9C55-FDE9E9B4BF9F}"/>
              </a:ext>
            </a:extLst>
          </p:cNvPr>
          <p:cNvSpPr>
            <a:spLocks noGrp="1" noChangeArrowheads="1"/>
          </p:cNvSpPr>
          <p:nvPr>
            <p:ph type="dt" sz="half" idx="2"/>
          </p:nvPr>
        </p:nvSpPr>
        <p:spPr bwMode="auto">
          <a:xfrm>
            <a:off x="68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anose="020B0606020202030204" pitchFamily="34" charset="0"/>
              </a:defRPr>
            </a:lvl1pPr>
          </a:lstStyle>
          <a:p>
            <a:endParaRPr lang="en-US" altLang="en-US"/>
          </a:p>
        </p:txBody>
      </p:sp>
      <p:sp>
        <p:nvSpPr>
          <p:cNvPr id="1029" name="Rectangle 5">
            <a:extLst>
              <a:ext uri="{FF2B5EF4-FFF2-40B4-BE49-F238E27FC236}">
                <a16:creationId xmlns:a16="http://schemas.microsoft.com/office/drawing/2014/main" id="{441086BC-033D-4625-94B1-772B0308021A}"/>
              </a:ext>
            </a:extLst>
          </p:cNvPr>
          <p:cNvSpPr>
            <a:spLocks noGrp="1" noChangeArrowheads="1"/>
          </p:cNvSpPr>
          <p:nvPr>
            <p:ph type="ftr" sz="quarter" idx="3"/>
          </p:nvPr>
        </p:nvSpPr>
        <p:spPr bwMode="auto">
          <a:xfrm>
            <a:off x="31242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anose="020B0606020202030204" pitchFamily="34" charset="0"/>
              </a:defRPr>
            </a:lvl1pPr>
          </a:lstStyle>
          <a:p>
            <a:endParaRPr lang="en-US" altLang="en-US"/>
          </a:p>
        </p:txBody>
      </p:sp>
      <p:sp>
        <p:nvSpPr>
          <p:cNvPr id="1030" name="Rectangle 6">
            <a:extLst>
              <a:ext uri="{FF2B5EF4-FFF2-40B4-BE49-F238E27FC236}">
                <a16:creationId xmlns:a16="http://schemas.microsoft.com/office/drawing/2014/main" id="{0A99ECBD-CAFC-4826-BFE0-75478F4B3529}"/>
              </a:ext>
            </a:extLst>
          </p:cNvPr>
          <p:cNvSpPr>
            <a:spLocks noGrp="1" noChangeArrowheads="1"/>
          </p:cNvSpPr>
          <p:nvPr>
            <p:ph type="sldNum" sz="quarter" idx="4"/>
          </p:nvPr>
        </p:nvSpPr>
        <p:spPr bwMode="auto">
          <a:xfrm>
            <a:off x="65532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anose="020B0606020202030204" pitchFamily="34" charset="0"/>
              </a:defRPr>
            </a:lvl1pPr>
          </a:lstStyle>
          <a:p>
            <a:fld id="{369FB76E-D1BA-4526-964B-E254DE310B4C}" type="slidenum">
              <a:rPr lang="en-US" altLang="en-US"/>
              <a:pPr/>
              <a:t>‹#›</a:t>
            </a:fld>
            <a:endParaRPr lang="en-US" altLang="en-US"/>
          </a:p>
        </p:txBody>
      </p:sp>
    </p:spTree>
    <p:extLst>
      <p:ext uri="{BB962C8B-B14F-4D97-AF65-F5344CB8AC3E}">
        <p14:creationId xmlns:p14="http://schemas.microsoft.com/office/powerpoint/2010/main" val="171322740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SzPct val="80000"/>
        <a:buBlip>
          <a:blip r:embed="rId13"/>
        </a:buBlip>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lr>
          <a:schemeClr val="hlink"/>
        </a:buClr>
        <a:buSzPct val="70000"/>
        <a:buFont typeface="Wingdings" panose="05000000000000000000" pitchFamily="2" charset="2"/>
        <a:buChar char="l"/>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l"/>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l"/>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B56FADAD-C3F9-448B-832A-83B6E97D2141}"/>
              </a:ext>
            </a:extLst>
          </p:cNvPr>
          <p:cNvGrpSpPr>
            <a:grpSpLocks/>
          </p:cNvGrpSpPr>
          <p:nvPr/>
        </p:nvGrpSpPr>
        <p:grpSpPr bwMode="auto">
          <a:xfrm>
            <a:off x="0" y="3902075"/>
            <a:ext cx="3400425" cy="2949575"/>
            <a:chOff x="0" y="2458"/>
            <a:chExt cx="2142" cy="1858"/>
          </a:xfrm>
        </p:grpSpPr>
        <p:sp>
          <p:nvSpPr>
            <p:cNvPr id="78851" name="Freeform 3">
              <a:extLst>
                <a:ext uri="{FF2B5EF4-FFF2-40B4-BE49-F238E27FC236}">
                  <a16:creationId xmlns:a16="http://schemas.microsoft.com/office/drawing/2014/main" id="{63D44BD5-F432-4AE1-96C0-646C2E21E27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2" name="Freeform 4">
              <a:extLst>
                <a:ext uri="{FF2B5EF4-FFF2-40B4-BE49-F238E27FC236}">
                  <a16:creationId xmlns:a16="http://schemas.microsoft.com/office/drawing/2014/main" id="{D65DC820-3DE2-451B-A78A-07B28D0998AF}"/>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3" name="Freeform 5">
              <a:extLst>
                <a:ext uri="{FF2B5EF4-FFF2-40B4-BE49-F238E27FC236}">
                  <a16:creationId xmlns:a16="http://schemas.microsoft.com/office/drawing/2014/main" id="{25BD053C-8F2C-46FA-9670-AA603A20482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4" name="Freeform 6">
              <a:extLst>
                <a:ext uri="{FF2B5EF4-FFF2-40B4-BE49-F238E27FC236}">
                  <a16:creationId xmlns:a16="http://schemas.microsoft.com/office/drawing/2014/main" id="{E7C79E83-727E-4DB5-BA71-8B4D19871E8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5" name="Oval 7">
              <a:extLst>
                <a:ext uri="{FF2B5EF4-FFF2-40B4-BE49-F238E27FC236}">
                  <a16:creationId xmlns:a16="http://schemas.microsoft.com/office/drawing/2014/main" id="{863B0CE9-401F-4614-ABE9-A870EEFA7E10}"/>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8856" name="Oval 8">
              <a:extLst>
                <a:ext uri="{FF2B5EF4-FFF2-40B4-BE49-F238E27FC236}">
                  <a16:creationId xmlns:a16="http://schemas.microsoft.com/office/drawing/2014/main" id="{85D17EEE-CD01-4074-B496-9FCE3A522AED}"/>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8857" name="Oval 9">
              <a:extLst>
                <a:ext uri="{FF2B5EF4-FFF2-40B4-BE49-F238E27FC236}">
                  <a16:creationId xmlns:a16="http://schemas.microsoft.com/office/drawing/2014/main" id="{32B96950-6C88-4604-B5A8-9ECE9F3DD62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grpSp>
      <p:sp>
        <p:nvSpPr>
          <p:cNvPr id="78858" name="Rectangle 10">
            <a:extLst>
              <a:ext uri="{FF2B5EF4-FFF2-40B4-BE49-F238E27FC236}">
                <a16:creationId xmlns:a16="http://schemas.microsoft.com/office/drawing/2014/main" id="{E33E623F-37FC-435E-9BC5-0906A3017058}"/>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78859" name="Rectangle 11">
            <a:extLst>
              <a:ext uri="{FF2B5EF4-FFF2-40B4-BE49-F238E27FC236}">
                <a16:creationId xmlns:a16="http://schemas.microsoft.com/office/drawing/2014/main" id="{D02CF468-9176-4AC0-AB7C-27FBCAB58363}"/>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8860" name="Rectangle 12">
            <a:extLst>
              <a:ext uri="{FF2B5EF4-FFF2-40B4-BE49-F238E27FC236}">
                <a16:creationId xmlns:a16="http://schemas.microsoft.com/office/drawing/2014/main" id="{0AB44968-D348-408B-AD44-2FAA5C31DD20}"/>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defRPr>
            </a:lvl1pPr>
          </a:lstStyle>
          <a:p>
            <a:endParaRPr lang="en-US" altLang="en-US"/>
          </a:p>
        </p:txBody>
      </p:sp>
      <p:sp>
        <p:nvSpPr>
          <p:cNvPr id="78861" name="Rectangle 13">
            <a:extLst>
              <a:ext uri="{FF2B5EF4-FFF2-40B4-BE49-F238E27FC236}">
                <a16:creationId xmlns:a16="http://schemas.microsoft.com/office/drawing/2014/main" id="{A6925230-7779-4E66-A004-33B3B0023C0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defRPr>
            </a:lvl1pPr>
          </a:lstStyle>
          <a:p>
            <a:endParaRPr lang="en-US" altLang="en-US"/>
          </a:p>
        </p:txBody>
      </p:sp>
      <p:sp>
        <p:nvSpPr>
          <p:cNvPr id="78862" name="Rectangle 14">
            <a:extLst>
              <a:ext uri="{FF2B5EF4-FFF2-40B4-BE49-F238E27FC236}">
                <a16:creationId xmlns:a16="http://schemas.microsoft.com/office/drawing/2014/main" id="{94BA5417-3DC6-4990-92A4-11E5468B0687}"/>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fld id="{91C24021-FFFA-4F68-8E0A-1444D817A302}" type="slidenum">
              <a:rPr lang="en-US" altLang="en-US" smtClean="0"/>
              <a:pPr/>
              <a:t>‹#›</a:t>
            </a:fld>
            <a:endParaRPr lang="en-US" altLang="en-US"/>
          </a:p>
        </p:txBody>
      </p:sp>
    </p:spTree>
    <p:extLst>
      <p:ext uri="{BB962C8B-B14F-4D97-AF65-F5344CB8AC3E}">
        <p14:creationId xmlns:p14="http://schemas.microsoft.com/office/powerpoint/2010/main" val="1807452768"/>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fontAlgn="base">
        <a:spcBef>
          <a:spcPct val="0"/>
        </a:spcBef>
        <a:spcAft>
          <a:spcPct val="0"/>
        </a:spcAft>
        <a:defRPr sz="4400" b="1" i="0" kern="1200">
          <a:solidFill>
            <a:schemeClr val="tx2"/>
          </a:solidFill>
          <a:effectLst>
            <a:outerShdw blurRad="38100" dist="38100" dir="2700000" algn="tl">
              <a:srgbClr val="FFFFFF"/>
            </a:outerShdw>
          </a:effectLst>
          <a:latin typeface="Arial" panose="020B0604020202020204"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b="1" i="0" kern="1200">
          <a:solidFill>
            <a:schemeClr val="tx1"/>
          </a:solidFill>
          <a:effectLst>
            <a:outerShdw blurRad="38100" dist="38100" dir="2700000" algn="tl">
              <a:srgbClr val="010199"/>
            </a:outerShdw>
          </a:effectLst>
          <a:latin typeface="Arial" panose="020B0604020202020204" pitchFamily="34" charset="0"/>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b="1" i="0" kern="1200">
          <a:solidFill>
            <a:schemeClr val="tx1"/>
          </a:solidFill>
          <a:effectLst>
            <a:outerShdw blurRad="38100" dist="38100" dir="2700000" algn="tl">
              <a:srgbClr val="010199"/>
            </a:outerShdw>
          </a:effectLst>
          <a:latin typeface="Arial" panose="020B0604020202020204" pitchFamily="34" charset="0"/>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b="1" i="0" kern="1200">
          <a:solidFill>
            <a:schemeClr val="tx1"/>
          </a:solidFill>
          <a:effectLst>
            <a:outerShdw blurRad="38100" dist="38100" dir="2700000" algn="tl">
              <a:srgbClr val="010199"/>
            </a:outerShdw>
          </a:effectLst>
          <a:latin typeface="Arial" panose="020B0604020202020204" pitchFamily="34" charset="0"/>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8C36466-0AB8-4AF7-B289-D912492BD9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25955" name="Rectangle 3">
            <a:extLst>
              <a:ext uri="{FF2B5EF4-FFF2-40B4-BE49-F238E27FC236}">
                <a16:creationId xmlns:a16="http://schemas.microsoft.com/office/drawing/2014/main" id="{B1480A4A-F2B6-4353-89D7-DD5E873260F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25956" name="Rectangle 4">
            <a:extLst>
              <a:ext uri="{FF2B5EF4-FFF2-40B4-BE49-F238E27FC236}">
                <a16:creationId xmlns:a16="http://schemas.microsoft.com/office/drawing/2014/main" id="{E7BFB4B0-1CC9-4F3F-8CD1-5981D75AA44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a:p>
        </p:txBody>
      </p:sp>
      <p:sp>
        <p:nvSpPr>
          <p:cNvPr id="125957" name="Rectangle 5">
            <a:extLst>
              <a:ext uri="{FF2B5EF4-FFF2-40B4-BE49-F238E27FC236}">
                <a16:creationId xmlns:a16="http://schemas.microsoft.com/office/drawing/2014/main" id="{201624D7-565B-499B-B613-11A08693583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a:p>
        </p:txBody>
      </p:sp>
      <p:sp>
        <p:nvSpPr>
          <p:cNvPr id="125958" name="Rectangle 6">
            <a:extLst>
              <a:ext uri="{FF2B5EF4-FFF2-40B4-BE49-F238E27FC236}">
                <a16:creationId xmlns:a16="http://schemas.microsoft.com/office/drawing/2014/main" id="{46C9DB2C-3925-40C1-8EA4-0FC712C8AE3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1E4A3530-AEE9-4595-9D51-205E3C351449}" type="slidenum">
              <a:rPr lang="en-US" altLang="en-US" smtClean="0"/>
              <a:pPr/>
              <a:t>‹#›</a:t>
            </a:fld>
            <a:endParaRPr lang="en-US" altLang="en-US"/>
          </a:p>
        </p:txBody>
      </p:sp>
    </p:spTree>
    <p:extLst>
      <p:ext uri="{BB962C8B-B14F-4D97-AF65-F5344CB8AC3E}">
        <p14:creationId xmlns:p14="http://schemas.microsoft.com/office/powerpoint/2010/main" val="128039989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1445728269"/>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30DCAD19-75F4-7548-8E2D-1142B3FF02EE}" type="slidenum">
              <a:rPr lang="en-US" smtClean="0"/>
              <a:pPr/>
              <a:t>‹#›</a:t>
            </a:fld>
            <a:endParaRPr lang="en-US"/>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11/05/2025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9008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fld id="{0C99A698-7EF7-294E-8F1A-0BCA6A2220E7}" type="slidenum">
              <a:rPr lang="en-US" smtClean="0"/>
              <a:pPr/>
              <a:t>‹#›</a:t>
            </a:fld>
            <a:endParaRPr lang="en-US"/>
          </a:p>
        </p:txBody>
      </p:sp>
    </p:spTree>
    <p:extLst>
      <p:ext uri="{BB962C8B-B14F-4D97-AF65-F5344CB8AC3E}">
        <p14:creationId xmlns:p14="http://schemas.microsoft.com/office/powerpoint/2010/main" val="965231149"/>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294969635"/>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b="1" i="0">
              <a:latin typeface="Arial" panose="020B0604020202020204" pitchFamily="34" charset="0"/>
            </a:endParaRPr>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b="1" i="0">
                <a:latin typeface="Arial" panose="020B0604020202020204" pitchFamily="34" charset="0"/>
              </a:defRPr>
            </a:lvl1pPr>
          </a:lstStyle>
          <a:p>
            <a:fld id="{AE9C8967-11CB-CE48-81B2-3EAD27BB541C}" type="slidenum">
              <a:rPr lang="en-US" smtClean="0"/>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spTree>
    <p:extLst>
      <p:ext uri="{BB962C8B-B14F-4D97-AF65-F5344CB8AC3E}">
        <p14:creationId xmlns:p14="http://schemas.microsoft.com/office/powerpoint/2010/main" val="845742534"/>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r" rtl="0" eaLnBrk="0" fontAlgn="base" hangingPunct="0">
        <a:lnSpc>
          <a:spcPct val="90000"/>
        </a:lnSpc>
        <a:spcBef>
          <a:spcPct val="0"/>
        </a:spcBef>
        <a:spcAft>
          <a:spcPct val="0"/>
        </a:spcAft>
        <a:defRPr sz="5400" b="1" i="0">
          <a:solidFill>
            <a:schemeClr val="bg2"/>
          </a:solidFill>
          <a:latin typeface="Arial" panose="020B0604020202020204" pitchFamily="34" charset="0"/>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b="1" i="0">
          <a:solidFill>
            <a:schemeClr val="tx1"/>
          </a:solidFill>
          <a:latin typeface="Arial" panose="020B0604020202020204" pitchFamily="34" charset="0"/>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b="1" i="0">
          <a:solidFill>
            <a:schemeClr val="tx1"/>
          </a:solidFill>
          <a:latin typeface="Arial" panose="020B0604020202020204" pitchFamily="34" charset="0"/>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b="1" i="0">
          <a:solidFill>
            <a:schemeClr val="tx1"/>
          </a:solidFill>
          <a:latin typeface="Arial" panose="020B0604020202020204" pitchFamily="34" charset="0"/>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b="1" i="0">
          <a:solidFill>
            <a:schemeClr val="tx1"/>
          </a:solidFill>
          <a:latin typeface="Arial" panose="020B0604020202020204" pitchFamily="34" charset="0"/>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1033373763"/>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317518525"/>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193011847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0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2120498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99C87398-32F5-CB40-9649-14EDCCBACF7F}" type="slidenum">
              <a:rPr lang="en-US" smtClean="0"/>
              <a:pPr/>
              <a:t>‹#›</a:t>
            </a:fld>
            <a:endParaRPr lang="en-US"/>
          </a:p>
        </p:txBody>
      </p:sp>
    </p:spTree>
    <p:extLst>
      <p:ext uri="{BB962C8B-B14F-4D97-AF65-F5344CB8AC3E}">
        <p14:creationId xmlns:p14="http://schemas.microsoft.com/office/powerpoint/2010/main" val="248636361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3CEBC186-DFF5-5945-9455-288EDB9219AA}" type="slidenum">
              <a:rPr lang="en-US" smtClean="0"/>
              <a:pPr/>
              <a:t>‹#›</a:t>
            </a:fld>
            <a:endParaRPr lang="en-US"/>
          </a:p>
        </p:txBody>
      </p:sp>
    </p:spTree>
    <p:extLst>
      <p:ext uri="{BB962C8B-B14F-4D97-AF65-F5344CB8AC3E}">
        <p14:creationId xmlns:p14="http://schemas.microsoft.com/office/powerpoint/2010/main" val="2960287325"/>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i="0">
                <a:solidFill>
                  <a:schemeClr val="bg2"/>
                </a:solidFill>
                <a:latin typeface="Arial" panose="020B0604020202020204" pitchFamily="34" charset="0"/>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i="0">
                <a:solidFill>
                  <a:schemeClr val="bg2"/>
                </a:solidFill>
                <a:latin typeface="Arial" panose="020B0604020202020204" pitchFamily="34" charset="0"/>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i="0">
                <a:solidFill>
                  <a:schemeClr val="bg2"/>
                </a:solidFill>
                <a:latin typeface="Arial" panose="020B0604020202020204" pitchFamily="34" charset="0"/>
              </a:defRPr>
            </a:lvl1pPr>
          </a:lstStyle>
          <a:p>
            <a:fld id="{D09A5A94-B4AE-AE44-AEEE-1D2726C39F81}" type="slidenum">
              <a:rPr lang="en-US" smtClean="0"/>
              <a:pPr/>
              <a:t>‹#›</a:t>
            </a:fld>
            <a:endParaRPr lang="en-US"/>
          </a:p>
        </p:txBody>
      </p:sp>
    </p:spTree>
    <p:extLst>
      <p:ext uri="{BB962C8B-B14F-4D97-AF65-F5344CB8AC3E}">
        <p14:creationId xmlns:p14="http://schemas.microsoft.com/office/powerpoint/2010/main" val="708939206"/>
      </p:ext>
    </p:extLst>
  </p:cSld>
  <p:clrMap bg1="dk2" tx1="lt1" bg2="dk1"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rtl="0" eaLnBrk="0" fontAlgn="base" hangingPunct="0">
        <a:lnSpc>
          <a:spcPct val="90000"/>
        </a:lnSpc>
        <a:spcBef>
          <a:spcPct val="20000"/>
        </a:spcBef>
        <a:spcAft>
          <a:spcPct val="0"/>
        </a:spcAft>
        <a:defRPr kumimoji="1" sz="4400" b="1" i="0">
          <a:solidFill>
            <a:schemeClr val="tx2"/>
          </a:solidFill>
          <a:latin typeface="Arial" panose="020B0604020202020204" pitchFamily="34" charset="0"/>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b="1" i="0">
          <a:solidFill>
            <a:schemeClr val="tx1"/>
          </a:solidFill>
          <a:latin typeface="Arial" panose="020B0604020202020204" pitchFamily="34" charset="0"/>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b="1" i="0">
          <a:solidFill>
            <a:schemeClr val="tx1"/>
          </a:solidFill>
          <a:latin typeface="Arial" panose="020B0604020202020204" pitchFamily="34" charset="0"/>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a:p>
        </p:txBody>
      </p:sp>
    </p:spTree>
    <p:extLst>
      <p:ext uri="{BB962C8B-B14F-4D97-AF65-F5344CB8AC3E}">
        <p14:creationId xmlns:p14="http://schemas.microsoft.com/office/powerpoint/2010/main" val="423102057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30DCAD19-75F4-7548-8E2D-1142B3FF02E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6368440"/>
      </p:ext>
    </p:extLst>
  </p:cSld>
  <p:clrMap bg1="dk2" tx1="lt1" bg2="dk1" tx2="lt2" accent1="accent1" accent2="accent2" accent3="accent3" accent4="accent4" accent5="accent5" accent6="accent6" hlink="hlink" folHlink="folHlink"/>
  <p:sldLayoutIdLst>
    <p:sldLayoutId id="2147484066"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fld id="{C748B40F-A5D4-3142-9507-2A12DDF39390}" type="slidenum">
              <a:rPr lang="en-US" smtClean="0"/>
              <a:pPr defTabSz="321391" eaLnBrk="0" hangingPunct="0">
                <a:buSzPct val="100000"/>
              </a:pPr>
              <a:t>‹#›</a:t>
            </a:fld>
            <a:endParaRPr lang="en-US"/>
          </a:p>
        </p:txBody>
      </p:sp>
    </p:spTree>
    <p:extLst>
      <p:ext uri="{BB962C8B-B14F-4D97-AF65-F5344CB8AC3E}">
        <p14:creationId xmlns:p14="http://schemas.microsoft.com/office/powerpoint/2010/main" val="3497675482"/>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defTabSz="32139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61502664"/>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D987311A-B911-6D48-8F13-5871492DFDB3}" type="slidenum">
              <a:rPr lang="en-US" smtClean="0"/>
              <a:pPr>
                <a:defRPr/>
              </a:pPr>
              <a:t>‹#›</a:t>
            </a:fld>
            <a:endParaRPr lang="en-US"/>
          </a:p>
        </p:txBody>
      </p:sp>
    </p:spTree>
    <p:extLst>
      <p:ext uri="{BB962C8B-B14F-4D97-AF65-F5344CB8AC3E}">
        <p14:creationId xmlns:p14="http://schemas.microsoft.com/office/powerpoint/2010/main" val="613145834"/>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47622311"/>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1990110981"/>
      </p:ext>
    </p:extLst>
  </p:cSld>
  <p:clrMap bg1="lt1" tx1="dk1" bg2="lt2" tx2="dk2" accent1="accent1" accent2="accent2" accent3="accent3" accent4="accent4" accent5="accent5" accent6="accent6" hlink="hlink" folHlink="folHlink"/>
  <p:sldLayoutIdLst>
    <p:sldLayoutId id="2147484120"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14535F24-B9A3-3942-9DAB-26F5EA5CDE51}" type="slidenum">
              <a:rPr lang="en-GB"/>
              <a:pPr>
                <a:defRPr/>
              </a:pPr>
              <a:t>‹#›</a:t>
            </a:fld>
            <a:endParaRPr lang="en-GB"/>
          </a:p>
        </p:txBody>
      </p:sp>
    </p:spTree>
    <p:extLst>
      <p:ext uri="{BB962C8B-B14F-4D97-AF65-F5344CB8AC3E}">
        <p14:creationId xmlns:p14="http://schemas.microsoft.com/office/powerpoint/2010/main" val="4175143981"/>
      </p:ext>
    </p:extLst>
  </p:cSld>
  <p:clrMap bg1="lt1" tx1="dk1" bg2="lt2" tx2="dk2" accent1="accent1" accent2="accent2" accent3="accent3" accent4="accent4" accent5="accent5" accent6="accent6" hlink="hlink" folHlink="folHlink"/>
  <p:sldLayoutIdLst>
    <p:sldLayoutId id="214748412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70545806"/>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69223046"/>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233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a:p>
        </p:txBody>
      </p:sp>
    </p:spTree>
    <p:extLst>
      <p:ext uri="{BB962C8B-B14F-4D97-AF65-F5344CB8AC3E}">
        <p14:creationId xmlns:p14="http://schemas.microsoft.com/office/powerpoint/2010/main" val="736842280"/>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6086042"/>
      </p:ext>
    </p:extLst>
  </p:cSld>
  <p:clrMap bg1="dk2" tx1="lt1" bg2="dk1" tx2="lt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292957121"/>
      </p:ext>
    </p:extLst>
  </p:cSld>
  <p:clrMap bg1="dk2" tx1="lt1" bg2="dk1"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4163158941"/>
      </p:ext>
    </p:extLst>
  </p:cSld>
  <p:clrMap bg1="dk2" tx1="lt1" bg2="dk1"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835849"/>
      </p:ext>
    </p:extLst>
  </p:cSld>
  <p:clrMap bg1="dk2" tx1="lt1" bg2="dk1" tx2="lt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753103987"/>
      </p:ext>
    </p:extLst>
  </p:cSld>
  <p:clrMap bg1="lt1" tx1="dk1" bg2="lt2" tx2="dk2" accent1="accent1" accent2="accent2" accent3="accent3" accent4="accent4" accent5="accent5" accent6="accent6" hlink="hlink" folHlink="folHlink"/>
  <p:sldLayoutIdLst>
    <p:sldLayoutId id="214748421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pPr>
              <a:defRPr/>
            </a:pPr>
            <a:fld id="{03B1A4CE-FD1C-9F4C-BFF5-E41BE9E32009}" type="slidenum">
              <a:rPr lang="en-US" smtClean="0"/>
              <a:pPr>
                <a:defRPr/>
              </a:pPr>
              <a:t>‹#›</a:t>
            </a:fld>
            <a:endParaRPr lang="en-US" dirty="0"/>
          </a:p>
        </p:txBody>
      </p:sp>
    </p:spTree>
    <p:extLst>
      <p:ext uri="{BB962C8B-B14F-4D97-AF65-F5344CB8AC3E}">
        <p14:creationId xmlns:p14="http://schemas.microsoft.com/office/powerpoint/2010/main" val="3444710190"/>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30DCAD19-75F4-7548-8E2D-1142B3FF02EE}" type="slidenum">
              <a:rPr lang="en-US"/>
              <a:pPr/>
              <a:t>‹#›</a:t>
            </a:fld>
            <a:endParaRPr lang="en-US"/>
          </a:p>
        </p:txBody>
      </p:sp>
    </p:spTree>
    <p:extLst>
      <p:ext uri="{BB962C8B-B14F-4D97-AF65-F5344CB8AC3E}">
        <p14:creationId xmlns:p14="http://schemas.microsoft.com/office/powerpoint/2010/main" val="2167134146"/>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3850725"/>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192761"/>
      </p:ext>
    </p:extLst>
  </p:cSld>
  <p:clrMap bg1="dk2" tx1="lt1" bg2="dk1"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7157087"/>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903134952"/>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extLst>
      <p:ext uri="{BB962C8B-B14F-4D97-AF65-F5344CB8AC3E}">
        <p14:creationId xmlns:p14="http://schemas.microsoft.com/office/powerpoint/2010/main" val="731594471"/>
      </p:ext>
    </p:extLst>
  </p:cSld>
  <p:clrMap bg1="dk2" tx1="lt1" bg2="dk1"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597991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509" indent="-285204"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0782" indent="-228161"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7115" indent="-228161"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3422" indent="-228161"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587680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657" indent="-28526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010" indent="-228206"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431" indent="-22820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830" indent="-22820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32444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847461"/>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04.xml"/></Relationships>
</file>

<file path=ppt/slides/_rels/slide10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2.jpeg"/><Relationship Id="rId1" Type="http://schemas.openxmlformats.org/officeDocument/2006/relationships/slideLayout" Target="../slideLayouts/slideLayout415.xml"/></Relationships>
</file>

<file path=ppt/slides/_rels/slide1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7.jpeg"/><Relationship Id="rId1" Type="http://schemas.openxmlformats.org/officeDocument/2006/relationships/slideLayout" Target="../slideLayouts/slideLayout70.xml"/><Relationship Id="rId4" Type="http://schemas.openxmlformats.org/officeDocument/2006/relationships/image" Target="../media/image39.jpeg"/></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3.xml"/><Relationship Id="rId1" Type="http://schemas.openxmlformats.org/officeDocument/2006/relationships/slideLayout" Target="../slideLayouts/slideLayout76.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4.xml"/><Relationship Id="rId1" Type="http://schemas.openxmlformats.org/officeDocument/2006/relationships/slideLayout" Target="../slideLayouts/slideLayout7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5.xml"/><Relationship Id="rId1" Type="http://schemas.openxmlformats.org/officeDocument/2006/relationships/slideLayout" Target="../slideLayouts/slideLayout7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6.xml"/><Relationship Id="rId1" Type="http://schemas.openxmlformats.org/officeDocument/2006/relationships/slideLayout" Target="../slideLayouts/slideLayout7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7.xml"/><Relationship Id="rId1" Type="http://schemas.openxmlformats.org/officeDocument/2006/relationships/slideLayout" Target="../slideLayouts/slideLayout7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8.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50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9.xml"/><Relationship Id="rId1" Type="http://schemas.openxmlformats.org/officeDocument/2006/relationships/slideLayout" Target="../slideLayouts/slideLayout76.xml"/></Relationships>
</file>

<file path=ppt/slides/_rels/slide11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7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1.xml"/><Relationship Id="rId1" Type="http://schemas.openxmlformats.org/officeDocument/2006/relationships/slideLayout" Target="../slideLayouts/slideLayout7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2.xml"/><Relationship Id="rId1" Type="http://schemas.openxmlformats.org/officeDocument/2006/relationships/slideLayout" Target="../slideLayouts/slideLayout7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3.xml"/><Relationship Id="rId1" Type="http://schemas.openxmlformats.org/officeDocument/2006/relationships/slideLayout" Target="../slideLayouts/slideLayout7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4.xml"/><Relationship Id="rId1" Type="http://schemas.openxmlformats.org/officeDocument/2006/relationships/slideLayout" Target="../slideLayouts/slideLayout7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5.xml"/><Relationship Id="rId1" Type="http://schemas.openxmlformats.org/officeDocument/2006/relationships/slideLayout" Target="../slideLayouts/slideLayout7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6.xml"/><Relationship Id="rId1" Type="http://schemas.openxmlformats.org/officeDocument/2006/relationships/slideLayout" Target="../slideLayouts/slideLayout76.xml"/></Relationships>
</file>

<file path=ppt/slides/_rels/slide1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2.jpeg"/><Relationship Id="rId1" Type="http://schemas.openxmlformats.org/officeDocument/2006/relationships/slideLayout" Target="../slideLayouts/slideLayout41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10.xml"/><Relationship Id="rId1" Type="http://schemas.openxmlformats.org/officeDocument/2006/relationships/themeOverride" Target="../theme/themeOverride1.xml"/><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7.xml"/><Relationship Id="rId1" Type="http://schemas.openxmlformats.org/officeDocument/2006/relationships/slideLayout" Target="../slideLayouts/slideLayout33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198.xml"/></Relationships>
</file>

<file path=ppt/slides/_rels/slide1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2.jpeg"/><Relationship Id="rId1" Type="http://schemas.openxmlformats.org/officeDocument/2006/relationships/slideLayout" Target="../slideLayouts/slideLayout70.xml"/><Relationship Id="rId4" Type="http://schemas.openxmlformats.org/officeDocument/2006/relationships/image" Target="../media/image39.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9.xml"/><Relationship Id="rId1" Type="http://schemas.openxmlformats.org/officeDocument/2006/relationships/slideLayout" Target="../slideLayouts/slideLayout7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0.xml"/><Relationship Id="rId1" Type="http://schemas.openxmlformats.org/officeDocument/2006/relationships/slideLayout" Target="../slideLayouts/slideLayout7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1.xml"/><Relationship Id="rId1" Type="http://schemas.openxmlformats.org/officeDocument/2006/relationships/slideLayout" Target="../slideLayouts/slideLayout76.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2.xml"/><Relationship Id="rId1" Type="http://schemas.openxmlformats.org/officeDocument/2006/relationships/slideLayout" Target="../slideLayouts/slideLayout7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3.xml"/><Relationship Id="rId1" Type="http://schemas.openxmlformats.org/officeDocument/2006/relationships/slideLayout" Target="../slideLayouts/slideLayout7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4.xml"/><Relationship Id="rId1" Type="http://schemas.openxmlformats.org/officeDocument/2006/relationships/slideLayout" Target="../slideLayouts/slideLayout7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5.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6.xml"/><Relationship Id="rId1" Type="http://schemas.openxmlformats.org/officeDocument/2006/relationships/slideLayout" Target="../slideLayouts/slideLayout7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7.xml"/><Relationship Id="rId1" Type="http://schemas.openxmlformats.org/officeDocument/2006/relationships/slideLayout" Target="../slideLayouts/slideLayout7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8.xml"/><Relationship Id="rId1" Type="http://schemas.openxmlformats.org/officeDocument/2006/relationships/slideLayout" Target="../slideLayouts/slideLayout7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9.xml"/><Relationship Id="rId1" Type="http://schemas.openxmlformats.org/officeDocument/2006/relationships/slideLayout" Target="../slideLayouts/slideLayout76.xml"/></Relationships>
</file>

<file path=ppt/slides/_rels/slide1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2.jpeg"/><Relationship Id="rId1" Type="http://schemas.openxmlformats.org/officeDocument/2006/relationships/slideLayout" Target="../slideLayouts/slideLayout415.xml"/></Relationships>
</file>

<file path=ppt/slides/_rels/slide13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24.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24.xml"/></Relationships>
</file>

<file path=ppt/slides/_rels/slide13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24.xml"/></Relationships>
</file>

<file path=ppt/slides/_rels/slide1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0.xml"/><Relationship Id="rId1" Type="http://schemas.openxmlformats.org/officeDocument/2006/relationships/slideLayout" Target="../slideLayouts/slideLayout22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8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30.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24.xml"/></Relationships>
</file>

<file path=ppt/slides/_rels/slide1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2.xml"/><Relationship Id="rId1" Type="http://schemas.openxmlformats.org/officeDocument/2006/relationships/slideLayout" Target="../slideLayouts/slideLayout220.xml"/></Relationships>
</file>

<file path=ppt/slides/_rels/slide1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3.xml"/><Relationship Id="rId1" Type="http://schemas.openxmlformats.org/officeDocument/2006/relationships/slideLayout" Target="../slideLayouts/slideLayout220.xml"/></Relationships>
</file>

<file path=ppt/slides/_rels/slide14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4.xml"/><Relationship Id="rId1" Type="http://schemas.openxmlformats.org/officeDocument/2006/relationships/slideLayout" Target="../slideLayouts/slideLayout220.xml"/></Relationships>
</file>

<file path=ppt/slides/_rels/slide14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5.xml"/><Relationship Id="rId1" Type="http://schemas.openxmlformats.org/officeDocument/2006/relationships/slideLayout" Target="../slideLayouts/slideLayout220.xml"/></Relationships>
</file>

<file path=ppt/slides/_rels/slide14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6.xml"/><Relationship Id="rId1" Type="http://schemas.openxmlformats.org/officeDocument/2006/relationships/slideLayout" Target="../slideLayouts/slideLayout219.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7.xml"/><Relationship Id="rId1" Type="http://schemas.openxmlformats.org/officeDocument/2006/relationships/slideLayout" Target="../slideLayouts/slideLayout220.xml"/></Relationships>
</file>

<file path=ppt/slides/_rels/slide14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8.xml"/><Relationship Id="rId1" Type="http://schemas.openxmlformats.org/officeDocument/2006/relationships/slideLayout" Target="../slideLayouts/slideLayout220.xml"/></Relationships>
</file>

<file path=ppt/slides/_rels/slide14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93.xml"/></Relationships>
</file>

<file path=ppt/slides/_rels/slide15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24.xml"/></Relationships>
</file>

<file path=ppt/slides/_rels/slide15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2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4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5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1.xml"/><Relationship Id="rId1" Type="http://schemas.openxmlformats.org/officeDocument/2006/relationships/slideLayout" Target="../slideLayouts/slideLayout263.xml"/></Relationships>
</file>

<file path=ppt/slides/_rels/slide15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24.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24.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24.xml"/></Relationships>
</file>

<file path=ppt/slides/_rels/slide15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24.xml"/></Relationships>
</file>

<file path=ppt/slides/_rels/slide15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2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93.xml"/></Relationships>
</file>

<file path=ppt/slides/_rels/slide16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2.xml"/><Relationship Id="rId1" Type="http://schemas.openxmlformats.org/officeDocument/2006/relationships/slideLayout" Target="../slideLayouts/slideLayout21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5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7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91.xml"/></Relationships>
</file>

<file path=ppt/slides/_rels/slide1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5.xml"/><Relationship Id="rId1" Type="http://schemas.openxmlformats.org/officeDocument/2006/relationships/slideLayout" Target="../slideLayouts/slideLayout225.xml"/></Relationships>
</file>

<file path=ppt/slides/_rels/slide1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6.xml"/><Relationship Id="rId1" Type="http://schemas.openxmlformats.org/officeDocument/2006/relationships/slideLayout" Target="../slideLayouts/slideLayout286.xml"/></Relationships>
</file>

<file path=ppt/slides/_rels/slide16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7.xml"/><Relationship Id="rId1" Type="http://schemas.openxmlformats.org/officeDocument/2006/relationships/slideLayout" Target="../slideLayouts/slideLayout286.xml"/></Relationships>
</file>

<file path=ppt/slides/_rels/slide16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8.xml"/><Relationship Id="rId1" Type="http://schemas.openxmlformats.org/officeDocument/2006/relationships/slideLayout" Target="../slideLayouts/slideLayout286.xml"/></Relationships>
</file>

<file path=ppt/slides/_rels/slide16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1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14.xml"/><Relationship Id="rId4" Type="http://schemas.openxmlformats.org/officeDocument/2006/relationships/image" Target="../media/image26.jpeg"/></Relationships>
</file>

<file path=ppt/slides/_rels/slide17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1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24.xml"/></Relationships>
</file>

<file path=ppt/slides/_rels/slide17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24.xml"/></Relationships>
</file>

<file path=ppt/slides/_rels/slide17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301.xml"/></Relationships>
</file>

<file path=ppt/slides/_rels/slide17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9.xml"/><Relationship Id="rId1" Type="http://schemas.openxmlformats.org/officeDocument/2006/relationships/slideLayout" Target="../slideLayouts/slideLayout319.xml"/></Relationships>
</file>

<file path=ppt/slides/_rels/slide17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24.xml"/></Relationships>
</file>

<file path=ppt/slides/_rels/slide17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0.xml"/><Relationship Id="rId1" Type="http://schemas.openxmlformats.org/officeDocument/2006/relationships/slideLayout" Target="../slideLayouts/slideLayout340.xml"/><Relationship Id="rId4" Type="http://schemas.openxmlformats.org/officeDocument/2006/relationships/image" Target="../media/image154.jpeg"/></Relationships>
</file>

<file path=ppt/slides/_rels/slide17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12.xml"/></Relationships>
</file>

<file path=ppt/slides/_rels/slide1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14.xml"/></Relationships>
</file>

<file path=ppt/slides/_rels/slide18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1.xml"/><Relationship Id="rId1" Type="http://schemas.openxmlformats.org/officeDocument/2006/relationships/slideLayout" Target="../slideLayouts/slideLayout120.xml"/><Relationship Id="rId4" Type="http://schemas.openxmlformats.org/officeDocument/2006/relationships/image" Target="../media/image159.png"/></Relationships>
</file>

<file path=ppt/slides/_rels/slide18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2.xml"/><Relationship Id="rId1" Type="http://schemas.openxmlformats.org/officeDocument/2006/relationships/slideLayout" Target="../slideLayouts/slideLayout130.xml"/><Relationship Id="rId4" Type="http://schemas.openxmlformats.org/officeDocument/2006/relationships/image" Target="../media/image161.jpeg"/></Relationships>
</file>

<file path=ppt/slides/_rels/slide18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3.xml"/><Relationship Id="rId1" Type="http://schemas.openxmlformats.org/officeDocument/2006/relationships/slideLayout" Target="../slideLayouts/slideLayout14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86.xml"/></Relationships>
</file>

<file path=ppt/slides/_rels/slide18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86.xml"/></Relationships>
</file>

<file path=ppt/slides/_rels/slide18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86.xml"/></Relationships>
</file>

<file path=ppt/slides/_rels/slide18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493.xml"/></Relationships>
</file>

<file path=ppt/slides/_rels/slide19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4.xml"/><Relationship Id="rId1" Type="http://schemas.openxmlformats.org/officeDocument/2006/relationships/slideLayout" Target="../slideLayouts/slideLayout159.xml"/></Relationships>
</file>

<file path=ppt/slides/_rels/slide19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5.xml"/><Relationship Id="rId1" Type="http://schemas.openxmlformats.org/officeDocument/2006/relationships/slideLayout" Target="../slideLayouts/slideLayout159.xml"/></Relationships>
</file>

<file path=ppt/slides/_rels/slide19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6.xml"/><Relationship Id="rId1" Type="http://schemas.openxmlformats.org/officeDocument/2006/relationships/slideLayout" Target="../slideLayouts/slideLayout159.xml"/></Relationships>
</file>

<file path=ppt/slides/_rels/slide19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7.xml"/><Relationship Id="rId1" Type="http://schemas.openxmlformats.org/officeDocument/2006/relationships/slideLayout" Target="../slideLayouts/slideLayout159.xml"/></Relationships>
</file>

<file path=ppt/slides/_rels/slide1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8.xml"/><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29.xml"/><Relationship Id="rId1" Type="http://schemas.openxmlformats.org/officeDocument/2006/relationships/slideLayout" Target="../slideLayouts/slideLayout347.xml"/></Relationships>
</file>

<file path=ppt/slides/_rels/slide19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30.xml"/><Relationship Id="rId1" Type="http://schemas.openxmlformats.org/officeDocument/2006/relationships/slideLayout" Target="../slideLayouts/slideLayout35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31.xml"/><Relationship Id="rId1" Type="http://schemas.openxmlformats.org/officeDocument/2006/relationships/slideLayout" Target="../slideLayouts/slideLayout352.xml"/></Relationships>
</file>

<file path=ppt/slides/_rels/slide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70.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2.xml"/><Relationship Id="rId1" Type="http://schemas.openxmlformats.org/officeDocument/2006/relationships/slideLayout" Target="../slideLayouts/slideLayout347.xml"/></Relationships>
</file>

<file path=ppt/slides/_rels/slide20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3.xml"/><Relationship Id="rId1" Type="http://schemas.openxmlformats.org/officeDocument/2006/relationships/slideLayout" Target="../slideLayouts/slideLayout347.xml"/></Relationships>
</file>

<file path=ppt/slides/_rels/slide20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34.xml"/><Relationship Id="rId1" Type="http://schemas.openxmlformats.org/officeDocument/2006/relationships/slideLayout" Target="../slideLayouts/slideLayout347.xml"/></Relationships>
</file>

<file path=ppt/slides/_rels/slide20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5.xml"/><Relationship Id="rId1" Type="http://schemas.openxmlformats.org/officeDocument/2006/relationships/slideLayout" Target="../slideLayouts/slideLayout347.xml"/></Relationships>
</file>

<file path=ppt/slides/_rels/slide20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6.xml"/><Relationship Id="rId1" Type="http://schemas.openxmlformats.org/officeDocument/2006/relationships/slideLayout" Target="../slideLayouts/slideLayout347.xml"/></Relationships>
</file>

<file path=ppt/slides/_rels/slide20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7.xml"/><Relationship Id="rId1" Type="http://schemas.openxmlformats.org/officeDocument/2006/relationships/slideLayout" Target="../slideLayouts/slideLayout35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73.xml"/></Relationships>
</file>

<file path=ppt/slides/_rels/slide20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9.xml"/><Relationship Id="rId1" Type="http://schemas.openxmlformats.org/officeDocument/2006/relationships/slideLayout" Target="../slideLayouts/slideLayout366.xml"/></Relationships>
</file>

<file path=ppt/slides/_rels/slide20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0.xml"/><Relationship Id="rId1" Type="http://schemas.openxmlformats.org/officeDocument/2006/relationships/slideLayout" Target="../slideLayouts/slideLayout381.xml"/><Relationship Id="rId4" Type="http://schemas.openxmlformats.org/officeDocument/2006/relationships/image" Target="../media/image184.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8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93.xml"/></Relationships>
</file>

<file path=ppt/slides/_rels/slide21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2.xml"/><Relationship Id="rId1" Type="http://schemas.openxmlformats.org/officeDocument/2006/relationships/slideLayout" Target="../slideLayouts/slideLayout347.xml"/></Relationships>
</file>

<file path=ppt/slides/_rels/slide21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43.xml"/><Relationship Id="rId1" Type="http://schemas.openxmlformats.org/officeDocument/2006/relationships/slideLayout" Target="../slideLayouts/slideLayout388.xml"/><Relationship Id="rId4" Type="http://schemas.openxmlformats.org/officeDocument/2006/relationships/image" Target="../media/image187.emf"/></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52.xml"/></Relationships>
</file>

<file path=ppt/slides/_rels/slide21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5.xml"/><Relationship Id="rId1" Type="http://schemas.openxmlformats.org/officeDocument/2006/relationships/slideLayout" Target="../slideLayouts/slideLayout347.xml"/></Relationships>
</file>

<file path=ppt/slides/_rels/slide21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6.xml"/><Relationship Id="rId1" Type="http://schemas.openxmlformats.org/officeDocument/2006/relationships/slideLayout" Target="../slideLayouts/slideLayout352.xml"/></Relationships>
</file>

<file path=ppt/slides/_rels/slide21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7.xml"/><Relationship Id="rId1" Type="http://schemas.openxmlformats.org/officeDocument/2006/relationships/slideLayout" Target="../slideLayouts/slideLayout389.xml"/></Relationships>
</file>

<file path=ppt/slides/_rels/slide21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8.xml"/><Relationship Id="rId1" Type="http://schemas.openxmlformats.org/officeDocument/2006/relationships/slideLayout" Target="../slideLayouts/slideLayout408.xml"/></Relationships>
</file>

<file path=ppt/slides/_rels/slide21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49.xml"/><Relationship Id="rId1" Type="http://schemas.openxmlformats.org/officeDocument/2006/relationships/slideLayout" Target="../slideLayouts/slideLayout395.xml"/></Relationships>
</file>

<file path=ppt/slides/_rels/slide21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50.xml"/><Relationship Id="rId1" Type="http://schemas.openxmlformats.org/officeDocument/2006/relationships/slideLayout" Target="../slideLayouts/slideLayout347.xml"/></Relationships>
</file>

<file path=ppt/slides/_rels/slide21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51.xml"/><Relationship Id="rId1" Type="http://schemas.openxmlformats.org/officeDocument/2006/relationships/slideLayout" Target="../slideLayouts/slideLayout34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493.xml"/></Relationships>
</file>

<file path=ppt/slides/_rels/slide22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52.xml"/><Relationship Id="rId1" Type="http://schemas.openxmlformats.org/officeDocument/2006/relationships/slideLayout" Target="../slideLayouts/slideLayout347.xml"/></Relationships>
</file>

<file path=ppt/slides/_rels/slide22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53.xml"/><Relationship Id="rId1" Type="http://schemas.openxmlformats.org/officeDocument/2006/relationships/slideLayout" Target="../slideLayouts/slideLayout347.xml"/></Relationships>
</file>

<file path=ppt/slides/_rels/slide22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54.xml"/><Relationship Id="rId1" Type="http://schemas.openxmlformats.org/officeDocument/2006/relationships/slideLayout" Target="../slideLayouts/slideLayout347.xml"/></Relationships>
</file>

<file path=ppt/slides/_rels/slide22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5.xml"/><Relationship Id="rId1" Type="http://schemas.openxmlformats.org/officeDocument/2006/relationships/slideLayout" Target="../slideLayouts/slideLayout347.xml"/></Relationships>
</file>

<file path=ppt/slides/_rels/slide22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56.xml"/><Relationship Id="rId1" Type="http://schemas.openxmlformats.org/officeDocument/2006/relationships/slideLayout" Target="../slideLayouts/slideLayout347.xml"/></Relationships>
</file>

<file path=ppt/slides/_rels/slide22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2.jpeg"/><Relationship Id="rId1" Type="http://schemas.openxmlformats.org/officeDocument/2006/relationships/slideLayout" Target="../slideLayouts/slideLayout415.xml"/></Relationships>
</file>

<file path=ppt/slides/_rels/slide226.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200.jpeg"/><Relationship Id="rId7" Type="http://schemas.openxmlformats.org/officeDocument/2006/relationships/image" Target="../media/image203.jpeg"/><Relationship Id="rId2" Type="http://schemas.openxmlformats.org/officeDocument/2006/relationships/notesSlide" Target="../notesSlides/notesSlide157.xml"/><Relationship Id="rId1" Type="http://schemas.openxmlformats.org/officeDocument/2006/relationships/slideLayout" Target="../slideLayouts/slideLayout432.xml"/><Relationship Id="rId6" Type="http://schemas.openxmlformats.org/officeDocument/2006/relationships/image" Target="../media/image202.jpeg"/><Relationship Id="rId11" Type="http://schemas.openxmlformats.org/officeDocument/2006/relationships/image" Target="../media/image207.emf"/><Relationship Id="rId5" Type="http://schemas.openxmlformats.org/officeDocument/2006/relationships/image" Target="../media/image11.emf"/><Relationship Id="rId10" Type="http://schemas.openxmlformats.org/officeDocument/2006/relationships/image" Target="../media/image206.emf"/><Relationship Id="rId4" Type="http://schemas.openxmlformats.org/officeDocument/2006/relationships/image" Target="../media/image201.jpeg"/><Relationship Id="rId9" Type="http://schemas.openxmlformats.org/officeDocument/2006/relationships/image" Target="../media/image205.gif"/></Relationships>
</file>

<file path=ppt/slides/_rels/slide22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8.xml"/><Relationship Id="rId1" Type="http://schemas.openxmlformats.org/officeDocument/2006/relationships/slideLayout" Target="../slideLayouts/slideLayout198.xml"/></Relationships>
</file>

<file path=ppt/slides/_rels/slide2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9.xml"/><Relationship Id="rId1" Type="http://schemas.openxmlformats.org/officeDocument/2006/relationships/slideLayout" Target="../slideLayouts/slideLayout169.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7.xml"/></Relationships>
</file>

<file path=ppt/slides/_rels/slide23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60.xml"/><Relationship Id="rId1" Type="http://schemas.openxmlformats.org/officeDocument/2006/relationships/slideLayout" Target="../slideLayouts/slideLayout181.xml"/></Relationships>
</file>

<file path=ppt/slides/_rels/slide23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1.xml"/><Relationship Id="rId1" Type="http://schemas.openxmlformats.org/officeDocument/2006/relationships/slideLayout" Target="../slideLayouts/slideLayout187.xml"/><Relationship Id="rId4" Type="http://schemas.openxmlformats.org/officeDocument/2006/relationships/image" Target="../media/image212.wmf"/></Relationships>
</file>

<file path=ppt/slides/_rels/slide23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62.xml"/><Relationship Id="rId1" Type="http://schemas.openxmlformats.org/officeDocument/2006/relationships/slideLayout" Target="../slideLayouts/slideLayout176.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8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86.xml"/></Relationships>
</file>

<file path=ppt/slides/_rels/slide23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65.xml"/><Relationship Id="rId1" Type="http://schemas.openxmlformats.org/officeDocument/2006/relationships/slideLayout" Target="../slideLayouts/slideLayout187.xml"/><Relationship Id="rId4" Type="http://schemas.openxmlformats.org/officeDocument/2006/relationships/image" Target="../media/image215.png"/></Relationships>
</file>

<file path=ppt/slides/_rels/slide23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6.xml"/><Relationship Id="rId1" Type="http://schemas.openxmlformats.org/officeDocument/2006/relationships/slideLayout" Target="../slideLayouts/slideLayout181.xml"/><Relationship Id="rId4" Type="http://schemas.openxmlformats.org/officeDocument/2006/relationships/image" Target="../media/image217.png"/></Relationships>
</file>

<file path=ppt/slides/_rels/slide237.x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notesSlide" Target="../notesSlides/notesSlide167.xml"/><Relationship Id="rId1" Type="http://schemas.openxmlformats.org/officeDocument/2006/relationships/slideLayout" Target="../slideLayouts/slideLayout181.xml"/></Relationships>
</file>

<file path=ppt/slides/_rels/slide2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68.xml"/><Relationship Id="rId1" Type="http://schemas.openxmlformats.org/officeDocument/2006/relationships/slideLayout" Target="../slideLayouts/slideLayout19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4.xml"/></Relationships>
</file>

<file path=ppt/slides/_rels/slide240.x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notesSlide" Target="../notesSlides/notesSlide169.xml"/><Relationship Id="rId1" Type="http://schemas.openxmlformats.org/officeDocument/2006/relationships/slideLayout" Target="../slideLayouts/slideLayout170.xml"/><Relationship Id="rId5" Type="http://schemas.openxmlformats.org/officeDocument/2006/relationships/image" Target="../media/image222.wmf"/><Relationship Id="rId4" Type="http://schemas.openxmlformats.org/officeDocument/2006/relationships/image" Target="../media/image221.wmf"/></Relationships>
</file>

<file path=ppt/slides/_rels/slide24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70.xml"/><Relationship Id="rId1" Type="http://schemas.openxmlformats.org/officeDocument/2006/relationships/slideLayout" Target="../slideLayouts/slideLayout170.xml"/><Relationship Id="rId4" Type="http://schemas.openxmlformats.org/officeDocument/2006/relationships/image" Target="../media/image224.png"/></Relationships>
</file>

<file path=ppt/slides/_rels/slide24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71.xml"/><Relationship Id="rId1" Type="http://schemas.openxmlformats.org/officeDocument/2006/relationships/slideLayout" Target="../slideLayouts/slideLayout187.xml"/><Relationship Id="rId5" Type="http://schemas.openxmlformats.org/officeDocument/2006/relationships/image" Target="../media/image226.jpeg"/><Relationship Id="rId4" Type="http://schemas.openxmlformats.org/officeDocument/2006/relationships/image" Target="../media/image224.png"/></Relationships>
</file>

<file path=ppt/slides/_rels/slide24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72.xml"/><Relationship Id="rId1" Type="http://schemas.openxmlformats.org/officeDocument/2006/relationships/slideLayout" Target="../slideLayouts/slideLayout187.xml"/><Relationship Id="rId4" Type="http://schemas.openxmlformats.org/officeDocument/2006/relationships/image" Target="../media/image227.wmf"/></Relationships>
</file>

<file path=ppt/slides/_rels/slide24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3.xml"/><Relationship Id="rId1" Type="http://schemas.openxmlformats.org/officeDocument/2006/relationships/slideLayout" Target="../slideLayouts/slideLayout187.xml"/><Relationship Id="rId5" Type="http://schemas.openxmlformats.org/officeDocument/2006/relationships/image" Target="../media/image230.jpeg"/><Relationship Id="rId4" Type="http://schemas.openxmlformats.org/officeDocument/2006/relationships/image" Target="../media/image229.jpeg"/></Relationships>
</file>

<file path=ppt/slides/_rels/slide24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4.xml"/><Relationship Id="rId1" Type="http://schemas.openxmlformats.org/officeDocument/2006/relationships/slideLayout" Target="../slideLayouts/slideLayout187.xml"/><Relationship Id="rId5" Type="http://schemas.openxmlformats.org/officeDocument/2006/relationships/image" Target="../media/image231.wmf"/><Relationship Id="rId4" Type="http://schemas.openxmlformats.org/officeDocument/2006/relationships/image" Target="../media/image229.jpeg"/></Relationships>
</file>

<file path=ppt/slides/_rels/slide24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5.xml"/><Relationship Id="rId1" Type="http://schemas.openxmlformats.org/officeDocument/2006/relationships/slideLayout" Target="../slideLayouts/slideLayout187.xml"/><Relationship Id="rId5" Type="http://schemas.openxmlformats.org/officeDocument/2006/relationships/image" Target="../media/image232.jpeg"/><Relationship Id="rId4" Type="http://schemas.openxmlformats.org/officeDocument/2006/relationships/image" Target="../media/image229.jpeg"/></Relationships>
</file>

<file path=ppt/slides/_rels/slide247.x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notesSlide" Target="../notesSlides/notesSlide176.xml"/><Relationship Id="rId1" Type="http://schemas.openxmlformats.org/officeDocument/2006/relationships/slideLayout" Target="../slideLayouts/slideLayout181.xml"/></Relationships>
</file>

<file path=ppt/slides/_rels/slide248.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7.xml"/><Relationship Id="rId1" Type="http://schemas.openxmlformats.org/officeDocument/2006/relationships/slideLayout" Target="../slideLayouts/slideLayout187.xml"/><Relationship Id="rId5" Type="http://schemas.openxmlformats.org/officeDocument/2006/relationships/image" Target="../media/image234.png"/><Relationship Id="rId4" Type="http://schemas.openxmlformats.org/officeDocument/2006/relationships/image" Target="../media/image233.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8.xml"/></Relationships>
</file>

<file path=ppt/slides/_rels/slide25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78.xml"/><Relationship Id="rId1" Type="http://schemas.openxmlformats.org/officeDocument/2006/relationships/slideLayout" Target="../slideLayouts/slideLayout33.xml"/><Relationship Id="rId4" Type="http://schemas.openxmlformats.org/officeDocument/2006/relationships/image" Target="../media/image236.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98.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1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9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470.xml"/><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2.jpeg"/><Relationship Id="rId1" Type="http://schemas.openxmlformats.org/officeDocument/2006/relationships/slideLayout" Target="../slideLayouts/slideLayout415.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443.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jpeg"/><Relationship Id="rId7" Type="http://schemas.openxmlformats.org/officeDocument/2006/relationships/diagramColors" Target="../diagrams/colors1.xml"/><Relationship Id="rId2" Type="http://schemas.openxmlformats.org/officeDocument/2006/relationships/notesSlide" Target="../notesSlides/notesSlide28.xml"/><Relationship Id="rId1" Type="http://schemas.openxmlformats.org/officeDocument/2006/relationships/slideLayout" Target="../slideLayouts/slideLayout5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29.xml"/><Relationship Id="rId1" Type="http://schemas.openxmlformats.org/officeDocument/2006/relationships/slideLayout" Target="../slideLayouts/slideLayout53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55.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537.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14.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100.xml"/><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04.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00.xml"/></Relationships>
</file>

<file path=ppt/slides/_rels/slide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08.xml"/></Relationships>
</file>

<file path=ppt/slides/_rels/slide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6.xml"/></Relationships>
</file>

<file path=ppt/slides/_rels/slide67.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6.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04.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6.xml"/></Relationships>
</file>

<file path=ppt/slides/_rels/slide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6.xml"/><Relationship Id="rId4" Type="http://schemas.openxmlformats.org/officeDocument/2006/relationships/image" Target="../media/image39.jpeg"/></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04.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64.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2.jpeg"/><Relationship Id="rId1" Type="http://schemas.openxmlformats.org/officeDocument/2006/relationships/slideLayout" Target="../slideLayouts/slideLayout415.xml"/></Relationships>
</file>

<file path=ppt/slides/_rels/slide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21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04.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88.jpeg"/><Relationship Id="rId1" Type="http://schemas.openxmlformats.org/officeDocument/2006/relationships/slideLayout" Target="../slideLayouts/slideLayout58.xml"/><Relationship Id="rId4" Type="http://schemas.openxmlformats.org/officeDocument/2006/relationships/image" Target="../media/image39.jpeg"/></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4.xml"/><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5.xml"/><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6.xml"/><Relationship Id="rId1" Type="http://schemas.openxmlformats.org/officeDocument/2006/relationships/slideLayout" Target="../slideLayouts/slideLayout64.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64.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64.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64.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64.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64.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chemeClr val="tx1"/>
                  </a:glow>
                </a:effectLst>
                <a:latin typeface="Arial" panose="020B0604020202020204" pitchFamily="34" charset="0"/>
                <a:cs typeface="Arial" panose="020B0604020202020204" pitchFamily="34" charset="0"/>
              </a:rPr>
              <a:t>قيامة الملك</a:t>
            </a:r>
            <a:endParaRPr kumimoji="0" lang="en-US" sz="6000" b="1"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184-198</a:t>
            </a:r>
            <a:endParaRPr kumimoji="0" lang="en-US" sz="3200" b="1" u="none" strike="noStrike" kern="0" cap="none" spc="0" normalizeH="0" baseline="0" noProof="0" dirty="0">
              <a:ln>
                <a:noFill/>
              </a:ln>
              <a:solidFill>
                <a:srgbClr val="FFFFFF"/>
              </a:solidFill>
              <a:effectLst>
                <a:glow rad="101600">
                  <a:schemeClr val="tx1">
                    <a:alpha val="6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24435" y="3304983"/>
            <a:ext cx="8126405"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يعود المسيا إلى الحياة ثانية كمنتصر على الموت مثبتاً ألوهيته</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ومقدماً الدليل للتلاميذ ليعظوا بالإنجيل لكل الأمم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4DE7718C-2DB3-45CB-9168-594C9306205D}"/>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ملخص القسك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D4C5DA4-2B12-9E8D-87B8-B01452CBFA6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182"/>
          <a:stretch/>
        </p:blipFill>
        <p:spPr bwMode="auto">
          <a:xfrm>
            <a:off x="1" y="1537389"/>
            <a:ext cx="9143999" cy="5309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ar-JO" baseline="0" dirty="0">
                <a:latin typeface="Arial" panose="020B0604020202020204" pitchFamily="34" charset="0"/>
                <a:cs typeface="Arial" panose="020B0604020202020204" pitchFamily="34" charset="0"/>
              </a:rPr>
              <a:t>كنيسة القيامة المقدسة</a:t>
            </a:r>
            <a:br>
              <a:rPr lang="ar-JO" baseline="0" dirty="0">
                <a:latin typeface="Arial" panose="020B0604020202020204" pitchFamily="34" charset="0"/>
                <a:cs typeface="Arial" panose="020B0604020202020204" pitchFamily="34" charset="0"/>
              </a:rPr>
            </a:br>
            <a:r>
              <a:rPr lang="ar-JO" baseline="0" dirty="0">
                <a:latin typeface="Arial" panose="020B0604020202020204" pitchFamily="34" charset="0"/>
                <a:cs typeface="Arial" panose="020B0604020202020204" pitchFamily="34" charset="0"/>
              </a:rPr>
              <a:t> (القباب المزخرفة اليوم)</a:t>
            </a:r>
            <a:endParaRPr lang="en-US"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AC11527-CF4C-A86B-9037-2173E2D2D1C8}"/>
              </a:ext>
            </a:extLst>
          </p:cNvPr>
          <p:cNvSpPr txBox="1">
            <a:spLocks/>
          </p:cNvSpPr>
          <p:nvPr/>
        </p:nvSpPr>
        <p:spPr bwMode="auto">
          <a:xfrm>
            <a:off x="5380521" y="2537635"/>
            <a:ext cx="2148991" cy="681038"/>
          </a:xfrm>
          <a:prstGeom prst="rect">
            <a:avLst/>
          </a:prstGeom>
          <a:solidFill>
            <a:srgbClr val="706F7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الخطة الأرضية</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796967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11400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81289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7B80BE-9D1C-4ECE-9959-94A2D27E6C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ز. الظهور لسبعة 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21: 1-25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لسبعة من الأحد عشر عند بحر الجليل لتأكيد إضافي عن قيامته وليسترد بطرس إلى مكانته الذي أنكر المسيح ثلاث مرات في تصريح ثلاثي عن محبته للمسيح والإلتزام بعمل مشيئته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81273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418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يظهر للتلاميذ</a:t>
            </a:r>
          </a:p>
          <a:p>
            <a:pPr marL="0" marR="0" lvl="0" indent="0" algn="l" defTabSz="913455" rtl="0" eaLnBrk="1" fontAlgn="base" latinLnBrk="0" hangingPunct="1">
              <a:lnSpc>
                <a:spcPct val="100000"/>
              </a:lnSpc>
              <a:spcBef>
                <a:spcPct val="0"/>
              </a:spcBef>
              <a:spcAft>
                <a:spcPct val="0"/>
              </a:spcAft>
              <a:buClrTx/>
              <a:buSzTx/>
              <a:buFontTx/>
              <a:buNone/>
              <a:tabLst/>
              <a:defRPr/>
            </a:pPr>
            <a:r>
              <a:rPr lang="ar-JO" sz="5400" b="1">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في الجليل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21: 1-14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3834125"/>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6" name="Group 15"/>
          <p:cNvGrpSpPr/>
          <p:nvPr/>
        </p:nvGrpSpPr>
        <p:grpSpPr>
          <a:xfrm>
            <a:off x="179512" y="188640"/>
            <a:ext cx="3456896" cy="1551664"/>
            <a:chOff x="5508104" y="620689"/>
            <a:chExt cx="3456896" cy="1551664"/>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8" name="TextBox 17"/>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1535512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0"/>
            <a:ext cx="9144000" cy="1490378"/>
          </a:xfrm>
          <a:solidFill>
            <a:schemeClr val="tx1"/>
          </a:solidFill>
        </p:spPr>
        <p:txBody>
          <a:bodyPr/>
          <a:lstStyle/>
          <a:p>
            <a:r>
              <a:rPr kumimoji="0" lang="ar-JO"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كنيسة القيامة المقدسة</a:t>
            </a:r>
            <a:br>
              <a:rPr kumimoji="0" lang="ar-JO"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(القباب المزخرفة اليوم)</a:t>
            </a:r>
            <a:endParaRPr lang="en-US" dirty="0"/>
          </a:p>
        </p:txBody>
      </p:sp>
      <p:pic>
        <p:nvPicPr>
          <p:cNvPr id="3074" name="Picture 2" descr="Picture background">
            <a:extLst>
              <a:ext uri="{FF2B5EF4-FFF2-40B4-BE49-F238E27FC236}">
                <a16:creationId xmlns:a16="http://schemas.microsoft.com/office/drawing/2014/main" id="{0C7C1286-57F0-DD6D-A63F-D4BE54842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0378"/>
            <a:ext cx="9144000" cy="59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820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9640781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751515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39" name="Rectangle 2"/>
          <p:cNvSpPr txBox="1">
            <a:spLocks noGrp="1"/>
          </p:cNvSpPr>
          <p:nvPr>
            <p:ph type="title"/>
          </p:nvPr>
        </p:nvSpPr>
        <p:spPr>
          <a:xfrm>
            <a:off x="457200" y="274637"/>
            <a:ext cx="3505200" cy="4373564"/>
          </a:xfrm>
          <a:prstGeom prst="rect">
            <a:avLst/>
          </a:prstGeom>
        </p:spPr>
        <p:txBody>
          <a:bodyPr/>
          <a:lstStyle>
            <a:lvl1pPr>
              <a:defRPr>
                <a:latin typeface="+mn-lt"/>
                <a:ea typeface="+mn-ea"/>
                <a:cs typeface="+mn-cs"/>
                <a:sym typeface="Arial"/>
              </a:defRPr>
            </a:lvl1pPr>
          </a:lstStyle>
          <a:p>
            <a:r>
              <a:rPr lang="ar-JO" dirty="0">
                <a:latin typeface="Arial" panose="020B0604020202020204" pitchFamily="34" charset="0"/>
                <a:cs typeface="Arial" panose="020B0604020202020204" pitchFamily="34" charset="0"/>
              </a:rPr>
              <a:t>قبّة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تتفوّق</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على             القبّة</a:t>
            </a:r>
            <a:endParaRPr dirty="0">
              <a:latin typeface="Arial" panose="020B0604020202020204" pitchFamily="34" charset="0"/>
              <a:cs typeface="Arial" panose="020B0604020202020204" pitchFamily="34" charset="0"/>
            </a:endParaRPr>
          </a:p>
        </p:txBody>
      </p:sp>
      <p:pic>
        <p:nvPicPr>
          <p:cNvPr id="3340" name="Picture 3" descr="Picture 3"/>
          <p:cNvPicPr>
            <a:picLocks noChangeAspect="1"/>
          </p:cNvPicPr>
          <p:nvPr/>
        </p:nvPicPr>
        <p:blipFill>
          <a:blip r:embed="rId4"/>
          <a:stretch>
            <a:fillRect/>
          </a:stretch>
        </p:blipFill>
        <p:spPr>
          <a:xfrm>
            <a:off x="4756150" y="0"/>
            <a:ext cx="4387850" cy="6858000"/>
          </a:xfrm>
          <a:prstGeom prst="rect">
            <a:avLst/>
          </a:prstGeom>
          <a:ln w="12700">
            <a:miter lim="400000"/>
          </a:ln>
        </p:spPr>
      </p:pic>
    </p:spTree>
  </p:cSld>
  <p:clrMapOvr>
    <a:overrideClrMapping bg1="dk2" tx1="lt1" bg2="dk1"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cs typeface="Arial" panose="020B0604020202020204" pitchFamily="34" charset="0"/>
            </a:endParaRPr>
          </a:p>
        </p:txBody>
      </p:sp>
      <p:pic>
        <p:nvPicPr>
          <p:cNvPr id="241667" name="Picture 5"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Arial" panose="020B0604020202020204" pitchFamily="34" charset="0"/>
              </a:rPr>
              <a:t>2. قيامة المسيح تقابل </a:t>
            </a:r>
            <a:r>
              <a:rPr lang="ar-JO" sz="4800">
                <a:solidFill>
                  <a:srgbClr val="FFFF00"/>
                </a:solidFill>
                <a:ea typeface="ＭＳ Ｐゴシック" charset="0"/>
                <a:cs typeface="Arial" panose="020B0604020202020204" pitchFamily="34" charset="0"/>
              </a:rPr>
              <a:t>حاجتك</a:t>
            </a:r>
            <a:r>
              <a:rPr lang="ar-JO" sz="4800">
                <a:solidFill>
                  <a:schemeClr val="bg1"/>
                </a:solidFill>
                <a:ea typeface="ＭＳ Ｐゴシック" charset="0"/>
                <a:cs typeface="Arial" panose="020B0604020202020204" pitchFamily="34" charset="0"/>
              </a:rPr>
              <a:t> </a:t>
            </a:r>
            <a:br>
              <a:rPr lang="ar-JO" sz="4800">
                <a:solidFill>
                  <a:schemeClr val="bg1"/>
                </a:solidFill>
                <a:ea typeface="ＭＳ Ｐゴシック" charset="0"/>
                <a:cs typeface="Arial" panose="020B0604020202020204" pitchFamily="34" charset="0"/>
              </a:rPr>
            </a:br>
            <a:r>
              <a:rPr lang="ar-JO" sz="4800">
                <a:solidFill>
                  <a:schemeClr val="bg1"/>
                </a:solidFill>
                <a:ea typeface="ＭＳ Ｐゴシック" charset="0"/>
                <a:cs typeface="Arial" panose="020B0604020202020204" pitchFamily="34" charset="0"/>
              </a:rPr>
              <a:t>   (يوحنا 20: 10-29)</a:t>
            </a:r>
            <a:endParaRPr lang="en-US" dirty="0">
              <a:ea typeface="ＭＳ Ｐゴシック" charset="0"/>
              <a:cs typeface="Arial" panose="020B0604020202020204" pitchFamily="34"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defTabSz="914400" rtl="1" fontAlgn="base">
              <a:spcBef>
                <a:spcPct val="0"/>
              </a:spcBef>
              <a:spcAft>
                <a:spcPct val="0"/>
              </a:spcAft>
              <a:buFontTx/>
              <a:buChar char="•"/>
              <a:defRPr/>
            </a:pPr>
            <a:r>
              <a:rPr lang="ar-JO" sz="4400" b="1">
                <a:solidFill>
                  <a:srgbClr val="FFFFFF"/>
                </a:solidFill>
                <a:latin typeface="Arial" panose="020B0604020202020204" pitchFamily="34" charset="0"/>
                <a:cs typeface="Arial" panose="020B0604020202020204" pitchFamily="34" charset="0"/>
              </a:rPr>
              <a:t>تعزي مريم </a:t>
            </a:r>
            <a:r>
              <a:rPr lang="ar-JO" sz="4400" b="1">
                <a:solidFill>
                  <a:srgbClr val="FFFF00"/>
                </a:solidFill>
                <a:latin typeface="Arial" panose="020B0604020202020204" pitchFamily="34" charset="0"/>
                <a:cs typeface="Arial" panose="020B0604020202020204" pitchFamily="34" charset="0"/>
              </a:rPr>
              <a:t>اليائسة</a:t>
            </a:r>
            <a:r>
              <a:rPr lang="ar-JO" sz="4400" b="1">
                <a:solidFill>
                  <a:srgbClr val="FFFFFF"/>
                </a:solidFill>
                <a:latin typeface="Arial" panose="020B0604020202020204" pitchFamily="34" charset="0"/>
                <a:cs typeface="Arial" panose="020B0604020202020204" pitchFamily="34" charset="0"/>
              </a:rPr>
              <a:t> (10-18)</a:t>
            </a:r>
            <a:endParaRPr lang="en-US" sz="4400" b="1" dirty="0">
              <a:solidFill>
                <a:srgbClr val="000000"/>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defTabSz="914400" rtl="1" fontAlgn="base">
              <a:spcBef>
                <a:spcPct val="0"/>
              </a:spcBef>
              <a:spcAft>
                <a:spcPct val="0"/>
              </a:spcAft>
              <a:buFontTx/>
              <a:buChar char="•"/>
              <a:defRPr/>
            </a:pPr>
            <a:r>
              <a:rPr lang="ar-JO" sz="4400" b="1">
                <a:solidFill>
                  <a:srgbClr val="FFFFFF"/>
                </a:solidFill>
                <a:latin typeface="Arial" panose="020B0604020202020204" pitchFamily="34" charset="0"/>
                <a:cs typeface="Arial" panose="020B0604020202020204" pitchFamily="34" charset="0"/>
              </a:rPr>
              <a:t>تشجع التلاميذ </a:t>
            </a:r>
            <a:r>
              <a:rPr lang="ar-JO" sz="4400" b="1">
                <a:solidFill>
                  <a:srgbClr val="FFFF00"/>
                </a:solidFill>
                <a:latin typeface="Arial" panose="020B0604020202020204" pitchFamily="34" charset="0"/>
                <a:cs typeface="Arial" panose="020B0604020202020204" pitchFamily="34" charset="0"/>
              </a:rPr>
              <a:t>المحبطين</a:t>
            </a:r>
            <a:r>
              <a:rPr lang="ar-JO" sz="4400" b="1">
                <a:solidFill>
                  <a:srgbClr val="FFFFFF"/>
                </a:solidFill>
                <a:latin typeface="Arial" panose="020B0604020202020204" pitchFamily="34" charset="0"/>
                <a:cs typeface="Arial" panose="020B0604020202020204" pitchFamily="34" charset="0"/>
              </a:rPr>
              <a:t> (19-23)</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3923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ar-JO" b="1">
                <a:latin typeface="Arial" panose="020B0604020202020204" pitchFamily="34" charset="0"/>
                <a:cs typeface="Arial" panose="020B0604020202020204" pitchFamily="34" charset="0"/>
              </a:rPr>
              <a:t>ما الذي يتطلبه الأمر لتغيير بطرس اليائس؟</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127751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ar-JO" sz="51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يسأل بطرس</a:t>
            </a:r>
            <a:endParaRPr kumimoji="0" lang="en-US" sz="51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90668"/>
            <a:ext cx="5284995" cy="676967"/>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21: 15-25</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4481902"/>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79512" y="188640"/>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3979172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E8568-BC9A-4AE5-8F05-BD404DBF56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a:solidFill>
                  <a:srgbClr val="FFFFFF"/>
                </a:solidFill>
                <a:effectLst>
                  <a:glow rad="228600">
                    <a:srgbClr val="000000"/>
                  </a:glow>
                </a:effectLst>
                <a:latin typeface="Arial" panose="020B0604020202020204" pitchFamily="34" charset="0"/>
                <a:cs typeface="Arial" panose="020B0604020202020204" pitchFamily="34" charset="0"/>
              </a:rPr>
              <a:t>أ. تحضير النساء</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184</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 مرقس 16: 1</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باكراً</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بعد السبت في صباح الأحد ذهبت مريم المجدلية، مريم أم يعقوب، وسالومي غلى القبر حاملات الطيوب ليظهروا التزامهم نحو المسيح بمسح جسده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6151956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3894289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ar-JO" sz="6600">
                <a:solidFill>
                  <a:schemeClr val="bg1"/>
                </a:solidFill>
                <a:cs typeface="Arial" panose="020B0604020202020204" pitchFamily="34" charset="0"/>
              </a:rPr>
              <a:t>كيف </a:t>
            </a:r>
            <a:r>
              <a:rPr lang="ar-JO" sz="6600">
                <a:solidFill>
                  <a:srgbClr val="FFFF00"/>
                </a:solidFill>
                <a:cs typeface="Arial" panose="020B0604020202020204" pitchFamily="34" charset="0"/>
              </a:rPr>
              <a:t>يستردنا</a:t>
            </a:r>
            <a:r>
              <a:rPr lang="ar-JO" sz="6600">
                <a:solidFill>
                  <a:schemeClr val="bg1"/>
                </a:solidFill>
                <a:cs typeface="Arial" panose="020B0604020202020204" pitchFamily="34" charset="0"/>
              </a:rPr>
              <a:t> يسوع بعد أن أفسدنا الأشياء حقًا؟</a:t>
            </a:r>
            <a:endParaRPr lang="en-US" sz="6600" dirty="0">
              <a:solidFill>
                <a:schemeClr val="bg1"/>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8101338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ar-JO" sz="6600">
                <a:solidFill>
                  <a:srgbClr val="FFFFFF"/>
                </a:solidFill>
                <a:cs typeface="Arial" panose="020B0604020202020204" pitchFamily="34" charset="0"/>
              </a:rPr>
              <a:t>بطرس النادم</a:t>
            </a:r>
            <a:endParaRPr lang="en-US" sz="6600" dirty="0">
              <a:solidFill>
                <a:srgbClr val="FFFFFF"/>
              </a:solidFill>
              <a:cs typeface="Arial" panose="020B0604020202020204" pitchFamily="34" charset="0"/>
            </a:endParaRPr>
          </a:p>
        </p:txBody>
      </p:sp>
      <p:pic>
        <p:nvPicPr>
          <p:cNvPr id="144387" name="Picture 2" descr="Peter Regre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ar-JO" sz="6600">
                <a:solidFill>
                  <a:srgbClr val="FFFFFF"/>
                </a:solidFill>
                <a:cs typeface="Arial" panose="020B0604020202020204" pitchFamily="34" charset="0"/>
              </a:rPr>
              <a:t>مخلص قائم</a:t>
            </a:r>
            <a:endParaRPr lang="en-US" sz="6600" dirty="0">
              <a:solidFill>
                <a:srgbClr val="FFFFFF"/>
              </a:solidFill>
              <a:cs typeface="Arial" panose="020B0604020202020204" pitchFamily="34" charset="0"/>
            </a:endParaRPr>
          </a:p>
        </p:txBody>
      </p:sp>
      <p:pic>
        <p:nvPicPr>
          <p:cNvPr id="145411" name="Picture 3" descr="John 20 TheRisenChris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ar-JO">
                <a:solidFill>
                  <a:srgbClr val="FFFFFF"/>
                </a:solidFill>
                <a:ea typeface="ＭＳ Ｐゴシック" charset="0"/>
                <a:cs typeface="Arial" panose="020B0604020202020204" pitchFamily="34" charset="0"/>
              </a:rPr>
              <a:t>بحر طبرية (يوحنا 21)</a:t>
            </a:r>
            <a:endParaRPr lang="en-US" dirty="0">
              <a:solidFill>
                <a:srgbClr val="FFFFFF"/>
              </a:solidFill>
              <a:ea typeface="ＭＳ Ｐゴシック" charset="0"/>
              <a:cs typeface="Arial" panose="020B0604020202020204" pitchFamily="34" charset="0"/>
            </a:endParaRPr>
          </a:p>
        </p:txBody>
      </p:sp>
      <p:pic>
        <p:nvPicPr>
          <p:cNvPr id="146435" name="Picture 3" descr="mapseagalil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Related image">
            <a:extLst>
              <a:ext uri="{FF2B5EF4-FFF2-40B4-BE49-F238E27FC236}">
                <a16:creationId xmlns:a16="http://schemas.microsoft.com/office/drawing/2014/main" id="{F474E829-12B4-D746-AFB5-9A182D60D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1618" name="Rectangle 3"/>
          <p:cNvSpPr>
            <a:spLocks noGrp="1" noChangeArrowheads="1"/>
          </p:cNvSpPr>
          <p:nvPr>
            <p:ph type="title" idx="4294967295"/>
          </p:nvPr>
        </p:nvSpPr>
        <p:spPr>
          <a:xfrm>
            <a:off x="0" y="332656"/>
            <a:ext cx="3563888" cy="2016224"/>
          </a:xfrm>
          <a:noFill/>
          <a:ln>
            <a:noFill/>
          </a:ln>
        </p:spPr>
        <p:txBody>
          <a:bodyPr vert="horz" wrap="square" lIns="91427" tIns="45714" rIns="91427" bIns="45714" numCol="1" anchor="ctr" anchorCtr="0" compatLnSpc="1">
            <a:prstTxWarp prst="textNoShape">
              <a:avLst/>
            </a:prstTxWarp>
          </a:bodyPr>
          <a:lstStyle/>
          <a:p>
            <a:pPr eaLnBrk="1" hangingPunct="1"/>
            <a:r>
              <a:rPr lang="ar-SA" sz="7200" dirty="0">
                <a:gradFill>
                  <a:gsLst>
                    <a:gs pos="0">
                      <a:srgbClr val="FF0000"/>
                    </a:gs>
                    <a:gs pos="100000">
                      <a:schemeClr val="tx1"/>
                    </a:gs>
                  </a:gsLst>
                  <a:lin ang="5400000" scaled="1"/>
                </a:gradFill>
                <a:ea typeface="ＭＳ Ｐゴシック" charset="0"/>
              </a:rPr>
              <a:t>الجندي</a:t>
            </a:r>
            <a:br>
              <a:rPr lang="ar-SA" sz="7200" dirty="0">
                <a:gradFill>
                  <a:gsLst>
                    <a:gs pos="0">
                      <a:srgbClr val="FF0000"/>
                    </a:gs>
                    <a:gs pos="100000">
                      <a:schemeClr val="tx1"/>
                    </a:gs>
                  </a:gsLst>
                  <a:lin ang="5400000" scaled="1"/>
                </a:gradFill>
                <a:ea typeface="ＭＳ Ｐゴシック" charset="0"/>
              </a:rPr>
            </a:br>
            <a:r>
              <a:rPr lang="ar-SA" sz="7200" dirty="0">
                <a:gradFill>
                  <a:gsLst>
                    <a:gs pos="0">
                      <a:srgbClr val="FF0000"/>
                    </a:gs>
                    <a:gs pos="100000">
                      <a:schemeClr val="tx1"/>
                    </a:gs>
                  </a:gsLst>
                  <a:lin ang="5400000" scaled="1"/>
                </a:gradFill>
                <a:ea typeface="ＭＳ Ｐゴシック" charset="0"/>
              </a:rPr>
              <a:t>الروماني</a:t>
            </a:r>
          </a:p>
        </p:txBody>
      </p:sp>
    </p:spTree>
  </p:cSld>
  <p:clrMapOvr>
    <a:masterClrMapping/>
  </p:clrMapOvr>
  <p:transition>
    <p:diamond/>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ar-JO" sz="6000" b="1">
                <a:solidFill>
                  <a:srgbClr val="FFFFFF"/>
                </a:solidFill>
                <a:latin typeface="Arial" panose="020B0604020202020204" pitchFamily="34" charset="0"/>
                <a:ea typeface="ＭＳ Ｐゴシック" charset="0"/>
                <a:cs typeface="Arial" panose="020B0604020202020204" pitchFamily="34" charset="0"/>
              </a:rPr>
              <a:t>تحركات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صيد معجزي</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إسترداد بطري</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موت يوحنا</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خاتمة</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rot="-803937">
            <a:off x="7608" y="415104"/>
            <a:ext cx="7185956" cy="1754326"/>
          </a:xfrm>
          <a:prstGeom prst="rect">
            <a:avLst/>
          </a:prstGeom>
          <a:solidFill>
            <a:srgbClr val="0000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طرق يستردنا بها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بعد الفشل</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rtl="1" eaLnBrk="1" hangingPunct="1">
              <a:defRPr/>
            </a:pPr>
            <a:br>
              <a:rPr lang="en-US" sz="6600" dirty="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1. اعترف بحاجتك للمسيح حتى عندما تشعر </a:t>
            </a:r>
            <a:r>
              <a:rPr lang="ar-JO" sz="6600">
                <a:solidFill>
                  <a:srgbClr val="FFFF00"/>
                </a:solidFill>
                <a:effectLst>
                  <a:glow rad="228600">
                    <a:schemeClr val="accent4">
                      <a:satMod val="175000"/>
                      <a:alpha val="40000"/>
                    </a:schemeClr>
                  </a:glow>
                </a:effectLst>
                <a:cs typeface="Arial" panose="020B0604020202020204" pitchFamily="34" charset="0"/>
              </a:rPr>
              <a:t>بالأهلية</a:t>
            </a:r>
            <a:r>
              <a:rPr lang="ar-JO" sz="6600">
                <a:solidFill>
                  <a:srgbClr val="FFFFFF"/>
                </a:solidFill>
                <a:effectLst>
                  <a:glow rad="228600">
                    <a:schemeClr val="accent4">
                      <a:satMod val="175000"/>
                      <a:alpha val="40000"/>
                    </a:schemeClr>
                  </a:glow>
                </a:effectLst>
                <a:cs typeface="Arial" panose="020B0604020202020204" pitchFamily="34" charset="0"/>
              </a:rPr>
              <a:t> (يوحنا 21: 1-14) </a:t>
            </a:r>
            <a:endParaRPr lang="en-US" sz="6600" dirty="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559692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ar-JO" altLang="ja-JP" dirty="0">
                <a:solidFill>
                  <a:srgbClr val="FFFFFF"/>
                </a:solidFill>
                <a:ea typeface="ＭＳ Ｐゴシック" charset="0"/>
                <a:cs typeface="Arial" panose="020B0604020202020204" pitchFamily="34" charset="0"/>
              </a:rPr>
              <a:t>هل أمسكتم شيئاً؟</a:t>
            </a:r>
            <a:endParaRPr lang="en-US" dirty="0">
              <a:solidFill>
                <a:schemeClr val="bg1"/>
              </a:solidFill>
              <a:ea typeface="ＭＳ Ｐゴシック" charset="0"/>
              <a:cs typeface="Arial" panose="020B0604020202020204" pitchFamily="34" charset="0"/>
            </a:endParaRPr>
          </a:p>
        </p:txBody>
      </p:sp>
      <p:pic>
        <p:nvPicPr>
          <p:cNvPr id="151555"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ar-JO" altLang="ja-JP" dirty="0">
                <a:solidFill>
                  <a:srgbClr val="FFFFFF"/>
                </a:solidFill>
                <a:ea typeface="ＭＳ Ｐゴシック" charset="0"/>
                <a:cs typeface="Arial" panose="020B0604020202020204" pitchFamily="34" charset="0"/>
              </a:rPr>
              <a:t>لا</a:t>
            </a:r>
            <a:br>
              <a:rPr lang="en-US" altLang="ja-JP" dirty="0">
                <a:solidFill>
                  <a:srgbClr val="FFFFFF"/>
                </a:solidFill>
                <a:ea typeface="ＭＳ Ｐゴシック" charset="0"/>
                <a:cs typeface="Arial" panose="020B0604020202020204" pitchFamily="34" charset="0"/>
              </a:rPr>
            </a:br>
            <a:br>
              <a:rPr lang="en-US"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ألقوا شباككم للجانب الأيمن</a:t>
            </a:r>
            <a:br>
              <a:rPr lang="ar-JO" altLang="ja-JP" dirty="0">
                <a:solidFill>
                  <a:srgbClr val="FFFFFF"/>
                </a:solidFill>
                <a:ea typeface="ＭＳ Ｐゴシック" charset="0"/>
                <a:cs typeface="Arial" panose="020B0604020202020204" pitchFamily="34" charset="0"/>
              </a:rPr>
            </a:br>
            <a:br>
              <a:rPr lang="en-US"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قف</a:t>
            </a:r>
            <a:endParaRPr lang="en-US" dirty="0">
              <a:solidFill>
                <a:schemeClr val="bg1"/>
              </a:solidFill>
              <a:ea typeface="ＭＳ Ｐゴシック" charset="0"/>
              <a:cs typeface="Arial" panose="020B0604020202020204" pitchFamily="34" charset="0"/>
            </a:endParaRPr>
          </a:p>
        </p:txBody>
      </p:sp>
      <p:pic>
        <p:nvPicPr>
          <p:cNvPr id="153603" name="Picture 3" descr="seigneur_d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ar-JO" dirty="0">
                <a:solidFill>
                  <a:srgbClr val="FFFFFF"/>
                </a:solidFill>
                <a:ea typeface="ＭＳ Ｐゴシック" charset="0"/>
                <a:cs typeface="Arial" panose="020B0604020202020204" pitchFamily="34" charset="0"/>
              </a:rPr>
              <a:t>يوحنا: إنه الرب</a:t>
            </a:r>
            <a:br>
              <a:rPr lang="ar-JO" dirty="0">
                <a:solidFill>
                  <a:srgbClr val="FFFFFF"/>
                </a:solidFill>
                <a:ea typeface="ＭＳ Ｐゴシック" charset="0"/>
                <a:cs typeface="Arial" panose="020B0604020202020204" pitchFamily="34" charset="0"/>
              </a:rPr>
            </a:br>
            <a:br>
              <a:rPr lang="en-US"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بطرس</a:t>
            </a:r>
            <a:br>
              <a:rPr lang="ar-JO" altLang="ja-JP" dirty="0">
                <a:solidFill>
                  <a:srgbClr val="FFFFFF"/>
                </a:solidFill>
                <a:ea typeface="ＭＳ Ｐゴシック" charset="0"/>
                <a:cs typeface="Arial" panose="020B0604020202020204" pitchFamily="34" charset="0"/>
              </a:rPr>
            </a:br>
            <a:r>
              <a:rPr lang="ar-JO" altLang="ja-JP" dirty="0">
                <a:solidFill>
                  <a:srgbClr val="FFFFFF"/>
                </a:solidFill>
                <a:ea typeface="ＭＳ Ｐゴシック" charset="0"/>
                <a:cs typeface="Arial" panose="020B0604020202020204" pitchFamily="34" charset="0"/>
              </a:rPr>
              <a:t>يقفز</a:t>
            </a:r>
            <a:endParaRPr lang="en-US" dirty="0">
              <a:solidFill>
                <a:schemeClr val="bg1"/>
              </a:solidFill>
              <a:ea typeface="ＭＳ Ｐゴシック" charset="0"/>
              <a:cs typeface="Arial" panose="020B0604020202020204" pitchFamily="34" charset="0"/>
            </a:endParaRPr>
          </a:p>
        </p:txBody>
      </p:sp>
      <p:pic>
        <p:nvPicPr>
          <p:cNvPr id="155651" name="Picture 3" descr="seigneur_d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ar-JO">
                <a:solidFill>
                  <a:srgbClr val="FFFFFF"/>
                </a:solidFill>
                <a:ea typeface="ＭＳ Ｐゴシック" charset="0"/>
                <a:cs typeface="Arial" panose="020B0604020202020204" pitchFamily="34" charset="0"/>
              </a:rPr>
              <a:t>ما الفكرة في هذه المعجزة؟</a:t>
            </a:r>
            <a:endParaRPr lang="en-US">
              <a:solidFill>
                <a:schemeClr val="bg1"/>
              </a:solidFill>
              <a:ea typeface="ＭＳ Ｐゴシック" charset="0"/>
              <a:cs typeface="Arial" panose="020B0604020202020204" pitchFamily="34" charset="0"/>
            </a:endParaRPr>
          </a:p>
        </p:txBody>
      </p:sp>
      <p:pic>
        <p:nvPicPr>
          <p:cNvPr id="157699" name="Picture 4" descr="le_seigneu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a:solidFill>
                  <a:schemeClr val="accent2"/>
                </a:solidFill>
                <a:cs typeface="Arial" panose="020B0604020202020204" pitchFamily="34" charset="0"/>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ar-JO">
                <a:solidFill>
                  <a:schemeClr val="accent2"/>
                </a:solidFill>
                <a:cs typeface="Arial" panose="020B0604020202020204" pitchFamily="34" charset="0"/>
              </a:rPr>
              <a:t>هل يلمح يوحنا إلى الرواية السابقة؟</a:t>
            </a:r>
            <a:endParaRPr lang="en-US">
              <a:solidFill>
                <a:schemeClr val="accent2"/>
              </a:solidFill>
              <a:cs typeface="Arial" panose="020B0604020202020204" pitchFamily="34" charset="0"/>
            </a:endParaRP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لوقا 5: 1-11</a:t>
            </a:r>
            <a:endParaRPr kumimoji="0" lang="en-US"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21: 1-14</a:t>
            </a:r>
            <a:endParaRPr kumimoji="0" lang="en-US"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الدعوة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استرداد المكانة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في القارب</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على الشاطئ</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a:solidFill>
                  <a:srgbClr val="FFFFFF"/>
                </a:solidFill>
                <a:latin typeface="Arial" panose="020B0604020202020204" pitchFamily="34" charset="0"/>
                <a:cs typeface="Arial" panose="020B0604020202020204" pitchFamily="34" charset="0"/>
              </a:rPr>
              <a:t>اتبعني</a:t>
            </a:r>
            <a:endParaRPr kumimoji="0" lang="en-US" sz="4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ارع خرافي</a:t>
            </a:r>
            <a:endParaRPr kumimoji="0" lang="en-US" sz="4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الكرازة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الرعاية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93392" name="Text Box 16"/>
          <p:cNvSpPr txBox="1">
            <a:spLocks noChangeArrowheads="1"/>
          </p:cNvSpPr>
          <p:nvPr/>
        </p:nvSpPr>
        <p:spPr bwMode="auto">
          <a:xfrm>
            <a:off x="0" y="5589588"/>
            <a:ext cx="9144000" cy="707886"/>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0" fontAlgn="base" hangingPunct="0">
              <a:spcBef>
                <a:spcPct val="0"/>
              </a:spcBef>
              <a:spcAft>
                <a:spcPct val="0"/>
              </a:spcAft>
              <a:defRPr/>
            </a:pPr>
            <a:r>
              <a:rPr lang="ar-JO" sz="4000" b="1" dirty="0">
                <a:latin typeface="Arial" panose="020B0604020202020204" pitchFamily="34" charset="0"/>
                <a:cs typeface="Arial" panose="020B0604020202020204" pitchFamily="34" charset="0"/>
              </a:rPr>
              <a:t>تكرار رسالة يسوع: أنت تريدني لتكون مؤهلاً حقًا</a:t>
            </a: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3251"/>
            <a:ext cx="9144000" cy="609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ar-JO" sz="4000" dirty="0">
                <a:solidFill>
                  <a:schemeClr val="bg1"/>
                </a:solidFill>
                <a:cs typeface="Arial" panose="020B0604020202020204" pitchFamily="34" charset="0"/>
              </a:rPr>
              <a:t>هل تعترف أنك بحاجة إلى المسيح </a:t>
            </a:r>
            <a:br>
              <a:rPr lang="ar-JO" sz="4000" dirty="0">
                <a:solidFill>
                  <a:schemeClr val="bg1"/>
                </a:solidFill>
                <a:cs typeface="Arial" panose="020B0604020202020204" pitchFamily="34" charset="0"/>
              </a:rPr>
            </a:br>
            <a:r>
              <a:rPr lang="ar-JO" sz="4000" dirty="0">
                <a:solidFill>
                  <a:schemeClr val="tx1"/>
                </a:solidFill>
                <a:effectLst>
                  <a:glow rad="268158">
                    <a:srgbClr val="E4D1D2"/>
                  </a:glow>
                </a:effectLst>
                <a:cs typeface="Arial" panose="020B0604020202020204" pitchFamily="34" charset="0"/>
              </a:rPr>
              <a:t>حتى في مجال اختصاصك؟</a:t>
            </a:r>
            <a:endParaRPr lang="en-US" sz="4000" dirty="0">
              <a:solidFill>
                <a:schemeClr val="tx1"/>
              </a:solidFill>
              <a:effectLst>
                <a:glow rad="268158">
                  <a:srgbClr val="E4D1D2"/>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0725863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br>
              <a:rPr lang="en-US" altLang="ja-JP">
                <a:solidFill>
                  <a:srgbClr val="FFFFFF"/>
                </a:solidFill>
                <a:ea typeface="ＭＳ Ｐゴシック" charset="0"/>
                <a:cs typeface="Arial" panose="020B0604020202020204" pitchFamily="34" charset="0"/>
              </a:rPr>
            </a:br>
            <a:r>
              <a:rPr lang="ar-JO" altLang="ja-JP">
                <a:solidFill>
                  <a:srgbClr val="FFFFFF"/>
                </a:solidFill>
                <a:ea typeface="ＭＳ Ｐゴシック" charset="0"/>
                <a:cs typeface="Arial" panose="020B0604020202020204" pitchFamily="34" charset="0"/>
              </a:rPr>
              <a:t>هل </a:t>
            </a:r>
            <a:r>
              <a:rPr lang="ar-JO" altLang="ja-JP">
                <a:solidFill>
                  <a:srgbClr val="FFFF00"/>
                </a:solidFill>
                <a:ea typeface="ＭＳ Ｐゴシック" charset="0"/>
                <a:cs typeface="Arial" panose="020B0604020202020204" pitchFamily="34" charset="0"/>
              </a:rPr>
              <a:t>بعتم</a:t>
            </a:r>
            <a:r>
              <a:rPr lang="ar-JO" altLang="ja-JP">
                <a:solidFill>
                  <a:srgbClr val="FFFFFF"/>
                </a:solidFill>
                <a:ea typeface="ＭＳ Ｐゴシック" charset="0"/>
                <a:cs typeface="Arial" panose="020B0604020202020204" pitchFamily="34" charset="0"/>
              </a:rPr>
              <a:t> شيئاً؟</a:t>
            </a:r>
            <a:br>
              <a:rPr lang="en-US" altLang="ja-JP">
                <a:solidFill>
                  <a:srgbClr val="FFFFFF"/>
                </a:solidFill>
                <a:ea typeface="ＭＳ Ｐゴシック" charset="0"/>
                <a:cs typeface="Arial" panose="020B0604020202020204" pitchFamily="34" charset="0"/>
              </a:rPr>
            </a:br>
            <a:br>
              <a:rPr lang="en-US" altLang="ja-JP">
                <a:solidFill>
                  <a:srgbClr val="FFFFFF"/>
                </a:solidFill>
                <a:ea typeface="ＭＳ Ｐゴシック" charset="0"/>
                <a:cs typeface="Arial" panose="020B0604020202020204" pitchFamily="34" charset="0"/>
              </a:rPr>
            </a:br>
            <a:r>
              <a:rPr lang="ar-JO" altLang="ja-JP">
                <a:solidFill>
                  <a:srgbClr val="FFFFFF"/>
                </a:solidFill>
                <a:ea typeface="ＭＳ Ｐゴシック" charset="0"/>
                <a:cs typeface="Arial" panose="020B0604020202020204" pitchFamily="34" charset="0"/>
              </a:rPr>
              <a:t>لا يا رب</a:t>
            </a:r>
            <a:endParaRPr lang="en-US">
              <a:solidFill>
                <a:schemeClr val="bg1"/>
              </a:solidFill>
              <a:ea typeface="ＭＳ Ｐゴシック" charset="0"/>
              <a:cs typeface="Arial" panose="020B0604020202020204" pitchFamily="34" charset="0"/>
            </a:endParaRPr>
          </a:p>
        </p:txBody>
      </p:sp>
      <p:pic>
        <p:nvPicPr>
          <p:cNvPr id="163843"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ar-JO" dirty="0">
                <a:solidFill>
                  <a:schemeClr val="bg1"/>
                </a:solidFill>
                <a:cs typeface="Arial" panose="020B0604020202020204" pitchFamily="34" charset="0"/>
              </a:rPr>
              <a:t>ما هو مجال اختصاص</a:t>
            </a:r>
            <a:r>
              <a:rPr lang="ar-JO" dirty="0">
                <a:solidFill>
                  <a:srgbClr val="FFFF00"/>
                </a:solidFill>
                <a:cs typeface="Arial" panose="020B0604020202020204" pitchFamily="34" charset="0"/>
              </a:rPr>
              <a:t>ك</a:t>
            </a:r>
            <a:r>
              <a:rPr lang="ar-JO" dirty="0">
                <a:solidFill>
                  <a:schemeClr val="bg1"/>
                </a:solidFill>
                <a:cs typeface="Arial" panose="020B0604020202020204" pitchFamily="34" charset="0"/>
              </a:rPr>
              <a:t>؟</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519499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4098" name="Picture 2" descr="Picture background">
            <a:extLst>
              <a:ext uri="{FF2B5EF4-FFF2-40B4-BE49-F238E27FC236}">
                <a16:creationId xmlns:a16="http://schemas.microsoft.com/office/drawing/2014/main" id="{870144C2-44CC-977B-061F-487B01502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077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rtl="1" eaLnBrk="1" hangingPunct="1">
              <a:defRPr/>
            </a:pPr>
            <a:br>
              <a:rPr lang="en-US" sz="6600" dirty="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1. اعترف بحاجتك للمسيح حتى عندما تشعر </a:t>
            </a:r>
            <a:r>
              <a:rPr lang="ar-JO" sz="6600">
                <a:solidFill>
                  <a:srgbClr val="FFFF00"/>
                </a:solidFill>
                <a:effectLst>
                  <a:glow rad="228600">
                    <a:schemeClr val="accent4">
                      <a:satMod val="175000"/>
                      <a:alpha val="40000"/>
                    </a:schemeClr>
                  </a:glow>
                </a:effectLst>
                <a:cs typeface="Arial" panose="020B0604020202020204" pitchFamily="34" charset="0"/>
              </a:rPr>
              <a:t>بالأهلية</a:t>
            </a:r>
            <a:r>
              <a:rPr lang="ar-JO" sz="6600">
                <a:solidFill>
                  <a:srgbClr val="FFFFFF"/>
                </a:solidFill>
                <a:effectLst>
                  <a:glow rad="228600">
                    <a:schemeClr val="accent4">
                      <a:satMod val="175000"/>
                      <a:alpha val="40000"/>
                    </a:schemeClr>
                  </a:glow>
                </a:effectLst>
                <a:cs typeface="Arial" panose="020B0604020202020204" pitchFamily="34" charset="0"/>
              </a:rPr>
              <a:t> (يوحنا 21: 1-14) </a:t>
            </a:r>
            <a:endParaRPr lang="en-US" sz="6600" dirty="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18896113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2. أظهر محبتك للمسيح من خلال حب </a:t>
            </a:r>
            <a:r>
              <a:rPr lang="ar-JO" sz="6600">
                <a:solidFill>
                  <a:srgbClr val="FFFF00"/>
                </a:solidFill>
                <a:effectLst>
                  <a:glow rad="228600">
                    <a:schemeClr val="accent4">
                      <a:satMod val="175000"/>
                      <a:alpha val="40000"/>
                    </a:schemeClr>
                  </a:glow>
                </a:effectLst>
                <a:cs typeface="Arial" panose="020B0604020202020204" pitchFamily="34" charset="0"/>
              </a:rPr>
              <a:t>البشر</a:t>
            </a:r>
            <a:r>
              <a:rPr lang="ar-JO" sz="6600">
                <a:solidFill>
                  <a:srgbClr val="FFFFFF"/>
                </a:solidFill>
                <a:effectLst>
                  <a:glow rad="228600">
                    <a:schemeClr val="accent4">
                      <a:satMod val="175000"/>
                      <a:alpha val="40000"/>
                    </a:schemeClr>
                  </a:glow>
                </a:effectLst>
                <a:cs typeface="Arial" panose="020B0604020202020204" pitchFamily="34" charset="0"/>
              </a:rPr>
              <a:t> </a:t>
            </a:r>
            <a:br>
              <a:rPr lang="ar-JO"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(يوحنا 21: 15-17)</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7358562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5486400" y="602456"/>
            <a:ext cx="3657600" cy="5791200"/>
          </a:xfrm>
          <a:effectLst/>
        </p:spPr>
        <p:txBody>
          <a:bodyPr/>
          <a:lstStyle/>
          <a:p>
            <a:pPr algn="ctr" eaLnBrk="1" hangingPunct="1"/>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أتحبني</a:t>
            </a:r>
            <a:b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br>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أكثر</a:t>
            </a:r>
            <a:b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br>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من </a:t>
            </a:r>
            <a:b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br>
            <a:r>
              <a:rPr lang="ar-JO" altLang="ja-JP" sz="7200">
                <a:solidFill>
                  <a:schemeClr val="tx1"/>
                </a:solidFill>
                <a:effectLst>
                  <a:glow rad="228600">
                    <a:schemeClr val="bg1">
                      <a:lumMod val="95000"/>
                      <a:lumOff val="5000"/>
                      <a:alpha val="82000"/>
                    </a:schemeClr>
                  </a:glow>
                </a:effectLst>
                <a:ea typeface="ＭＳ Ｐゴシック" charset="0"/>
                <a:cs typeface="Arial" panose="020B0604020202020204" pitchFamily="34" charset="0"/>
              </a:rPr>
              <a:t>هؤلاء؟</a:t>
            </a:r>
            <a:endParaRPr lang="en-US" sz="11700">
              <a:solidFill>
                <a:schemeClr val="bg1"/>
              </a:solidFill>
              <a:effectLst>
                <a:glow rad="228600">
                  <a:schemeClr val="bg1">
                    <a:lumMod val="95000"/>
                    <a:lumOff val="5000"/>
                    <a:alpha val="82000"/>
                  </a:schemeClr>
                </a:glow>
              </a:effectLst>
              <a:ea typeface="ＭＳ Ｐゴシック" charset="0"/>
              <a:cs typeface="Arial" panose="020B0604020202020204" pitchFamily="34"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rPr>
              <a:t>ما المقصود بهؤلاء؟</a:t>
            </a:r>
            <a:endParaRPr kumimoji="0" lang="en-US" sz="6600" b="1" u="sng" strike="noStrike" kern="1200" cap="none" spc="0" normalizeH="0" baseline="0" noProof="0">
              <a:ln>
                <a:noFill/>
              </a:ln>
              <a:solidFill>
                <a:srgbClr val="000000"/>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p:txBody>
      </p:sp>
      <p:sp>
        <p:nvSpPr>
          <p:cNvPr id="1751044" name="Rectangle 4"/>
          <p:cNvSpPr>
            <a:spLocks noChangeArrowheads="1"/>
          </p:cNvSpPr>
          <p:nvPr/>
        </p:nvSpPr>
        <p:spPr bwMode="auto">
          <a:xfrm>
            <a:off x="0" y="1196975"/>
            <a:ext cx="5786438" cy="5105400"/>
          </a:xfrm>
          <a:prstGeom prst="rect">
            <a:avLst/>
          </a:prstGeom>
          <a:noFill/>
          <a:ln>
            <a:noFill/>
          </a:ln>
          <a:effectLst/>
        </p:spPr>
        <p:txBody>
          <a:bodyPr lIns="92075" tIns="46038" rIns="92075" bIns="46038"/>
          <a:lstStyle/>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 أكثر من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حبك للصيد؟</a:t>
            </a: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 أكثر من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حبك لهرلاء التلاميذ؟</a:t>
            </a: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 أكثر مما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يحبني بقية التلاميذ؟</a:t>
            </a:r>
            <a:r>
              <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ar-JO" sz="4800" b="1">
                <a:latin typeface="Arial" panose="020B0604020202020204" pitchFamily="34" charset="0"/>
                <a:ea typeface="ＭＳ Ｐゴシック" charset="0"/>
                <a:cs typeface="Arial" panose="020B0604020202020204" pitchFamily="34" charset="0"/>
              </a:rPr>
              <a:t>ثلاثة أسئلة</a:t>
            </a:r>
            <a:endParaRPr lang="en-US" b="1">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6346" y="2209800"/>
            <a:ext cx="4927600" cy="584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غير مشروطة؟</a:t>
            </a:r>
            <a:endParaRPr lang="en-US">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5" y="22098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6346" y="3124200"/>
            <a:ext cx="49276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غير مشروطة؟</a:t>
            </a:r>
            <a:endParaRPr lang="en-US">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5" y="31242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أحبك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6346" y="4038600"/>
            <a:ext cx="49276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المصلحة؟</a:t>
            </a:r>
            <a:endParaRPr lang="en-US">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5" y="40386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أحبك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ar-JO" sz="4800" b="1">
                <a:latin typeface="Arial" panose="020B0604020202020204" pitchFamily="34" charset="0"/>
                <a:ea typeface="ＭＳ Ｐゴシック" charset="0"/>
                <a:cs typeface="Arial" panose="020B0604020202020204" pitchFamily="34" charset="0"/>
              </a:rPr>
              <a:t>ثلاثة استردادات</a:t>
            </a:r>
            <a:endParaRPr lang="en-US">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48768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غير مشروطة؟</a:t>
            </a:r>
            <a:endParaRPr lang="en-US"/>
          </a:p>
        </p:txBody>
      </p:sp>
      <p:sp>
        <p:nvSpPr>
          <p:cNvPr id="1748996" name="Text Box 4"/>
          <p:cNvSpPr txBox="1">
            <a:spLocks noChangeArrowheads="1"/>
          </p:cNvSpPr>
          <p:nvPr/>
        </p:nvSpPr>
        <p:spPr bwMode="auto">
          <a:xfrm>
            <a:off x="4419600" y="2209800"/>
            <a:ext cx="45720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algn="ctr"/>
            <a:r>
              <a:rPr lang="ar-JO"/>
              <a:t>ارع خرافي</a:t>
            </a:r>
            <a:endParaRPr lang="en-US"/>
          </a:p>
        </p:txBody>
      </p:sp>
      <p:sp>
        <p:nvSpPr>
          <p:cNvPr id="1748997" name="Text Box 5"/>
          <p:cNvSpPr txBox="1">
            <a:spLocks noChangeArrowheads="1"/>
          </p:cNvSpPr>
          <p:nvPr/>
        </p:nvSpPr>
        <p:spPr bwMode="auto">
          <a:xfrm>
            <a:off x="0" y="3124200"/>
            <a:ext cx="48768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غير مشروطة؟</a:t>
            </a:r>
            <a:endParaRPr lang="en-US"/>
          </a:p>
        </p:txBody>
      </p:sp>
      <p:sp>
        <p:nvSpPr>
          <p:cNvPr id="1748998" name="Text Box 6"/>
          <p:cNvSpPr txBox="1">
            <a:spLocks noChangeArrowheads="1"/>
          </p:cNvSpPr>
          <p:nvPr/>
        </p:nvSpPr>
        <p:spPr bwMode="auto">
          <a:xfrm>
            <a:off x="4419600" y="3124200"/>
            <a:ext cx="45720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ارع غنمي</a:t>
            </a:r>
            <a:endParaRPr lang="en-US"/>
          </a:p>
        </p:txBody>
      </p:sp>
      <p:sp>
        <p:nvSpPr>
          <p:cNvPr id="1748999" name="Text Box 7"/>
          <p:cNvSpPr txBox="1">
            <a:spLocks noChangeArrowheads="1"/>
          </p:cNvSpPr>
          <p:nvPr/>
        </p:nvSpPr>
        <p:spPr bwMode="auto">
          <a:xfrm>
            <a:off x="0" y="4038600"/>
            <a:ext cx="48768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المصلحة؟</a:t>
            </a:r>
            <a:endParaRPr lang="en-US"/>
          </a:p>
        </p:txBody>
      </p:sp>
      <p:sp>
        <p:nvSpPr>
          <p:cNvPr id="1749000" name="Text Box 8"/>
          <p:cNvSpPr txBox="1">
            <a:spLocks noChangeArrowheads="1"/>
          </p:cNvSpPr>
          <p:nvPr/>
        </p:nvSpPr>
        <p:spPr bwMode="auto">
          <a:xfrm>
            <a:off x="4419600" y="4038600"/>
            <a:ext cx="45720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ارع غنمي</a:t>
            </a:r>
            <a:endParaRPr lang="en-US"/>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ar-JO" sz="6600">
                <a:solidFill>
                  <a:srgbClr val="FFFFFF"/>
                </a:solidFill>
                <a:effectLst>
                  <a:glow rad="228600">
                    <a:schemeClr val="accent4">
                      <a:satMod val="175000"/>
                      <a:alpha val="40000"/>
                    </a:schemeClr>
                  </a:glow>
                </a:effectLst>
                <a:cs typeface="Arial" panose="020B0604020202020204" pitchFamily="34" charset="0"/>
              </a:rPr>
              <a:t>ارع خرافي</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8679083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ar-JO" dirty="0">
                <a:ea typeface="ＭＳ Ｐゴシック" charset="0"/>
                <a:cs typeface="Arial" panose="020B0604020202020204" pitchFamily="34" charset="0"/>
              </a:rPr>
              <a:t>مسؤولية</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التعليم</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3214884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ar-JO" sz="4800">
                <a:cs typeface="Arial" panose="020B0604020202020204" pitchFamily="34" charset="0"/>
              </a:rPr>
              <a:t>لا تطعم الأغنام الوجبات السريعة</a:t>
            </a:r>
            <a:endParaRPr lang="en-US" sz="4800">
              <a:ea typeface="ＭＳ Ｐゴシック" charset="0"/>
              <a:cs typeface="Arial" panose="020B0604020202020204" pitchFamily="34" charset="0"/>
            </a:endParaRPr>
          </a:p>
        </p:txBody>
      </p:sp>
    </p:spTree>
    <p:extLst>
      <p:ext uri="{BB962C8B-B14F-4D97-AF65-F5344CB8AC3E}">
        <p14:creationId xmlns:p14="http://schemas.microsoft.com/office/powerpoint/2010/main" val="179882739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ar-JO" sz="5400">
                <a:solidFill>
                  <a:schemeClr val="bg1"/>
                </a:solidFill>
                <a:ea typeface="ＭＳ Ｐゴシック" charset="0"/>
                <a:cs typeface="Arial" panose="020B0604020202020204" pitchFamily="34" charset="0"/>
              </a:rPr>
              <a:t>لا تستغل الأغنام</a:t>
            </a:r>
            <a:endParaRPr lang="en-US" sz="540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4813230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ar-JO" sz="6600">
                <a:solidFill>
                  <a:srgbClr val="FFFFFF"/>
                </a:solidFill>
                <a:cs typeface="Arial" panose="020B0604020202020204" pitchFamily="34" charset="0"/>
              </a:rPr>
              <a:t>ارع خرافي</a:t>
            </a:r>
            <a:endParaRPr lang="en-US" sz="6600">
              <a:solidFill>
                <a:srgbClr val="FFFFFF"/>
              </a:solidFill>
              <a:cs typeface="Arial" panose="020B0604020202020204" pitchFamily="34" charset="0"/>
            </a:endParaRPr>
          </a:p>
        </p:txBody>
      </p:sp>
      <p:pic>
        <p:nvPicPr>
          <p:cNvPr id="179203" name="Picture 2" descr="feed my shee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0" name="Picture 2" descr="Picture background">
            <a:extLst>
              <a:ext uri="{FF2B5EF4-FFF2-40B4-BE49-F238E27FC236}">
                <a16:creationId xmlns:a16="http://schemas.microsoft.com/office/drawing/2014/main" id="{35D548FE-C78A-700C-0A35-72DECD6B7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135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ar-JO" sz="4000">
                <a:solidFill>
                  <a:schemeClr val="bg1"/>
                </a:solidFill>
                <a:ea typeface="ＭＳ Ｐゴシック" charset="0"/>
                <a:cs typeface="Arial" panose="020B0604020202020204" pitchFamily="34" charset="0"/>
              </a:rPr>
              <a:t>كيف تخرج بطرس من نفقه</a:t>
            </a:r>
            <a:endParaRPr lang="en-US" sz="5400">
              <a:solidFill>
                <a:schemeClr val="bg1"/>
              </a:solidFill>
              <a:ea typeface="ＭＳ Ｐゴシック" charset="0"/>
              <a:cs typeface="Arial" panose="020B0604020202020204" pitchFamily="34" charset="0"/>
            </a:endParaRPr>
          </a:p>
        </p:txBody>
      </p:sp>
      <p:sp>
        <p:nvSpPr>
          <p:cNvPr id="1389571" name="Rectangle 3"/>
          <p:cNvSpPr>
            <a:spLocks noGrp="1" noChangeArrowheads="1"/>
          </p:cNvSpPr>
          <p:nvPr>
            <p:ph type="subTitle" idx="1"/>
          </p:nvPr>
        </p:nvSpPr>
        <p:spPr>
          <a:xfrm>
            <a:off x="685800" y="5029200"/>
            <a:ext cx="7666630" cy="1295400"/>
          </a:xfrm>
          <a:effectLst>
            <a:outerShdw blurRad="63500" dist="107763" dir="13500000" algn="ctr" rotWithShape="0">
              <a:schemeClr val="tx2">
                <a:alpha val="74998"/>
              </a:schemeClr>
            </a:outerShdw>
          </a:effectLst>
        </p:spPr>
        <p:txBody>
          <a:bodyPr/>
          <a:lstStyle/>
          <a:p>
            <a:pPr algn="r" eaLnBrk="1" hangingPunct="1"/>
            <a:r>
              <a:rPr lang="ar-JO" sz="3600">
                <a:solidFill>
                  <a:schemeClr val="bg1"/>
                </a:solidFill>
                <a:ea typeface="ＭＳ Ｐゴシック" charset="0"/>
                <a:cs typeface="Arial" panose="020B0604020202020204" pitchFamily="34" charset="0"/>
              </a:rPr>
              <a:t>الخطوة 1 : اعمل نفس المعجزة ثانية</a:t>
            </a:r>
          </a:p>
          <a:p>
            <a:pPr algn="r" eaLnBrk="1" hangingPunct="1"/>
            <a:r>
              <a:rPr lang="ar-JO" sz="3600">
                <a:solidFill>
                  <a:schemeClr val="bg1"/>
                </a:solidFill>
                <a:ea typeface="ＭＳ Ｐゴシック" charset="0"/>
                <a:cs typeface="Arial" panose="020B0604020202020204" pitchFamily="34" charset="0"/>
              </a:rPr>
              <a:t>الخطوة 2 : استرده ثلاث مرات</a:t>
            </a:r>
            <a:endParaRPr lang="en-US">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ar-JO" sz="4800" b="1">
                <a:latin typeface="Arial" panose="020B0604020202020204" pitchFamily="34" charset="0"/>
                <a:ea typeface="ＭＳ Ｐゴシック" charset="0"/>
                <a:cs typeface="Arial" panose="020B0604020202020204" pitchFamily="34" charset="0"/>
              </a:rPr>
              <a:t>هل تحب الآخرين محبة غير مشروطة؟</a:t>
            </a:r>
            <a:endParaRPr lang="en-US">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543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Arial" panose="020B0604020202020204" pitchFamily="34" charset="0"/>
                <a:cs typeface="Arial" panose="020B0604020202020204" pitchFamily="34"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4" y="22098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أحبهم محبة المصلحة</a:t>
            </a: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0" y="3124200"/>
            <a:ext cx="543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Arial" panose="020B0604020202020204" pitchFamily="34" charset="0"/>
                <a:cs typeface="Arial" panose="020B0604020202020204" pitchFamily="34"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4" y="31242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أحبهم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0" y="4038600"/>
            <a:ext cx="543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Arial" panose="020B0604020202020204" pitchFamily="34" charset="0"/>
                <a:cs typeface="Arial" panose="020B0604020202020204" pitchFamily="34"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4" y="40386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أحبهم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ar-JO" sz="4800">
                <a:cs typeface="Arial" panose="020B0604020202020204" pitchFamily="34" charset="0"/>
              </a:rPr>
              <a:t>محبة الآخرين هي محبة المسيح</a:t>
            </a:r>
            <a:endParaRPr lang="en-US" sz="4800">
              <a:cs typeface="Arial" panose="020B0604020202020204" pitchFamily="34" charset="0"/>
            </a:endParaRPr>
          </a:p>
        </p:txBody>
      </p:sp>
      <p:pic>
        <p:nvPicPr>
          <p:cNvPr id="186371" name="Picture 2" descr="chinese_downandouters_640_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التكلم</a:t>
                      </a:r>
                      <a:endParaRPr kumimoji="0" lang="en-US" sz="5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الخدمة</a:t>
                      </a:r>
                      <a:endParaRPr kumimoji="0" lang="en-US" sz="5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التعليم</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الإدارة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الكرازة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الإيمان</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الرعاية-التعليم</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العطاء</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التشجيع</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الخدمة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الرحمة</a:t>
                      </a:r>
                      <a:endParaRPr kumimoji="0" lang="en-US" sz="4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ar-JO" sz="4000">
                <a:solidFill>
                  <a:schemeClr val="bg1"/>
                </a:solidFill>
                <a:ea typeface="ＭＳ Ｐゴシック" charset="0"/>
              </a:rPr>
              <a:t>تصنيفات المواهب</a:t>
            </a:r>
            <a:br>
              <a:rPr lang="ar-JO" sz="4000">
                <a:solidFill>
                  <a:schemeClr val="bg1"/>
                </a:solidFill>
                <a:ea typeface="ＭＳ Ｐゴシック" charset="0"/>
              </a:rPr>
            </a:br>
            <a:r>
              <a:rPr lang="en-US" sz="3600">
                <a:solidFill>
                  <a:schemeClr val="bg1"/>
                </a:solidFill>
                <a:ea typeface="ＭＳ Ｐゴシック" charset="0"/>
              </a:rPr>
              <a:t>(</a:t>
            </a:r>
            <a:r>
              <a:rPr lang="ar-JO" sz="3600">
                <a:solidFill>
                  <a:schemeClr val="bg1"/>
                </a:solidFill>
                <a:ea typeface="ＭＳ Ｐゴシック" charset="0"/>
              </a:rPr>
              <a:t>1 بطرس 4: 11</a:t>
            </a:r>
            <a:r>
              <a:rPr lang="en-US" sz="3600">
                <a:solidFill>
                  <a:schemeClr val="bg1"/>
                </a:solidFill>
                <a:ea typeface="ＭＳ Ｐゴシック" charset="0"/>
              </a:rPr>
              <a:t>)</a:t>
            </a:r>
            <a:endParaRPr lang="en-US" sz="400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50060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251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ar-JO" altLang="ja-JP" sz="3200" dirty="0">
                <a:solidFill>
                  <a:schemeClr val="bg1"/>
                </a:solidFill>
                <a:ea typeface="ＭＳ Ｐゴシック" charset="0"/>
                <a:cs typeface="Arial" panose="020B0604020202020204" pitchFamily="34" charset="0"/>
              </a:rPr>
              <a:t>ولكن متى شخت فإنك تمد يدك وآخر يمنطقك ويحملك حيث لا تشاء</a:t>
            </a:r>
            <a:br>
              <a:rPr lang="ar-JO" altLang="ja-JP" sz="3200" dirty="0">
                <a:solidFill>
                  <a:schemeClr val="bg1"/>
                </a:solidFill>
                <a:ea typeface="ＭＳ Ｐゴシック" charset="0"/>
                <a:cs typeface="Arial" panose="020B0604020202020204" pitchFamily="34" charset="0"/>
              </a:rPr>
            </a:br>
            <a:r>
              <a:rPr lang="ar-JO" altLang="ja-JP" sz="3200" dirty="0">
                <a:solidFill>
                  <a:schemeClr val="bg1"/>
                </a:solidFill>
                <a:ea typeface="ＭＳ Ｐゴシック" charset="0"/>
                <a:cs typeface="Arial" panose="020B0604020202020204" pitchFamily="34" charset="0"/>
              </a:rPr>
              <a:t>(يو 21: 18)</a:t>
            </a:r>
            <a:endParaRPr lang="en-US" dirty="0">
              <a:ea typeface="ＭＳ Ｐゴシック" charset="0"/>
              <a:cs typeface="Arial" panose="020B0604020202020204" pitchFamily="34"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صلب بطرس</a:t>
            </a:r>
            <a:endParaRPr kumimoji="0" lang="en-US" sz="4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66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اتبعني</a:t>
            </a:r>
            <a:endParaRPr kumimoji="0" lang="en-US" sz="8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ar-JO" sz="3600" dirty="0">
                <a:solidFill>
                  <a:schemeClr val="bg1"/>
                </a:solidFill>
                <a:ea typeface="ＭＳ Ｐゴシック" charset="0"/>
              </a:rPr>
              <a:t>قال ليسوع يا رب وهذا ما له </a:t>
            </a:r>
            <a:br>
              <a:rPr lang="ar-JO" sz="3600" dirty="0">
                <a:solidFill>
                  <a:schemeClr val="bg1"/>
                </a:solidFill>
                <a:ea typeface="ＭＳ Ｐゴシック" charset="0"/>
              </a:rPr>
            </a:br>
            <a:r>
              <a:rPr lang="ar-JO" sz="3600" dirty="0">
                <a:solidFill>
                  <a:schemeClr val="bg1"/>
                </a:solidFill>
                <a:ea typeface="ＭＳ Ｐゴシック" charset="0"/>
              </a:rPr>
              <a:t>(يوحنا 21: 21)</a:t>
            </a:r>
            <a:endParaRPr lang="en-US" sz="3600" dirty="0">
              <a:solidFill>
                <a:schemeClr val="bg1"/>
              </a:solidFill>
              <a:ea typeface="ＭＳ Ｐゴシック" charset="0"/>
            </a:endParaRPr>
          </a:p>
        </p:txBody>
      </p:sp>
      <p:pic>
        <p:nvPicPr>
          <p:cNvPr id="194563"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ar-JO" sz="3600">
                <a:solidFill>
                  <a:schemeClr val="bg1"/>
                </a:solidFill>
                <a:ea typeface="ＭＳ Ｐゴシック" charset="0"/>
              </a:rPr>
              <a:t>قال له يسوع إن كنت أشاء أنه يبقى حتى أجيء </a:t>
            </a:r>
            <a:br>
              <a:rPr lang="ar-JO" sz="3600">
                <a:solidFill>
                  <a:schemeClr val="bg1"/>
                </a:solidFill>
                <a:ea typeface="ＭＳ Ｐゴシック" charset="0"/>
              </a:rPr>
            </a:br>
            <a:r>
              <a:rPr lang="ar-JO" sz="3600">
                <a:solidFill>
                  <a:schemeClr val="bg1"/>
                </a:solidFill>
                <a:ea typeface="ＭＳ Ｐゴシック" charset="0"/>
              </a:rPr>
              <a:t>فماذا لك </a:t>
            </a:r>
            <a:r>
              <a:rPr lang="ar-JO" sz="3600">
                <a:solidFill>
                  <a:srgbClr val="FFFF00"/>
                </a:solidFill>
                <a:ea typeface="ＭＳ Ｐゴシック" charset="0"/>
              </a:rPr>
              <a:t>اتبعني</a:t>
            </a:r>
            <a:r>
              <a:rPr lang="ar-JO" sz="3600">
                <a:solidFill>
                  <a:schemeClr val="bg1"/>
                </a:solidFill>
                <a:ea typeface="ＭＳ Ｐゴシック" charset="0"/>
              </a:rPr>
              <a:t> أنت (يوحنا 21: 22)</a:t>
            </a:r>
            <a:endParaRPr lang="en-US" sz="3600">
              <a:solidFill>
                <a:schemeClr val="bg1"/>
              </a:solidFill>
              <a:ea typeface="ＭＳ Ｐゴシック" charset="0"/>
            </a:endParaRPr>
          </a:p>
        </p:txBody>
      </p:sp>
      <p:pic>
        <p:nvPicPr>
          <p:cNvPr id="196611" name="Picture 1" descr="What about him? 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ar-JO">
                <a:solidFill>
                  <a:schemeClr val="bg1"/>
                </a:solidFill>
                <a:ea typeface="ＭＳ Ｐゴシック" charset="0"/>
              </a:rPr>
              <a:t>يأمر</a:t>
            </a:r>
            <a:r>
              <a:rPr lang="ar-JO">
                <a:solidFill>
                  <a:srgbClr val="FFFF00"/>
                </a:solidFill>
                <a:ea typeface="ＭＳ Ｐゴシック" charset="0"/>
              </a:rPr>
              <a:t>نا</a:t>
            </a:r>
            <a:r>
              <a:rPr lang="ar-JO">
                <a:solidFill>
                  <a:schemeClr val="bg1"/>
                </a:solidFill>
                <a:ea typeface="ＭＳ Ｐゴシック" charset="0"/>
              </a:rPr>
              <a:t> يسوع أيضاً  أن لا نسأل </a:t>
            </a:r>
            <a:br>
              <a:rPr lang="ar-JO">
                <a:solidFill>
                  <a:schemeClr val="bg1"/>
                </a:solidFill>
                <a:ea typeface="ＭＳ Ｐゴシック" charset="0"/>
              </a:rPr>
            </a:br>
            <a:r>
              <a:rPr lang="ar-JO">
                <a:solidFill>
                  <a:schemeClr val="bg1"/>
                </a:solidFill>
                <a:ea typeface="ＭＳ Ｐゴシック" charset="0"/>
              </a:rPr>
              <a:t>عن دعوته للآخرين</a:t>
            </a:r>
            <a:r>
              <a:rPr lang="en-US">
                <a:solidFill>
                  <a:schemeClr val="bg1"/>
                </a:solidFill>
                <a:ea typeface="ＭＳ Ｐゴシック" charset="0"/>
              </a:rPr>
              <a:t> </a:t>
            </a:r>
          </a:p>
        </p:txBody>
      </p:sp>
      <p:pic>
        <p:nvPicPr>
          <p:cNvPr id="198659"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ar-JO" sz="4800">
                <a:solidFill>
                  <a:srgbClr val="000090"/>
                </a:solidFill>
                <a:cs typeface="Arial" panose="020B0604020202020204" pitchFamily="34" charset="0"/>
              </a:rPr>
              <a:t>كيف يستردنا يسوع؟</a:t>
            </a:r>
            <a:endParaRPr lang="en-US" sz="4800">
              <a:solidFill>
                <a:srgbClr val="000090"/>
              </a:solidFill>
              <a:cs typeface="Arial" panose="020B0604020202020204" pitchFamily="34" charset="0"/>
            </a:endParaRPr>
          </a:p>
        </p:txBody>
      </p:sp>
    </p:spTree>
    <p:extLst>
      <p:ext uri="{BB962C8B-B14F-4D97-AF65-F5344CB8AC3E}">
        <p14:creationId xmlns:p14="http://schemas.microsoft.com/office/powerpoint/2010/main" val="17682592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br>
              <a:rPr lang="en-US" sz="5400">
                <a:solidFill>
                  <a:schemeClr val="bg1"/>
                </a:solidFill>
                <a:effectLst>
                  <a:glow rad="228600">
                    <a:schemeClr val="accent4">
                      <a:satMod val="175000"/>
                      <a:alpha val="40000"/>
                    </a:schemeClr>
                  </a:glow>
                </a:effectLst>
                <a:cs typeface="Arial" panose="020B0604020202020204" pitchFamily="34" charset="0"/>
              </a:rPr>
            </a:br>
            <a:r>
              <a:rPr lang="ar-JO" sz="5400">
                <a:solidFill>
                  <a:schemeClr val="bg1"/>
                </a:solidFill>
                <a:effectLst>
                  <a:glow rad="228600">
                    <a:schemeClr val="accent4">
                      <a:satMod val="175000"/>
                      <a:alpha val="40000"/>
                    </a:schemeClr>
                  </a:glow>
                </a:effectLst>
                <a:cs typeface="Arial" panose="020B0604020202020204" pitchFamily="34" charset="0"/>
              </a:rPr>
              <a:t>يستردنا يسوع إلى </a:t>
            </a:r>
            <a:r>
              <a:rPr lang="ar-JO" sz="5400">
                <a:solidFill>
                  <a:srgbClr val="FFFF00"/>
                </a:solidFill>
                <a:effectLst>
                  <a:glow rad="228600">
                    <a:schemeClr val="accent4">
                      <a:satMod val="175000"/>
                      <a:alpha val="40000"/>
                    </a:schemeClr>
                  </a:glow>
                </a:effectLst>
                <a:cs typeface="Arial" panose="020B0604020202020204" pitchFamily="34" charset="0"/>
              </a:rPr>
              <a:t>الدعوة </a:t>
            </a:r>
            <a:br>
              <a:rPr lang="ar-JO" sz="5400">
                <a:solidFill>
                  <a:srgbClr val="FFFF00"/>
                </a:solidFill>
                <a:effectLst>
                  <a:glow rad="228600">
                    <a:schemeClr val="accent4">
                      <a:satMod val="175000"/>
                      <a:alpha val="40000"/>
                    </a:schemeClr>
                  </a:glow>
                </a:effectLst>
                <a:cs typeface="Arial" panose="020B0604020202020204" pitchFamily="34" charset="0"/>
              </a:rPr>
            </a:br>
            <a:r>
              <a:rPr lang="ar-JO" sz="5400">
                <a:solidFill>
                  <a:srgbClr val="FFFF00"/>
                </a:solidFill>
                <a:effectLst>
                  <a:glow rad="228600">
                    <a:schemeClr val="accent4">
                      <a:satMod val="175000"/>
                      <a:alpha val="40000"/>
                    </a:schemeClr>
                  </a:glow>
                </a:effectLst>
                <a:cs typeface="Arial" panose="020B0604020202020204" pitchFamily="34" charset="0"/>
              </a:rPr>
              <a:t>التي لديه </a:t>
            </a:r>
            <a:r>
              <a:rPr lang="ar-JO" sz="5400">
                <a:solidFill>
                  <a:schemeClr val="bg1"/>
                </a:solidFill>
                <a:effectLst>
                  <a:glow rad="228600">
                    <a:schemeClr val="accent4">
                      <a:satMod val="175000"/>
                      <a:alpha val="40000"/>
                    </a:schemeClr>
                  </a:glow>
                </a:effectLst>
                <a:cs typeface="Arial" panose="020B0604020202020204" pitchFamily="34" charset="0"/>
              </a:rPr>
              <a:t>لنا</a:t>
            </a:r>
            <a:endParaRPr lang="en-US" sz="5400">
              <a:solidFill>
                <a:schemeClr val="bg1"/>
              </a:solidFill>
              <a:effectLst>
                <a:glow rad="228600">
                  <a:schemeClr val="accent4">
                    <a:satMod val="175000"/>
                    <a:alpha val="40000"/>
                  </a:schemeClr>
                </a:glow>
              </a:effectLst>
              <a:cs typeface="Arial" panose="020B0604020202020204" pitchFamily="34" charset="0"/>
            </a:endParaRP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الفكرة الرئيسية</a:t>
            </a:r>
            <a:endParaRPr kumimoji="0" lang="en-US" sz="5400" b="1" u="none" strike="noStrike" kern="1200" cap="none" spc="0" normalizeH="0" baseline="0" noProof="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84635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10948" name="Picture 1028" descr="Israel---Garden-Tomb"/>
          <p:cNvPicPr>
            <a:picLocks noChangeAspect="1" noChangeArrowheads="1"/>
          </p:cNvPicPr>
          <p:nvPr/>
        </p:nvPicPr>
        <p:blipFill>
          <a:blip r:embed="rId3" cstate="print">
            <a:extLst>
              <a:ext uri="{28A0092B-C50C-407E-A947-70E740481C1C}">
                <a14:useLocalDpi xmlns:a14="http://schemas.microsoft.com/office/drawing/2010/main" val="0"/>
              </a:ext>
            </a:extLst>
          </a:blip>
          <a:srcRect b="-322"/>
          <a:stretch>
            <a:fillRect/>
          </a:stretch>
        </p:blipFill>
        <p:spPr bwMode="auto">
          <a:xfrm>
            <a:off x="2514600" y="1295400"/>
            <a:ext cx="48768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485" name="Picture 1029" descr="romans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1295400"/>
            <a:ext cx="38941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الروماني يمنع العبث</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6983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485"/>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r>
              <a:rPr lang="ar-JO" sz="5400">
                <a:solidFill>
                  <a:srgbClr val="FFFF00"/>
                </a:solidFill>
                <a:effectLst>
                  <a:glow rad="228600">
                    <a:schemeClr val="accent4">
                      <a:satMod val="175000"/>
                      <a:alpha val="40000"/>
                    </a:schemeClr>
                  </a:glow>
                </a:effectLst>
                <a:cs typeface="Arial" panose="020B0604020202020204" pitchFamily="34" charset="0"/>
              </a:rPr>
              <a:t>كيف تجد الدعوة التي لديه لحياتك؟</a:t>
            </a:r>
            <a:endParaRPr lang="en-US" sz="5400">
              <a:solidFill>
                <a:srgbClr val="FFFF00"/>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313036298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rtl="1" eaLnBrk="1" hangingPunct="1">
              <a:defRPr/>
            </a:pPr>
            <a:br>
              <a:rPr lang="en-US" sz="6600" dirty="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1. اعترف بحاجتك للمسيح حتى عندما تشعر </a:t>
            </a:r>
            <a:r>
              <a:rPr lang="ar-JO" sz="6600">
                <a:solidFill>
                  <a:srgbClr val="FFFF00"/>
                </a:solidFill>
                <a:effectLst>
                  <a:glow rad="228600">
                    <a:schemeClr val="accent4">
                      <a:satMod val="175000"/>
                      <a:alpha val="40000"/>
                    </a:schemeClr>
                  </a:glow>
                </a:effectLst>
                <a:cs typeface="Arial" panose="020B0604020202020204" pitchFamily="34" charset="0"/>
              </a:rPr>
              <a:t>بالأهلية</a:t>
            </a:r>
            <a:r>
              <a:rPr lang="ar-JO" sz="6600">
                <a:solidFill>
                  <a:srgbClr val="FFFFFF"/>
                </a:solidFill>
                <a:effectLst>
                  <a:glow rad="228600">
                    <a:schemeClr val="accent4">
                      <a:satMod val="175000"/>
                      <a:alpha val="40000"/>
                    </a:schemeClr>
                  </a:glow>
                </a:effectLst>
                <a:cs typeface="Arial" panose="020B0604020202020204" pitchFamily="34" charset="0"/>
              </a:rPr>
              <a:t> (يوحنا 21: 1-14) </a:t>
            </a:r>
            <a:endParaRPr lang="en-US" sz="6600" dirty="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3051631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2. أظهر محبتك للمسيح من خلال حب </a:t>
            </a:r>
            <a:r>
              <a:rPr lang="ar-JO" sz="6600">
                <a:solidFill>
                  <a:srgbClr val="FFFF00"/>
                </a:solidFill>
                <a:effectLst>
                  <a:glow rad="228600">
                    <a:schemeClr val="accent4">
                      <a:satMod val="175000"/>
                      <a:alpha val="40000"/>
                    </a:schemeClr>
                  </a:glow>
                </a:effectLst>
                <a:cs typeface="Arial" panose="020B0604020202020204" pitchFamily="34" charset="0"/>
              </a:rPr>
              <a:t>البشر</a:t>
            </a:r>
            <a:r>
              <a:rPr lang="ar-JO" sz="6600">
                <a:solidFill>
                  <a:srgbClr val="FFFFFF"/>
                </a:solidFill>
                <a:effectLst>
                  <a:glow rad="228600">
                    <a:schemeClr val="accent4">
                      <a:satMod val="175000"/>
                      <a:alpha val="40000"/>
                    </a:schemeClr>
                  </a:glow>
                </a:effectLst>
                <a:cs typeface="Arial" panose="020B0604020202020204" pitchFamily="34" charset="0"/>
              </a:rPr>
              <a:t> </a:t>
            </a:r>
            <a:br>
              <a:rPr lang="ar-JO" sz="6600">
                <a:solidFill>
                  <a:srgbClr val="FFFFFF"/>
                </a:solidFill>
                <a:effectLst>
                  <a:glow rad="228600">
                    <a:schemeClr val="accent4">
                      <a:satMod val="175000"/>
                      <a:alpha val="40000"/>
                    </a:schemeClr>
                  </a:glow>
                </a:effectLst>
                <a:cs typeface="Arial" panose="020B0604020202020204" pitchFamily="34" charset="0"/>
              </a:rPr>
            </a:br>
            <a:r>
              <a:rPr lang="ar-JO" sz="6600">
                <a:solidFill>
                  <a:srgbClr val="FFFFFF"/>
                </a:solidFill>
                <a:effectLst>
                  <a:glow rad="228600">
                    <a:schemeClr val="accent4">
                      <a:satMod val="175000"/>
                      <a:alpha val="40000"/>
                    </a:schemeClr>
                  </a:glow>
                </a:effectLst>
                <a:cs typeface="Arial" panose="020B0604020202020204" pitchFamily="34" charset="0"/>
              </a:rPr>
              <a:t>(يوحنا 21: 15-17)</a:t>
            </a:r>
            <a:endParaRPr lang="en-US" sz="6600">
              <a:solidFill>
                <a:srgbClr val="FFFFFF"/>
              </a:solidFill>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109765647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000">
                <a:solidFill>
                  <a:srgbClr val="FFFFFF"/>
                </a:solidFill>
                <a:effectLst>
                  <a:glow rad="228600">
                    <a:schemeClr val="accent4">
                      <a:satMod val="175000"/>
                      <a:alpha val="40000"/>
                    </a:schemeClr>
                  </a:glow>
                </a:effectLst>
                <a:cs typeface="Arial" panose="020B0604020202020204" pitchFamily="34" charset="0"/>
              </a:rPr>
              <a:t>3. لا تقلق بخصوص </a:t>
            </a:r>
            <a:r>
              <a:rPr lang="ar-JO" sz="6000">
                <a:solidFill>
                  <a:srgbClr val="FFFF00"/>
                </a:solidFill>
                <a:effectLst>
                  <a:glow rad="228600">
                    <a:schemeClr val="accent4">
                      <a:satMod val="175000"/>
                      <a:alpha val="40000"/>
                    </a:schemeClr>
                  </a:glow>
                </a:effectLst>
                <a:cs typeface="Arial" panose="020B0604020202020204" pitchFamily="34" charset="0"/>
              </a:rPr>
              <a:t>خطة </a:t>
            </a:r>
            <a:r>
              <a:rPr lang="ar-JO" sz="6000">
                <a:solidFill>
                  <a:srgbClr val="FFFFFF"/>
                </a:solidFill>
                <a:effectLst>
                  <a:glow rad="228600">
                    <a:schemeClr val="accent4">
                      <a:satMod val="175000"/>
                      <a:alpha val="40000"/>
                    </a:schemeClr>
                  </a:glow>
                </a:effectLst>
                <a:cs typeface="Arial" panose="020B0604020202020204" pitchFamily="34" charset="0"/>
              </a:rPr>
              <a:t>المسيح للآخرين (يوحنا 21: 18-23)</a:t>
            </a:r>
            <a:endParaRPr lang="en-US" sz="6000">
              <a:solidFill>
                <a:srgbClr val="FFFFFF"/>
              </a:solidFill>
              <a:effectLst>
                <a:glow rad="228600">
                  <a:schemeClr val="accent4">
                    <a:satMod val="175000"/>
                    <a:alpha val="40000"/>
                  </a:schemeClr>
                </a:glow>
              </a:effectLst>
              <a:cs typeface="Arial" panose="020B0604020202020204" pitchFamily="34" charset="0"/>
            </a:endParaRPr>
          </a:p>
        </p:txBody>
      </p:sp>
      <p:pic>
        <p:nvPicPr>
          <p:cNvPr id="191491"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lgn="ctr">
              <a:defRPr/>
            </a:pPr>
            <a:r>
              <a:rPr kumimoji="0" lang="ar-JO" u="sng">
                <a:solidFill>
                  <a:srgbClr val="FFFFFF"/>
                </a:solidFill>
                <a:effectLst>
                  <a:glow rad="228600">
                    <a:schemeClr val="accent6">
                      <a:satMod val="175000"/>
                      <a:alpha val="40000"/>
                    </a:schemeClr>
                  </a:glow>
                </a:effectLst>
                <a:cs typeface="Arial" panose="020B0604020202020204" pitchFamily="34" charset="0"/>
              </a:rPr>
              <a:t>خلاصة يوحنا (21: 24-25)</a:t>
            </a:r>
            <a:endParaRPr kumimoji="0" lang="en-US" u="sng">
              <a:solidFill>
                <a:srgbClr val="FFFFFF"/>
              </a:solidFill>
              <a:effectLst>
                <a:glow rad="228600">
                  <a:schemeClr val="accent6">
                    <a:satMod val="175000"/>
                    <a:alpha val="40000"/>
                  </a:schemeClr>
                </a:glow>
              </a:effectLst>
              <a:cs typeface="Arial" panose="020B0604020202020204" pitchFamily="34" charset="0"/>
            </a:endParaRPr>
          </a:p>
        </p:txBody>
      </p:sp>
      <p:sp>
        <p:nvSpPr>
          <p:cNvPr id="1775619" name="Rectangle 3"/>
          <p:cNvSpPr>
            <a:spLocks noGrp="1" noChangeArrowheads="1"/>
          </p:cNvSpPr>
          <p:nvPr>
            <p:ph type="body" idx="1"/>
          </p:nvPr>
        </p:nvSpPr>
        <p:spPr>
          <a:xfrm>
            <a:off x="-1737" y="1078508"/>
            <a:ext cx="6129582" cy="4429125"/>
          </a:xfrm>
          <a:ln>
            <a:miter lim="800000"/>
            <a:headEnd/>
            <a:tailEnd/>
          </a:ln>
          <a:effectLst>
            <a:outerShdw blurRad="63500" dist="35921" dir="2700000" algn="ctr" rotWithShape="0">
              <a:schemeClr val="bg2">
                <a:alpha val="74998"/>
              </a:schemeClr>
            </a:outerShdw>
          </a:effectLst>
        </p:spPr>
        <p:txBody>
          <a:bodyPr/>
          <a:lstStyle/>
          <a:p>
            <a:pPr marL="444500" indent="-444500" algn="r" rtl="1">
              <a:defRPr/>
            </a:pPr>
            <a:r>
              <a:rPr kumimoji="0" lang="ar-JO" sz="4000">
                <a:effectLst>
                  <a:glow rad="228600">
                    <a:schemeClr val="accent6">
                      <a:satMod val="175000"/>
                      <a:alpha val="40000"/>
                    </a:schemeClr>
                  </a:glow>
                </a:effectLst>
                <a:cs typeface="Arial" panose="020B0604020202020204" pitchFamily="34" charset="0"/>
              </a:rPr>
              <a:t>أنا شاهد عيان (21: 24)</a:t>
            </a:r>
            <a:endParaRPr kumimoji="0" lang="en-US" sz="4000">
              <a:effectLst>
                <a:glow rad="228600">
                  <a:schemeClr val="accent6">
                    <a:satMod val="175000"/>
                    <a:alpha val="40000"/>
                  </a:schemeClr>
                </a:glow>
              </a:effectLst>
              <a:cs typeface="Arial" panose="020B0604020202020204" pitchFamily="34" charset="0"/>
            </a:endParaRPr>
          </a:p>
          <a:p>
            <a:pPr marL="444500" indent="-444500" algn="r" rtl="1">
              <a:defRPr/>
            </a:pPr>
            <a:r>
              <a:rPr kumimoji="0" lang="ar-JO" sz="4000">
                <a:effectLst>
                  <a:glow rad="228600">
                    <a:schemeClr val="accent6">
                      <a:satMod val="175000"/>
                      <a:alpha val="40000"/>
                    </a:schemeClr>
                  </a:glow>
                </a:effectLst>
                <a:cs typeface="Arial" panose="020B0604020202020204" pitchFamily="34" charset="0"/>
              </a:rPr>
              <a:t>لم أخبر نصف القصة (21: 25)</a:t>
            </a:r>
            <a:endParaRPr kumimoji="0" lang="en-US" sz="4000">
              <a:effectLst>
                <a:glow rad="228600">
                  <a:schemeClr val="accent6">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32933667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ar-JO" sz="5400">
                <a:solidFill>
                  <a:schemeClr val="bg1"/>
                </a:solidFill>
                <a:effectLst>
                  <a:glow rad="228600">
                    <a:schemeClr val="accent4">
                      <a:satMod val="175000"/>
                      <a:alpha val="40000"/>
                    </a:schemeClr>
                  </a:glow>
                </a:effectLst>
                <a:cs typeface="Arial" panose="020B0604020202020204" pitchFamily="34" charset="0"/>
              </a:rPr>
              <a:t>آمن بيسوع</a:t>
            </a:r>
            <a:endParaRPr lang="en-US" sz="5400">
              <a:solidFill>
                <a:schemeClr val="bg1"/>
              </a:solidFill>
              <a:effectLst>
                <a:glow rad="228600">
                  <a:schemeClr val="accent4">
                    <a:satMod val="175000"/>
                    <a:alpha val="40000"/>
                  </a:schemeClr>
                </a:glow>
              </a:effectLst>
              <a:cs typeface="Arial" panose="020B0604020202020204" pitchFamily="34" charset="0"/>
            </a:endParaRP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lang="ar-JO" sz="4000" b="1" baseline="30000" noProof="0" dirty="0">
                <a:solidFill>
                  <a:srgbClr val="FFFFFF"/>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30</a:t>
            </a:r>
            <a:r>
              <a:rPr lang="ar-JO" sz="4000" b="1" noProof="0" dirty="0">
                <a:solidFill>
                  <a:srgbClr val="FFFFFF"/>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 وآيات أخر كثيرة صنع يسوع قدام تلاميذه لم تكتب في هذا الكتاب 31 وأما هذه </a:t>
            </a:r>
            <a:r>
              <a:rPr lang="ar-JO" sz="4000" b="1" noProof="0" dirty="0">
                <a:solidFill>
                  <a:srgbClr val="FFFF00"/>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فقد كتبت لتؤمنوا </a:t>
            </a:r>
            <a:r>
              <a:rPr lang="ar-JO" sz="4000" b="1" noProof="0" dirty="0">
                <a:solidFill>
                  <a:srgbClr val="FFFFFF"/>
                </a:solidFill>
                <a:effectLst>
                  <a:glow rad="228600">
                    <a:srgbClr val="000000">
                      <a:satMod val="175000"/>
                      <a:alpha val="40000"/>
                    </a:srgbClr>
                  </a:glow>
                </a:effectLst>
                <a:latin typeface="Arial" panose="020B0604020202020204" pitchFamily="34" charset="0"/>
                <a:ea typeface="ＭＳ Ｐゴシック"/>
                <a:cs typeface="Arial" panose="020B0604020202020204" pitchFamily="34" charset="0"/>
              </a:rPr>
              <a:t>أن يسوع هو المسيح ابن الله ولكي تكون لكم إذا آمنتم حياة باسمه</a:t>
            </a:r>
            <a:endParaRPr kumimoji="0" lang="en-US" sz="40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738482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sng"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إنجيلي</a:t>
            </a:r>
            <a:endParaRPr kumimoji="0" lang="en-US"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هذه كتبت حتى </a:t>
            </a:r>
            <a:r>
              <a:rPr kumimoji="0" lang="ar-JO"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تؤمنوا</a:t>
            </a: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a:solidFill>
                  <a:schemeClr val="tx1"/>
                </a:solidFill>
                <a:ea typeface="ＭＳ Ｐゴシック" charset="0"/>
                <a:cs typeface="Arial" panose="020B0604020202020204" pitchFamily="34" charset="0"/>
              </a:rPr>
              <a:t>المتغيرات النصية في يوحنا 20: 31</a:t>
            </a:r>
            <a:endParaRPr lang="en-US" sz="3600">
              <a:solidFill>
                <a:schemeClr val="tx1"/>
              </a:solidFill>
              <a:ea typeface="ＭＳ Ｐゴシック" charset="0"/>
              <a:cs typeface="Arial" panose="020B0604020202020204" pitchFamily="34"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110</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sng"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تنويري</a:t>
            </a:r>
            <a:endParaRPr kumimoji="0" lang="en-US"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هذه كتبت حتى </a:t>
            </a:r>
            <a:r>
              <a:rPr kumimoji="0" lang="ar-JO"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تستمروا في الإيمان </a:t>
            </a: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1" name="Group 10">
            <a:extLst>
              <a:ext uri="{FF2B5EF4-FFF2-40B4-BE49-F238E27FC236}">
                <a16:creationId xmlns:a16="http://schemas.microsoft.com/office/drawing/2014/main" id="{BB22CE29-CFE9-B8D3-1AA7-D8FF1E59B82E}"/>
              </a:ext>
            </a:extLst>
          </p:cNvPr>
          <p:cNvGrpSpPr/>
          <p:nvPr/>
        </p:nvGrpSpPr>
        <p:grpSpPr>
          <a:xfrm>
            <a:off x="152400" y="4267261"/>
            <a:ext cx="4419600" cy="2124075"/>
            <a:chOff x="152400" y="4267261"/>
            <a:chExt cx="4419600" cy="2124075"/>
          </a:xfrm>
        </p:grpSpPr>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Aorist Subjunctive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a:t>
                </a:r>
                <a:r>
                  <a:rPr kumimoji="0" lang="en-US" altLang="zh-CN" sz="3600" b="1" u="none" strike="noStrike" kern="1200" cap="none" spc="0" normalizeH="0" baseline="0" noProof="0">
                    <a:ln>
                      <a:noFill/>
                    </a:ln>
                    <a:solidFill>
                      <a:srgbClr val="FCE20C"/>
                    </a:solidFill>
                    <a:effectLst/>
                    <a:uLnTx/>
                    <a:uFillTx/>
                    <a:latin typeface="Arial" panose="020B0604020202020204" pitchFamily="34" charset="0"/>
                    <a:ea typeface="Arial" charset="0"/>
                    <a:cs typeface="Arial" panose="020B0604020202020204" pitchFamily="34" charset="0"/>
                  </a:rPr>
                  <a:t>s</a:t>
                </a: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hte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solidFill>
              <a:srgbClr val="06197F"/>
            </a:solidFill>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صيغة شرطية</a:t>
              </a:r>
              <a:endParaRPr kumimoji="0" lang="en-US"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مخطوطات كثيرة ولكن متأخرة</a:t>
              </a:r>
            </a:p>
          </p:txBody>
        </p:sp>
      </p:grpSp>
      <p:grpSp>
        <p:nvGrpSpPr>
          <p:cNvPr id="12" name="Group 11">
            <a:extLst>
              <a:ext uri="{FF2B5EF4-FFF2-40B4-BE49-F238E27FC236}">
                <a16:creationId xmlns:a16="http://schemas.microsoft.com/office/drawing/2014/main" id="{83F2C205-7942-9BF0-AF56-40E15342678B}"/>
              </a:ext>
            </a:extLst>
          </p:cNvPr>
          <p:cNvGrpSpPr/>
          <p:nvPr/>
        </p:nvGrpSpPr>
        <p:grpSpPr>
          <a:xfrm>
            <a:off x="4724400" y="4272024"/>
            <a:ext cx="4343400" cy="2124075"/>
            <a:chOff x="4724400" y="4272024"/>
            <a:chExt cx="4343400" cy="2124075"/>
          </a:xfrm>
        </p:grpSpPr>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Present Subjunctive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pisteu,hte</a:t>
                </a:r>
                <a:endParaRPr kumimoji="0" lang="en-US" altLang="zh-CN" sz="40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p</a:t>
                </a:r>
                <a:r>
                  <a:rPr kumimoji="0" lang="en-US" altLang="zh-CN" sz="3600" b="1" u="none" strike="noStrike" kern="1200" cap="none" spc="0" normalizeH="0" baseline="30000" noProof="0">
                    <a:ln>
                      <a:noFill/>
                    </a:ln>
                    <a:solidFill>
                      <a:srgbClr val="FFFFFF"/>
                    </a:solidFill>
                    <a:effectLst/>
                    <a:uLnTx/>
                    <a:uFillTx/>
                    <a:latin typeface="Arial" panose="020B0604020202020204" pitchFamily="34" charset="0"/>
                    <a:ea typeface="Arial" charset="0"/>
                    <a:cs typeface="Arial" panose="020B0604020202020204" pitchFamily="34" charset="0"/>
                  </a:rPr>
                  <a:t>66</a:t>
                </a: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 &amp; </a:t>
                </a:r>
                <a:r>
                  <a:rPr kumimoji="0" lang="en-US" altLang="zh-CN" sz="48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a</a:t>
                </a: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a:t>
                </a:r>
                <a:b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1"/>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صيغة شرطية حالية</a:t>
              </a:r>
              <a:endParaRPr kumimoji="0" lang="en-US"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مخطوطات قليلة لكن مبكرة</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ar-JO" sz="5400" dirty="0">
                <a:solidFill>
                  <a:schemeClr val="bg1"/>
                </a:solidFill>
                <a:effectLst>
                  <a:glow rad="228600">
                    <a:schemeClr val="accent4">
                      <a:satMod val="175000"/>
                      <a:alpha val="40000"/>
                    </a:schemeClr>
                  </a:glow>
                </a:effectLst>
                <a:cs typeface="Arial" panose="020B0604020202020204" pitchFamily="34" charset="0"/>
              </a:rPr>
              <a:t>اتبعني</a:t>
            </a:r>
            <a:endParaRPr lang="en-US" sz="5400" dirty="0">
              <a:solidFill>
                <a:schemeClr val="bg1"/>
              </a:solidFill>
              <a:effectLst>
                <a:glow rad="228600">
                  <a:schemeClr val="accent4">
                    <a:satMod val="175000"/>
                    <a:alpha val="40000"/>
                  </a:schemeClr>
                </a:glow>
              </a:effectLst>
              <a:cs typeface="Arial" panose="020B0604020202020204" pitchFamily="34" charset="0"/>
            </a:endParaRP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ارع خرافي</a:t>
            </a:r>
            <a:endParaRPr kumimoji="0" lang="en-US" sz="54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4808228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9AE20-3E25-4F04-8639-C17C4E43BE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ش. مأمورية التلاميذ</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196</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16-20، مرقس 16: 15-18</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78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يرسل المسيح كل التلاميذ على جبل في الجليل ليصنعوا تلاميذ في كل العالم ويعد بمساعدته الشخصية بالتزامن مع مساعدة الروح القدس حتى يكون للتلاميذ سلطة وقوة ليكونوا شهوده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83232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ar-JO">
                <a:solidFill>
                  <a:srgbClr val="FFFFFF"/>
                </a:solidFill>
                <a:ea typeface="ＭＳ Ｐゴシック" charset="0"/>
                <a:cs typeface="Arial" panose="020B0604020202020204" pitchFamily="34" charset="0"/>
              </a:rPr>
              <a:t>متى 28: 18-20</a:t>
            </a:r>
            <a:endParaRPr lang="en-US">
              <a:solidFill>
                <a:srgbClr val="FFFFFF"/>
              </a:solidFill>
              <a:ea typeface="ＭＳ Ｐゴシック" charset="0"/>
              <a:cs typeface="Arial" panose="020B0604020202020204" pitchFamily="34"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فتقدم يسوع وكلمهم قائلاً دفع غلي كل سلطان في السماء وعلى الأرض فاذهبوا و</a:t>
            </a:r>
            <a:r>
              <a:rPr kumimoji="0" lang="ar-JO" sz="28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تلمذوا</a:t>
            </a: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جميع الأمم وعمدوهم باسم الاب والإبن والروح القدس وعلموهم أن يحفظوا جميع ما أوصيتكم به وها أنا معكم كل الأيام إلى انقضاء الدهر آمين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488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الروماني يمنع العبث</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descr="Picture background">
            <a:extLst>
              <a:ext uri="{FF2B5EF4-FFF2-40B4-BE49-F238E27FC236}">
                <a16:creationId xmlns:a16="http://schemas.microsoft.com/office/drawing/2014/main" id="{DBF398DE-586C-3DB3-21E4-A01F87E58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725"/>
            <a:ext cx="9144000" cy="476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765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ar-JO">
                <a:effectLst>
                  <a:glow rad="165100">
                    <a:schemeClr val="tx1"/>
                  </a:glow>
                </a:effectLst>
              </a:rPr>
              <a:t>بما أن المسيح ملك </a:t>
            </a:r>
            <a:br>
              <a:rPr lang="ar-JO">
                <a:effectLst>
                  <a:glow rad="165100">
                    <a:schemeClr val="tx1"/>
                  </a:glow>
                </a:effectLst>
              </a:rPr>
            </a:br>
            <a:r>
              <a:rPr lang="ar-JO">
                <a:effectLst>
                  <a:glow rad="165100">
                    <a:schemeClr val="tx1"/>
                  </a:glow>
                </a:effectLst>
              </a:rPr>
              <a:t>فالمؤمنون سوف </a:t>
            </a:r>
            <a:r>
              <a:rPr lang="ar-JO">
                <a:solidFill>
                  <a:srgbClr val="FFFF00"/>
                </a:solidFill>
                <a:effectLst>
                  <a:glow rad="165100">
                    <a:schemeClr val="tx1"/>
                  </a:glow>
                </a:effectLst>
              </a:rPr>
              <a:t>يحكمون</a:t>
            </a:r>
            <a:r>
              <a:rPr lang="ar-JO">
                <a:effectLst>
                  <a:glow rad="165100">
                    <a:schemeClr val="tx1"/>
                  </a:glow>
                </a:effectLst>
              </a:rPr>
              <a:t> معه</a:t>
            </a:r>
            <a:endParaRPr lang="en-US">
              <a:effectLst>
                <a:glow rad="165100">
                  <a:schemeClr val="tx1"/>
                </a:glow>
              </a:effectLst>
            </a:endParaRPr>
          </a:p>
        </p:txBody>
      </p:sp>
    </p:spTree>
    <p:extLst>
      <p:ext uri="{BB962C8B-B14F-4D97-AF65-F5344CB8AC3E}">
        <p14:creationId xmlns:p14="http://schemas.microsoft.com/office/powerpoint/2010/main" val="136554107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cstate="print"/>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ar-JO">
                <a:effectLst>
                  <a:glow rad="165100">
                    <a:schemeClr val="tx1"/>
                  </a:glow>
                </a:effectLst>
                <a:ea typeface="ＭＳ Ｐゴシック" charset="0"/>
              </a:rPr>
              <a:t>المؤمنون سيحكمون الأرض</a:t>
            </a:r>
            <a:br>
              <a:rPr lang="en-US">
                <a:effectLst>
                  <a:glow rad="165100">
                    <a:schemeClr val="tx1"/>
                  </a:glow>
                </a:effectLst>
                <a:ea typeface="ＭＳ Ｐゴシック" charset="0"/>
              </a:rPr>
            </a:br>
            <a:r>
              <a:rPr lang="en-US">
                <a:effectLst>
                  <a:glow rad="165100">
                    <a:schemeClr val="tx1"/>
                  </a:glow>
                </a:effectLst>
                <a:ea typeface="ＭＳ Ｐゴシック" charset="0"/>
              </a:rPr>
              <a:t>(</a:t>
            </a:r>
            <a:r>
              <a:rPr lang="ar-JO">
                <a:effectLst>
                  <a:glow rad="165100">
                    <a:schemeClr val="tx1"/>
                  </a:glow>
                </a:effectLst>
                <a:ea typeface="ＭＳ Ｐゴシック" charset="0"/>
              </a:rPr>
              <a:t>رؤ 5: 10</a:t>
            </a:r>
            <a:r>
              <a:rPr lang="en-US">
                <a:effectLst>
                  <a:glow rad="165100">
                    <a:schemeClr val="tx1"/>
                  </a:glow>
                </a:effectLst>
                <a:ea typeface="ＭＳ Ｐゴシック" charset="0"/>
              </a:rPr>
              <a:t>)</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وجعلتنا لإلهنا ملوكاً وكهنة</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sz="3200" b="1" dirty="0">
                <a:effectLst>
                  <a:glow rad="165100">
                    <a:prstClr val="black"/>
                  </a:glow>
                </a:effectLst>
                <a:latin typeface="Arial" panose="020B0604020202020204" pitchFamily="34" charset="0"/>
                <a:ea typeface="ＭＳ Ｐゴシック" charset="0"/>
                <a:cs typeface="Arial" panose="020B0604020202020204" pitchFamily="34" charset="0"/>
              </a:rPr>
              <a:t>فسنملك على الأرض</a:t>
            </a:r>
            <a:endParaRPr kumimoji="0" lang="en-US"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909383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PerryGothic Regular" charset="0"/>
                <a:ea typeface="ＭＳ Ｐゴシック" charset="0"/>
              </a:rPr>
              <a:t>رسم بياني حسب رؤيا 20: 4-6</a:t>
            </a:r>
            <a:endParaRPr lang="en-US" sz="2400" dirty="0">
              <a:solidFill>
                <a:srgbClr val="FFFFFF"/>
              </a:solidFill>
              <a:latin typeface="PerryGothic Regular" charset="0"/>
              <a:ea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dirty="0">
                <a:solidFill>
                  <a:srgbClr val="000000"/>
                </a:solidFill>
                <a:latin typeface="Arial" panose="020B0604020202020204" pitchFamily="34" charset="0"/>
                <a:ea typeface="ＭＳ Ｐゴシック" charset="0"/>
              </a:rPr>
              <a:t>5ب هذه هي </a:t>
            </a:r>
            <a:r>
              <a:rPr lang="ar-JO" sz="2000" b="1" dirty="0">
                <a:solidFill>
                  <a:srgbClr val="FF0000"/>
                </a:solidFill>
                <a:latin typeface="Arial" panose="020B0604020202020204" pitchFamily="34" charset="0"/>
                <a:ea typeface="ＭＳ Ｐゴシック" charset="0"/>
              </a:rPr>
              <a:t>القيامة الأولى </a:t>
            </a:r>
            <a:r>
              <a:rPr lang="ar-JO" sz="2000" b="1" dirty="0">
                <a:solidFill>
                  <a:srgbClr val="000000"/>
                </a:solidFill>
                <a:latin typeface="Arial" panose="020B0604020202020204" pitchFamily="34" charset="0"/>
                <a:ea typeface="ＭＳ Ｐゴシック" charset="0"/>
              </a:rPr>
              <a:t>6أ مبارك ومقدس من له نصيب في القيامة الأولى هؤلاء ليس للموت الثاني سلطان عليهم</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5أ وأما بقية الأموات فلم </a:t>
            </a:r>
            <a:r>
              <a:rPr lang="ar-JO" sz="2000" b="1" noProof="0" dirty="0">
                <a:solidFill>
                  <a:srgbClr val="C00000"/>
                </a:solidFill>
                <a:latin typeface="Arial" panose="020B0604020202020204" pitchFamily="34" charset="0"/>
                <a:ea typeface="ＭＳ Ｐゴシック" charset="0"/>
              </a:rPr>
              <a:t>تعش</a:t>
            </a:r>
            <a:r>
              <a:rPr lang="ar-JO" sz="2000" b="1" noProof="0" dirty="0">
                <a:solidFill>
                  <a:srgbClr val="000000"/>
                </a:solidFill>
                <a:latin typeface="Arial" panose="020B0604020202020204" pitchFamily="34" charset="0"/>
                <a:ea typeface="ＭＳ Ｐゴシック" charset="0"/>
              </a:rPr>
              <a:t> حتى تتم </a:t>
            </a:r>
            <a:r>
              <a:rPr lang="ar-JO" sz="2000" b="1" noProof="0" dirty="0">
                <a:solidFill>
                  <a:srgbClr val="002060"/>
                </a:solidFill>
                <a:latin typeface="Arial" panose="020B0604020202020204" pitchFamily="34" charset="0"/>
                <a:ea typeface="ＭＳ Ｐゴシック" charset="0"/>
              </a:rPr>
              <a:t>الألف سنة </a:t>
            </a:r>
            <a:endParaRPr kumimoji="0" lang="en-US" sz="20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dirty="0">
                <a:solidFill>
                  <a:srgbClr val="000000"/>
                </a:solidFill>
                <a:latin typeface="Arial" panose="020B0604020202020204" pitchFamily="34" charset="0"/>
                <a:ea typeface="ＭＳ Ｐゴシック" charset="0"/>
              </a:rPr>
              <a:t>6ب بل سيكونون كهنة لله والمسيح وسيملكون معه </a:t>
            </a:r>
            <a:r>
              <a:rPr lang="ar-JO" sz="2000" b="1" dirty="0">
                <a:solidFill>
                  <a:srgbClr val="002060"/>
                </a:solidFill>
                <a:latin typeface="Arial" panose="020B0604020202020204" pitchFamily="34" charset="0"/>
                <a:ea typeface="ＭＳ Ｐゴシック" charset="0"/>
              </a:rPr>
              <a:t>ألف سنة</a:t>
            </a:r>
            <a:endParaRPr kumimoji="0" lang="en-US" sz="2400" b="0" i="0" u="none" strike="noStrike" kern="1200" cap="none" spc="0" normalizeH="0" baseline="0" noProof="0" dirty="0">
              <a:ln>
                <a:noFill/>
              </a:ln>
              <a:solidFill>
                <a:srgbClr val="002060"/>
              </a:solidFill>
              <a:effectLst/>
              <a:uLnTx/>
              <a:uFillTx/>
              <a:latin typeface="Comic Sans MS" charset="0"/>
              <a:ea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4أ ورأيت عروشاً فجلسوا عليها وأعطوا حكماً ورأيت نفوس الذين قتلوا من أجل شهادة يسوع ومن أجل كلمة الله والذين لم يسجدوا للوحش ولا لصورته ولم يقبلوا السمة على جباههم وعلى أيديهم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4ب </a:t>
            </a:r>
            <a:r>
              <a:rPr lang="ar-JO" sz="2000" b="1" noProof="0" dirty="0">
                <a:solidFill>
                  <a:srgbClr val="C00000"/>
                </a:solidFill>
                <a:latin typeface="Arial" panose="020B0604020202020204" pitchFamily="34" charset="0"/>
                <a:ea typeface="ＭＳ Ｐゴシック" charset="0"/>
              </a:rPr>
              <a:t>فعاشوا</a:t>
            </a:r>
            <a:r>
              <a:rPr lang="ar-JO" sz="2000" b="1" noProof="0" dirty="0">
                <a:solidFill>
                  <a:srgbClr val="000000"/>
                </a:solidFill>
                <a:latin typeface="Arial" panose="020B0604020202020204" pitchFamily="34" charset="0"/>
                <a:ea typeface="ＭＳ Ｐゴシック" charset="0"/>
              </a:rPr>
              <a:t> وملكوا مع المسيح </a:t>
            </a:r>
            <a:r>
              <a:rPr lang="ar-JO" sz="2000" b="1" noProof="0" dirty="0">
                <a:solidFill>
                  <a:srgbClr val="002060"/>
                </a:solidFill>
                <a:latin typeface="Arial" panose="020B0604020202020204" pitchFamily="34" charset="0"/>
                <a:ea typeface="ＭＳ Ｐゴシック" charset="0"/>
              </a:rPr>
              <a:t>ألف سنة</a:t>
            </a:r>
            <a:endParaRPr kumimoji="0" lang="en-US" sz="20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rPr>
              <a:t>1000 سنة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br>
              <a:rPr lang="en-US"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بما أن يسوع تمم كل المتطلبات </a:t>
            </a:r>
            <a:br>
              <a:rPr lang="ar-JO"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ليكون ملك إسرائيل </a:t>
            </a:r>
            <a:br>
              <a:rPr lang="ar-JO" sz="4800" dirty="0">
                <a:solidFill>
                  <a:schemeClr val="bg1"/>
                </a:solidFill>
                <a:effectLst>
                  <a:glow rad="228600">
                    <a:schemeClr val="tx1"/>
                  </a:glow>
                </a:effectLst>
                <a:ea typeface="ＭＳ Ｐゴシック" charset="0"/>
                <a:cs typeface="Arial" panose="020B0604020202020204" pitchFamily="34" charset="0"/>
              </a:rPr>
            </a:br>
            <a:r>
              <a:rPr lang="ar-JO" sz="4800" dirty="0">
                <a:solidFill>
                  <a:schemeClr val="bg1"/>
                </a:solidFill>
                <a:effectLst>
                  <a:glow rad="228600">
                    <a:schemeClr val="tx1"/>
                  </a:glow>
                </a:effectLst>
                <a:ea typeface="ＭＳ Ｐゴシック" charset="0"/>
                <a:cs typeface="Arial" panose="020B0604020202020204" pitchFamily="34" charset="0"/>
              </a:rPr>
              <a:t>فسوف </a:t>
            </a:r>
            <a:r>
              <a:rPr lang="ar-JO" sz="4800" dirty="0">
                <a:solidFill>
                  <a:srgbClr val="FFFF00"/>
                </a:solidFill>
                <a:effectLst>
                  <a:glow rad="228600">
                    <a:schemeClr val="tx1"/>
                  </a:glow>
                </a:effectLst>
                <a:ea typeface="ＭＳ Ｐゴシック" charset="0"/>
                <a:cs typeface="Arial" panose="020B0604020202020204" pitchFamily="34" charset="0"/>
              </a:rPr>
              <a:t>نملك</a:t>
            </a:r>
            <a:r>
              <a:rPr lang="ar-JO" sz="4800" dirty="0">
                <a:solidFill>
                  <a:schemeClr val="bg1"/>
                </a:solidFill>
                <a:effectLst>
                  <a:glow rad="228600">
                    <a:schemeClr val="tx1"/>
                  </a:glow>
                </a:effectLst>
                <a:ea typeface="ＭＳ Ｐゴシック" charset="0"/>
                <a:cs typeface="Arial" panose="020B0604020202020204" pitchFamily="34" charset="0"/>
              </a:rPr>
              <a:t> معه</a:t>
            </a:r>
            <a:endParaRPr lang="en-US" sz="3200" dirty="0">
              <a:solidFill>
                <a:schemeClr val="bg1"/>
              </a:solidFill>
              <a:effectLst>
                <a:glow rad="228600">
                  <a:schemeClr val="tx1"/>
                </a:glow>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32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137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هل تثق بالملك الآن؟</a:t>
            </a:r>
            <a:endParaRPr lang="en-US">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70000"/>
            <a:ext cx="9144000" cy="4303059"/>
          </a:xfrm>
          <a:prstGeom prst="rect">
            <a:avLst/>
          </a:prstGeom>
        </p:spPr>
      </p:pic>
      <p:pic>
        <p:nvPicPr>
          <p:cNvPr id="4" name="Picture 3"/>
          <p:cNvPicPr>
            <a:picLocks noChangeAspect="1"/>
          </p:cNvPicPr>
          <p:nvPr/>
        </p:nvPicPr>
        <p:blipFill>
          <a:blip r:embed="rId3" cstate="print"/>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noProof="0">
                <a:solidFill>
                  <a:srgbClr val="FFFFFF"/>
                </a:solidFill>
                <a:effectLst>
                  <a:glow rad="165100">
                    <a:srgbClr val="000000"/>
                  </a:glow>
                </a:effectLst>
                <a:latin typeface="Arial" panose="020B0604020202020204" pitchFamily="34" charset="0"/>
                <a:cs typeface="Arial" panose="020B0604020202020204" pitchFamily="34" charset="0"/>
              </a:rPr>
              <a:t>قبل أن نصلي يا رب ليأت ملوتك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علينا</a:t>
            </a:r>
            <a:r>
              <a:rPr kumimoji="0" lang="ar-JO" sz="4000" b="1" u="none" strike="noStrike" kern="1200" cap="none" spc="0" normalizeH="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أن نكون قادرين على أن نصلي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baseline="0" noProof="0">
                <a:solidFill>
                  <a:srgbClr val="FFFFFF"/>
                </a:solidFill>
                <a:effectLst>
                  <a:glow rad="165100">
                    <a:srgbClr val="000000"/>
                  </a:glow>
                </a:effectLst>
                <a:latin typeface="Arial" panose="020B0604020202020204" pitchFamily="34" charset="0"/>
                <a:cs typeface="Arial" panose="020B0604020202020204" pitchFamily="34" charset="0"/>
              </a:rPr>
              <a:t>ليرحل</a:t>
            </a:r>
            <a:r>
              <a:rPr lang="ar-JO" sz="4000" b="1" noProof="0">
                <a:solidFill>
                  <a:srgbClr val="FFFFFF"/>
                </a:solidFill>
                <a:effectLst>
                  <a:glow rad="165100">
                    <a:srgbClr val="000000"/>
                  </a:glow>
                </a:effectLst>
                <a:latin typeface="Arial" panose="020B0604020202020204" pitchFamily="34" charset="0"/>
                <a:cs typeface="Arial" panose="020B0604020202020204" pitchFamily="34" charset="0"/>
              </a:rPr>
              <a:t> ملكوتي</a:t>
            </a:r>
            <a:endParaRPr kumimoji="0" lang="en-US" sz="4000" b="1" u="none" strike="noStrike" kern="1200" cap="none" spc="0" normalizeH="0" baseline="0" noProof="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0290052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هل تقف؟</a:t>
            </a:r>
            <a:endParaRPr lang="en-US">
              <a:effectLst>
                <a:glow rad="165100">
                  <a:schemeClr val="tx1"/>
                </a:glow>
              </a:effectLst>
            </a:endParaRPr>
          </a:p>
        </p:txBody>
      </p:sp>
      <p:pic>
        <p:nvPicPr>
          <p:cNvPr id="5" name="Picture 4"/>
          <p:cNvPicPr>
            <a:picLocks noChangeAspect="1"/>
          </p:cNvPicPr>
          <p:nvPr/>
        </p:nvPicPr>
        <p:blipFill>
          <a:blip r:embed="rId2" cstate="print"/>
          <a:stretch>
            <a:fillRect/>
          </a:stretch>
        </p:blipFill>
        <p:spPr>
          <a:xfrm>
            <a:off x="0" y="1319300"/>
            <a:ext cx="9144000" cy="5004560"/>
          </a:xfrm>
          <a:prstGeom prst="rect">
            <a:avLst/>
          </a:prstGeom>
        </p:spPr>
      </p:pic>
    </p:spTree>
    <p:extLst>
      <p:ext uri="{BB962C8B-B14F-4D97-AF65-F5344CB8AC3E}">
        <p14:creationId xmlns:p14="http://schemas.microsoft.com/office/powerpoint/2010/main" val="344987522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dirty="0">
                <a:effectLst>
                  <a:glow rad="165100">
                    <a:schemeClr val="tx1"/>
                  </a:glow>
                </a:effectLst>
              </a:rPr>
              <a:t>يسوع خروف وأسد معاً</a:t>
            </a:r>
            <a:endParaRPr lang="en-US" dirty="0">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31736"/>
            <a:ext cx="9144000" cy="4861560"/>
          </a:xfrm>
          <a:prstGeom prst="rect">
            <a:avLst/>
          </a:prstGeom>
        </p:spPr>
      </p:pic>
    </p:spTree>
    <p:extLst>
      <p:ext uri="{BB962C8B-B14F-4D97-AF65-F5344CB8AC3E}">
        <p14:creationId xmlns:p14="http://schemas.microsoft.com/office/powerpoint/2010/main" val="308310698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ar-JO">
                <a:effectLst>
                  <a:glow rad="165100">
                    <a:schemeClr val="tx1"/>
                  </a:glow>
                </a:effectLst>
              </a:rPr>
              <a:t>أثق بموتك لأجلي</a:t>
            </a:r>
            <a:endParaRPr lang="en-US">
              <a:effectLst>
                <a:glow rad="165100">
                  <a:schemeClr val="tx1"/>
                </a:glow>
              </a:effectLst>
            </a:endParaRPr>
          </a:p>
        </p:txBody>
      </p:sp>
    </p:spTree>
    <p:extLst>
      <p:ext uri="{BB962C8B-B14F-4D97-AF65-F5344CB8AC3E}">
        <p14:creationId xmlns:p14="http://schemas.microsoft.com/office/powerpoint/2010/main" val="353909321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ar-JO" sz="5400">
                <a:effectLst>
                  <a:glow rad="165100">
                    <a:schemeClr val="tx1"/>
                  </a:glow>
                </a:effectLst>
              </a:rPr>
              <a:t>هل أنت مستعد لتحكم؟</a:t>
            </a:r>
            <a:endParaRPr lang="en-US" sz="5400">
              <a:effectLst>
                <a:glow rad="165100">
                  <a:schemeClr val="tx1"/>
                </a:glow>
              </a:effectLst>
            </a:endParaRPr>
          </a:p>
        </p:txBody>
      </p:sp>
    </p:spTree>
    <p:extLst>
      <p:ext uri="{BB962C8B-B14F-4D97-AF65-F5344CB8AC3E}">
        <p14:creationId xmlns:p14="http://schemas.microsoft.com/office/powerpoint/2010/main" val="18808423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كن أميناً الآن </a:t>
            </a:r>
            <a:endParaRPr lang="en-US">
              <a:effectLst>
                <a:glow rad="165100">
                  <a:schemeClr val="tx1"/>
                </a:glow>
              </a:effectLst>
            </a:endParaRPr>
          </a:p>
        </p:txBody>
      </p:sp>
    </p:spTree>
    <p:extLst>
      <p:ext uri="{BB962C8B-B14F-4D97-AF65-F5344CB8AC3E}">
        <p14:creationId xmlns:p14="http://schemas.microsoft.com/office/powerpoint/2010/main" val="1643628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2" name="Picture 4" descr="Picture background">
            <a:extLst>
              <a:ext uri="{FF2B5EF4-FFF2-40B4-BE49-F238E27FC236}">
                <a16:creationId xmlns:a16="http://schemas.microsoft.com/office/drawing/2014/main" id="{510F4958-C01F-9E51-1FF0-9171FA497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438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pic>
        <p:nvPicPr>
          <p:cNvPr id="38400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ext Box 8"/>
          <p:cNvSpPr txBox="1">
            <a:spLocks noChangeArrowheads="1"/>
          </p:cNvSpPr>
          <p:nvPr/>
        </p:nvSpPr>
        <p:spPr bwMode="auto">
          <a:xfrm>
            <a:off x="8111393" y="762015"/>
            <a:ext cx="97939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90-92</a:t>
            </a: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4004" name="Text Box 9"/>
          <p:cNvSpPr txBox="1">
            <a:spLocks noChangeArrowheads="1"/>
          </p:cNvSpPr>
          <p:nvPr/>
        </p:nvSpPr>
        <p:spPr bwMode="auto">
          <a:xfrm>
            <a:off x="8335810" y="381016"/>
            <a:ext cx="53055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88</a:t>
            </a: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4005" name="Text Box 7"/>
          <p:cNvSpPr txBox="1">
            <a:spLocks noChangeArrowheads="1"/>
          </p:cNvSpPr>
          <p:nvPr/>
        </p:nvSpPr>
        <p:spPr bwMode="auto">
          <a:xfrm>
            <a:off x="827089" y="411165"/>
            <a:ext cx="6665912" cy="132325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u="none" strike="noStrike" kern="1200" cap="none" spc="0" normalizeH="0" baseline="0" noProof="0">
              <a:ln>
                <a:noFill/>
              </a:ln>
              <a:solidFill>
                <a:srgbClr val="FEFED6"/>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a:solidFill>
                  <a:srgbClr val="FEFED6"/>
                </a:solidFill>
                <a:latin typeface="Arial" panose="020B0604020202020204" pitchFamily="34" charset="0"/>
                <a:cs typeface="Arial" panose="020B0604020202020204" pitchFamily="34" charset="0"/>
              </a:rPr>
              <a:t>أحد أصعب المشاكل النصية في العهد الجديد</a:t>
            </a:r>
            <a:endParaRPr kumimoji="0" lang="en-US" sz="3200" b="1" u="none" strike="noStrike" kern="1200" cap="none" spc="0" normalizeH="0" baseline="0" noProof="0">
              <a:ln>
                <a:noFill/>
              </a:ln>
              <a:solidFill>
                <a:srgbClr val="FEFED6"/>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ar-JO" sz="3200">
                <a:solidFill>
                  <a:srgbClr val="000000"/>
                </a:solidFill>
                <a:cs typeface="Arial" panose="020B0604020202020204" pitchFamily="34" charset="0"/>
              </a:rPr>
              <a:t>مرقس 16: 9-20</a:t>
            </a:r>
            <a:endParaRPr lang="en-US" sz="3200">
              <a:solidFill>
                <a:srgbClr val="000000"/>
              </a:solidFill>
              <a:cs typeface="Arial" panose="020B0604020202020204" pitchFamily="34" charset="0"/>
            </a:endParaRPr>
          </a:p>
        </p:txBody>
      </p:sp>
    </p:spTree>
    <p:extLst>
      <p:ext uri="{BB962C8B-B14F-4D97-AF65-F5344CB8AC3E}">
        <p14:creationId xmlns:p14="http://schemas.microsoft.com/office/powerpoint/2010/main" val="3362816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E45440-901C-7BCD-0C58-FF331053FA0C}"/>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89F4C9E8-1848-ED46-5E8A-D390716CF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Rectangle 3">
              <a:extLst>
                <a:ext uri="{FF2B5EF4-FFF2-40B4-BE49-F238E27FC236}">
                  <a16:creationId xmlns:a16="http://schemas.microsoft.com/office/drawing/2014/main" id="{2596140D-136A-E641-F535-6090F0176959}"/>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4438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6" name="Text Box 34"/>
            <p:cNvSpPr txBox="1">
              <a:spLocks noChangeArrowheads="1"/>
            </p:cNvSpPr>
            <p:nvPr/>
          </p:nvSpPr>
          <p:spPr bwMode="auto">
            <a:xfrm>
              <a:off x="6049131" y="4800600"/>
              <a:ext cx="2555317" cy="492443"/>
            </a:xfrm>
            <a:prstGeom prst="rect">
              <a:avLst/>
            </a:prstGeom>
            <a:noFill/>
            <a:ln w="9525">
              <a:noFill/>
              <a:round/>
              <a:headEnd/>
              <a:tailEnd/>
            </a:ln>
          </p:spPr>
          <p:txBody>
            <a:bodyPr wrap="square">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8382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sz="2600" b="1" dirty="0">
                  <a:solidFill>
                    <a:srgbClr val="76F774"/>
                  </a:solidFill>
                  <a:effectLst>
                    <a:outerShdw blurRad="38100" dist="38100" dir="2700000" algn="tl">
                      <a:srgbClr val="000000"/>
                    </a:outerShdw>
                  </a:effectLst>
                  <a:latin typeface="Arial" panose="020B0604020202020204" pitchFamily="34"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86054"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rPr>
              <a:t>90</a:t>
            </a:r>
            <a:endParaRPr kumimoji="0" lang="en-US"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ar-JO" sz="4800" kern="1200">
                <a:solidFill>
                  <a:srgbClr val="FFFF00"/>
                </a:solidFill>
                <a:effectLst>
                  <a:outerShdw blurRad="38100" dist="38100" dir="2700000" algn="tl" rotWithShape="0">
                    <a:srgbClr val="000000"/>
                  </a:outerShdw>
                </a:effectLst>
                <a:ea typeface="ＭＳ Ｐゴシック"/>
                <a:cs typeface="Arial" panose="020B0604020202020204" pitchFamily="34" charset="0"/>
              </a:rPr>
              <a:t>3 أنواع من نصوص المخطوطات</a:t>
            </a:r>
            <a:endParaRPr lang="en-US">
              <a:cs typeface="Arial" panose="020B0604020202020204" pitchFamily="34" charset="0"/>
            </a:endParaRPr>
          </a:p>
        </p:txBody>
      </p:sp>
    </p:spTree>
    <p:extLst>
      <p:ext uri="{BB962C8B-B14F-4D97-AF65-F5344CB8AC3E}">
        <p14:creationId xmlns:p14="http://schemas.microsoft.com/office/powerpoint/2010/main" val="726265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334B52-80F0-F875-A3E4-95D708870706}"/>
              </a:ext>
            </a:extLst>
          </p:cNvPr>
          <p:cNvGrpSpPr/>
          <p:nvPr/>
        </p:nvGrpSpPr>
        <p:grpSpPr>
          <a:xfrm>
            <a:off x="0" y="-14288"/>
            <a:ext cx="9145588" cy="6872288"/>
            <a:chOff x="0" y="-14288"/>
            <a:chExt cx="9145588" cy="6872288"/>
          </a:xfrm>
        </p:grpSpPr>
        <p:pic>
          <p:nvPicPr>
            <p:cNvPr id="4" name="Picture 2">
              <a:extLst>
                <a:ext uri="{FF2B5EF4-FFF2-40B4-BE49-F238E27FC236}">
                  <a16:creationId xmlns:a16="http://schemas.microsoft.com/office/drawing/2014/main" id="{AC8CFE61-86A3-B837-9AB6-CDF065DCC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 name="Rectangle 3">
              <a:extLst>
                <a:ext uri="{FF2B5EF4-FFF2-40B4-BE49-F238E27FC236}">
                  <a16:creationId xmlns:a16="http://schemas.microsoft.com/office/drawing/2014/main" id="{97688AF0-FB68-627C-AEF8-6765EE3C9B0E}"/>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88099" name="Group 3"/>
          <p:cNvGrpSpPr>
            <a:grpSpLocks/>
          </p:cNvGrpSpPr>
          <p:nvPr/>
        </p:nvGrpSpPr>
        <p:grpSpPr bwMode="auto">
          <a:xfrm>
            <a:off x="5715001" y="4800561"/>
            <a:ext cx="2889248" cy="492443"/>
            <a:chOff x="5715001" y="4800600"/>
            <a:chExt cx="2889446" cy="492443"/>
          </a:xfrm>
        </p:grpSpPr>
        <p:sp>
          <p:nvSpPr>
            <p:cNvPr id="70689" name="Oval 33"/>
            <p:cNvSpPr>
              <a:spLocks noChangeArrowheads="1"/>
            </p:cNvSpPr>
            <p:nvPr/>
          </p:nvSpPr>
          <p:spPr bwMode="auto">
            <a:xfrm>
              <a:off x="5715001" y="5029200"/>
              <a:ext cx="2548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6" name="Text Box 34"/>
            <p:cNvSpPr txBox="1">
              <a:spLocks noChangeArrowheads="1"/>
            </p:cNvSpPr>
            <p:nvPr/>
          </p:nvSpPr>
          <p:spPr bwMode="auto">
            <a:xfrm>
              <a:off x="6063366" y="4800600"/>
              <a:ext cx="2541081" cy="492443"/>
            </a:xfrm>
            <a:prstGeom prst="rect">
              <a:avLst/>
            </a:prstGeom>
            <a:noFill/>
            <a:ln w="9525">
              <a:noFill/>
              <a:round/>
              <a:headEnd/>
              <a:tailEnd/>
            </a:ln>
          </p:spPr>
          <p:txBody>
            <a:bodyPr wrap="square">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sz="2600" b="1" dirty="0">
                  <a:solidFill>
                    <a:srgbClr val="76F774"/>
                  </a:solidFill>
                  <a:effectLst>
                    <a:outerShdw blurRad="38100" dist="38100" dir="2700000" algn="tl">
                      <a:srgbClr val="000000"/>
                    </a:outerShdw>
                  </a:effectLst>
                  <a:latin typeface="Arial" panose="020B0604020202020204" pitchFamily="34"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ar-JO" sz="2600" b="1" dirty="0">
                  <a:solidFill>
                    <a:srgbClr val="76F774"/>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4" name="Text Box 2"/>
          <p:cNvSpPr txBox="1">
            <a:spLocks noChangeArrowheads="1"/>
          </p:cNvSpPr>
          <p:nvPr/>
        </p:nvSpPr>
        <p:spPr bwMode="auto">
          <a:xfrm>
            <a:off x="33337" y="1066800"/>
            <a:ext cx="4456775"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مخطوطات كثيرة</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ما عدا القرن </a:t>
            </a:r>
            <a:r>
              <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7-5</a:t>
            </a:r>
          </a:p>
        </p:txBody>
      </p:sp>
      <p:sp>
        <p:nvSpPr>
          <p:cNvPr id="15" name="Text Box 2"/>
          <p:cNvSpPr txBox="1">
            <a:spLocks noChangeArrowheads="1"/>
          </p:cNvSpPr>
          <p:nvPr/>
        </p:nvSpPr>
        <p:spPr bwMode="auto">
          <a:xfrm>
            <a:off x="4667534" y="1066800"/>
            <a:ext cx="4470116"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الكل </a:t>
            </a:r>
            <a:r>
              <a:rPr lang="ar-JO" altLang="zh-CN" sz="3200" b="1">
                <a:solidFill>
                  <a:srgbClr val="FFFF00"/>
                </a:solidFill>
                <a:latin typeface="Arial" panose="020B0604020202020204" pitchFamily="34" charset="0"/>
                <a:cs typeface="Arial" panose="020B0604020202020204" pitchFamily="34" charset="0"/>
              </a:rPr>
              <a:t>يحتوي</a:t>
            </a:r>
            <a:r>
              <a:rPr lang="ar-JO" altLang="zh-CN" sz="3200" b="1">
                <a:solidFill>
                  <a:srgbClr val="FFFFFF"/>
                </a:solidFill>
                <a:latin typeface="Arial" panose="020B0604020202020204" pitchFamily="34" charset="0"/>
                <a:cs typeface="Arial" panose="020B0604020202020204" pitchFamily="34" charset="0"/>
              </a:rPr>
              <a:t> على مر 16: 9-20</a:t>
            </a:r>
            <a:endParaRPr lang="en-US" altLang="zh-CN" sz="3200" b="1">
              <a:solidFill>
                <a:srgbClr val="FFFFFF"/>
              </a:solidFill>
              <a:latin typeface="Arial" panose="020B0604020202020204" pitchFamily="34" charset="0"/>
              <a:cs typeface="Arial" panose="020B0604020202020204" pitchFamily="34" charset="0"/>
            </a:endParaRPr>
          </a:p>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مخطوطات كثيرة</a:t>
            </a:r>
          </a:p>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ما عدا القرن 9-15</a:t>
            </a:r>
            <a:endPar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البعض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ألغى</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16: 9-20</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فقط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5</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مخطوطات</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القرن الرابع احتواها</a:t>
            </a:r>
            <a:endPar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القرن 5-9 استثناها</a:t>
            </a:r>
            <a:endPar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8105"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rPr>
              <a:t>90</a:t>
            </a:r>
            <a:endParaRPr kumimoji="0" lang="en-US" sz="2800" b="1" u="none" strike="noStrike" kern="1200" cap="none" spc="0" normalizeH="0" baseline="0" noProof="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ea typeface="ＭＳ Ｐゴシック"/>
                <a:cs typeface="Arial" panose="020B0604020202020204" pitchFamily="34" charset="0"/>
              </a:rPr>
              <a:t>ماذا عن مرقس 16: 9-20؟</a:t>
            </a:r>
            <a:endParaRPr lang="en-US" dirty="0">
              <a:cs typeface="Arial" panose="020B0604020202020204" pitchFamily="34" charset="0"/>
            </a:endParaRPr>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876300" y="2339975"/>
            <a:ext cx="7391400" cy="1569481"/>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zh-CN" sz="3200" b="1" dirty="0">
              <a:solidFill>
                <a:srgbClr val="FFFFFF"/>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dirty="0">
                <a:solidFill>
                  <a:srgbClr val="FFFFFF"/>
                </a:solidFill>
                <a:latin typeface="Arial" panose="020B0604020202020204" pitchFamily="34" charset="0"/>
                <a:cs typeface="Arial" panose="020B0604020202020204" pitchFamily="34" charset="0"/>
              </a:rPr>
              <a:t>هل أنت تلميذ يتألم اختيارياً على مثال يسوع؟</a:t>
            </a:r>
            <a:endParaRPr lang="en-US" altLang="zh-CN" sz="3200" b="1" dirty="0">
              <a:solidFill>
                <a:srgbClr val="FFFFFF"/>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90146" name="Text Box 3"/>
          <p:cNvSpPr txBox="1">
            <a:spLocks noChangeArrowheads="1"/>
          </p:cNvSpPr>
          <p:nvPr/>
        </p:nvSpPr>
        <p:spPr bwMode="auto">
          <a:xfrm>
            <a:off x="8388350" y="381038"/>
            <a:ext cx="588261"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82</a:t>
            </a:r>
            <a:endParaRPr kumimoji="0" lang="en-US" sz="2800" b="1"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ar-JO" sz="4400" dirty="0">
                <a:ea typeface="ＭＳ Ｐゴシック" charset="0"/>
                <a:cs typeface="Arial" panose="020B0604020202020204" pitchFamily="34" charset="0"/>
              </a:rPr>
              <a:t>التطبيق</a:t>
            </a:r>
            <a:endParaRPr lang="en-US"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90370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46B46-358E-4DFF-B030-B8CC06EA34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ص. المأمورية النهائية</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197</a:t>
            </a:r>
            <a:endParaRPr lang="en-US"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44-49</a:t>
            </a:r>
            <a:endParaRPr lang="en-US"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بعض قضاء بعض الوقت مع الرسل في الجليل عاد يسوع إلى أورشليم معهم ليفتح ذهنهم حتى يميزوا النصوص وليشجعهم حتى يبقوا في المدينةحتى يستقبلوا معمودية الروح لتقويتهم في الخدمة</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45360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 Question the Great Commission – Journey of the Word">
            <a:extLst>
              <a:ext uri="{FF2B5EF4-FFF2-40B4-BE49-F238E27FC236}">
                <a16:creationId xmlns:a16="http://schemas.microsoft.com/office/drawing/2014/main" id="{DAD3995E-7737-5CC0-2FAD-E020D5BF3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4163"/>
            <a:ext cx="9144000" cy="4621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BF71C2-9BF7-9385-2A48-850D95901F52}"/>
              </a:ext>
            </a:extLst>
          </p:cNvPr>
          <p:cNvSpPr>
            <a:spLocks noGrp="1"/>
          </p:cNvSpPr>
          <p:nvPr>
            <p:ph type="title"/>
          </p:nvPr>
        </p:nvSpPr>
        <p:spPr>
          <a:xfrm>
            <a:off x="0" y="365127"/>
            <a:ext cx="9144000" cy="793113"/>
          </a:xfrm>
        </p:spPr>
        <p:txBody>
          <a:bodyPr/>
          <a:lstStyle/>
          <a:p>
            <a:pPr algn="ctr"/>
            <a:r>
              <a:rPr lang="ar-JO" b="1" dirty="0">
                <a:solidFill>
                  <a:schemeClr val="bg1"/>
                </a:solidFill>
                <a:effectLst>
                  <a:glow rad="228600">
                    <a:schemeClr val="tx1">
                      <a:alpha val="77014"/>
                    </a:schemeClr>
                  </a:glow>
                </a:effectLst>
                <a:latin typeface="Arial" panose="020B0604020202020204" pitchFamily="34" charset="0"/>
                <a:cs typeface="Arial" panose="020B0604020202020204" pitchFamily="34" charset="0"/>
              </a:rPr>
              <a:t>أربع مأموريات عظيمة</a:t>
            </a:r>
            <a:endParaRPr lang="en-US" b="1" dirty="0">
              <a:solidFill>
                <a:schemeClr val="bg1"/>
              </a:solidFill>
              <a:effectLst>
                <a:glow rad="228600">
                  <a:schemeClr val="tx1">
                    <a:alpha val="77014"/>
                  </a:schemeClr>
                </a:glow>
              </a:effectLst>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744A3779-8779-EB08-AAC3-04D7AA71D161}"/>
              </a:ext>
            </a:extLst>
          </p:cNvPr>
          <p:cNvGraphicFramePr>
            <a:graphicFrameLocks noGrp="1"/>
          </p:cNvGraphicFramePr>
          <p:nvPr>
            <p:extLst>
              <p:ext uri="{D42A27DB-BD31-4B8C-83A1-F6EECF244321}">
                <p14:modId xmlns:p14="http://schemas.microsoft.com/office/powerpoint/2010/main" val="4275841966"/>
              </p:ext>
            </p:extLst>
          </p:nvPr>
        </p:nvGraphicFramePr>
        <p:xfrm>
          <a:off x="0" y="1397000"/>
          <a:ext cx="9144000" cy="4436330"/>
        </p:xfrm>
        <a:graphic>
          <a:graphicData uri="http://schemas.openxmlformats.org/drawingml/2006/table">
            <a:tbl>
              <a:tblPr firstRow="1" bandRow="1">
                <a:tableStyleId>{2D5ABB26-0587-4C30-8999-92F81FD0307C}</a:tableStyleId>
              </a:tblPr>
              <a:tblGrid>
                <a:gridCol w="2804984">
                  <a:extLst>
                    <a:ext uri="{9D8B030D-6E8A-4147-A177-3AD203B41FA5}">
                      <a16:colId xmlns:a16="http://schemas.microsoft.com/office/drawing/2014/main" val="3122445367"/>
                    </a:ext>
                  </a:extLst>
                </a:gridCol>
                <a:gridCol w="2001794">
                  <a:extLst>
                    <a:ext uri="{9D8B030D-6E8A-4147-A177-3AD203B41FA5}">
                      <a16:colId xmlns:a16="http://schemas.microsoft.com/office/drawing/2014/main" val="649847021"/>
                    </a:ext>
                  </a:extLst>
                </a:gridCol>
                <a:gridCol w="2409568">
                  <a:extLst>
                    <a:ext uri="{9D8B030D-6E8A-4147-A177-3AD203B41FA5}">
                      <a16:colId xmlns:a16="http://schemas.microsoft.com/office/drawing/2014/main" val="1151178017"/>
                    </a:ext>
                  </a:extLst>
                </a:gridCol>
                <a:gridCol w="1927654">
                  <a:extLst>
                    <a:ext uri="{9D8B030D-6E8A-4147-A177-3AD203B41FA5}">
                      <a16:colId xmlns:a16="http://schemas.microsoft.com/office/drawing/2014/main" val="951561749"/>
                    </a:ext>
                  </a:extLst>
                </a:gridCol>
              </a:tblGrid>
              <a:tr h="770128">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متى 28: 18-20</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مرقس 16: 15</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لوقا 24: 46-47</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يوحنا 20: 21</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85037201"/>
                  </a:ext>
                </a:extLst>
              </a:tr>
              <a:tr h="36662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mn-cs"/>
                        </a:rPr>
                        <a:t>فاذهبوا </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mn-cs"/>
                        </a:rPr>
                        <a:t>وتلمذوا ...</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mn-cs"/>
                        </a:rPr>
                        <a:t> وعمدوهم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mn-cs"/>
                        </a:rPr>
                        <a:t>وعلموهم أن يحفظوا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mn-cs"/>
                        </a:rPr>
                        <a:t>جميع ما أوصيتكم به. </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اذهبوا إلى العالم أجمع واكرزوا بالإنجيل للخليقة كلها</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ينبغي أن المسيح يتألم ويقوم من الأموات ... وأن يكرز باسمه  لجميع الأمم، مبتدأ من أورشليم.</a:t>
                      </a:r>
                      <a:endPar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سلام لكم! كما أرسلني الآب أرسلكم أنا</a:t>
                      </a:r>
                      <a:endPar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1455491"/>
                  </a:ext>
                </a:extLst>
              </a:tr>
            </a:tbl>
          </a:graphicData>
        </a:graphic>
      </p:graphicFrame>
    </p:spTree>
    <p:extLst>
      <p:ext uri="{BB962C8B-B14F-4D97-AF65-F5344CB8AC3E}">
        <p14:creationId xmlns:p14="http://schemas.microsoft.com/office/powerpoint/2010/main" val="5015976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B0F7C-54D4-415F-8404-54A050E339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ض. صعود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198</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19-20، لوقا 24 : 50-53</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يبارك يسوع تلاميذه على جبل الزيتون واستقبل في السماء على مرأى منهم ليجلس عن يمين الله حتى يستلم خدمته الحالية لقديسيه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550789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65531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84200" y="29468"/>
            <a:ext cx="5159799" cy="5947261"/>
          </a:xfrm>
          <a:effectLst>
            <a:outerShdw blurRad="63500" dist="35921" dir="2700000" algn="ctr" rotWithShape="0">
              <a:schemeClr val="tx2">
                <a:alpha val="74998"/>
              </a:schemeClr>
            </a:outerShdw>
          </a:effectLst>
        </p:spPr>
        <p:txBody>
          <a:bodyPr anchor="t"/>
          <a:lstStyle/>
          <a:p>
            <a:pPr>
              <a:defRPr/>
            </a:pPr>
            <a:r>
              <a:rPr lang="ar-SA" sz="4000">
                <a:effectLst>
                  <a:glow rad="127000">
                    <a:schemeClr val="tx1"/>
                  </a:glow>
                </a:effectLst>
                <a:ea typeface="ＭＳ Ｐゴシック" charset="0"/>
              </a:rPr>
              <a:t>اعمال ١ : ١-٢</a:t>
            </a:r>
            <a:br>
              <a:rPr lang="ar-SA" sz="4000">
                <a:effectLst>
                  <a:glow rad="127000">
                    <a:schemeClr val="tx1"/>
                  </a:glow>
                </a:effectLst>
                <a:ea typeface="ＭＳ Ｐゴシック" charset="0"/>
              </a:rPr>
            </a:br>
            <a:br>
              <a:rPr lang="en-US" sz="4000">
                <a:effectLst>
                  <a:glow rad="127000">
                    <a:schemeClr val="tx1"/>
                  </a:glow>
                </a:effectLst>
                <a:ea typeface="ＭＳ Ｐゴシック" charset="0"/>
              </a:rPr>
            </a:br>
            <a:r>
              <a:rPr lang="ar-SA" sz="4000">
                <a:effectLst>
                  <a:glow rad="127000">
                    <a:schemeClr val="tx1"/>
                  </a:glow>
                </a:effectLst>
                <a:ea typeface="ＭＳ Ｐゴシック" charset="0"/>
              </a:rPr>
              <a:t>اَلْكَلاَمُ الأَوَّلُ أَنْشَأْتُهُ يَا </a:t>
            </a:r>
            <a:r>
              <a:rPr lang="ar-SA" sz="4000" err="1">
                <a:effectLst>
                  <a:glow rad="127000">
                    <a:schemeClr val="tx1"/>
                  </a:glow>
                </a:effectLst>
                <a:ea typeface="ＭＳ Ｐゴシック" charset="0"/>
              </a:rPr>
              <a:t>ثَاوُفِيلُسُ</a:t>
            </a:r>
            <a:r>
              <a:rPr lang="ar-SA" sz="4000">
                <a:effectLst>
                  <a:glow rad="127000">
                    <a:schemeClr val="tx1"/>
                  </a:glow>
                </a:effectLst>
                <a:ea typeface="ＭＳ Ｐゴシック" charset="0"/>
              </a:rPr>
              <a:t> عَنْ جَمِيعِ مَا ابْتَدَأَ يَسُوعُ يَفْعَلُهُ وَيُعَلِّمُ بِهِ ٢ إِلَى الْيَوْمِ الَّذِي ارْتَفَعَ فِيهِ بَعْدَ مَا أَوْصَى بِالرُّوحِ الْقُدُسِ الرُّسُلَ الَّذِينَ اخْتَارَهُمْ. </a:t>
            </a:r>
          </a:p>
        </p:txBody>
      </p:sp>
      <p:pic>
        <p:nvPicPr>
          <p:cNvPr id="4098" name="Picture 2" descr="ICON">
            <a:extLst>
              <a:ext uri="{FF2B5EF4-FFF2-40B4-BE49-F238E27FC236}">
                <a16:creationId xmlns:a16="http://schemas.microsoft.com/office/drawing/2014/main" id="{3A243D84-ED06-2248-8502-57B1193343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84200" cy="59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3348"/>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23860847-7948-1548-BB95-023A3F5D6E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rtl="1">
              <a:defRPr/>
            </a:pPr>
            <a:r>
              <a:rPr lang="ar-SA" sz="4000">
                <a:effectLst>
                  <a:glow rad="127000">
                    <a:schemeClr val="tx1"/>
                  </a:glow>
                </a:effectLst>
                <a:ea typeface="ＭＳ Ｐゴシック" charset="0"/>
              </a:rPr>
              <a:t>اعمال ١ : ٣ا</a:t>
            </a:r>
            <a:br>
              <a:rPr lang="ar-SA" sz="4000">
                <a:effectLst>
                  <a:glow rad="127000">
                    <a:schemeClr val="tx1"/>
                  </a:glow>
                </a:effectLst>
                <a:ea typeface="ＭＳ Ｐゴシック" charset="0"/>
              </a:rPr>
            </a:br>
            <a:br>
              <a:rPr lang="ar-SA" sz="4000">
                <a:effectLst>
                  <a:glow rad="127000">
                    <a:schemeClr val="tx1"/>
                  </a:glow>
                </a:effectLst>
                <a:ea typeface="ＭＳ Ｐゴシック" charset="0"/>
              </a:rPr>
            </a:br>
            <a:r>
              <a:rPr lang="ar-SA" sz="4000">
                <a:effectLst>
                  <a:glow rad="127000">
                    <a:schemeClr val="tx1"/>
                  </a:glow>
                </a:effectLst>
                <a:ea typeface="ＭＳ Ｐゴシック" charset="0"/>
              </a:rPr>
              <a:t>اَلَّذِينَ أَرَاهُمْ أَيْضاً نَفْسَهُ حَيّاً بِبَرَاهِينَ كَثِيرَةٍ بَعْدَ مَا تَأَلَّمَ وَهُوَ يَظْهَرُ لَهُمْ أَرْبَعِينَ يَوْماً</a:t>
            </a:r>
            <a:endParaRPr lang="en-US" sz="4000">
              <a:effectLst>
                <a:glow rad="127000">
                  <a:schemeClr val="tx1"/>
                </a:glow>
              </a:effectLst>
              <a:ea typeface="ＭＳ Ｐゴシック" charset="0"/>
            </a:endParaRPr>
          </a:p>
        </p:txBody>
      </p:sp>
    </p:spTree>
    <p:extLst>
      <p:ext uri="{BB962C8B-B14F-4D97-AF65-F5344CB8AC3E}">
        <p14:creationId xmlns:p14="http://schemas.microsoft.com/office/powerpoint/2010/main" val="31321697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791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8F357-6215-4C2B-B68C-032A74B68A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فتح القبر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2-4</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قام المسيح من الموت عندما قام ملاك بصنع زلزال عنيف إذ</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دحرج الحجر وجلس عليه بحيث يرى الشهود أن جسد المسيح قد قام أرعب مجد الملاك الحرس الروماني حيث صدموا في البداية وصاروا كموتى ثم تركوا المكان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4049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9358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7345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283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5705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F1CD7B78-0A81-E347-A130-919A50B657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rtl="1">
              <a:defRPr/>
            </a:pPr>
            <a:r>
              <a:rPr lang="ar-SA" sz="4000" dirty="0">
                <a:effectLst>
                  <a:glow rad="127000">
                    <a:schemeClr val="tx1"/>
                  </a:glow>
                </a:effectLst>
                <a:ea typeface="ＭＳ Ｐゴシック" charset="0"/>
              </a:rPr>
              <a:t>اعمال ١ : ٣</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اَلَّذِينَ أَرَاهُمْ أَيْضاً نَفْسَهُ حَيّاً بِبَرَاهِينَ كَثِيرَةٍ بَعْدَ مَا تَأَلَّمَ وَهُوَ يَظْهَرُ لَهُمْ أَرْبَعِينَ يَوْماً وَيَتَكَلَّمُ عَنِ الْأُمُورِ الْمُخْتَصَّةِ </a:t>
            </a:r>
            <a:r>
              <a:rPr lang="ar-SA" sz="4000" dirty="0">
                <a:solidFill>
                  <a:srgbClr val="FFFF00"/>
                </a:solidFill>
                <a:effectLst>
                  <a:glow rad="127000">
                    <a:schemeClr val="tx1"/>
                  </a:glow>
                </a:effectLst>
                <a:ea typeface="ＭＳ Ｐゴシック" charset="0"/>
              </a:rPr>
              <a:t>بِمَلَكُوتِ اللهِ</a:t>
            </a:r>
            <a:r>
              <a:rPr lang="ar-SA" sz="4000" dirty="0">
                <a:effectLst>
                  <a:glow rad="127000">
                    <a:schemeClr val="tx1"/>
                  </a:glow>
                </a:effectLst>
                <a:ea typeface="ＭＳ Ｐゴシック" charset="0"/>
              </a:rPr>
              <a:t>. </a:t>
            </a:r>
          </a:p>
        </p:txBody>
      </p:sp>
    </p:spTree>
    <p:extLst>
      <p:ext uri="{BB962C8B-B14F-4D97-AF65-F5344CB8AC3E}">
        <p14:creationId xmlns:p14="http://schemas.microsoft.com/office/powerpoint/2010/main" val="412227585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١-٢)</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0" y="5412371"/>
            <a:ext cx="810101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إرميا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84940" y="3524250"/>
            <a:ext cx="2203145"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المُلْك الألفيّ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٦-٢١)</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الاختطاف</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(١</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تسالونيكي ٤: ١٣-١٨)</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85056" y="1698487"/>
            <a:ext cx="1986739"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٣-٥)</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حزقيال ٣٨-٣٩)</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313401" y="4726748"/>
            <a:ext cx="268084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العودة إلى جوج وماجوج</a:t>
            </a:r>
            <a:endPar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 ٢٠: ٧-١٠</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b="1" dirty="0">
                <a:solidFill>
                  <a:schemeClr val="bg1"/>
                </a:solidFill>
                <a:latin typeface="Arial" pitchFamily="34" charset="0"/>
                <a:cs typeface="Arial" pitchFamily="34" charset="0"/>
              </a:rPr>
              <a:t>نظرةٌ عامَّةٌ إلى المستقبَل</a:t>
            </a:r>
            <a:endParaRPr lang="en-US" sz="5400" b="1" dirty="0">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364416" y="836712"/>
            <a:ext cx="2865186"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 ٢٠: ١١-١٤</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a:t>
            </a: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ar-SA" sz="6000" dirty="0">
                <a:effectLst>
                  <a:outerShdw blurRad="38100" dist="38100" dir="2700000" algn="tl">
                    <a:srgbClr val="FFFFFF"/>
                  </a:outerShdw>
                </a:effectLst>
                <a:cs typeface="Arial" panose="020B0604020202020204" pitchFamily="34" charset="0"/>
              </a:rPr>
              <a:t>مملكة سياسية حرفية</a:t>
            </a:r>
            <a:endParaRPr lang="en-US" sz="4000" dirty="0">
              <a:effectLst>
                <a:outerShdw blurRad="38100" dist="38100" dir="2700000" algn="tl">
                  <a:srgbClr val="FFFFFF"/>
                </a:outerShdw>
              </a:effectLst>
              <a:cs typeface="Arial" panose="020B0604020202020204" pitchFamily="34" charset="0"/>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متى ١٩ : ٢٨</a:t>
            </a:r>
            <a:endPar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endParaRPr>
          </a:p>
          <a:p>
            <a:pPr marL="14288" indent="-14288" algn="ctr" eaLnBrk="1" hangingPunct="1">
              <a:buFontTx/>
              <a:buNone/>
              <a:defRPr/>
            </a:pPr>
            <a:endPar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endParaRPr>
          </a:p>
          <a:p>
            <a:pPr marL="14288" indent="-14288" algn="ctr" eaLnBrk="1" hangingPunct="1">
              <a:buFontTx/>
              <a:buNone/>
              <a:defRPr/>
            </a:pP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فَقَالَ لَهُمْ يَسُوعُ:</a:t>
            </a:r>
            <a:br>
              <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br>
            <a:br>
              <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b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الْحَقَّ أَقُولُ لَكُمْ: إِنَّكُمْ أَنْتُمُ الَّذِينَ تَبِعْتُمُونِي فِي التَّجْدِيدِ مَتَى جَلَسَ ابْنُ الإِنْسَانِ عَلَى كُرْسِيِّ مَجْدِهِ تَجْلِسُونَ أَنْتُمْ أَيْضاً عَلَى اثْنَيْ عَشَرَ كُرْسِيّاً تَدِينُونَ أَسْبَاطَ إِسْرَائِيلَ الاِثْنَيْ عَشَرَ. </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xEl>
                                              <p:pRg st="2" end="2"/>
                                            </p:txEl>
                                          </p:spTgt>
                                        </p:tgtEl>
                                        <p:attrNameLst>
                                          <p:attrName>style.visibility</p:attrName>
                                        </p:attrNameLst>
                                      </p:cBhvr>
                                      <p:to>
                                        <p:strVal val="visible"/>
                                      </p:to>
                                    </p:set>
                                    <p:animEffect transition="in" filter="circle(in)">
                                      <p:cBhvr>
                                        <p:cTn id="12" dur="2000"/>
                                        <p:tgtEl>
                                          <p:spTgt spid="245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001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340100" y="1790700"/>
            <a:ext cx="5651500" cy="47244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أش 65 : 20 ” لا يكون بعد هناك طفل أيام ولا شيخ لم يكمل أيامه لأن الصبي يموت ابن مئة سنة والخاطئ يلعن ابن مئة سنة </a:t>
            </a:r>
            <a:endParaRPr kumimoji="0" lang="en-GB"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2700338" y="379413"/>
            <a:ext cx="6246812" cy="720725"/>
          </a:xfrm>
        </p:spPr>
        <p:txBody>
          <a:bodyPr/>
          <a:lstStyle/>
          <a:p>
            <a:pPr algn="ctr" eaLnBrk="1" hangingPunct="1">
              <a:buFont typeface="Times New Roman" charset="0"/>
              <a:buNone/>
              <a:defRPr/>
            </a:pPr>
            <a:r>
              <a:rPr lang="ar-JO" sz="4000" b="1" i="0" kern="1200" dirty="0">
                <a:latin typeface="Arial" panose="020B0604020202020204" pitchFamily="34" charset="0"/>
                <a:ea typeface="ＭＳ Ｐゴシック"/>
                <a:cs typeface="Arial" panose="020B0604020202020204" pitchFamily="34" charset="0"/>
              </a:rPr>
              <a:t>حياة طويلة بشكل لا يصدق</a:t>
            </a:r>
            <a:endParaRPr lang="en-US" sz="3600" dirty="0">
              <a:ea typeface="+mj-ea"/>
            </a:endParaRPr>
          </a:p>
        </p:txBody>
      </p:sp>
      <p:sp>
        <p:nvSpPr>
          <p:cNvPr id="283652"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 ت س 424</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43406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026" name="Picture 2" descr="Picture background">
            <a:extLst>
              <a:ext uri="{FF2B5EF4-FFF2-40B4-BE49-F238E27FC236}">
                <a16:creationId xmlns:a16="http://schemas.microsoft.com/office/drawing/2014/main" id="{D9875A4D-2D48-B8BE-7A6E-4047D9F6A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6885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سؤال رائع</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اعمال ١ : ٦</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أَمَّا هُمُ الْمُجْتَمِعُونَ فَسَأَلُوهُ: «يَا رَبُّ هَلْ فِي هَذَا الْوَقْتِ تَرُدُّ الْمُلْكَ إِلَى إِسْرَائِيلَ؟»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Text Box 4"/>
          <p:cNvSpPr txBox="1">
            <a:spLocks noChangeArrowheads="1"/>
          </p:cNvSpPr>
          <p:nvPr/>
        </p:nvSpPr>
        <p:spPr bwMode="auto">
          <a:xfrm>
            <a:off x="4804632" y="2648961"/>
            <a:ext cx="4243355" cy="3723989"/>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8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البداية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أمّا هُمُ المُجتَمِعونَ فسألوهُ قائلينَ: «</a:t>
            </a:r>
            <a:r>
              <a:rPr kumimoji="0" lang="ar-SA" sz="2800" b="1"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panose="020B0604020202020204" pitchFamily="34" charset="0"/>
              </a:rPr>
              <a:t>يارَبُّ</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هل في هذا الوقتِ ترُدُّ المُلكَ إلَى إسرائيلَ؟».</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أعمال ١: ٦</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9" name="Text Box 5"/>
          <p:cNvSpPr txBox="1">
            <a:spLocks noChangeArrowheads="1"/>
          </p:cNvSpPr>
          <p:nvPr/>
        </p:nvSpPr>
        <p:spPr bwMode="auto">
          <a:xfrm>
            <a:off x="153383" y="2650641"/>
            <a:ext cx="4497866" cy="3723989"/>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r>
              <a:rPr kumimoji="0" lang="ar-SA" altLang="zh-CN" sz="28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النهاية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Times New Roman" charset="0"/>
                <a:ea typeface="ＭＳ Ｐゴシック" charset="0"/>
              </a:rPr>
              <a:t> </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وأقامَ بولُسُ سنَتَينِ كامِلَتَينِ في بَيتٍ استأجَرَهُ لنَفسِهِ. وكانَ يَقبَلُ جميعَ الّذينَ يَدخُلونَ إليهِ، كارِزًا بملكوتِ اللهِ، ومُعَلِّمًا بأمرِ الرَّبِّ يَسوعَ المَسيحِ بكُلِّ مُجاهَرَةٍ، بلا مانِعٍ</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أعمال ٢٨: ٣٠ -٣١</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54276" name="Text Box 4"/>
          <p:cNvSpPr txBox="1">
            <a:spLocks noChangeArrowheads="1"/>
          </p:cNvSpPr>
          <p:nvPr/>
        </p:nvSpPr>
        <p:spPr bwMode="auto">
          <a:xfrm>
            <a:off x="3419872" y="965380"/>
            <a:ext cx="3384376" cy="879445"/>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algn="ctr" defTabSz="914400" rtl="1" eaLnBrk="1" fontAlgn="auto" latinLnBrk="0" hangingPunct="1">
              <a:lnSpc>
                <a:spcPct val="100000"/>
              </a:lnSpc>
              <a:spcBef>
                <a:spcPts val="0"/>
              </a:spcBef>
              <a:spcAft>
                <a:spcPts val="0"/>
              </a:spcAft>
              <a:buClrTx/>
              <a:buSzTx/>
              <a:buFont typeface="+mj-lt"/>
              <a:buNone/>
              <a:tabLst/>
              <a:defRPr/>
            </a:pPr>
            <a:r>
              <a:rPr kumimoji="0" lang="ar-SA" altLang="zh-CN" sz="4800" b="1"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المملكة  </a:t>
            </a:r>
            <a:endParaRPr kumimoji="0" lang="en-US" altLang="zh-CN" sz="4800" b="1"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230404"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١٢٢</a:t>
            </a: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0405" name="Title 6"/>
          <p:cNvSpPr>
            <a:spLocks noGrp="1"/>
          </p:cNvSpPr>
          <p:nvPr>
            <p:ph type="title" idx="4294967295"/>
          </p:nvPr>
        </p:nvSpPr>
        <p:spPr>
          <a:xfrm>
            <a:off x="611559" y="196046"/>
            <a:ext cx="7678889" cy="769334"/>
          </a:xfrm>
          <a:effectLst>
            <a:outerShdw dist="35921" dir="2700000" algn="ctr" rotWithShape="0">
              <a:schemeClr val="bg1"/>
            </a:outerShdw>
          </a:effectLst>
        </p:spPr>
        <p:txBody>
          <a:bodyPr wrap="square">
            <a:spAutoFit/>
          </a:bodyPr>
          <a:lstStyle/>
          <a:p>
            <a:pPr rtl="1">
              <a:spcBef>
                <a:spcPct val="50000"/>
              </a:spcBef>
            </a:pPr>
            <a:r>
              <a:rPr lang="ar-SA" b="1" u="sng" dirty="0">
                <a:solidFill>
                  <a:srgbClr val="663300"/>
                </a:solidFill>
                <a:latin typeface="Arial" panose="020B0604020202020204" pitchFamily="34" charset="0"/>
                <a:cs typeface="Arial" panose="020B0604020202020204" pitchFamily="34" charset="0"/>
              </a:rPr>
              <a:t>الخصائص الرئيسية لسفر أعمال الرسل</a:t>
            </a:r>
            <a:endParaRPr lang="en-US" b="1" u="sng" dirty="0">
              <a:solidFill>
                <a:srgbClr val="663300"/>
              </a:solidFill>
              <a:latin typeface="Arial" panose="020B0604020202020204" pitchFamily="34" charset="0"/>
              <a:cs typeface="Arial" panose="020B0604020202020204" pitchFamily="34" charset="0"/>
            </a:endParaRP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383" y="1497313"/>
            <a:ext cx="1466289" cy="162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8175" y="1481417"/>
            <a:ext cx="1484546" cy="1559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30406"/>
                                        </p:tgtEl>
                                        <p:attrNameLst>
                                          <p:attrName>style.visibility</p:attrName>
                                        </p:attrNameLst>
                                      </p:cBhvr>
                                      <p:to>
                                        <p:strVal val="visible"/>
                                      </p:to>
                                    </p:set>
                                    <p:anim calcmode="lin" valueType="num">
                                      <p:cBhvr additive="base">
                                        <p:cTn id="27" dur="500" fill="hold"/>
                                        <p:tgtEl>
                                          <p:spTgt spid="230406"/>
                                        </p:tgtEl>
                                        <p:attrNameLst>
                                          <p:attrName>ppt_x</p:attrName>
                                        </p:attrNameLst>
                                      </p:cBhvr>
                                      <p:tavLst>
                                        <p:tav tm="0">
                                          <p:val>
                                            <p:strVal val="#ppt_x"/>
                                          </p:val>
                                        </p:tav>
                                        <p:tav tm="100000">
                                          <p:val>
                                            <p:strVal val="#ppt_x"/>
                                          </p:val>
                                        </p:tav>
                                      </p:tavLst>
                                    </p:anim>
                                    <p:anim calcmode="lin" valueType="num">
                                      <p:cBhvr additive="base">
                                        <p:cTn id="2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3682" y="1196752"/>
            <a:ext cx="7898525" cy="3312368"/>
          </a:xfrm>
          <a:effectLst/>
        </p:spPr>
        <p:txBody>
          <a:bodyPr anchor="ctr"/>
          <a:lstStyle/>
          <a:p>
            <a:pPr>
              <a:defRPr/>
            </a:pPr>
            <a:r>
              <a:rPr lang="ar-SA" sz="6000" dirty="0">
                <a:solidFill>
                  <a:srgbClr val="000099"/>
                </a:solidFill>
                <a:effectLst/>
                <a:ea typeface="ＭＳ Ｐゴシック" charset="0"/>
              </a:rPr>
              <a:t>يَا رَبُّ هَلْ فِي هَذَا الْوَقْتِ تَرُدُّ الْمُلْكَ إِلَى إِسْرَائِيلَ؟</a:t>
            </a:r>
            <a:endParaRPr lang="en-US" sz="6000" dirty="0">
              <a:solidFill>
                <a:srgbClr val="000099"/>
              </a:solidFill>
              <a:effectLst/>
              <a:ea typeface="ＭＳ Ｐゴシック" charset="0"/>
            </a:endParaRPr>
          </a:p>
        </p:txBody>
      </p:sp>
      <p:sp>
        <p:nvSpPr>
          <p:cNvPr id="3" name="Rectangle 2">
            <a:extLst>
              <a:ext uri="{FF2B5EF4-FFF2-40B4-BE49-F238E27FC236}">
                <a16:creationId xmlns:a16="http://schemas.microsoft.com/office/drawing/2014/main" id="{A54734E6-9D2D-9188-485A-BE6373187979}"/>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rtl="1"/>
            <a:r>
              <a:rPr lang="ar-SA" sz="6000" b="1">
                <a:latin typeface="Arial" panose="020B0604020202020204" pitchFamily="34" charset="0"/>
                <a:cs typeface="Arial" panose="020B0604020202020204" pitchFamily="34" charset="0"/>
              </a:rPr>
              <a:t>اعمال ١ : ٦</a:t>
            </a:r>
          </a:p>
        </p:txBody>
      </p:sp>
    </p:spTree>
    <p:extLst>
      <p:ext uri="{BB962C8B-B14F-4D97-AF65-F5344CB8AC3E}">
        <p14:creationId xmlns:p14="http://schemas.microsoft.com/office/powerpoint/2010/main" val="4220320376"/>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إجابة رائعة</a:t>
            </a:r>
            <a:r>
              <a:rPr kumimoji="0" lang="en-US"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اعمال ١ : ٧</a:t>
            </a:r>
            <a:r>
              <a:rPr kumimoji="0" lang="en-US"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فَقَالَ لَهُمْ:</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br>
            <a:endPar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لَيْسَ لَكُمْ أَنْ تَعْرِفُوا الأَزْمِنَةَ وَالأَوْقَاتَ الَّتِي جَعَلَهَا الآبُ فِي سُلْطَانِهِ</a:t>
            </a:r>
            <a:endParaRPr kumimoji="0" lang="en-S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ar-SA" sz="5400">
                <a:effectLst>
                  <a:glow rad="127000">
                    <a:schemeClr val="tx1"/>
                  </a:glow>
                </a:effectLst>
                <a:ea typeface="ＭＳ Ｐゴシック" charset="0"/>
              </a:rPr>
              <a:t>تكونون لي شهوداً في</a:t>
            </a:r>
            <a:endParaRPr lang="en-US" sz="5400">
              <a:effectLst>
                <a:glow rad="127000">
                  <a:schemeClr val="tx1"/>
                </a:glow>
              </a:effectLst>
              <a:ea typeface="ＭＳ Ｐゴシック" charset="0"/>
            </a:endParaRP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36384"/>
            <a:ext cx="9144000" cy="47466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63F968AB-C521-C71C-4EDE-EB65040B5226}"/>
              </a:ext>
            </a:extLst>
          </p:cNvPr>
          <p:cNvSpPr txBox="1">
            <a:spLocks noChangeArrowheads="1"/>
          </p:cNvSpPr>
          <p:nvPr/>
        </p:nvSpPr>
        <p:spPr bwMode="auto">
          <a:xfrm>
            <a:off x="1" y="974991"/>
            <a:ext cx="3491880" cy="144589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a:t>
            </a:r>
            <a:r>
              <a:rPr kumimoji="0" lang="ar-JO" altLang="zh-CN" sz="4000" b="1"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٨:١</a:t>
            </a:r>
            <a:endParaRPr kumimoji="0" lang="en-US" sz="1600" b="1"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4">
            <a:extLst>
              <a:ext uri="{FF2B5EF4-FFF2-40B4-BE49-F238E27FC236}">
                <a16:creationId xmlns:a16="http://schemas.microsoft.com/office/drawing/2014/main" id="{2D6EFA2E-D1D0-220B-FB87-6E122CF5C847}"/>
              </a:ext>
            </a:extLst>
          </p:cNvPr>
          <p:cNvSpPr txBox="1">
            <a:spLocks noChangeArrowheads="1"/>
          </p:cNvSpPr>
          <p:nvPr/>
        </p:nvSpPr>
        <p:spPr bwMode="auto">
          <a:xfrm>
            <a:off x="1" y="2337006"/>
            <a:ext cx="3491880" cy="397021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a:t>
            </a:r>
            <a:r>
              <a:rPr kumimoji="0" lang="ar-SA" altLang="ja-JP" sz="3600" b="1" u="none" strike="noStrike" kern="1200" cap="none" spc="0" normalizeH="0" baseline="0" noProof="0" dirty="0">
                <a:ln>
                  <a:noFill/>
                </a:ln>
                <a:solidFill>
                  <a:srgbClr val="FF8000"/>
                </a:solidFill>
                <a:effectLst/>
                <a:uLnTx/>
                <a:uFillTx/>
                <a:latin typeface="Arial" panose="020B0604020202020204" pitchFamily="34" charset="0"/>
                <a:cs typeface="Arial" panose="020B0604020202020204" pitchFamily="34" charset="0"/>
              </a:rPr>
              <a:t>أورشليم</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وفي كل </a:t>
            </a:r>
            <a:r>
              <a:rPr kumimoji="0" lang="ar-SA" altLang="ja-JP" sz="3600" b="1" u="none" strike="noStrike" kern="1200" cap="none" spc="0" normalizeH="0" baseline="0" noProof="0" dirty="0">
                <a:ln>
                  <a:noFill/>
                </a:ln>
                <a:solidFill>
                  <a:srgbClr val="A3A3E0"/>
                </a:solidFill>
                <a:effectLst/>
                <a:uLnTx/>
                <a:uFillTx/>
                <a:latin typeface="Arial" panose="020B0604020202020204" pitchFamily="34" charset="0"/>
                <a:cs typeface="Arial" panose="020B0604020202020204" pitchFamily="34" charset="0"/>
              </a:rPr>
              <a:t>اليهودية</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SA" altLang="ja-JP" sz="36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cs typeface="Arial" panose="020B0604020202020204" pitchFamily="34" charset="0"/>
              </a:rPr>
              <a:t>السامرة</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وإلى </a:t>
            </a:r>
            <a:r>
              <a:rPr kumimoji="0" lang="ar-SA" altLang="ja-JP"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أقصى الأرض</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6819"/>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Arial" charset="0"/>
              </a:rPr>
              <a:t>وقفة ( دور )الشاهد</a:t>
            </a:r>
            <a:endParaRPr lang="en-US" sz="5400" dirty="0">
              <a:effectLst>
                <a:glow rad="127000">
                  <a:schemeClr val="tx1"/>
                </a:glow>
              </a:effectLst>
              <a:ea typeface="ＭＳ Ｐゴシック" charset="0"/>
              <a:cs typeface="ＭＳ Ｐゴシック" charset="0"/>
            </a:endParaRPr>
          </a:p>
        </p:txBody>
      </p:sp>
      <p:pic>
        <p:nvPicPr>
          <p:cNvPr id="14338" name="Picture 2" descr="What Can You Argue to a Jury About a Witness' Credibility? North Carolina  Supreme Court Provides Some Guidance | North Carolina Appellate Practice  Blog">
            <a:extLst>
              <a:ext uri="{FF2B5EF4-FFF2-40B4-BE49-F238E27FC236}">
                <a16:creationId xmlns:a16="http://schemas.microsoft.com/office/drawing/2014/main" id="{8CD8FE63-69BB-8842-9A3D-9114E6564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58641"/>
            <a:ext cx="9217200" cy="432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8606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a:solidFill>
                  <a:srgbClr val="FFFFFF"/>
                </a:solidFill>
                <a:effectLst>
                  <a:outerShdw blurRad="38100" dist="38100" dir="2700000" algn="tl">
                    <a:srgbClr val="000000"/>
                  </a:outerShdw>
                </a:effectLst>
              </a:rPr>
              <a:t>أعمال </a:t>
            </a:r>
            <a:r>
              <a:rPr lang="ar-JO" altLang="zh-CN">
                <a:solidFill>
                  <a:srgbClr val="FFFFFF"/>
                </a:solidFill>
                <a:effectLst>
                  <a:outerShdw blurRad="38100" dist="38100" dir="2700000" algn="tl">
                    <a:srgbClr val="000000"/>
                  </a:outerShdw>
                </a:effectLst>
              </a:rPr>
              <a:t>٨:١</a:t>
            </a:r>
            <a:endParaRPr lang="en-US" sz="180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الإمبراطورية الرومانية</a:t>
            </a: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u="none">
                <a:solidFill>
                  <a:srgbClr val="000066"/>
                </a:solidFill>
                <a:effectLst/>
                <a:latin typeface="Arial Narrow" charset="0"/>
              </a:rPr>
              <a:t>Bible Lands Blank Map</a:t>
            </a:r>
            <a:endParaRPr lang="en-US" sz="10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56955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a:t>
            </a:r>
            <a:r>
              <a:rPr kumimoji="0" lang="ar-SA" altLang="ja-JP" sz="3200" b="1" u="none" strike="noStrike" kern="1200" cap="none" spc="0" normalizeH="0" baseline="0" noProof="0" dirty="0">
                <a:ln>
                  <a:noFill/>
                </a:ln>
                <a:solidFill>
                  <a:srgbClr val="FF8000"/>
                </a:solidFill>
                <a:effectLst/>
                <a:uLnTx/>
                <a:uFillTx/>
                <a:latin typeface="Arial" panose="020B0604020202020204" pitchFamily="34" charset="0"/>
                <a:cs typeface="Arial" panose="020B0604020202020204" pitchFamily="34" charset="0"/>
              </a:rPr>
              <a:t>أورشليم</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وفي كل </a:t>
            </a: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وإلى </a:t>
            </a:r>
            <a:r>
              <a:rPr kumimoji="0" lang="ar-SA" altLang="ja-JP"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971600" y="2393005"/>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089617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103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418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059DBD-DFFE-0AB3-143B-D85002D84C2B}"/>
            </a:ext>
          </a:extLst>
        </p:cNvPr>
        <p:cNvGrpSpPr/>
        <p:nvPr/>
      </p:nvGrpSpPr>
      <p:grpSpPr>
        <a:xfrm>
          <a:off x="0" y="0"/>
          <a:ext cx="0" cy="0"/>
          <a:chOff x="0" y="0"/>
          <a:chExt cx="0" cy="0"/>
        </a:xfrm>
      </p:grpSpPr>
      <p:pic>
        <p:nvPicPr>
          <p:cNvPr id="5" name="Picture 2" descr="Risen” Movie Review: The Resurrection Through Roman Eyes ...">
            <a:extLst>
              <a:ext uri="{FF2B5EF4-FFF2-40B4-BE49-F238E27FC236}">
                <a16:creationId xmlns:a16="http://schemas.microsoft.com/office/drawing/2014/main" id="{F0914D97-B690-CC75-410D-94AF22AD9A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36" r="7404"/>
          <a:stretch/>
        </p:blipFill>
        <p:spPr bwMode="auto">
          <a:xfrm>
            <a:off x="0" y="41264"/>
            <a:ext cx="9144000" cy="64122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2C601F0E-A853-24B0-6996-E66736D0307A}"/>
              </a:ext>
            </a:extLst>
          </p:cNvPr>
          <p:cNvSpPr>
            <a:spLocks noChangeArrowheads="1"/>
          </p:cNvSpPr>
          <p:nvPr/>
        </p:nvSpPr>
        <p:spPr bwMode="auto">
          <a:xfrm>
            <a:off x="0" y="5873262"/>
            <a:ext cx="9144000" cy="984738"/>
          </a:xfrm>
          <a:prstGeom prst="rect">
            <a:avLst/>
          </a:prstGeom>
          <a:noFill/>
          <a:ln>
            <a:noFill/>
          </a:ln>
          <a:effectLst>
            <a:outerShdw blurRad="63500" dist="35921" dir="2700000" algn="ctr" rotWithShape="0">
              <a:srgbClr val="000000"/>
            </a:outerShdw>
          </a:effectLst>
        </p:spPr>
        <p:txBody>
          <a:bodyPr anchor="ctr"/>
          <a:lstStyle/>
          <a:p>
            <a:pPr lvl="0" algn="ctr" defTabSz="914400" rtl="1" fontAlgn="base">
              <a:spcBef>
                <a:spcPct val="0"/>
              </a:spcBef>
              <a:spcAft>
                <a:spcPct val="0"/>
              </a:spcAft>
              <a:defRPr/>
            </a:pPr>
            <a:r>
              <a:rPr lang="ar-JO" sz="2800" b="1" dirty="0">
                <a:solidFill>
                  <a:schemeClr val="bg1"/>
                </a:solidFill>
                <a:effectLst>
                  <a:glow rad="228600">
                    <a:srgbClr val="000000">
                      <a:satMod val="175000"/>
                      <a:alpha val="91052"/>
                    </a:srgbClr>
                  </a:glow>
                </a:effectLst>
                <a:latin typeface="Arial" panose="020B0604020202020204" pitchFamily="34" charset="0"/>
                <a:ea typeface="ＭＳ Ｐゴシック" charset="0"/>
                <a:cs typeface="Arial" panose="020B0604020202020204" pitchFamily="34" charset="0"/>
              </a:rPr>
              <a:t>يسلط فيلم </a:t>
            </a:r>
            <a:r>
              <a:rPr lang="en-US" sz="2800" b="1" dirty="0">
                <a:solidFill>
                  <a:schemeClr val="bg1"/>
                </a:solidFill>
                <a:effectLst>
                  <a:glow rad="228600">
                    <a:srgbClr val="000000">
                      <a:satMod val="175000"/>
                      <a:alpha val="91052"/>
                    </a:srgbClr>
                  </a:glow>
                </a:effectLst>
                <a:latin typeface="Arial" panose="020B0604020202020204" pitchFamily="34" charset="0"/>
                <a:ea typeface="ＭＳ Ｐゴシック" charset="0"/>
                <a:cs typeface="Arial" panose="020B0604020202020204" pitchFamily="34" charset="0"/>
              </a:rPr>
              <a:t> </a:t>
            </a:r>
            <a:r>
              <a:rPr lang="ar-JO" sz="2800" b="1" dirty="0">
                <a:solidFill>
                  <a:schemeClr val="bg1"/>
                </a:solidFill>
                <a:effectLst>
                  <a:glow rad="228600">
                    <a:srgbClr val="000000">
                      <a:satMod val="175000"/>
                      <a:alpha val="91052"/>
                    </a:srgbClr>
                  </a:glow>
                </a:effectLst>
                <a:latin typeface="Arial" panose="020B0604020202020204" pitchFamily="34" charset="0"/>
                <a:ea typeface="ＭＳ Ｐゴシック" charset="0"/>
                <a:cs typeface="Arial" panose="020B0604020202020204" pitchFamily="34" charset="0"/>
              </a:rPr>
              <a:t>(قد قام)</a:t>
            </a:r>
            <a:r>
              <a:rPr lang="en-US" sz="2800" b="1" dirty="0">
                <a:solidFill>
                  <a:schemeClr val="bg1"/>
                </a:solidFill>
                <a:effectLst>
                  <a:glow rad="228600">
                    <a:srgbClr val="000000">
                      <a:satMod val="175000"/>
                      <a:alpha val="91052"/>
                    </a:srgbClr>
                  </a:glow>
                </a:effectLst>
                <a:latin typeface="Arial" panose="020B0604020202020204" pitchFamily="34" charset="0"/>
                <a:ea typeface="ＭＳ Ｐゴシック" charset="0"/>
                <a:cs typeface="Arial" panose="020B0604020202020204" pitchFamily="34" charset="0"/>
              </a:rPr>
              <a:t> </a:t>
            </a:r>
            <a:r>
              <a:rPr lang="ar-JO" sz="2800" b="1" dirty="0">
                <a:solidFill>
                  <a:schemeClr val="bg1"/>
                </a:solidFill>
                <a:effectLst>
                  <a:glow rad="228600">
                    <a:srgbClr val="000000">
                      <a:satMod val="175000"/>
                      <a:alpha val="91052"/>
                    </a:srgbClr>
                  </a:glow>
                </a:effectLst>
                <a:latin typeface="Arial" panose="020B0604020202020204" pitchFamily="34" charset="0"/>
                <a:ea typeface="ＭＳ Ｐゴシック" charset="0"/>
                <a:cs typeface="Arial" panose="020B0604020202020204" pitchFamily="34" charset="0"/>
              </a:rPr>
              <a:t>لعام 2016 الضوء على محنة قائد المئة، بسبب بحث الجنود عن الجثة</a:t>
            </a:r>
            <a:endParaRPr kumimoji="0" lang="en-US" sz="2800" b="1" i="0" u="none" strike="noStrike" kern="1200" cap="none" spc="0" normalizeH="0" baseline="0" noProof="0" dirty="0">
              <a:ln>
                <a:noFill/>
              </a:ln>
              <a:solidFill>
                <a:schemeClr val="bg1"/>
              </a:solidFill>
              <a:effectLst>
                <a:glow rad="228600">
                  <a:srgbClr val="000000">
                    <a:satMod val="175000"/>
                    <a:alpha val="91052"/>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067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5060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555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154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764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9816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p:cNvSpPr txBox="1">
            <a:spLocks noChangeArrowheads="1"/>
          </p:cNvSpPr>
          <p:nvPr/>
        </p:nvSpPr>
        <p:spPr bwMode="auto">
          <a:xfrm>
            <a:off x="8382000" y="76200"/>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rPr>
              <a:t>656</a:t>
            </a:r>
            <a:endParaRPr kumimoji="0" lang="en-US" sz="2400" b="0"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p:cNvGrpSpPr>
            <a:grpSpLocks/>
          </p:cNvGrpSpPr>
          <p:nvPr/>
        </p:nvGrpSpPr>
        <p:grpSpPr bwMode="auto">
          <a:xfrm>
            <a:off x="76200" y="4038600"/>
            <a:ext cx="4683133" cy="838200"/>
            <a:chOff x="48" y="2544"/>
            <a:chExt cx="2950"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p:cNvGrpSpPr>
            <a:grpSpLocks/>
          </p:cNvGrpSpPr>
          <p:nvPr/>
        </p:nvGrpSpPr>
        <p:grpSpPr bwMode="auto">
          <a:xfrm>
            <a:off x="76200" y="4953000"/>
            <a:ext cx="3273428" cy="838200"/>
            <a:chOff x="48" y="3120"/>
            <a:chExt cx="2062"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p:cNvSpPr txBox="1">
              <a:spLocks noChangeArrowheads="1"/>
            </p:cNvSpPr>
            <p:nvPr/>
          </p:nvSpPr>
          <p:spPr bwMode="auto">
            <a:xfrm>
              <a:off x="576" y="3268"/>
              <a:ext cx="153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5" name="Group 24"/>
          <p:cNvGrpSpPr>
            <a:grpSpLocks/>
          </p:cNvGrpSpPr>
          <p:nvPr/>
        </p:nvGrpSpPr>
        <p:grpSpPr bwMode="auto">
          <a:xfrm>
            <a:off x="76200" y="5867400"/>
            <a:ext cx="4635503" cy="838200"/>
            <a:chOff x="48" y="3696"/>
            <a:chExt cx="2920"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1" name="Text Box 26"/>
            <p:cNvSpPr txBox="1">
              <a:spLocks noChangeArrowheads="1"/>
            </p:cNvSpPr>
            <p:nvPr/>
          </p:nvSpPr>
          <p:spPr bwMode="auto">
            <a:xfrm>
              <a:off x="576" y="3844"/>
              <a:ext cx="239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أعمال الرسل ١: ١١، زكريَّا ١٤: ٤، حزقيال ٤٣: ١-٥</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4057008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Ascension"/>
          <p:cNvPicPr>
            <a:picLocks noChangeAspect="1" noChangeArrowheads="1"/>
          </p:cNvPicPr>
          <p:nvPr/>
        </p:nvPicPr>
        <p:blipFill>
          <a:blip r:embed="rId3" cstate="print">
            <a:extLst>
              <a:ext uri="{28A0092B-C50C-407E-A947-70E740481C1C}">
                <a14:useLocalDpi xmlns:a14="http://schemas.microsoft.com/office/drawing/2010/main" val="0"/>
              </a:ext>
            </a:extLst>
          </a:blip>
          <a:srcRect t="40099" b="43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Rectangle 3"/>
          <p:cNvSpPr>
            <a:spLocks noGrp="1" noChangeArrowheads="1"/>
          </p:cNvSpPr>
          <p:nvPr>
            <p:ph type="title"/>
          </p:nvPr>
        </p:nvSpPr>
        <p:spPr/>
        <p:txBody>
          <a:bodyPr/>
          <a:lstStyle/>
          <a:p>
            <a:pPr eaLnBrk="1" hangingPunct="1"/>
            <a:r>
              <a:rPr lang="ar-JO" sz="4800">
                <a:solidFill>
                  <a:srgbClr val="000099"/>
                </a:solidFill>
                <a:latin typeface="Arial" panose="020B0604020202020204" pitchFamily="34" charset="0"/>
                <a:ea typeface="ＭＳ Ｐゴシック" charset="0"/>
                <a:cs typeface="Arial" panose="020B0604020202020204" pitchFamily="34" charset="0"/>
              </a:rPr>
              <a:t>صعود يسوع إلى الآب</a:t>
            </a:r>
            <a:endParaRPr lang="en-US" sz="4800">
              <a:latin typeface="Arial" panose="020B0604020202020204" pitchFamily="34" charset="0"/>
              <a:ea typeface="ＭＳ Ｐゴシック" charset="0"/>
              <a:cs typeface="Arial" panose="020B0604020202020204" pitchFamily="34" charset="0"/>
            </a:endParaRPr>
          </a:p>
        </p:txBody>
      </p:sp>
      <p:sp>
        <p:nvSpPr>
          <p:cNvPr id="155652" name="Rectangle 4"/>
          <p:cNvSpPr>
            <a:spLocks noGrp="1" noChangeArrowheads="1"/>
          </p:cNvSpPr>
          <p:nvPr>
            <p:ph type="body" idx="1"/>
          </p:nvPr>
        </p:nvSpPr>
        <p:spPr>
          <a:xfrm>
            <a:off x="457200" y="1600200"/>
            <a:ext cx="8229600" cy="838200"/>
          </a:xfrm>
          <a:solidFill>
            <a:srgbClr val="000099"/>
          </a:solidFill>
        </p:spPr>
        <p:txBody>
          <a:bodyPr/>
          <a:lstStyle/>
          <a:p>
            <a:pPr algn="ctr" rtl="1" eaLnBrk="1" hangingPunct="1"/>
            <a:r>
              <a:rPr lang="ar-JO" sz="4000" dirty="0">
                <a:latin typeface="Arial" panose="020B0604020202020204" pitchFamily="34" charset="0"/>
                <a:ea typeface="ＭＳ Ｐゴシック" charset="0"/>
                <a:cs typeface="Arial" panose="020B0604020202020204" pitchFamily="34" charset="0"/>
              </a:rPr>
              <a:t> يعني أنه حي الآن </a:t>
            </a:r>
            <a:endParaRPr lang="en-US" sz="40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424747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F0B6A3-43EB-445C-AD78-A9B0027416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ط. أمثال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54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مقاطع</a:t>
            </a:r>
            <a:endParaRPr lang="en-US" sz="54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6000" b="1" u="none" strike="noStrike" kern="0" cap="none" spc="0" normalizeH="0" baseline="0" noProof="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خلاصة</a:t>
            </a:r>
            <a:endParaRPr kumimoji="0" lang="en-US" sz="6000" b="1" u="none" strike="noStrike" kern="0" cap="none" spc="0" normalizeH="0" baseline="0" noProof="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500924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5845" name="Picture 5" descr="NTMSO001">
            <a:extLst>
              <a:ext uri="{FF2B5EF4-FFF2-40B4-BE49-F238E27FC236}">
                <a16:creationId xmlns:a16="http://schemas.microsoft.com/office/drawing/2014/main" id="{E527B402-CE62-4BF6-9252-F5B7FCDE0F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665516"/>
            <a:ext cx="5638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5846" name="Rectangle 6">
            <a:extLst>
              <a:ext uri="{FF2B5EF4-FFF2-40B4-BE49-F238E27FC236}">
                <a16:creationId xmlns:a16="http://schemas.microsoft.com/office/drawing/2014/main" id="{4FABF199-A82E-4C19-B124-21DA12F4A5ED}"/>
              </a:ext>
            </a:extLst>
          </p:cNvPr>
          <p:cNvSpPr>
            <a:spLocks noGrp="1" noChangeArrowheads="1"/>
          </p:cNvSpPr>
          <p:nvPr>
            <p:ph type="title"/>
          </p:nvPr>
        </p:nvSpPr>
        <p:spPr>
          <a:xfrm>
            <a:off x="685800" y="838200"/>
            <a:ext cx="7772400" cy="762000"/>
          </a:xfrm>
        </p:spPr>
        <p:txBody>
          <a:bodyPr/>
          <a:lstStyle/>
          <a:p>
            <a:r>
              <a:rPr lang="ar-JO" altLang="en-US" sz="6600" b="1" dirty="0">
                <a:solidFill>
                  <a:srgbClr val="FF0000"/>
                </a:solidFill>
                <a:latin typeface="Bodoni MT Black" panose="02070A03080606020203" pitchFamily="18" charset="0"/>
              </a:rPr>
              <a:t>خدمة الجليل</a:t>
            </a:r>
            <a:endParaRPr lang="en-US" altLang="en-US" sz="6600" b="1" dirty="0">
              <a:solidFill>
                <a:srgbClr val="FF0000"/>
              </a:solidFill>
              <a:latin typeface="Bodoni MT Black" panose="02070A03080606020203" pitchFamily="18" charset="0"/>
            </a:endParaRPr>
          </a:p>
        </p:txBody>
      </p:sp>
      <p:sp>
        <p:nvSpPr>
          <p:cNvPr id="35847" name="WordArt 7">
            <a:extLst>
              <a:ext uri="{FF2B5EF4-FFF2-40B4-BE49-F238E27FC236}">
                <a16:creationId xmlns:a16="http://schemas.microsoft.com/office/drawing/2014/main" id="{D9E732F1-36B2-40FC-9788-F20D9D2845C7}"/>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يسوع</a:t>
            </a:r>
            <a:endPar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sp>
        <p:nvSpPr>
          <p:cNvPr id="35848" name="WordArt 8">
            <a:extLst>
              <a:ext uri="{FF2B5EF4-FFF2-40B4-BE49-F238E27FC236}">
                <a16:creationId xmlns:a16="http://schemas.microsoft.com/office/drawing/2014/main" id="{CAEB4156-2E21-40CB-BF84-AFFEB43B944A}"/>
              </a:ext>
            </a:extLst>
          </p:cNvPr>
          <p:cNvSpPr>
            <a:spLocks noChangeArrowheads="1" noChangeShapeType="1" noTextEdit="1"/>
          </p:cNvSpPr>
          <p:nvPr/>
        </p:nvSpPr>
        <p:spPr bwMode="auto">
          <a:xfrm>
            <a:off x="1600200" y="5638800"/>
            <a:ext cx="6172200" cy="952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rPr>
              <a:t>مراحل متأخرة</a:t>
            </a:r>
            <a:endParaRPr kumimoji="0" lang="en-GB" sz="36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219675884"/>
      </p:ext>
    </p:extLst>
  </p:cSld>
  <p:clrMapOvr>
    <a:masterClrMapping/>
  </p:clrMapOvr>
  <p:transition spd="med">
    <p:pull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2149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2"/>
          <p:cNvSpPr>
            <a:spLocks noGrp="1" noChangeArrowheads="1"/>
          </p:cNvSpPr>
          <p:nvPr>
            <p:ph type="ctrTitle"/>
          </p:nvPr>
        </p:nvSpPr>
        <p:spPr>
          <a:xfrm>
            <a:off x="400050" y="3048000"/>
            <a:ext cx="8132763" cy="3549650"/>
          </a:xfrm>
        </p:spPr>
        <p:txBody>
          <a:bodyPr anchor="ctr"/>
          <a:lstStyle/>
          <a:p>
            <a:pPr eaLnBrk="1" hangingPunct="1"/>
            <a:br>
              <a:rPr lang="en-US"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1. القبر </a:t>
            </a:r>
            <a:r>
              <a:rPr lang="ar-JO" sz="4800" b="1" dirty="0">
                <a:solidFill>
                  <a:srgbClr val="7030A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الفارغ</a:t>
            </a:r>
            <a: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يرينا أن المسيح حي اليوم (يوحنا 20: 1-9)</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31564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5018265-BA88-4078-BC40-6B3FCE832532}"/>
              </a:ext>
            </a:extLst>
          </p:cNvPr>
          <p:cNvSpPr>
            <a:spLocks noChangeArrowheads="1"/>
          </p:cNvSpPr>
          <p:nvPr/>
        </p:nvSpPr>
        <p:spPr bwMode="auto">
          <a:xfrm>
            <a:off x="2171700" y="-63817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0" name="Rectangle 4">
            <a:extLst>
              <a:ext uri="{FF2B5EF4-FFF2-40B4-BE49-F238E27FC236}">
                <a16:creationId xmlns:a16="http://schemas.microsoft.com/office/drawing/2014/main" id="{6AB427A1-801A-467B-8D79-217D5A5C5E8D}"/>
              </a:ext>
            </a:extLst>
          </p:cNvPr>
          <p:cNvSpPr>
            <a:spLocks noChangeArrowheads="1"/>
          </p:cNvSpPr>
          <p:nvPr/>
        </p:nvSpPr>
        <p:spPr bwMode="auto">
          <a:xfrm>
            <a:off x="2000250" y="134302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2" name="Text Box 6">
            <a:extLst>
              <a:ext uri="{FF2B5EF4-FFF2-40B4-BE49-F238E27FC236}">
                <a16:creationId xmlns:a16="http://schemas.microsoft.com/office/drawing/2014/main" id="{CE618733-F5D7-4E4F-9936-933686E58DE5}"/>
              </a:ext>
            </a:extLst>
          </p:cNvPr>
          <p:cNvSpPr txBox="1">
            <a:spLocks noChangeArrowheads="1"/>
          </p:cNvSpPr>
          <p:nvPr/>
        </p:nvSpPr>
        <p:spPr bwMode="auto">
          <a:xfrm>
            <a:off x="1693908" y="381000"/>
            <a:ext cx="5538696" cy="5847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a:solidFill>
                  <a:srgbClr val="FFFFFF"/>
                </a:solidFill>
                <a:latin typeface="Arial" panose="020B0604020202020204" pitchFamily="34" charset="0"/>
                <a:ea typeface="SimSun" panose="02010600030101010101" pitchFamily="2" charset="-122"/>
                <a:cs typeface="Arial" panose="020B0604020202020204" pitchFamily="34" charset="0"/>
              </a:rPr>
              <a:t>خدمة يسوع في الجليل – مراحل متأخرة</a:t>
            </a:r>
            <a:r>
              <a:rPr kumimoji="0" lang="en-US" altLang="zh-CN" sz="32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 </a:t>
            </a:r>
            <a:endPar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65543" name="Picture 7" descr="galilee1">
            <a:extLst>
              <a:ext uri="{FF2B5EF4-FFF2-40B4-BE49-F238E27FC236}">
                <a16:creationId xmlns:a16="http://schemas.microsoft.com/office/drawing/2014/main" id="{C71D04AA-5FA5-4AF1-9CCD-575568EE28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5181600" cy="4130675"/>
          </a:xfrm>
          <a:prstGeom prst="rect">
            <a:avLst/>
          </a:prstGeom>
          <a:noFill/>
          <a:extLst>
            <a:ext uri="{909E8E84-426E-40DD-AFC4-6F175D3DCCD1}">
              <a14:hiddenFill xmlns:a14="http://schemas.microsoft.com/office/drawing/2010/main">
                <a:solidFill>
                  <a:srgbClr val="FFFFFF"/>
                </a:solidFill>
              </a14:hiddenFill>
            </a:ext>
          </a:extLst>
        </p:spPr>
      </p:pic>
      <p:sp>
        <p:nvSpPr>
          <p:cNvPr id="65544" name="Text Box 8">
            <a:extLst>
              <a:ext uri="{FF2B5EF4-FFF2-40B4-BE49-F238E27FC236}">
                <a16:creationId xmlns:a16="http://schemas.microsoft.com/office/drawing/2014/main" id="{C7DF2267-3E4E-4866-83B8-27839EFF962D}"/>
              </a:ext>
            </a:extLst>
          </p:cNvPr>
          <p:cNvSpPr txBox="1">
            <a:spLocks noChangeArrowheads="1"/>
          </p:cNvSpPr>
          <p:nvPr/>
        </p:nvSpPr>
        <p:spPr bwMode="auto">
          <a:xfrm>
            <a:off x="5834063" y="3138488"/>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المعجزات</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7" name="Text Box 11">
            <a:extLst>
              <a:ext uri="{FF2B5EF4-FFF2-40B4-BE49-F238E27FC236}">
                <a16:creationId xmlns:a16="http://schemas.microsoft.com/office/drawing/2014/main" id="{A5C897AE-E7EE-4AD9-9DE7-208840F149AE}"/>
              </a:ext>
            </a:extLst>
          </p:cNvPr>
          <p:cNvSpPr txBox="1">
            <a:spLocks noChangeArrowheads="1"/>
          </p:cNvSpPr>
          <p:nvPr/>
        </p:nvSpPr>
        <p:spPr bwMode="auto">
          <a:xfrm>
            <a:off x="5834063" y="2057400"/>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الأمثال</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48" name="Text Box 12">
            <a:extLst>
              <a:ext uri="{FF2B5EF4-FFF2-40B4-BE49-F238E27FC236}">
                <a16:creationId xmlns:a16="http://schemas.microsoft.com/office/drawing/2014/main" id="{CB364B50-0CC2-462E-A7CA-404E7455C4B6}"/>
              </a:ext>
            </a:extLst>
          </p:cNvPr>
          <p:cNvSpPr txBox="1">
            <a:spLocks noChangeArrowheads="1"/>
          </p:cNvSpPr>
          <p:nvPr/>
        </p:nvSpPr>
        <p:spPr bwMode="auto">
          <a:xfrm>
            <a:off x="5834063" y="4205288"/>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الإنسحاب</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51" name="Rectangle 15">
            <a:extLst>
              <a:ext uri="{FF2B5EF4-FFF2-40B4-BE49-F238E27FC236}">
                <a16:creationId xmlns:a16="http://schemas.microsoft.com/office/drawing/2014/main" id="{5CE4F175-DEE1-40C9-8896-E43F54D9379B}"/>
              </a:ext>
            </a:extLst>
          </p:cNvPr>
          <p:cNvSpPr>
            <a:spLocks noGrp="1" noChangeArrowheads="1"/>
          </p:cNvSpPr>
          <p:nvPr>
            <p:ph type="title" idx="4294967295"/>
          </p:nvPr>
        </p:nvSpPr>
        <p:spPr>
          <a:xfrm>
            <a:off x="7315200" y="6297613"/>
            <a:ext cx="2057400" cy="560387"/>
          </a:xfrm>
        </p:spPr>
        <p:txBody>
          <a:bodyPr/>
          <a:lstStyle/>
          <a:p>
            <a:pPr algn="r"/>
            <a:r>
              <a:rPr lang="ar-JO" altLang="en-US" sz="2000" b="1">
                <a:solidFill>
                  <a:srgbClr val="FFFF00"/>
                </a:solidFill>
                <a:effectLst/>
                <a:cs typeface="Arial" panose="020B0604020202020204" pitchFamily="34" charset="0"/>
              </a:rPr>
              <a:t>مقدمة</a:t>
            </a:r>
            <a:endParaRPr lang="en-US" altLang="en-US" sz="2000" b="1">
              <a:solidFill>
                <a:srgbClr val="FFFF00"/>
              </a:solidFill>
              <a:effectLst/>
              <a:cs typeface="Arial" panose="020B0604020202020204" pitchFamily="34" charset="0"/>
            </a:endParaRPr>
          </a:p>
        </p:txBody>
      </p:sp>
    </p:spTree>
    <p:extLst>
      <p:ext uri="{BB962C8B-B14F-4D97-AF65-F5344CB8AC3E}">
        <p14:creationId xmlns:p14="http://schemas.microsoft.com/office/powerpoint/2010/main" val="332309010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additive="base">
                                        <p:cTn id="7" dur="500" fill="hold"/>
                                        <p:tgtEl>
                                          <p:spTgt spid="65547"/>
                                        </p:tgtEl>
                                        <p:attrNameLst>
                                          <p:attrName>ppt_x</p:attrName>
                                        </p:attrNameLst>
                                      </p:cBhvr>
                                      <p:tavLst>
                                        <p:tav tm="0">
                                          <p:val>
                                            <p:strVal val="0-#ppt_w/2"/>
                                          </p:val>
                                        </p:tav>
                                        <p:tav tm="100000">
                                          <p:val>
                                            <p:strVal val="#ppt_x"/>
                                          </p:val>
                                        </p:tav>
                                      </p:tavLst>
                                    </p:anim>
                                    <p:anim calcmode="lin" valueType="num">
                                      <p:cBhvr additive="base">
                                        <p:cTn id="8" dur="500" fill="hold"/>
                                        <p:tgtEl>
                                          <p:spTgt spid="655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5544"/>
                                        </p:tgtEl>
                                        <p:attrNameLst>
                                          <p:attrName>style.visibility</p:attrName>
                                        </p:attrNameLst>
                                      </p:cBhvr>
                                      <p:to>
                                        <p:strVal val="visible"/>
                                      </p:to>
                                    </p:set>
                                    <p:anim calcmode="lin" valueType="num">
                                      <p:cBhvr additive="base">
                                        <p:cTn id="12" dur="500" fill="hold"/>
                                        <p:tgtEl>
                                          <p:spTgt spid="65544"/>
                                        </p:tgtEl>
                                        <p:attrNameLst>
                                          <p:attrName>ppt_x</p:attrName>
                                        </p:attrNameLst>
                                      </p:cBhvr>
                                      <p:tavLst>
                                        <p:tav tm="0">
                                          <p:val>
                                            <p:strVal val="0-#ppt_w/2"/>
                                          </p:val>
                                        </p:tav>
                                        <p:tav tm="100000">
                                          <p:val>
                                            <p:strVal val="#ppt_x"/>
                                          </p:val>
                                        </p:tav>
                                      </p:tavLst>
                                    </p:anim>
                                    <p:anim calcmode="lin" valueType="num">
                                      <p:cBhvr additive="base">
                                        <p:cTn id="13" dur="500" fill="hold"/>
                                        <p:tgtEl>
                                          <p:spTgt spid="6554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5548"/>
                                        </p:tgtEl>
                                        <p:attrNameLst>
                                          <p:attrName>style.visibility</p:attrName>
                                        </p:attrNameLst>
                                      </p:cBhvr>
                                      <p:to>
                                        <p:strVal val="visible"/>
                                      </p:to>
                                    </p:set>
                                    <p:anim calcmode="lin" valueType="num">
                                      <p:cBhvr additive="base">
                                        <p:cTn id="17" dur="500" fill="hold"/>
                                        <p:tgtEl>
                                          <p:spTgt spid="65548"/>
                                        </p:tgtEl>
                                        <p:attrNameLst>
                                          <p:attrName>ppt_x</p:attrName>
                                        </p:attrNameLst>
                                      </p:cBhvr>
                                      <p:tavLst>
                                        <p:tav tm="0">
                                          <p:val>
                                            <p:strVal val="0-#ppt_w/2"/>
                                          </p:val>
                                        </p:tav>
                                        <p:tav tm="100000">
                                          <p:val>
                                            <p:strVal val="#ppt_x"/>
                                          </p:val>
                                        </p:tav>
                                      </p:tavLst>
                                    </p:anim>
                                    <p:anim calcmode="lin" valueType="num">
                                      <p:cBhvr additive="base">
                                        <p:cTn id="18"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autoUpdateAnimBg="0"/>
      <p:bldP spid="65547" grpId="0" animBg="1" autoUpdateAnimBg="0"/>
      <p:bldP spid="65548" grpId="0" animBg="1"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599" name="Text Box 15">
            <a:extLst>
              <a:ext uri="{FF2B5EF4-FFF2-40B4-BE49-F238E27FC236}">
                <a16:creationId xmlns:a16="http://schemas.microsoft.com/office/drawing/2014/main" id="{1A1A065E-8906-4BC0-A762-D36A878175BC}"/>
              </a:ext>
            </a:extLst>
          </p:cNvPr>
          <p:cNvSpPr txBox="1">
            <a:spLocks noChangeArrowheads="1"/>
          </p:cNvSpPr>
          <p:nvPr/>
        </p:nvSpPr>
        <p:spPr bwMode="auto">
          <a:xfrm>
            <a:off x="6477000" y="152400"/>
            <a:ext cx="2547938" cy="58477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الأمثال</a:t>
            </a: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7601" name="Rectangle 17">
            <a:extLst>
              <a:ext uri="{FF2B5EF4-FFF2-40B4-BE49-F238E27FC236}">
                <a16:creationId xmlns:a16="http://schemas.microsoft.com/office/drawing/2014/main" id="{24BFB63A-E63E-4B37-9A9F-CD527595D3BE}"/>
              </a:ext>
            </a:extLst>
          </p:cNvPr>
          <p:cNvSpPr>
            <a:spLocks noChangeArrowheads="1"/>
          </p:cNvSpPr>
          <p:nvPr/>
        </p:nvSpPr>
        <p:spPr bwMode="auto">
          <a:xfrm>
            <a:off x="228600" y="773353"/>
            <a:ext cx="8534400" cy="1723549"/>
          </a:xfrm>
          <a:prstGeom prst="rect">
            <a:avLst/>
          </a:prstGeom>
          <a:solidFill>
            <a:schemeClr val="accent1">
              <a:alpha val="67999"/>
            </a:scheme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المثل هو :</a:t>
            </a:r>
            <a:endParaRPr kumimoji="0" lang="en-US"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lang="ar-JO" altLang="en-US" sz="2800" b="1">
                <a:solidFill>
                  <a:srgbClr val="000000"/>
                </a:solidFill>
                <a:latin typeface="Arial" panose="020B0604020202020204" pitchFamily="34" charset="0"/>
                <a:cs typeface="Arial" panose="020B0604020202020204" pitchFamily="34" charset="0"/>
              </a:rPr>
              <a:t>رواية تشبيهية مختصرة </a:t>
            </a:r>
            <a:endParaRPr kumimoji="0" lang="en-US"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lang="ar-JO" altLang="en-US" sz="2800" b="1">
                <a:solidFill>
                  <a:srgbClr val="000000"/>
                </a:solidFill>
                <a:latin typeface="Arial" panose="020B0604020202020204" pitchFamily="34" charset="0"/>
                <a:cs typeface="Arial" panose="020B0604020202020204" pitchFamily="34" charset="0"/>
              </a:rPr>
              <a:t>رواية لأحداث خيالية استخدمت لتوضيح درس روحي أو أخلاقي (قاموس أكسفورد)</a:t>
            </a:r>
            <a:endParaRPr kumimoji="0" lang="en-US" altLang="en-US" sz="2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603" name="Rectangle 19">
            <a:extLst>
              <a:ext uri="{FF2B5EF4-FFF2-40B4-BE49-F238E27FC236}">
                <a16:creationId xmlns:a16="http://schemas.microsoft.com/office/drawing/2014/main" id="{AAF8DB66-8B1A-432A-85E0-38890AD56AD2}"/>
              </a:ext>
            </a:extLst>
          </p:cNvPr>
          <p:cNvSpPr>
            <a:spLocks noChangeArrowheads="1"/>
          </p:cNvSpPr>
          <p:nvPr/>
        </p:nvSpPr>
        <p:spPr bwMode="auto">
          <a:xfrm>
            <a:off x="3886200" y="2895600"/>
            <a:ext cx="3749675" cy="1938992"/>
          </a:xfrm>
          <a:prstGeom prst="rect">
            <a:avLst/>
          </a:prstGeom>
          <a:solidFill>
            <a:schemeClr val="bg2">
              <a:alpha val="47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اليوناني</a:t>
            </a:r>
            <a:b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b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a:t>
            </a:r>
            <a:r>
              <a:rPr kumimoji="0" lang="en-US" altLang="en-US" sz="2800" b="1" i="0" u="none" strike="noStrike" kern="1200" cap="none" spc="0" normalizeH="0" baseline="0" noProof="0" err="1">
                <a:ln>
                  <a:noFill/>
                </a:ln>
                <a:solidFill>
                  <a:srgbClr val="FFFF00"/>
                </a:solidFill>
                <a:effectLst/>
                <a:uLnTx/>
                <a:uFillTx/>
                <a:latin typeface="Arial" panose="020B0604020202020204" pitchFamily="34" charset="0"/>
                <a:cs typeface="Arial" panose="020B0604020202020204" pitchFamily="34" charset="0"/>
              </a:rPr>
              <a:t>parabole</a:t>
            </a: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 </a:t>
            </a:r>
            <a:r>
              <a:rPr kumimoji="0" lang="ar-JO"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تأتي من كلمتين معناها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الرمي جانباً</a:t>
            </a:r>
            <a:endParaRPr kumimoji="0" lang="en-US" altLang="en-US" sz="2800" b="0"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pic>
        <p:nvPicPr>
          <p:cNvPr id="67604" name="Picture 20" descr="NYJCY002">
            <a:extLst>
              <a:ext uri="{FF2B5EF4-FFF2-40B4-BE49-F238E27FC236}">
                <a16:creationId xmlns:a16="http://schemas.microsoft.com/office/drawing/2014/main" id="{B01233D1-AD4C-4C1D-A555-95D3852E82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2338" y="4114800"/>
            <a:ext cx="1338262" cy="2438400"/>
          </a:xfrm>
          <a:prstGeom prst="rect">
            <a:avLst/>
          </a:prstGeom>
          <a:noFill/>
          <a:extLst>
            <a:ext uri="{909E8E84-426E-40DD-AFC4-6F175D3DCCD1}">
              <a14:hiddenFill xmlns:a14="http://schemas.microsoft.com/office/drawing/2010/main">
                <a:solidFill>
                  <a:srgbClr val="FFFFFF"/>
                </a:solidFill>
              </a14:hiddenFill>
            </a:ext>
          </a:extLst>
        </p:spPr>
      </p:pic>
      <p:sp>
        <p:nvSpPr>
          <p:cNvPr id="67608" name="Rectangle 24">
            <a:extLst>
              <a:ext uri="{FF2B5EF4-FFF2-40B4-BE49-F238E27FC236}">
                <a16:creationId xmlns:a16="http://schemas.microsoft.com/office/drawing/2014/main" id="{4AA76B43-A68D-4775-8951-CA727DB39350}"/>
              </a:ext>
            </a:extLst>
          </p:cNvPr>
          <p:cNvSpPr>
            <a:spLocks noGrp="1" noChangeArrowheads="1"/>
          </p:cNvSpPr>
          <p:nvPr>
            <p:ph type="title"/>
          </p:nvPr>
        </p:nvSpPr>
        <p:spPr>
          <a:xfrm>
            <a:off x="6553200" y="6430963"/>
            <a:ext cx="2590800" cy="427037"/>
          </a:xfrm>
        </p:spPr>
        <p:txBody>
          <a:bodyPr/>
          <a:lstStyle/>
          <a:p>
            <a:pPr algn="r"/>
            <a:r>
              <a:rPr lang="ar-JO" altLang="en-US" sz="2400" b="1">
                <a:solidFill>
                  <a:schemeClr val="bg1"/>
                </a:solidFill>
                <a:cs typeface="Arial" panose="020B0604020202020204" pitchFamily="34" charset="0"/>
              </a:rPr>
              <a:t>مقدمة إلى الأمثال</a:t>
            </a:r>
            <a:endParaRPr lang="en-US" altLang="en-US" sz="2400" b="1">
              <a:solidFill>
                <a:schemeClr val="bg1"/>
              </a:solidFill>
              <a:cs typeface="Arial" panose="020B0604020202020204" pitchFamily="34" charset="0"/>
            </a:endParaRPr>
          </a:p>
        </p:txBody>
      </p:sp>
    </p:spTree>
    <p:extLst>
      <p:ext uri="{BB962C8B-B14F-4D97-AF65-F5344CB8AC3E}">
        <p14:creationId xmlns:p14="http://schemas.microsoft.com/office/powerpoint/2010/main" val="375300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99"/>
                                        </p:tgtEl>
                                        <p:attrNameLst>
                                          <p:attrName>style.visibility</p:attrName>
                                        </p:attrNameLst>
                                      </p:cBhvr>
                                      <p:to>
                                        <p:strVal val="visible"/>
                                      </p:to>
                                    </p:set>
                                    <p:anim calcmode="lin" valueType="num">
                                      <p:cBhvr additive="base">
                                        <p:cTn id="7" dur="500" fill="hold"/>
                                        <p:tgtEl>
                                          <p:spTgt spid="67599"/>
                                        </p:tgtEl>
                                        <p:attrNameLst>
                                          <p:attrName>ppt_x</p:attrName>
                                        </p:attrNameLst>
                                      </p:cBhvr>
                                      <p:tavLst>
                                        <p:tav tm="0">
                                          <p:val>
                                            <p:strVal val="0-#ppt_w/2"/>
                                          </p:val>
                                        </p:tav>
                                        <p:tav tm="100000">
                                          <p:val>
                                            <p:strVal val="#ppt_x"/>
                                          </p:val>
                                        </p:tav>
                                      </p:tavLst>
                                    </p:anim>
                                    <p:anim calcmode="lin" valueType="num">
                                      <p:cBhvr additive="base">
                                        <p:cTn id="8" dur="500" fill="hold"/>
                                        <p:tgtEl>
                                          <p:spTgt spid="675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7601"/>
                                        </p:tgtEl>
                                        <p:attrNameLst>
                                          <p:attrName>style.visibility</p:attrName>
                                        </p:attrNameLst>
                                      </p:cBhvr>
                                      <p:to>
                                        <p:strVal val="visible"/>
                                      </p:to>
                                    </p:set>
                                    <p:anim calcmode="lin" valueType="num">
                                      <p:cBhvr>
                                        <p:cTn id="13" dur="1000" fill="hold"/>
                                        <p:tgtEl>
                                          <p:spTgt spid="67601"/>
                                        </p:tgtEl>
                                        <p:attrNameLst>
                                          <p:attrName>ppt_x</p:attrName>
                                        </p:attrNameLst>
                                      </p:cBhvr>
                                      <p:tavLst>
                                        <p:tav tm="0">
                                          <p:val>
                                            <p:strVal val="#ppt_x-.2"/>
                                          </p:val>
                                        </p:tav>
                                        <p:tav tm="100000">
                                          <p:val>
                                            <p:strVal val="#ppt_x"/>
                                          </p:val>
                                        </p:tav>
                                      </p:tavLst>
                                    </p:anim>
                                    <p:anim calcmode="lin" valueType="num">
                                      <p:cBhvr>
                                        <p:cTn id="14" dur="1000" fill="hold"/>
                                        <p:tgtEl>
                                          <p:spTgt spid="6760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6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603"/>
                                        </p:tgtEl>
                                        <p:attrNameLst>
                                          <p:attrName>style.visibility</p:attrName>
                                        </p:attrNameLst>
                                      </p:cBhvr>
                                      <p:to>
                                        <p:strVal val="visible"/>
                                      </p:to>
                                    </p:set>
                                    <p:animEffect transition="in" filter="fade">
                                      <p:cBhvr>
                                        <p:cTn id="20" dur="2000"/>
                                        <p:tgtEl>
                                          <p:spTgt spid="67603"/>
                                        </p:tgtEl>
                                      </p:cBhvr>
                                    </p:animEffect>
                                  </p:childTnLst>
                                </p:cTn>
                              </p:par>
                              <p:par>
                                <p:cTn id="21" presetID="10" presetClass="entr" presetSubtype="0" fill="hold" nodeType="withEffect">
                                  <p:stCondLst>
                                    <p:cond delay="0"/>
                                  </p:stCondLst>
                                  <p:childTnLst>
                                    <p:set>
                                      <p:cBhvr>
                                        <p:cTn id="22" dur="1" fill="hold">
                                          <p:stCondLst>
                                            <p:cond delay="0"/>
                                          </p:stCondLst>
                                        </p:cTn>
                                        <p:tgtEl>
                                          <p:spTgt spid="67604"/>
                                        </p:tgtEl>
                                        <p:attrNameLst>
                                          <p:attrName>style.visibility</p:attrName>
                                        </p:attrNameLst>
                                      </p:cBhvr>
                                      <p:to>
                                        <p:strVal val="visible"/>
                                      </p:to>
                                    </p:set>
                                    <p:animEffect transition="in" filter="fade">
                                      <p:cBhvr>
                                        <p:cTn id="23" dur="2000"/>
                                        <p:tgtEl>
                                          <p:spTgt spid="67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9" grpId="0" animBg="1" autoUpdateAnimBg="0"/>
      <p:bldP spid="67601" grpId="0" animBg="1"/>
      <p:bldP spid="67603" grpId="0" animBg="1"/>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71" name="Rectangle 11">
            <a:extLst>
              <a:ext uri="{FF2B5EF4-FFF2-40B4-BE49-F238E27FC236}">
                <a16:creationId xmlns:a16="http://schemas.microsoft.com/office/drawing/2014/main" id="{7A4E6197-D17E-40A7-A1C7-D845396ACB6B}"/>
              </a:ext>
            </a:extLst>
          </p:cNvPr>
          <p:cNvSpPr>
            <a:spLocks noChangeArrowheads="1"/>
          </p:cNvSpPr>
          <p:nvPr/>
        </p:nvSpPr>
        <p:spPr bwMode="auto">
          <a:xfrm>
            <a:off x="-1" y="1140381"/>
            <a:ext cx="814771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sz="2400" dirty="0">
                <a:solidFill>
                  <a:srgbClr val="FFFFFF"/>
                </a:solidFill>
                <a:latin typeface="Arial" panose="020B0604020202020204" pitchFamily="34" charset="0"/>
                <a:cs typeface="Arial" panose="020B0604020202020204" pitchFamily="34" charset="0"/>
              </a:rPr>
              <a:t>كل مثل يحمل نقطة رئيسية واحدة والتفاصيل خلال المثل لا يجب ترميزها</a:t>
            </a:r>
            <a:r>
              <a:rPr kumimoji="0" lang="en-US"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en-US" sz="2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أدولف جوليتشر، القرن التاسع عشر</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66572" name="Rectangle 12">
            <a:extLst>
              <a:ext uri="{FF2B5EF4-FFF2-40B4-BE49-F238E27FC236}">
                <a16:creationId xmlns:a16="http://schemas.microsoft.com/office/drawing/2014/main" id="{F42B645D-390F-45DC-8A35-BCDE1A430D59}"/>
              </a:ext>
            </a:extLst>
          </p:cNvPr>
          <p:cNvSpPr>
            <a:spLocks noChangeArrowheads="1"/>
          </p:cNvSpPr>
          <p:nvPr/>
        </p:nvSpPr>
        <p:spPr bwMode="auto">
          <a:xfrm>
            <a:off x="0" y="2585948"/>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r" defTabSz="914400" fontAlgn="base">
              <a:spcBef>
                <a:spcPct val="0"/>
              </a:spcBef>
              <a:spcAft>
                <a:spcPct val="0"/>
              </a:spcAft>
              <a:defRPr/>
            </a:pPr>
            <a:r>
              <a:rPr lang="ar-JO" sz="2400" b="1">
                <a:latin typeface="Arial" panose="020B0604020202020204" pitchFamily="34" charset="0"/>
                <a:cs typeface="Arial" panose="020B0604020202020204" pitchFamily="34" charset="0"/>
              </a:rPr>
              <a:t>قد تكون فرضية العمل القيمة لتفسير الأمثال البحث عن نقطة رئيسية واحدة مرتبطة بكل شخصية رئيسية أو مجموعة من الشخصيات في الأمثال.</a:t>
            </a:r>
            <a:r>
              <a:rPr kumimoji="0" lang="en-US" alt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lang="ar-JO" altLang="en-US" sz="2400">
                <a:solidFill>
                  <a:srgbClr val="FFFFFF"/>
                </a:solidFill>
                <a:latin typeface="Arial" panose="020B0604020202020204" pitchFamily="34" charset="0"/>
                <a:cs typeface="Arial" panose="020B0604020202020204" pitchFamily="34" charset="0"/>
              </a:rPr>
              <a:t>كريغ ل. بلومبيرغ</a:t>
            </a:r>
            <a:r>
              <a:rPr kumimoji="0" lang="en-US" alt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p>
        </p:txBody>
      </p:sp>
      <p:sp>
        <p:nvSpPr>
          <p:cNvPr id="66574" name="Text Box 14">
            <a:extLst>
              <a:ext uri="{FF2B5EF4-FFF2-40B4-BE49-F238E27FC236}">
                <a16:creationId xmlns:a16="http://schemas.microsoft.com/office/drawing/2014/main" id="{CCA3C5F5-2705-4686-81AA-65328E4B0EB3}"/>
              </a:ext>
            </a:extLst>
          </p:cNvPr>
          <p:cNvSpPr txBox="1">
            <a:spLocks noChangeArrowheads="1"/>
          </p:cNvSpPr>
          <p:nvPr/>
        </p:nvSpPr>
        <p:spPr bwMode="auto">
          <a:xfrm>
            <a:off x="1828800" y="6172200"/>
            <a:ext cx="5029200" cy="5191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الأمثال واقعية بشكل عام</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66576" name="Picture 16" descr="PierceBrosnan">
            <a:extLst>
              <a:ext uri="{FF2B5EF4-FFF2-40B4-BE49-F238E27FC236}">
                <a16:creationId xmlns:a16="http://schemas.microsoft.com/office/drawing/2014/main" id="{AA919945-C454-4C63-8E71-9E9E06BCDE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733800"/>
            <a:ext cx="2009775" cy="2362200"/>
          </a:xfrm>
          <a:prstGeom prst="rect">
            <a:avLst/>
          </a:prstGeom>
          <a:noFill/>
          <a:extLst>
            <a:ext uri="{909E8E84-426E-40DD-AFC4-6F175D3DCCD1}">
              <a14:hiddenFill xmlns:a14="http://schemas.microsoft.com/office/drawing/2010/main">
                <a:solidFill>
                  <a:srgbClr val="FFFFFF"/>
                </a:solidFill>
              </a14:hiddenFill>
            </a:ext>
          </a:extLst>
        </p:spPr>
      </p:pic>
      <p:sp>
        <p:nvSpPr>
          <p:cNvPr id="66577" name="Rectangle 17">
            <a:extLst>
              <a:ext uri="{FF2B5EF4-FFF2-40B4-BE49-F238E27FC236}">
                <a16:creationId xmlns:a16="http://schemas.microsoft.com/office/drawing/2014/main" id="{C914FE70-87FB-403E-AA0B-8781F32508E3}"/>
              </a:ext>
            </a:extLst>
          </p:cNvPr>
          <p:cNvSpPr>
            <a:spLocks noGrp="1" noChangeArrowheads="1"/>
          </p:cNvSpPr>
          <p:nvPr>
            <p:ph type="title"/>
          </p:nvPr>
        </p:nvSpPr>
        <p:spPr>
          <a:xfrm>
            <a:off x="0" y="49213"/>
            <a:ext cx="9144000" cy="788987"/>
          </a:xfrm>
        </p:spPr>
        <p:txBody>
          <a:bodyPr/>
          <a:lstStyle/>
          <a:p>
            <a:pPr algn="l"/>
            <a:r>
              <a:rPr lang="ar-JO" altLang="en-US">
                <a:solidFill>
                  <a:srgbClr val="FF0000"/>
                </a:solidFill>
                <a:cs typeface="Arial" panose="020B0604020202020204" pitchFamily="34" charset="0"/>
              </a:rPr>
              <a:t>الأمثال : وجهات نظر</a:t>
            </a:r>
            <a:endParaRPr lang="en-US" altLang="en-US">
              <a:solidFill>
                <a:srgbClr val="FF0000"/>
              </a:solidFill>
              <a:cs typeface="Arial" panose="020B0604020202020204" pitchFamily="34" charset="0"/>
            </a:endParaRPr>
          </a:p>
        </p:txBody>
      </p:sp>
    </p:spTree>
    <p:extLst>
      <p:ext uri="{BB962C8B-B14F-4D97-AF65-F5344CB8AC3E}">
        <p14:creationId xmlns:p14="http://schemas.microsoft.com/office/powerpoint/2010/main" val="461999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6572"/>
                                        </p:tgtEl>
                                        <p:attrNameLst>
                                          <p:attrName>style.visibility</p:attrName>
                                        </p:attrNameLst>
                                      </p:cBhvr>
                                      <p:to>
                                        <p:strVal val="visible"/>
                                      </p:to>
                                    </p:set>
                                    <p:animEffect transition="in" filter="fade">
                                      <p:cBhvr>
                                        <p:cTn id="7" dur="1000"/>
                                        <p:tgtEl>
                                          <p:spTgt spid="66572"/>
                                        </p:tgtEl>
                                      </p:cBhvr>
                                    </p:animEffect>
                                    <p:anim calcmode="lin" valueType="num">
                                      <p:cBhvr>
                                        <p:cTn id="8" dur="1000" fill="hold"/>
                                        <p:tgtEl>
                                          <p:spTgt spid="66572"/>
                                        </p:tgtEl>
                                        <p:attrNameLst>
                                          <p:attrName>ppt_x</p:attrName>
                                        </p:attrNameLst>
                                      </p:cBhvr>
                                      <p:tavLst>
                                        <p:tav tm="0">
                                          <p:val>
                                            <p:strVal val="#ppt_x"/>
                                          </p:val>
                                        </p:tav>
                                        <p:tav tm="100000">
                                          <p:val>
                                            <p:strVal val="#ppt_x"/>
                                          </p:val>
                                        </p:tav>
                                      </p:tavLst>
                                    </p:anim>
                                    <p:anim calcmode="lin" valueType="num">
                                      <p:cBhvr>
                                        <p:cTn id="9" dur="1000" fill="hold"/>
                                        <p:tgtEl>
                                          <p:spTgt spid="665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6574"/>
                                        </p:tgtEl>
                                        <p:attrNameLst>
                                          <p:attrName>style.visibility</p:attrName>
                                        </p:attrNameLst>
                                      </p:cBhvr>
                                      <p:to>
                                        <p:strVal val="visible"/>
                                      </p:to>
                                    </p:set>
                                    <p:anim calcmode="lin" valueType="num">
                                      <p:cBhvr>
                                        <p:cTn id="14" dur="500" fill="hold"/>
                                        <p:tgtEl>
                                          <p:spTgt spid="66574"/>
                                        </p:tgtEl>
                                        <p:attrNameLst>
                                          <p:attrName>ppt_w</p:attrName>
                                        </p:attrNameLst>
                                      </p:cBhvr>
                                      <p:tavLst>
                                        <p:tav tm="0">
                                          <p:val>
                                            <p:fltVal val="0"/>
                                          </p:val>
                                        </p:tav>
                                        <p:tav tm="100000">
                                          <p:val>
                                            <p:strVal val="#ppt_w"/>
                                          </p:val>
                                        </p:tav>
                                      </p:tavLst>
                                    </p:anim>
                                    <p:anim calcmode="lin" valueType="num">
                                      <p:cBhvr>
                                        <p:cTn id="15" dur="500" fill="hold"/>
                                        <p:tgtEl>
                                          <p:spTgt spid="6657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6576"/>
                                        </p:tgtEl>
                                        <p:attrNameLst>
                                          <p:attrName>style.visibility</p:attrName>
                                        </p:attrNameLst>
                                      </p:cBhvr>
                                      <p:to>
                                        <p:strVal val="visible"/>
                                      </p:to>
                                    </p:set>
                                    <p:anim calcmode="lin" valueType="num">
                                      <p:cBhvr>
                                        <p:cTn id="18" dur="500" fill="hold"/>
                                        <p:tgtEl>
                                          <p:spTgt spid="66576"/>
                                        </p:tgtEl>
                                        <p:attrNameLst>
                                          <p:attrName>ppt_w</p:attrName>
                                        </p:attrNameLst>
                                      </p:cBhvr>
                                      <p:tavLst>
                                        <p:tav tm="0">
                                          <p:val>
                                            <p:fltVal val="0"/>
                                          </p:val>
                                        </p:tav>
                                        <p:tav tm="100000">
                                          <p:val>
                                            <p:strVal val="#ppt_w"/>
                                          </p:val>
                                        </p:tav>
                                      </p:tavLst>
                                    </p:anim>
                                    <p:anim calcmode="lin" valueType="num">
                                      <p:cBhvr>
                                        <p:cTn id="19" dur="500" fill="hold"/>
                                        <p:tgtEl>
                                          <p:spTgt spid="665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p:bldP spid="66574"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3" name="Rectangle 3">
            <a:extLst>
              <a:ext uri="{FF2B5EF4-FFF2-40B4-BE49-F238E27FC236}">
                <a16:creationId xmlns:a16="http://schemas.microsoft.com/office/drawing/2014/main" id="{3253FC17-6AB6-472D-A703-0A29547AFADA}"/>
              </a:ext>
            </a:extLst>
          </p:cNvPr>
          <p:cNvSpPr>
            <a:spLocks noGrp="1" noChangeArrowheads="1"/>
          </p:cNvSpPr>
          <p:nvPr>
            <p:ph type="ctrTitle"/>
          </p:nvPr>
        </p:nvSpPr>
        <p:spPr>
          <a:xfrm>
            <a:off x="685800" y="228600"/>
            <a:ext cx="7772400" cy="914400"/>
          </a:xfrm>
        </p:spPr>
        <p:txBody>
          <a:bodyPr anchor="ctr"/>
          <a:lstStyle/>
          <a:p>
            <a:r>
              <a:rPr lang="ar-JO" altLang="en-US" sz="3200" b="1" dirty="0">
                <a:solidFill>
                  <a:srgbClr val="FFFFFF"/>
                </a:solidFill>
                <a:latin typeface="Rockwell" panose="02060603020205020403" pitchFamily="18" charset="0"/>
              </a:rPr>
              <a:t>هياكل الأمثال المشتركة</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ar-JO" altLang="en-US" sz="2800" dirty="0">
                <a:solidFill>
                  <a:srgbClr val="FFFFFF"/>
                </a:solidFill>
              </a:rPr>
              <a:t>الأمثال المتشابهة</a:t>
            </a:r>
            <a:endParaRPr lang="en-US" altLang="en-US" sz="2800" dirty="0">
              <a:solidFill>
                <a:srgbClr val="FFFFFF"/>
              </a:solidFill>
            </a:endParaRPr>
          </a:p>
        </p:txBody>
      </p:sp>
      <p:grpSp>
        <p:nvGrpSpPr>
          <p:cNvPr id="133125" name="Group 5">
            <a:extLst>
              <a:ext uri="{FF2B5EF4-FFF2-40B4-BE49-F238E27FC236}">
                <a16:creationId xmlns:a16="http://schemas.microsoft.com/office/drawing/2014/main" id="{AA64A03A-EFEC-451F-BA29-144E2781FD19}"/>
              </a:ext>
            </a:extLst>
          </p:cNvPr>
          <p:cNvGrpSpPr>
            <a:grpSpLocks/>
          </p:cNvGrpSpPr>
          <p:nvPr/>
        </p:nvGrpSpPr>
        <p:grpSpPr bwMode="auto">
          <a:xfrm>
            <a:off x="152400" y="1447800"/>
            <a:ext cx="3352800" cy="4572000"/>
            <a:chOff x="48" y="912"/>
            <a:chExt cx="2064" cy="2304"/>
          </a:xfrm>
        </p:grpSpPr>
        <p:sp>
          <p:nvSpPr>
            <p:cNvPr id="133126" name="Rectangle 6">
              <a:extLst>
                <a:ext uri="{FF2B5EF4-FFF2-40B4-BE49-F238E27FC236}">
                  <a16:creationId xmlns:a16="http://schemas.microsoft.com/office/drawing/2014/main" id="{F3C4825A-7560-4063-B3F2-727F98E9C1AA}"/>
                </a:ext>
              </a:extLst>
            </p:cNvPr>
            <p:cNvSpPr>
              <a:spLocks noChangeArrowheads="1"/>
            </p:cNvSpPr>
            <p:nvPr/>
          </p:nvSpPr>
          <p:spPr bwMode="auto">
            <a:xfrm>
              <a:off x="48" y="912"/>
              <a:ext cx="2064" cy="2304"/>
            </a:xfrm>
            <a:prstGeom prst="rect">
              <a:avLst/>
            </a:prstGeom>
            <a:solidFill>
              <a:schemeClr val="bg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27" name="Group 7">
              <a:extLst>
                <a:ext uri="{FF2B5EF4-FFF2-40B4-BE49-F238E27FC236}">
                  <a16:creationId xmlns:a16="http://schemas.microsoft.com/office/drawing/2014/main" id="{5DB85102-C276-4147-8D70-A3443FE1F7F7}"/>
                </a:ext>
              </a:extLst>
            </p:cNvPr>
            <p:cNvGrpSpPr>
              <a:grpSpLocks/>
            </p:cNvGrpSpPr>
            <p:nvPr/>
          </p:nvGrpSpPr>
          <p:grpSpPr bwMode="auto">
            <a:xfrm>
              <a:off x="96" y="1104"/>
              <a:ext cx="1920" cy="672"/>
              <a:chOff x="1584" y="1008"/>
              <a:chExt cx="2688" cy="1056"/>
            </a:xfrm>
          </p:grpSpPr>
          <p:sp>
            <p:nvSpPr>
              <p:cNvPr id="133128" name="Rectangle 8">
                <a:extLst>
                  <a:ext uri="{FF2B5EF4-FFF2-40B4-BE49-F238E27FC236}">
                    <a16:creationId xmlns:a16="http://schemas.microsoft.com/office/drawing/2014/main" id="{03F29787-32C9-4127-A154-A7380C74BFC6}"/>
                  </a:ext>
                </a:extLst>
              </p:cNvPr>
              <p:cNvSpPr>
                <a:spLocks noChangeArrowheads="1"/>
              </p:cNvSpPr>
              <p:nvPr/>
            </p:nvSpPr>
            <p:spPr bwMode="auto">
              <a:xfrm>
                <a:off x="2448" y="1008"/>
                <a:ext cx="912"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السيد</a:t>
                </a:r>
                <a:endParaRPr kumimoji="0" lang="en-US"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29" name="Rectangle 9">
                <a:extLst>
                  <a:ext uri="{FF2B5EF4-FFF2-40B4-BE49-F238E27FC236}">
                    <a16:creationId xmlns:a16="http://schemas.microsoft.com/office/drawing/2014/main" id="{683A4479-BBFA-424F-875E-636508068761}"/>
                  </a:ext>
                </a:extLst>
              </p:cNvPr>
              <p:cNvSpPr>
                <a:spLocks noChangeArrowheads="1"/>
              </p:cNvSpPr>
              <p:nvPr/>
            </p:nvSpPr>
            <p:spPr bwMode="auto">
              <a:xfrm>
                <a:off x="1584" y="1584"/>
                <a:ext cx="1200"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العبد الصالح</a:t>
                </a:r>
                <a:endParaRPr kumimoji="0" lang="en-US"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30" name="Rectangle 10">
                <a:extLst>
                  <a:ext uri="{FF2B5EF4-FFF2-40B4-BE49-F238E27FC236}">
                    <a16:creationId xmlns:a16="http://schemas.microsoft.com/office/drawing/2014/main" id="{DB7D74F2-554B-4071-AB09-87C2E581D3BB}"/>
                  </a:ext>
                </a:extLst>
              </p:cNvPr>
              <p:cNvSpPr>
                <a:spLocks noChangeArrowheads="1"/>
              </p:cNvSpPr>
              <p:nvPr/>
            </p:nvSpPr>
            <p:spPr bwMode="auto">
              <a:xfrm>
                <a:off x="3024" y="1584"/>
                <a:ext cx="1248"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العبد الشرير</a:t>
                </a:r>
                <a:endParaRPr kumimoji="0" lang="en-US"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33131" name="AutoShape 11">
                <a:extLst>
                  <a:ext uri="{FF2B5EF4-FFF2-40B4-BE49-F238E27FC236}">
                    <a16:creationId xmlns:a16="http://schemas.microsoft.com/office/drawing/2014/main" id="{28739334-03A6-4655-9150-3A36DBF277E8}"/>
                  </a:ext>
                </a:extLst>
              </p:cNvPr>
              <p:cNvCxnSpPr>
                <a:cxnSpLocks noChangeShapeType="1"/>
                <a:stCxn id="133128" idx="2"/>
                <a:endCxn id="133129" idx="0"/>
              </p:cNvCxnSpPr>
              <p:nvPr/>
            </p:nvCxnSpPr>
            <p:spPr bwMode="auto">
              <a:xfrm flipH="1">
                <a:off x="2184" y="1296"/>
                <a:ext cx="720"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2" name="AutoShape 12">
                <a:extLst>
                  <a:ext uri="{FF2B5EF4-FFF2-40B4-BE49-F238E27FC236}">
                    <a16:creationId xmlns:a16="http://schemas.microsoft.com/office/drawing/2014/main" id="{06E89877-34D6-465C-8DFA-141CAC94A7C6}"/>
                  </a:ext>
                </a:extLst>
              </p:cNvPr>
              <p:cNvCxnSpPr>
                <a:cxnSpLocks noChangeShapeType="1"/>
                <a:stCxn id="133128" idx="2"/>
                <a:endCxn id="133130" idx="0"/>
              </p:cNvCxnSpPr>
              <p:nvPr/>
            </p:nvCxnSpPr>
            <p:spPr bwMode="auto">
              <a:xfrm>
                <a:off x="2904" y="1296"/>
                <a:ext cx="744"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33" name="Group 13">
              <a:extLst>
                <a:ext uri="{FF2B5EF4-FFF2-40B4-BE49-F238E27FC236}">
                  <a16:creationId xmlns:a16="http://schemas.microsoft.com/office/drawing/2014/main" id="{0D503E82-D608-45C4-8ADD-23A9624784EA}"/>
                </a:ext>
              </a:extLst>
            </p:cNvPr>
            <p:cNvGrpSpPr>
              <a:grpSpLocks/>
            </p:cNvGrpSpPr>
            <p:nvPr/>
          </p:nvGrpSpPr>
          <p:grpSpPr bwMode="auto">
            <a:xfrm>
              <a:off x="192" y="2016"/>
              <a:ext cx="1776" cy="672"/>
              <a:chOff x="1824" y="2496"/>
              <a:chExt cx="2256" cy="960"/>
            </a:xfrm>
          </p:grpSpPr>
          <p:sp>
            <p:nvSpPr>
              <p:cNvPr id="133134" name="Rectangle 14">
                <a:extLst>
                  <a:ext uri="{FF2B5EF4-FFF2-40B4-BE49-F238E27FC236}">
                    <a16:creationId xmlns:a16="http://schemas.microsoft.com/office/drawing/2014/main" id="{5FF72E13-7483-4359-ADCD-FAD005E61E8E}"/>
                  </a:ext>
                </a:extLst>
              </p:cNvPr>
              <p:cNvSpPr>
                <a:spLocks noChangeArrowheads="1"/>
              </p:cNvSpPr>
              <p:nvPr/>
            </p:nvSpPr>
            <p:spPr bwMode="auto">
              <a:xfrm>
                <a:off x="2544" y="2496"/>
                <a:ext cx="720" cy="24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الأب</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35" name="Rectangle 15">
                <a:extLst>
                  <a:ext uri="{FF2B5EF4-FFF2-40B4-BE49-F238E27FC236}">
                    <a16:creationId xmlns:a16="http://schemas.microsoft.com/office/drawing/2014/main" id="{E3A90ABE-178A-49B5-9420-374EE5DBB143}"/>
                  </a:ext>
                </a:extLst>
              </p:cNvPr>
              <p:cNvSpPr>
                <a:spLocks noChangeArrowheads="1"/>
              </p:cNvSpPr>
              <p:nvPr/>
            </p:nvSpPr>
            <p:spPr bwMode="auto">
              <a:xfrm>
                <a:off x="1824" y="2976"/>
                <a:ext cx="960"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الإبن الضال</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36" name="Rectangle 16">
                <a:extLst>
                  <a:ext uri="{FF2B5EF4-FFF2-40B4-BE49-F238E27FC236}">
                    <a16:creationId xmlns:a16="http://schemas.microsoft.com/office/drawing/2014/main" id="{22A9C63F-3C29-401B-9B9C-7062B0256C80}"/>
                  </a:ext>
                </a:extLst>
              </p:cNvPr>
              <p:cNvSpPr>
                <a:spLocks noChangeArrowheads="1"/>
              </p:cNvSpPr>
              <p:nvPr/>
            </p:nvSpPr>
            <p:spPr bwMode="auto">
              <a:xfrm>
                <a:off x="3024" y="2976"/>
                <a:ext cx="1056"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الإبن الأكبر</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133137" name="AutoShape 17">
                <a:extLst>
                  <a:ext uri="{FF2B5EF4-FFF2-40B4-BE49-F238E27FC236}">
                    <a16:creationId xmlns:a16="http://schemas.microsoft.com/office/drawing/2014/main" id="{7FA7D2B5-A9B5-4766-BA1F-A16185C426A9}"/>
                  </a:ext>
                </a:extLst>
              </p:cNvPr>
              <p:cNvCxnSpPr>
                <a:cxnSpLocks noChangeShapeType="1"/>
                <a:stCxn id="133134" idx="2"/>
                <a:endCxn id="133135" idx="0"/>
              </p:cNvCxnSpPr>
              <p:nvPr/>
            </p:nvCxnSpPr>
            <p:spPr bwMode="auto">
              <a:xfrm flipH="1">
                <a:off x="2304" y="2736"/>
                <a:ext cx="600"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8" name="AutoShape 18">
                <a:extLst>
                  <a:ext uri="{FF2B5EF4-FFF2-40B4-BE49-F238E27FC236}">
                    <a16:creationId xmlns:a16="http://schemas.microsoft.com/office/drawing/2014/main" id="{EF70B5A0-B501-43E4-ABB9-51D17C137559}"/>
                  </a:ext>
                </a:extLst>
              </p:cNvPr>
              <p:cNvCxnSpPr>
                <a:cxnSpLocks noChangeShapeType="1"/>
                <a:stCxn id="133134" idx="2"/>
                <a:endCxn id="133136" idx="0"/>
              </p:cNvCxnSpPr>
              <p:nvPr/>
            </p:nvCxnSpPr>
            <p:spPr bwMode="auto">
              <a:xfrm>
                <a:off x="2904" y="2736"/>
                <a:ext cx="648"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39" name="Text Box 19">
              <a:extLst>
                <a:ext uri="{FF2B5EF4-FFF2-40B4-BE49-F238E27FC236}">
                  <a16:creationId xmlns:a16="http://schemas.microsoft.com/office/drawing/2014/main" id="{506D3272-697F-4FF2-83FF-063209643E82}"/>
                </a:ext>
              </a:extLst>
            </p:cNvPr>
            <p:cNvSpPr txBox="1">
              <a:spLocks noChangeArrowheads="1"/>
            </p:cNvSpPr>
            <p:nvPr/>
          </p:nvSpPr>
          <p:spPr bwMode="auto">
            <a:xfrm>
              <a:off x="48" y="2928"/>
              <a:ext cx="2016" cy="27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rPr>
                <a:t>ملكي</a:t>
              </a:r>
              <a:endParaRPr kumimoji="0" lang="en-US"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endParaRPr>
            </a:p>
          </p:txBody>
        </p:sp>
      </p:grpSp>
      <p:grpSp>
        <p:nvGrpSpPr>
          <p:cNvPr id="133164" name="Group 44">
            <a:extLst>
              <a:ext uri="{FF2B5EF4-FFF2-40B4-BE49-F238E27FC236}">
                <a16:creationId xmlns:a16="http://schemas.microsoft.com/office/drawing/2014/main" id="{E4771678-6F61-43D1-A18C-3D95821AAF3F}"/>
              </a:ext>
            </a:extLst>
          </p:cNvPr>
          <p:cNvGrpSpPr>
            <a:grpSpLocks/>
          </p:cNvGrpSpPr>
          <p:nvPr/>
        </p:nvGrpSpPr>
        <p:grpSpPr bwMode="auto">
          <a:xfrm>
            <a:off x="3657600" y="1447800"/>
            <a:ext cx="5257800" cy="4572000"/>
            <a:chOff x="2304" y="912"/>
            <a:chExt cx="3312" cy="2880"/>
          </a:xfrm>
        </p:grpSpPr>
        <p:sp>
          <p:nvSpPr>
            <p:cNvPr id="133122" name="Rectangle 2">
              <a:extLst>
                <a:ext uri="{FF2B5EF4-FFF2-40B4-BE49-F238E27FC236}">
                  <a16:creationId xmlns:a16="http://schemas.microsoft.com/office/drawing/2014/main" id="{E0C34C8A-37B2-4EC7-950A-FF3525AB759C}"/>
                </a:ext>
              </a:extLst>
            </p:cNvPr>
            <p:cNvSpPr>
              <a:spLocks noChangeArrowheads="1"/>
            </p:cNvSpPr>
            <p:nvPr/>
          </p:nvSpPr>
          <p:spPr bwMode="auto">
            <a:xfrm>
              <a:off x="2304" y="912"/>
              <a:ext cx="3312" cy="2880"/>
            </a:xfrm>
            <a:prstGeom prst="rect">
              <a:avLst/>
            </a:prstGeom>
            <a:solidFill>
              <a:srgbClr val="FF0000"/>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40" name="Group 20">
              <a:extLst>
                <a:ext uri="{FF2B5EF4-FFF2-40B4-BE49-F238E27FC236}">
                  <a16:creationId xmlns:a16="http://schemas.microsoft.com/office/drawing/2014/main" id="{478F55CA-0C42-4C0A-BA24-9479BDE91C82}"/>
                </a:ext>
              </a:extLst>
            </p:cNvPr>
            <p:cNvGrpSpPr>
              <a:grpSpLocks/>
            </p:cNvGrpSpPr>
            <p:nvPr/>
          </p:nvGrpSpPr>
          <p:grpSpPr bwMode="auto">
            <a:xfrm>
              <a:off x="2793" y="1008"/>
              <a:ext cx="2391" cy="912"/>
              <a:chOff x="2793" y="1008"/>
              <a:chExt cx="2391" cy="912"/>
            </a:xfrm>
          </p:grpSpPr>
          <p:sp>
            <p:nvSpPr>
              <p:cNvPr id="133141" name="Rectangle 21">
                <a:extLst>
                  <a:ext uri="{FF2B5EF4-FFF2-40B4-BE49-F238E27FC236}">
                    <a16:creationId xmlns:a16="http://schemas.microsoft.com/office/drawing/2014/main" id="{93F5148B-2F28-41BC-8E0B-B485A2124A9A}"/>
                  </a:ext>
                </a:extLst>
              </p:cNvPr>
              <p:cNvSpPr>
                <a:spLocks noChangeArrowheads="1"/>
              </p:cNvSpPr>
              <p:nvPr/>
            </p:nvSpPr>
            <p:spPr bwMode="auto">
              <a:xfrm>
                <a:off x="3696" y="1056"/>
                <a:ext cx="539" cy="192"/>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الموحد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42" name="Rectangle 22">
                <a:extLst>
                  <a:ext uri="{FF2B5EF4-FFF2-40B4-BE49-F238E27FC236}">
                    <a16:creationId xmlns:a16="http://schemas.microsoft.com/office/drawing/2014/main" id="{55B3FEAA-2CB1-4F5D-BEE8-6F5F28FFB3F2}"/>
                  </a:ext>
                </a:extLst>
              </p:cNvPr>
              <p:cNvSpPr>
                <a:spLocks noChangeArrowheads="1"/>
              </p:cNvSpPr>
              <p:nvPr/>
            </p:nvSpPr>
            <p:spPr bwMode="auto">
              <a:xfrm>
                <a:off x="2793" y="1008"/>
                <a:ext cx="567"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المثال الجيد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43" name="Rectangle 23">
                <a:extLst>
                  <a:ext uri="{FF2B5EF4-FFF2-40B4-BE49-F238E27FC236}">
                    <a16:creationId xmlns:a16="http://schemas.microsoft.com/office/drawing/2014/main" id="{3CC12C11-2389-4437-A7F9-F1E1FB5FF106}"/>
                  </a:ext>
                </a:extLst>
              </p:cNvPr>
              <p:cNvSpPr>
                <a:spLocks noChangeArrowheads="1"/>
              </p:cNvSpPr>
              <p:nvPr/>
            </p:nvSpPr>
            <p:spPr bwMode="auto">
              <a:xfrm>
                <a:off x="4560" y="1008"/>
                <a:ext cx="624"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المثال السيء</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33144" name="AutoShape 24">
                <a:extLst>
                  <a:ext uri="{FF2B5EF4-FFF2-40B4-BE49-F238E27FC236}">
                    <a16:creationId xmlns:a16="http://schemas.microsoft.com/office/drawing/2014/main" id="{E8C5FD59-5461-4746-A7F4-654527F037F2}"/>
                  </a:ext>
                </a:extLst>
              </p:cNvPr>
              <p:cNvCxnSpPr>
                <a:cxnSpLocks noChangeShapeType="1"/>
                <a:stCxn id="133142" idx="3"/>
                <a:endCxn id="133141" idx="1"/>
              </p:cNvCxnSpPr>
              <p:nvPr/>
            </p:nvCxnSpPr>
            <p:spPr bwMode="auto">
              <a:xfrm>
                <a:off x="3360" y="1152"/>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45" name="AutoShape 25">
                <a:extLst>
                  <a:ext uri="{FF2B5EF4-FFF2-40B4-BE49-F238E27FC236}">
                    <a16:creationId xmlns:a16="http://schemas.microsoft.com/office/drawing/2014/main" id="{86EB2C8C-0EEC-4529-907A-4191F2B99635}"/>
                  </a:ext>
                </a:extLst>
              </p:cNvPr>
              <p:cNvCxnSpPr>
                <a:cxnSpLocks noChangeShapeType="1"/>
                <a:stCxn id="133141" idx="3"/>
                <a:endCxn id="133143" idx="1"/>
              </p:cNvCxnSpPr>
              <p:nvPr/>
            </p:nvCxnSpPr>
            <p:spPr bwMode="auto">
              <a:xfrm>
                <a:off x="4235" y="1152"/>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sp>
            <p:nvSpPr>
              <p:cNvPr id="133146" name="Rectangle 26">
                <a:extLst>
                  <a:ext uri="{FF2B5EF4-FFF2-40B4-BE49-F238E27FC236}">
                    <a16:creationId xmlns:a16="http://schemas.microsoft.com/office/drawing/2014/main" id="{F3C797EE-8D7F-468A-858E-7FAD0D96ECA8}"/>
                  </a:ext>
                </a:extLst>
              </p:cNvPr>
              <p:cNvSpPr>
                <a:spLocks noChangeArrowheads="1"/>
              </p:cNvSpPr>
              <p:nvPr/>
            </p:nvSpPr>
            <p:spPr bwMode="auto">
              <a:xfrm>
                <a:off x="3696" y="1536"/>
                <a:ext cx="539" cy="38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رجل على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الطريق</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47" name="Rectangle 27">
                <a:extLst>
                  <a:ext uri="{FF2B5EF4-FFF2-40B4-BE49-F238E27FC236}">
                    <a16:creationId xmlns:a16="http://schemas.microsoft.com/office/drawing/2014/main" id="{D3D979F1-E18C-4CCE-91A8-EFB0B96CDCFF}"/>
                  </a:ext>
                </a:extLst>
              </p:cNvPr>
              <p:cNvSpPr>
                <a:spLocks noChangeArrowheads="1"/>
              </p:cNvSpPr>
              <p:nvPr/>
            </p:nvSpPr>
            <p:spPr bwMode="auto">
              <a:xfrm>
                <a:off x="2793" y="1584"/>
                <a:ext cx="567"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السامري</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48" name="Rectangle 28">
                <a:extLst>
                  <a:ext uri="{FF2B5EF4-FFF2-40B4-BE49-F238E27FC236}">
                    <a16:creationId xmlns:a16="http://schemas.microsoft.com/office/drawing/2014/main" id="{C94F98F0-3400-4A3C-8910-28AF6D0E7CC5}"/>
                  </a:ext>
                </a:extLst>
              </p:cNvPr>
              <p:cNvSpPr>
                <a:spLocks noChangeArrowheads="1"/>
              </p:cNvSpPr>
              <p:nvPr/>
            </p:nvSpPr>
            <p:spPr bwMode="auto">
              <a:xfrm>
                <a:off x="4560" y="1584"/>
                <a:ext cx="624"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الكاهن/اللاوي</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3149" name="AutoShape 29">
                <a:extLst>
                  <a:ext uri="{FF2B5EF4-FFF2-40B4-BE49-F238E27FC236}">
                    <a16:creationId xmlns:a16="http://schemas.microsoft.com/office/drawing/2014/main" id="{6CADEBF4-C3FC-40BF-9EF3-8B6F1E3DFF43}"/>
                  </a:ext>
                </a:extLst>
              </p:cNvPr>
              <p:cNvCxnSpPr>
                <a:cxnSpLocks noChangeShapeType="1"/>
                <a:stCxn id="133147" idx="3"/>
                <a:endCxn id="133146" idx="1"/>
              </p:cNvCxnSpPr>
              <p:nvPr/>
            </p:nvCxnSpPr>
            <p:spPr bwMode="auto">
              <a:xfrm>
                <a:off x="3360" y="1728"/>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0" name="AutoShape 30">
                <a:extLst>
                  <a:ext uri="{FF2B5EF4-FFF2-40B4-BE49-F238E27FC236}">
                    <a16:creationId xmlns:a16="http://schemas.microsoft.com/office/drawing/2014/main" id="{2B58F75D-8F89-40F5-8EEA-8D547C6BFEA1}"/>
                  </a:ext>
                </a:extLst>
              </p:cNvPr>
              <p:cNvCxnSpPr>
                <a:cxnSpLocks noChangeShapeType="1"/>
                <a:stCxn id="133146" idx="3"/>
                <a:endCxn id="133148" idx="1"/>
              </p:cNvCxnSpPr>
              <p:nvPr/>
            </p:nvCxnSpPr>
            <p:spPr bwMode="auto">
              <a:xfrm>
                <a:off x="4235" y="1728"/>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1" name="Group 31">
              <a:extLst>
                <a:ext uri="{FF2B5EF4-FFF2-40B4-BE49-F238E27FC236}">
                  <a16:creationId xmlns:a16="http://schemas.microsoft.com/office/drawing/2014/main" id="{72F7CB04-59DE-4EB2-978B-F8B93D2A3A0A}"/>
                </a:ext>
              </a:extLst>
            </p:cNvPr>
            <p:cNvGrpSpPr>
              <a:grpSpLocks/>
            </p:cNvGrpSpPr>
            <p:nvPr/>
          </p:nvGrpSpPr>
          <p:grpSpPr bwMode="auto">
            <a:xfrm>
              <a:off x="3696" y="2352"/>
              <a:ext cx="1872" cy="720"/>
              <a:chOff x="2928" y="1536"/>
              <a:chExt cx="1872" cy="720"/>
            </a:xfrm>
          </p:grpSpPr>
          <p:sp>
            <p:nvSpPr>
              <p:cNvPr id="133152" name="Rectangle 32">
                <a:extLst>
                  <a:ext uri="{FF2B5EF4-FFF2-40B4-BE49-F238E27FC236}">
                    <a16:creationId xmlns:a16="http://schemas.microsoft.com/office/drawing/2014/main" id="{02A35852-B2D0-4867-8FE4-1626DBA32B19}"/>
                  </a:ext>
                </a:extLst>
              </p:cNvPr>
              <p:cNvSpPr>
                <a:spLocks noChangeArrowheads="1"/>
              </p:cNvSpPr>
              <p:nvPr/>
            </p:nvSpPr>
            <p:spPr bwMode="auto">
              <a:xfrm>
                <a:off x="3312" y="1536"/>
                <a:ext cx="1091"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الملك</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53" name="Rectangle 33">
                <a:extLst>
                  <a:ext uri="{FF2B5EF4-FFF2-40B4-BE49-F238E27FC236}">
                    <a16:creationId xmlns:a16="http://schemas.microsoft.com/office/drawing/2014/main" id="{89FD5945-6682-4C92-8A1A-435B6307DFA5}"/>
                  </a:ext>
                </a:extLst>
              </p:cNvPr>
              <p:cNvSpPr>
                <a:spLocks noChangeArrowheads="1"/>
              </p:cNvSpPr>
              <p:nvPr/>
            </p:nvSpPr>
            <p:spPr bwMode="auto">
              <a:xfrm>
                <a:off x="2928" y="1824"/>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عبد سومح بدين كبير</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3154" name="Rectangle 34">
                <a:extLst>
                  <a:ext uri="{FF2B5EF4-FFF2-40B4-BE49-F238E27FC236}">
                    <a16:creationId xmlns:a16="http://schemas.microsoft.com/office/drawing/2014/main" id="{CE092129-AF6E-424A-9539-5837BEB0EDF9}"/>
                  </a:ext>
                </a:extLst>
              </p:cNvPr>
              <p:cNvSpPr>
                <a:spLocks noChangeArrowheads="1"/>
              </p:cNvSpPr>
              <p:nvPr/>
            </p:nvSpPr>
            <p:spPr bwMode="auto">
              <a:xfrm>
                <a:off x="2928" y="2112"/>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عبد يمتلك دين صغير</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133155" name="AutoShape 35">
                <a:extLst>
                  <a:ext uri="{FF2B5EF4-FFF2-40B4-BE49-F238E27FC236}">
                    <a16:creationId xmlns:a16="http://schemas.microsoft.com/office/drawing/2014/main" id="{3E85BD04-6A9B-4C99-AC4E-02EE377318B8}"/>
                  </a:ext>
                </a:extLst>
              </p:cNvPr>
              <p:cNvCxnSpPr>
                <a:cxnSpLocks noChangeShapeType="1"/>
                <a:stCxn id="133152" idx="2"/>
                <a:endCxn id="133153" idx="0"/>
              </p:cNvCxnSpPr>
              <p:nvPr/>
            </p:nvCxnSpPr>
            <p:spPr bwMode="auto">
              <a:xfrm>
                <a:off x="3858" y="1680"/>
                <a:ext cx="6"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6" name="AutoShape 36">
                <a:extLst>
                  <a:ext uri="{FF2B5EF4-FFF2-40B4-BE49-F238E27FC236}">
                    <a16:creationId xmlns:a16="http://schemas.microsoft.com/office/drawing/2014/main" id="{E3EA68D8-EA75-4BBE-AE26-7542FB69E753}"/>
                  </a:ext>
                </a:extLst>
              </p:cNvPr>
              <p:cNvCxnSpPr>
                <a:cxnSpLocks noChangeShapeType="1"/>
                <a:stCxn id="133153" idx="2"/>
                <a:endCxn id="133154" idx="0"/>
              </p:cNvCxnSpPr>
              <p:nvPr/>
            </p:nvCxnSpPr>
            <p:spPr bwMode="auto">
              <a:xfrm>
                <a:off x="386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7" name="Group 37">
              <a:extLst>
                <a:ext uri="{FF2B5EF4-FFF2-40B4-BE49-F238E27FC236}">
                  <a16:creationId xmlns:a16="http://schemas.microsoft.com/office/drawing/2014/main" id="{0EA166DA-6012-409E-9473-70B35EB0784F}"/>
                </a:ext>
              </a:extLst>
            </p:cNvPr>
            <p:cNvGrpSpPr>
              <a:grpSpLocks/>
            </p:cNvGrpSpPr>
            <p:nvPr/>
          </p:nvGrpSpPr>
          <p:grpSpPr bwMode="auto">
            <a:xfrm>
              <a:off x="2400" y="2352"/>
              <a:ext cx="1104" cy="720"/>
              <a:chOff x="1632" y="1536"/>
              <a:chExt cx="1104" cy="720"/>
            </a:xfrm>
          </p:grpSpPr>
          <p:sp>
            <p:nvSpPr>
              <p:cNvPr id="133158" name="Rectangle 38">
                <a:extLst>
                  <a:ext uri="{FF2B5EF4-FFF2-40B4-BE49-F238E27FC236}">
                    <a16:creationId xmlns:a16="http://schemas.microsoft.com/office/drawing/2014/main" id="{0D8DDFD4-34C2-40ED-896D-4E3D2DD7AF8E}"/>
                  </a:ext>
                </a:extLst>
              </p:cNvPr>
              <p:cNvSpPr>
                <a:spLocks noChangeArrowheads="1"/>
              </p:cNvSpPr>
              <p:nvPr/>
            </p:nvSpPr>
            <p:spPr bwMode="auto">
              <a:xfrm>
                <a:off x="1872" y="1536"/>
                <a:ext cx="615"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السيد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3159" name="Rectangle 39">
                <a:extLst>
                  <a:ext uri="{FF2B5EF4-FFF2-40B4-BE49-F238E27FC236}">
                    <a16:creationId xmlns:a16="http://schemas.microsoft.com/office/drawing/2014/main" id="{DD37A66B-16C0-4359-82C9-583A5719C8F7}"/>
                  </a:ext>
                </a:extLst>
              </p:cNvPr>
              <p:cNvSpPr>
                <a:spLocks noChangeArrowheads="1"/>
              </p:cNvSpPr>
              <p:nvPr/>
            </p:nvSpPr>
            <p:spPr bwMode="auto">
              <a:xfrm>
                <a:off x="1632" y="1824"/>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العبد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160" name="Rectangle 40">
                <a:extLst>
                  <a:ext uri="{FF2B5EF4-FFF2-40B4-BE49-F238E27FC236}">
                    <a16:creationId xmlns:a16="http://schemas.microsoft.com/office/drawing/2014/main" id="{41CB62E9-59E8-4215-86B7-7AE89FDBF13C}"/>
                  </a:ext>
                </a:extLst>
              </p:cNvPr>
              <p:cNvSpPr>
                <a:spLocks noChangeArrowheads="1"/>
              </p:cNvSpPr>
              <p:nvPr/>
            </p:nvSpPr>
            <p:spPr bwMode="auto">
              <a:xfrm>
                <a:off x="1632" y="2112"/>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رفاق العبد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33161" name="AutoShape 41">
                <a:extLst>
                  <a:ext uri="{FF2B5EF4-FFF2-40B4-BE49-F238E27FC236}">
                    <a16:creationId xmlns:a16="http://schemas.microsoft.com/office/drawing/2014/main" id="{9BF82405-EBC4-4445-AB43-8B6566E99508}"/>
                  </a:ext>
                </a:extLst>
              </p:cNvPr>
              <p:cNvCxnSpPr>
                <a:cxnSpLocks noChangeShapeType="1"/>
                <a:stCxn id="133158" idx="2"/>
                <a:endCxn id="133159" idx="0"/>
              </p:cNvCxnSpPr>
              <p:nvPr/>
            </p:nvCxnSpPr>
            <p:spPr bwMode="auto">
              <a:xfrm>
                <a:off x="2180" y="1680"/>
                <a:ext cx="4"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62" name="AutoShape 42">
                <a:extLst>
                  <a:ext uri="{FF2B5EF4-FFF2-40B4-BE49-F238E27FC236}">
                    <a16:creationId xmlns:a16="http://schemas.microsoft.com/office/drawing/2014/main" id="{B4BA0265-7704-46FB-9DCF-953FF791FEFC}"/>
                  </a:ext>
                </a:extLst>
              </p:cNvPr>
              <p:cNvCxnSpPr>
                <a:cxnSpLocks noChangeShapeType="1"/>
                <a:stCxn id="133159" idx="2"/>
                <a:endCxn id="133160" idx="0"/>
              </p:cNvCxnSpPr>
              <p:nvPr/>
            </p:nvCxnSpPr>
            <p:spPr bwMode="auto">
              <a:xfrm>
                <a:off x="218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63" name="Text Box 43">
              <a:extLst>
                <a:ext uri="{FF2B5EF4-FFF2-40B4-BE49-F238E27FC236}">
                  <a16:creationId xmlns:a16="http://schemas.microsoft.com/office/drawing/2014/main" id="{870EB28A-E70F-45FD-8758-4B363BB5FECC}"/>
                </a:ext>
              </a:extLst>
            </p:cNvPr>
            <p:cNvSpPr txBox="1">
              <a:spLocks noChangeArrowheads="1"/>
            </p:cNvSpPr>
            <p:nvPr/>
          </p:nvSpPr>
          <p:spPr bwMode="auto">
            <a:xfrm>
              <a:off x="2832" y="3408"/>
              <a:ext cx="2448" cy="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rPr>
                <a:t>غير ملكي</a:t>
              </a:r>
              <a:endParaRPr kumimoji="0" lang="en-US" altLang="en-US" sz="24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endParaRPr>
            </a:p>
          </p:txBody>
        </p:sp>
      </p:grpSp>
      <p:sp>
        <p:nvSpPr>
          <p:cNvPr id="133165" name="Text Box 45">
            <a:extLst>
              <a:ext uri="{FF2B5EF4-FFF2-40B4-BE49-F238E27FC236}">
                <a16:creationId xmlns:a16="http://schemas.microsoft.com/office/drawing/2014/main" id="{607E6271-67C1-4FDD-B9F3-4208DDB3D9BF}"/>
              </a:ext>
            </a:extLst>
          </p:cNvPr>
          <p:cNvSpPr txBox="1">
            <a:spLocks noChangeArrowheads="1"/>
          </p:cNvSpPr>
          <p:nvPr/>
        </p:nvSpPr>
        <p:spPr bwMode="auto">
          <a:xfrm>
            <a:off x="4495800" y="6400800"/>
            <a:ext cx="28424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rPr>
              <a:t>بلومبيرغ، يسوع والأناجيل</a:t>
            </a:r>
            <a:endParaRPr kumimoji="0" lang="en-US"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2241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p:cTn id="7" dur="1000" fill="hold"/>
                                        <p:tgtEl>
                                          <p:spTgt spid="133125"/>
                                        </p:tgtEl>
                                        <p:attrNameLst>
                                          <p:attrName>ppt_x</p:attrName>
                                        </p:attrNameLst>
                                      </p:cBhvr>
                                      <p:tavLst>
                                        <p:tav tm="0">
                                          <p:val>
                                            <p:strVal val="#ppt_x-.2"/>
                                          </p:val>
                                        </p:tav>
                                        <p:tav tm="100000">
                                          <p:val>
                                            <p:strVal val="#ppt_x"/>
                                          </p:val>
                                        </p:tav>
                                      </p:tavLst>
                                    </p:anim>
                                    <p:anim calcmode="lin" valueType="num">
                                      <p:cBhvr>
                                        <p:cTn id="8" dur="1000" fill="hold"/>
                                        <p:tgtEl>
                                          <p:spTgt spid="1331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133164"/>
                                        </p:tgtEl>
                                        <p:attrNameLst>
                                          <p:attrName>style.visibility</p:attrName>
                                        </p:attrNameLst>
                                      </p:cBhvr>
                                      <p:to>
                                        <p:strVal val="visible"/>
                                      </p:to>
                                    </p:set>
                                    <p:animEffect transition="in" filter="fade">
                                      <p:cBhvr>
                                        <p:cTn id="14" dur="1000"/>
                                        <p:tgtEl>
                                          <p:spTgt spid="133164"/>
                                        </p:tgtEl>
                                      </p:cBhvr>
                                    </p:animEffect>
                                    <p:anim calcmode="lin" valueType="num">
                                      <p:cBhvr>
                                        <p:cTn id="15" dur="1000" fill="hold"/>
                                        <p:tgtEl>
                                          <p:spTgt spid="133164"/>
                                        </p:tgtEl>
                                        <p:attrNameLst>
                                          <p:attrName>ppt_x</p:attrName>
                                        </p:attrNameLst>
                                      </p:cBhvr>
                                      <p:tavLst>
                                        <p:tav tm="0">
                                          <p:val>
                                            <p:strVal val="#ppt_x"/>
                                          </p:val>
                                        </p:tav>
                                        <p:tav tm="100000">
                                          <p:val>
                                            <p:strVal val="#ppt_x"/>
                                          </p:val>
                                        </p:tav>
                                      </p:tavLst>
                                    </p:anim>
                                    <p:anim calcmode="lin" valueType="num">
                                      <p:cBhvr>
                                        <p:cTn id="16" dur="900" decel="100000" fill="hold"/>
                                        <p:tgtEl>
                                          <p:spTgt spid="13316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31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CABF10-4210-445F-828D-97F4059EF07D}"/>
              </a:ext>
            </a:extLst>
          </p:cNvPr>
          <p:cNvSpPr>
            <a:spLocks noGrp="1" noChangeArrowheads="1"/>
          </p:cNvSpPr>
          <p:nvPr>
            <p:ph type="ctrTitle"/>
          </p:nvPr>
        </p:nvSpPr>
        <p:spPr>
          <a:xfrm>
            <a:off x="685800" y="381000"/>
            <a:ext cx="7772400" cy="609600"/>
          </a:xfrm>
        </p:spPr>
        <p:txBody>
          <a:bodyPr anchor="ctr"/>
          <a:lstStyle/>
          <a:p>
            <a:r>
              <a:rPr lang="ar-JO" altLang="en-US" sz="3200" b="1" dirty="0">
                <a:solidFill>
                  <a:srgbClr val="FFFFFF"/>
                </a:solidFill>
                <a:latin typeface="Rockwell" panose="02060603020205020403" pitchFamily="18" charset="0"/>
              </a:rPr>
              <a:t>هياكل الأمثال المشتركة</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ar-JO" altLang="en-US" sz="2800" dirty="0">
                <a:solidFill>
                  <a:srgbClr val="FFFFFF"/>
                </a:solidFill>
              </a:rPr>
              <a:t>الأمثال المتشابهة</a:t>
            </a:r>
            <a:endParaRPr lang="en-US" altLang="en-US" sz="2800" dirty="0">
              <a:solidFill>
                <a:srgbClr val="FFFFFF"/>
              </a:solidFill>
            </a:endParaRPr>
          </a:p>
        </p:txBody>
      </p:sp>
      <p:grpSp>
        <p:nvGrpSpPr>
          <p:cNvPr id="134167" name="Group 23">
            <a:extLst>
              <a:ext uri="{FF2B5EF4-FFF2-40B4-BE49-F238E27FC236}">
                <a16:creationId xmlns:a16="http://schemas.microsoft.com/office/drawing/2014/main" id="{C7F163CE-79C9-4932-9A68-C4CC8E4DC91A}"/>
              </a:ext>
            </a:extLst>
          </p:cNvPr>
          <p:cNvGrpSpPr>
            <a:grpSpLocks/>
          </p:cNvGrpSpPr>
          <p:nvPr/>
        </p:nvGrpSpPr>
        <p:grpSpPr bwMode="auto">
          <a:xfrm>
            <a:off x="1143000" y="1447800"/>
            <a:ext cx="7010400" cy="1676400"/>
            <a:chOff x="720" y="912"/>
            <a:chExt cx="4416" cy="1056"/>
          </a:xfrm>
        </p:grpSpPr>
        <p:sp>
          <p:nvSpPr>
            <p:cNvPr id="134165" name="Rectangle 21">
              <a:extLst>
                <a:ext uri="{FF2B5EF4-FFF2-40B4-BE49-F238E27FC236}">
                  <a16:creationId xmlns:a16="http://schemas.microsoft.com/office/drawing/2014/main" id="{D54C007F-DC44-4019-A08F-9B1ED9CF987F}"/>
                </a:ext>
              </a:extLst>
            </p:cNvPr>
            <p:cNvSpPr>
              <a:spLocks noChangeArrowheads="1"/>
            </p:cNvSpPr>
            <p:nvPr/>
          </p:nvSpPr>
          <p:spPr bwMode="auto">
            <a:xfrm>
              <a:off x="720" y="912"/>
              <a:ext cx="4416" cy="1056"/>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48" name="Group 4">
              <a:extLst>
                <a:ext uri="{FF2B5EF4-FFF2-40B4-BE49-F238E27FC236}">
                  <a16:creationId xmlns:a16="http://schemas.microsoft.com/office/drawing/2014/main" id="{E3FF770A-4C2A-4509-BEAF-2578412F02D0}"/>
                </a:ext>
              </a:extLst>
            </p:cNvPr>
            <p:cNvGrpSpPr>
              <a:grpSpLocks/>
            </p:cNvGrpSpPr>
            <p:nvPr/>
          </p:nvGrpSpPr>
          <p:grpSpPr bwMode="auto">
            <a:xfrm>
              <a:off x="912" y="1104"/>
              <a:ext cx="3661" cy="672"/>
              <a:chOff x="912" y="1104"/>
              <a:chExt cx="3661" cy="672"/>
            </a:xfrm>
          </p:grpSpPr>
          <p:sp>
            <p:nvSpPr>
              <p:cNvPr id="134149" name="Rectangle 5">
                <a:extLst>
                  <a:ext uri="{FF2B5EF4-FFF2-40B4-BE49-F238E27FC236}">
                    <a16:creationId xmlns:a16="http://schemas.microsoft.com/office/drawing/2014/main" id="{AACA88CB-C8D3-4DE6-9301-D21423E2B1EF}"/>
                  </a:ext>
                </a:extLst>
              </p:cNvPr>
              <p:cNvSpPr>
                <a:spLocks noChangeArrowheads="1"/>
              </p:cNvSpPr>
              <p:nvPr/>
            </p:nvSpPr>
            <p:spPr bwMode="auto">
              <a:xfrm>
                <a:off x="4034" y="1104"/>
                <a:ext cx="539"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المثال السيء</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4150" name="Rectangle 6">
                <a:extLst>
                  <a:ext uri="{FF2B5EF4-FFF2-40B4-BE49-F238E27FC236}">
                    <a16:creationId xmlns:a16="http://schemas.microsoft.com/office/drawing/2014/main" id="{F4AFCA9F-025A-437B-AA37-110D443A570C}"/>
                  </a:ext>
                </a:extLst>
              </p:cNvPr>
              <p:cNvSpPr>
                <a:spLocks noChangeArrowheads="1"/>
              </p:cNvSpPr>
              <p:nvPr/>
            </p:nvSpPr>
            <p:spPr bwMode="auto">
              <a:xfrm>
                <a:off x="3120" y="1104"/>
                <a:ext cx="567"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المثال الجيد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34151" name="AutoShape 7">
                <a:extLst>
                  <a:ext uri="{FF2B5EF4-FFF2-40B4-BE49-F238E27FC236}">
                    <a16:creationId xmlns:a16="http://schemas.microsoft.com/office/drawing/2014/main" id="{BAD30B84-0A37-4FF9-B590-C53DA75B8028}"/>
                  </a:ext>
                </a:extLst>
              </p:cNvPr>
              <p:cNvCxnSpPr>
                <a:cxnSpLocks noChangeShapeType="1"/>
                <a:stCxn id="134150" idx="3"/>
                <a:endCxn id="134149" idx="1"/>
              </p:cNvCxnSpPr>
              <p:nvPr/>
            </p:nvCxnSpPr>
            <p:spPr bwMode="auto">
              <a:xfrm>
                <a:off x="3687" y="1248"/>
                <a:ext cx="347"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2" name="Rectangle 8">
                <a:extLst>
                  <a:ext uri="{FF2B5EF4-FFF2-40B4-BE49-F238E27FC236}">
                    <a16:creationId xmlns:a16="http://schemas.microsoft.com/office/drawing/2014/main" id="{48453978-700C-411C-8AB9-0279A480CF34}"/>
                  </a:ext>
                </a:extLst>
              </p:cNvPr>
              <p:cNvSpPr>
                <a:spLocks noChangeArrowheads="1"/>
              </p:cNvSpPr>
              <p:nvPr/>
            </p:nvSpPr>
            <p:spPr bwMode="auto">
              <a:xfrm>
                <a:off x="912" y="1104"/>
                <a:ext cx="624" cy="192"/>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السيد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4153" name="Rectangle 9">
                <a:extLst>
                  <a:ext uri="{FF2B5EF4-FFF2-40B4-BE49-F238E27FC236}">
                    <a16:creationId xmlns:a16="http://schemas.microsoft.com/office/drawing/2014/main" id="{578E1B18-DA6F-4DB0-B882-E21277A37343}"/>
                  </a:ext>
                </a:extLst>
              </p:cNvPr>
              <p:cNvSpPr>
                <a:spLocks noChangeArrowheads="1"/>
              </p:cNvSpPr>
              <p:nvPr/>
            </p:nvSpPr>
            <p:spPr bwMode="auto">
              <a:xfrm>
                <a:off x="912" y="1440"/>
                <a:ext cx="624" cy="240"/>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العبد</a:t>
                </a: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34154" name="AutoShape 10">
                <a:extLst>
                  <a:ext uri="{FF2B5EF4-FFF2-40B4-BE49-F238E27FC236}">
                    <a16:creationId xmlns:a16="http://schemas.microsoft.com/office/drawing/2014/main" id="{3AFC20BC-D314-4E2A-A0E8-D9BD1013AFC3}"/>
                  </a:ext>
                </a:extLst>
              </p:cNvPr>
              <p:cNvCxnSpPr>
                <a:cxnSpLocks noChangeShapeType="1"/>
                <a:stCxn id="134152" idx="2"/>
                <a:endCxn id="134153" idx="0"/>
              </p:cNvCxnSpPr>
              <p:nvPr/>
            </p:nvCxnSpPr>
            <p:spPr bwMode="auto">
              <a:xfrm>
                <a:off x="1224"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5" name="Rectangle 11">
                <a:extLst>
                  <a:ext uri="{FF2B5EF4-FFF2-40B4-BE49-F238E27FC236}">
                    <a16:creationId xmlns:a16="http://schemas.microsoft.com/office/drawing/2014/main" id="{31280DD8-07B1-41B6-B728-5849A5E8B5E5}"/>
                  </a:ext>
                </a:extLst>
              </p:cNvPr>
              <p:cNvSpPr>
                <a:spLocks noChangeArrowheads="1"/>
              </p:cNvSpPr>
              <p:nvPr/>
            </p:nvSpPr>
            <p:spPr bwMode="auto">
              <a:xfrm>
                <a:off x="4025" y="1536"/>
                <a:ext cx="539"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الفريسي</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156" name="Rectangle 12">
                <a:extLst>
                  <a:ext uri="{FF2B5EF4-FFF2-40B4-BE49-F238E27FC236}">
                    <a16:creationId xmlns:a16="http://schemas.microsoft.com/office/drawing/2014/main" id="{4537C66D-BCA6-4AED-910B-DF0B61FEAAE6}"/>
                  </a:ext>
                </a:extLst>
              </p:cNvPr>
              <p:cNvSpPr>
                <a:spLocks noChangeArrowheads="1"/>
              </p:cNvSpPr>
              <p:nvPr/>
            </p:nvSpPr>
            <p:spPr bwMode="auto">
              <a:xfrm>
                <a:off x="3122" y="1488"/>
                <a:ext cx="567" cy="288"/>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جابي الضرائب</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4157" name="AutoShape 13">
                <a:extLst>
                  <a:ext uri="{FF2B5EF4-FFF2-40B4-BE49-F238E27FC236}">
                    <a16:creationId xmlns:a16="http://schemas.microsoft.com/office/drawing/2014/main" id="{B351809F-9998-4CE5-9412-6D7318EC70E6}"/>
                  </a:ext>
                </a:extLst>
              </p:cNvPr>
              <p:cNvCxnSpPr>
                <a:cxnSpLocks noChangeShapeType="1"/>
                <a:stCxn id="134156" idx="3"/>
                <a:endCxn id="134155" idx="1"/>
              </p:cNvCxnSpPr>
              <p:nvPr/>
            </p:nvCxnSpPr>
            <p:spPr bwMode="auto">
              <a:xfrm>
                <a:off x="3689" y="1632"/>
                <a:ext cx="336"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8" name="Rectangle 14">
                <a:extLst>
                  <a:ext uri="{FF2B5EF4-FFF2-40B4-BE49-F238E27FC236}">
                    <a16:creationId xmlns:a16="http://schemas.microsoft.com/office/drawing/2014/main" id="{12E19D3F-892D-4C00-957B-E21848EA2E85}"/>
                  </a:ext>
                </a:extLst>
              </p:cNvPr>
              <p:cNvSpPr>
                <a:spLocks noChangeArrowheads="1"/>
              </p:cNvSpPr>
              <p:nvPr/>
            </p:nvSpPr>
            <p:spPr bwMode="auto">
              <a:xfrm>
                <a:off x="1824" y="1104"/>
                <a:ext cx="672"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الفلاح</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159" name="Rectangle 15">
                <a:extLst>
                  <a:ext uri="{FF2B5EF4-FFF2-40B4-BE49-F238E27FC236}">
                    <a16:creationId xmlns:a16="http://schemas.microsoft.com/office/drawing/2014/main" id="{6132BB47-8C6D-4AF5-97E7-D007FCC98895}"/>
                  </a:ext>
                </a:extLst>
              </p:cNvPr>
              <p:cNvSpPr>
                <a:spLocks noChangeArrowheads="1"/>
              </p:cNvSpPr>
              <p:nvPr/>
            </p:nvSpPr>
            <p:spPr bwMode="auto">
              <a:xfrm>
                <a:off x="1728" y="1440"/>
                <a:ext cx="864" cy="336"/>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نمو البذار بصمت</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134160" name="AutoShape 16">
                <a:extLst>
                  <a:ext uri="{FF2B5EF4-FFF2-40B4-BE49-F238E27FC236}">
                    <a16:creationId xmlns:a16="http://schemas.microsoft.com/office/drawing/2014/main" id="{B3355FC7-D238-4E77-B031-5A93B13EB309}"/>
                  </a:ext>
                </a:extLst>
              </p:cNvPr>
              <p:cNvCxnSpPr>
                <a:cxnSpLocks noChangeShapeType="1"/>
                <a:stCxn id="134158" idx="2"/>
                <a:endCxn id="134159" idx="0"/>
              </p:cNvCxnSpPr>
              <p:nvPr/>
            </p:nvCxnSpPr>
            <p:spPr bwMode="auto">
              <a:xfrm>
                <a:off x="2160"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4161" name="Rectangle 17">
            <a:extLst>
              <a:ext uri="{FF2B5EF4-FFF2-40B4-BE49-F238E27FC236}">
                <a16:creationId xmlns:a16="http://schemas.microsoft.com/office/drawing/2014/main" id="{60E0D67F-AA1A-4D05-8B3C-D2C044C4CF2A}"/>
              </a:ext>
            </a:extLst>
          </p:cNvPr>
          <p:cNvSpPr>
            <a:spLocks noChangeArrowheads="1"/>
          </p:cNvSpPr>
          <p:nvPr/>
        </p:nvSpPr>
        <p:spPr bwMode="auto">
          <a:xfrm>
            <a:off x="685800" y="3352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n-ea"/>
                <a:cs typeface="+mn-cs"/>
              </a:rPr>
              <a:t>الأمثال الأحادية</a:t>
            </a:r>
            <a:endParaRPr kumimoji="0" lang="en-US" altLang="en-US" sz="2800" b="1" u="none" strike="noStrike" kern="1200" cap="none" spc="0" normalizeH="0" baseline="0" noProof="0" dirty="0">
              <a:ln>
                <a:noFill/>
              </a:ln>
              <a:solidFill>
                <a:srgbClr val="FFFFFF"/>
              </a:solidFill>
              <a:effectLst/>
              <a:uLnTx/>
              <a:uFillTx/>
              <a:ea typeface="+mn-ea"/>
              <a:cs typeface="+mn-cs"/>
            </a:endParaRPr>
          </a:p>
        </p:txBody>
      </p:sp>
      <p:grpSp>
        <p:nvGrpSpPr>
          <p:cNvPr id="134168" name="Group 24">
            <a:extLst>
              <a:ext uri="{FF2B5EF4-FFF2-40B4-BE49-F238E27FC236}">
                <a16:creationId xmlns:a16="http://schemas.microsoft.com/office/drawing/2014/main" id="{5A2EBE80-1F9B-476E-8C9B-3526E9A7E22C}"/>
              </a:ext>
            </a:extLst>
          </p:cNvPr>
          <p:cNvGrpSpPr>
            <a:grpSpLocks/>
          </p:cNvGrpSpPr>
          <p:nvPr/>
        </p:nvGrpSpPr>
        <p:grpSpPr bwMode="auto">
          <a:xfrm>
            <a:off x="3429000" y="4038600"/>
            <a:ext cx="2286000" cy="2438400"/>
            <a:chOff x="2160" y="2544"/>
            <a:chExt cx="1440" cy="1536"/>
          </a:xfrm>
        </p:grpSpPr>
        <p:sp>
          <p:nvSpPr>
            <p:cNvPr id="134166" name="Rectangle 22">
              <a:extLst>
                <a:ext uri="{FF2B5EF4-FFF2-40B4-BE49-F238E27FC236}">
                  <a16:creationId xmlns:a16="http://schemas.microsoft.com/office/drawing/2014/main" id="{CE51F128-FBBC-483A-A3FF-E2B1149D5EA6}"/>
                </a:ext>
              </a:extLst>
            </p:cNvPr>
            <p:cNvSpPr>
              <a:spLocks noChangeArrowheads="1"/>
            </p:cNvSpPr>
            <p:nvPr/>
          </p:nvSpPr>
          <p:spPr bwMode="auto">
            <a:xfrm>
              <a:off x="2160" y="2544"/>
              <a:ext cx="1440" cy="1536"/>
            </a:xfrm>
            <a:prstGeom prst="rect">
              <a:avLst/>
            </a:prstGeom>
            <a:solidFill>
              <a:srgbClr val="C60D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62" name="Group 18">
              <a:extLst>
                <a:ext uri="{FF2B5EF4-FFF2-40B4-BE49-F238E27FC236}">
                  <a16:creationId xmlns:a16="http://schemas.microsoft.com/office/drawing/2014/main" id="{15292FA6-5275-445F-88CF-FFC12DC1F0A4}"/>
                </a:ext>
              </a:extLst>
            </p:cNvPr>
            <p:cNvGrpSpPr>
              <a:grpSpLocks/>
            </p:cNvGrpSpPr>
            <p:nvPr/>
          </p:nvGrpSpPr>
          <p:grpSpPr bwMode="auto">
            <a:xfrm>
              <a:off x="2352" y="2640"/>
              <a:ext cx="1056" cy="1344"/>
              <a:chOff x="2496" y="2640"/>
              <a:chExt cx="768" cy="960"/>
            </a:xfrm>
          </p:grpSpPr>
          <p:sp>
            <p:nvSpPr>
              <p:cNvPr id="134163" name="Rectangle 19">
                <a:extLst>
                  <a:ext uri="{FF2B5EF4-FFF2-40B4-BE49-F238E27FC236}">
                    <a16:creationId xmlns:a16="http://schemas.microsoft.com/office/drawing/2014/main" id="{34811528-98D0-46DA-8D9E-DBAEF70FEEB2}"/>
                  </a:ext>
                </a:extLst>
              </p:cNvPr>
              <p:cNvSpPr>
                <a:spLocks noChangeArrowheads="1"/>
              </p:cNvSpPr>
              <p:nvPr/>
            </p:nvSpPr>
            <p:spPr bwMode="auto">
              <a:xfrm>
                <a:off x="2496" y="2640"/>
                <a:ext cx="768" cy="43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شخصية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واحدة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rPr>
                  <a:t>رئيسية</a:t>
                </a: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4164" name="Rectangle 20">
                <a:extLst>
                  <a:ext uri="{FF2B5EF4-FFF2-40B4-BE49-F238E27FC236}">
                    <a16:creationId xmlns:a16="http://schemas.microsoft.com/office/drawing/2014/main" id="{584DC96F-9F79-4066-B8E0-257E069532BF}"/>
                  </a:ext>
                </a:extLst>
              </p:cNvPr>
              <p:cNvSpPr>
                <a:spLocks noChangeArrowheads="1"/>
              </p:cNvSpPr>
              <p:nvPr/>
            </p:nvSpPr>
            <p:spPr bwMode="auto">
              <a:xfrm>
                <a:off x="2592" y="3312"/>
                <a:ext cx="567"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صياد الكنوز</a:t>
                </a:r>
                <a:endParaRPr kumimoji="0" lang="en-US"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sp>
        <p:nvSpPr>
          <p:cNvPr id="134169" name="Text Box 25">
            <a:extLst>
              <a:ext uri="{FF2B5EF4-FFF2-40B4-BE49-F238E27FC236}">
                <a16:creationId xmlns:a16="http://schemas.microsoft.com/office/drawing/2014/main" id="{36A735BD-691A-4941-B214-3C1E370A6E91}"/>
              </a:ext>
            </a:extLst>
          </p:cNvPr>
          <p:cNvSpPr txBox="1">
            <a:spLocks noChangeArrowheads="1"/>
          </p:cNvSpPr>
          <p:nvPr/>
        </p:nvSpPr>
        <p:spPr bwMode="auto">
          <a:xfrm>
            <a:off x="5410200" y="6400800"/>
            <a:ext cx="373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rPr>
              <a:t>بلومبيرغ : يسوع والأناجيل</a:t>
            </a:r>
            <a:endParaRPr kumimoji="0" lang="en-US"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3631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4167"/>
                                        </p:tgtEl>
                                        <p:attrNameLst>
                                          <p:attrName>style.visibility</p:attrName>
                                        </p:attrNameLst>
                                      </p:cBhvr>
                                      <p:to>
                                        <p:strVal val="visible"/>
                                      </p:to>
                                    </p:set>
                                    <p:anim calcmode="lin" valueType="num">
                                      <p:cBhvr>
                                        <p:cTn id="7" dur="1000" fill="hold"/>
                                        <p:tgtEl>
                                          <p:spTgt spid="134167"/>
                                        </p:tgtEl>
                                        <p:attrNameLst>
                                          <p:attrName>ppt_x</p:attrName>
                                        </p:attrNameLst>
                                      </p:cBhvr>
                                      <p:tavLst>
                                        <p:tav tm="0">
                                          <p:val>
                                            <p:strVal val="#ppt_x-.2"/>
                                          </p:val>
                                        </p:tav>
                                        <p:tav tm="100000">
                                          <p:val>
                                            <p:strVal val="#ppt_x"/>
                                          </p:val>
                                        </p:tav>
                                      </p:tavLst>
                                    </p:anim>
                                    <p:anim calcmode="lin" valueType="num">
                                      <p:cBhvr>
                                        <p:cTn id="8" dur="1000" fill="hold"/>
                                        <p:tgtEl>
                                          <p:spTgt spid="134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4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4161"/>
                                        </p:tgtEl>
                                        <p:attrNameLst>
                                          <p:attrName>style.visibility</p:attrName>
                                        </p:attrNameLst>
                                      </p:cBhvr>
                                      <p:to>
                                        <p:strVal val="visible"/>
                                      </p:to>
                                    </p:set>
                                    <p:animEffect transition="in" filter="fade">
                                      <p:cBhvr>
                                        <p:cTn id="14" dur="2000"/>
                                        <p:tgtEl>
                                          <p:spTgt spid="134161"/>
                                        </p:tgtEl>
                                      </p:cBhvr>
                                    </p:animEffect>
                                  </p:childTnLst>
                                </p:cTn>
                              </p:par>
                            </p:childTnLst>
                          </p:cTn>
                        </p:par>
                        <p:par>
                          <p:cTn id="15" fill="hold" nodeType="afterGroup">
                            <p:stCondLst>
                              <p:cond delay="2000"/>
                            </p:stCondLst>
                            <p:childTnLst>
                              <p:par>
                                <p:cTn id="16" presetID="3" presetClass="entr" presetSubtype="10" fill="hold" nodeType="afterEffect">
                                  <p:stCondLst>
                                    <p:cond delay="0"/>
                                  </p:stCondLst>
                                  <p:childTnLst>
                                    <p:set>
                                      <p:cBhvr>
                                        <p:cTn id="17" dur="1" fill="hold">
                                          <p:stCondLst>
                                            <p:cond delay="0"/>
                                          </p:stCondLst>
                                        </p:cTn>
                                        <p:tgtEl>
                                          <p:spTgt spid="134168"/>
                                        </p:tgtEl>
                                        <p:attrNameLst>
                                          <p:attrName>style.visibility</p:attrName>
                                        </p:attrNameLst>
                                      </p:cBhvr>
                                      <p:to>
                                        <p:strVal val="visible"/>
                                      </p:to>
                                    </p:set>
                                    <p:animEffect transition="in" filter="blinds(horizontal)">
                                      <p:cBhvr>
                                        <p:cTn id="18" dur="500"/>
                                        <p:tgtEl>
                                          <p:spTgt spid="134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p:bld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7DFE28EC-9692-4F30-A602-74980C85E926}"/>
              </a:ext>
            </a:extLst>
          </p:cNvPr>
          <p:cNvSpPr txBox="1">
            <a:spLocks noChangeArrowheads="1"/>
          </p:cNvSpPr>
          <p:nvPr/>
        </p:nvSpPr>
        <p:spPr bwMode="auto">
          <a:xfrm>
            <a:off x="6400800" y="6096000"/>
            <a:ext cx="2547938"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الأمثال</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9029" name="Rectangle 5">
            <a:extLst>
              <a:ext uri="{FF2B5EF4-FFF2-40B4-BE49-F238E27FC236}">
                <a16:creationId xmlns:a16="http://schemas.microsoft.com/office/drawing/2014/main" id="{AA195AD7-62F3-4390-BE8B-6BE1DA009354}"/>
              </a:ext>
            </a:extLst>
          </p:cNvPr>
          <p:cNvSpPr>
            <a:spLocks noChangeArrowheads="1"/>
          </p:cNvSpPr>
          <p:nvPr/>
        </p:nvSpPr>
        <p:spPr bwMode="auto">
          <a:xfrm>
            <a:off x="381000" y="1743631"/>
            <a:ext cx="7391400" cy="73866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lvl="0" algn="ctr" defTabSz="914400" fontAlgn="base">
              <a:spcBef>
                <a:spcPct val="0"/>
              </a:spcBef>
              <a:spcAft>
                <a:spcPct val="0"/>
              </a:spcAft>
              <a:defRPr/>
            </a:pPr>
            <a:r>
              <a:rPr lang="ar-JO" sz="2400" b="1" dirty="0">
                <a:solidFill>
                  <a:schemeClr val="bg1"/>
                </a:solidFill>
                <a:latin typeface="Arial" panose="020B0604020202020204" pitchFamily="34" charset="0"/>
              </a:rPr>
              <a:t>قارن يسوع المرأة بالمدين الذي غفر له وأعلن غفران خطاياها. الكلمة الأخيرة من المقطع بشكل عام هي إعلان لخلاص المرأة.</a:t>
            </a:r>
            <a:endParaRPr kumimoji="0" lang="en-US" altLang="en-US" sz="2400" b="1"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sp>
        <p:nvSpPr>
          <p:cNvPr id="129030" name="Rectangle 6">
            <a:extLst>
              <a:ext uri="{FF2B5EF4-FFF2-40B4-BE49-F238E27FC236}">
                <a16:creationId xmlns:a16="http://schemas.microsoft.com/office/drawing/2014/main" id="{0167C5C8-58E1-4EFB-99B4-B5907CBCF99A}"/>
              </a:ext>
            </a:extLst>
          </p:cNvPr>
          <p:cNvSpPr>
            <a:spLocks noChangeArrowheads="1"/>
          </p:cNvSpPr>
          <p:nvPr/>
        </p:nvSpPr>
        <p:spPr bwMode="auto">
          <a:xfrm>
            <a:off x="381000" y="4112181"/>
            <a:ext cx="5638800" cy="73866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ar-JO" altLang="en-US" sz="2400" b="1" dirty="0">
                <a:solidFill>
                  <a:srgbClr val="FF0000"/>
                </a:solidFill>
                <a:latin typeface="Arial" panose="020B0604020202020204" pitchFamily="34" charset="0"/>
                <a:cs typeface="Arial" panose="020B0604020202020204" pitchFamily="34" charset="0"/>
              </a:rPr>
              <a:t>لأنها أحبت كثيراً استخدمت لاحقاً في الفكر الكاثوليكي التقليدي لتبرير البر بالأعمال</a:t>
            </a:r>
            <a:endParaRPr kumimoji="0" lang="en-US" alt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29031" name="Picture 7" descr="woman">
            <a:extLst>
              <a:ext uri="{FF2B5EF4-FFF2-40B4-BE49-F238E27FC236}">
                <a16:creationId xmlns:a16="http://schemas.microsoft.com/office/drawing/2014/main" id="{857AD28D-4109-405E-A0BD-F59FC69A56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4100" y="3429000"/>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29032" name="Rectangle 8">
            <a:extLst>
              <a:ext uri="{FF2B5EF4-FFF2-40B4-BE49-F238E27FC236}">
                <a16:creationId xmlns:a16="http://schemas.microsoft.com/office/drawing/2014/main" id="{263C2DED-E2B6-446D-B87D-15ABD6052201}"/>
              </a:ext>
            </a:extLst>
          </p:cNvPr>
          <p:cNvSpPr>
            <a:spLocks noGrp="1" noChangeArrowheads="1"/>
          </p:cNvSpPr>
          <p:nvPr>
            <p:ph type="title"/>
          </p:nvPr>
        </p:nvSpPr>
        <p:spPr>
          <a:xfrm>
            <a:off x="762000" y="152400"/>
            <a:ext cx="7467600" cy="762000"/>
          </a:xfrm>
          <a:solidFill>
            <a:srgbClr val="FFFF00"/>
          </a:solidFill>
        </p:spPr>
        <p:txBody>
          <a:bodyPr/>
          <a:lstStyle/>
          <a:p>
            <a:r>
              <a:rPr lang="ar-JO" altLang="en-US" sz="2800" b="1" dirty="0">
                <a:solidFill>
                  <a:srgbClr val="000000"/>
                </a:solidFill>
                <a:latin typeface="Rockwell" panose="02060603020205020403" pitchFamily="18" charset="0"/>
              </a:rPr>
              <a:t>خدمة نساء عديدات</a:t>
            </a:r>
            <a:br>
              <a:rPr lang="en-US" altLang="en-US" sz="2800" b="1" dirty="0">
                <a:solidFill>
                  <a:srgbClr val="000000"/>
                </a:solidFill>
                <a:latin typeface="Rockwell" panose="02060603020205020403" pitchFamily="18" charset="0"/>
              </a:rPr>
            </a:br>
            <a:r>
              <a:rPr lang="en-US" altLang="en-US" sz="2800" b="1" dirty="0">
                <a:solidFill>
                  <a:srgbClr val="000000"/>
                </a:solidFill>
                <a:latin typeface="Rockwell" panose="02060603020205020403" pitchFamily="18" charset="0"/>
              </a:rPr>
              <a:t>(</a:t>
            </a:r>
            <a:r>
              <a:rPr lang="ar-JO" altLang="en-US" sz="2800" b="1" dirty="0">
                <a:solidFill>
                  <a:srgbClr val="000000"/>
                </a:solidFill>
                <a:latin typeface="Rockwell" panose="02060603020205020403" pitchFamily="18" charset="0"/>
              </a:rPr>
              <a:t>لوقا 7: 36-8: 3</a:t>
            </a:r>
            <a:r>
              <a:rPr lang="en-US" altLang="en-US" sz="2800" b="1" dirty="0">
                <a:solidFill>
                  <a:srgbClr val="000000"/>
                </a:solidFill>
                <a:latin typeface="Rockwell" panose="02060603020205020403" pitchFamily="18" charset="0"/>
              </a:rPr>
              <a:t>)</a:t>
            </a:r>
          </a:p>
        </p:txBody>
      </p:sp>
    </p:spTree>
    <p:extLst>
      <p:ext uri="{BB962C8B-B14F-4D97-AF65-F5344CB8AC3E}">
        <p14:creationId xmlns:p14="http://schemas.microsoft.com/office/powerpoint/2010/main" val="13409297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129030"/>
                                        </p:tgtEl>
                                        <p:attrNameLst>
                                          <p:attrName>style.visibility</p:attrName>
                                        </p:attrNameLst>
                                      </p:cBhvr>
                                      <p:to>
                                        <p:strVal val="visible"/>
                                      </p:to>
                                    </p:set>
                                    <p:anim calcmode="lin" valueType="num">
                                      <p:cBhvr>
                                        <p:cTn id="13" dur="500" fill="hold"/>
                                        <p:tgtEl>
                                          <p:spTgt spid="129030"/>
                                        </p:tgtEl>
                                        <p:attrNameLst>
                                          <p:attrName>ppt_w</p:attrName>
                                        </p:attrNameLst>
                                      </p:cBhvr>
                                      <p:tavLst>
                                        <p:tav tm="0">
                                          <p:val>
                                            <p:strVal val="#ppt_w*2.5"/>
                                          </p:val>
                                        </p:tav>
                                        <p:tav tm="100000">
                                          <p:val>
                                            <p:strVal val="#ppt_w"/>
                                          </p:val>
                                        </p:tav>
                                      </p:tavLst>
                                    </p:anim>
                                    <p:anim calcmode="lin" valueType="num">
                                      <p:cBhvr>
                                        <p:cTn id="14" dur="500" fill="hold"/>
                                        <p:tgtEl>
                                          <p:spTgt spid="129030"/>
                                        </p:tgtEl>
                                        <p:attrNameLst>
                                          <p:attrName>ppt_h</p:attrName>
                                        </p:attrNameLst>
                                      </p:cBhvr>
                                      <p:tavLst>
                                        <p:tav tm="0">
                                          <p:val>
                                            <p:strVal val="#ppt_h*0.01"/>
                                          </p:val>
                                        </p:tav>
                                        <p:tav tm="100000">
                                          <p:val>
                                            <p:strVal val="#ppt_h"/>
                                          </p:val>
                                        </p:tav>
                                      </p:tavLst>
                                    </p:anim>
                                    <p:anim calcmode="lin" valueType="num">
                                      <p:cBhvr>
                                        <p:cTn id="15" dur="500" fill="hold"/>
                                        <p:tgtEl>
                                          <p:spTgt spid="129030"/>
                                        </p:tgtEl>
                                        <p:attrNameLst>
                                          <p:attrName>ppt_x</p:attrName>
                                        </p:attrNameLst>
                                      </p:cBhvr>
                                      <p:tavLst>
                                        <p:tav tm="0">
                                          <p:val>
                                            <p:strVal val="#ppt_x"/>
                                          </p:val>
                                        </p:tav>
                                        <p:tav tm="100000">
                                          <p:val>
                                            <p:strVal val="#ppt_x"/>
                                          </p:val>
                                        </p:tav>
                                      </p:tavLst>
                                    </p:anim>
                                    <p:anim calcmode="lin" valueType="num">
                                      <p:cBhvr>
                                        <p:cTn id="16" dur="500" fill="hold"/>
                                        <p:tgtEl>
                                          <p:spTgt spid="129030"/>
                                        </p:tgtEl>
                                        <p:attrNameLst>
                                          <p:attrName>ppt_y</p:attrName>
                                        </p:attrNameLst>
                                      </p:cBhvr>
                                      <p:tavLst>
                                        <p:tav tm="0">
                                          <p:val>
                                            <p:strVal val="#ppt_h+1"/>
                                          </p:val>
                                        </p:tav>
                                        <p:tav tm="100000">
                                          <p:val>
                                            <p:strVal val="#ppt_y"/>
                                          </p:val>
                                        </p:tav>
                                      </p:tavLst>
                                    </p:anim>
                                    <p:animEffect transition="in" filter="fade">
                                      <p:cBhvr>
                                        <p:cTn id="17" dur="500"/>
                                        <p:tgtEl>
                                          <p:spTgt spid="129030"/>
                                        </p:tgtEl>
                                      </p:cBhvr>
                                    </p:animEffect>
                                  </p:childTnLst>
                                </p:cTn>
                              </p:par>
                            </p:childTnLst>
                          </p:cTn>
                        </p:par>
                        <p:par>
                          <p:cTn id="18" fill="hold" nodeType="afterGroup">
                            <p:stCondLst>
                              <p:cond delay="500"/>
                            </p:stCondLst>
                            <p:childTnLst>
                              <p:par>
                                <p:cTn id="19" presetID="29" presetClass="entr" presetSubtype="0" fill="hold" nodeType="afterEffect">
                                  <p:stCondLst>
                                    <p:cond delay="0"/>
                                  </p:stCondLst>
                                  <p:childTnLst>
                                    <p:set>
                                      <p:cBhvr>
                                        <p:cTn id="20" dur="1" fill="hold">
                                          <p:stCondLst>
                                            <p:cond delay="0"/>
                                          </p:stCondLst>
                                        </p:cTn>
                                        <p:tgtEl>
                                          <p:spTgt spid="129031"/>
                                        </p:tgtEl>
                                        <p:attrNameLst>
                                          <p:attrName>style.visibility</p:attrName>
                                        </p:attrNameLst>
                                      </p:cBhvr>
                                      <p:to>
                                        <p:strVal val="visible"/>
                                      </p:to>
                                    </p:set>
                                    <p:anim calcmode="lin" valueType="num">
                                      <p:cBhvr>
                                        <p:cTn id="21" dur="1000" fill="hold"/>
                                        <p:tgtEl>
                                          <p:spTgt spid="129031"/>
                                        </p:tgtEl>
                                        <p:attrNameLst>
                                          <p:attrName>ppt_x</p:attrName>
                                        </p:attrNameLst>
                                      </p:cBhvr>
                                      <p:tavLst>
                                        <p:tav tm="0">
                                          <p:val>
                                            <p:strVal val="#ppt_x-.2"/>
                                          </p:val>
                                        </p:tav>
                                        <p:tav tm="100000">
                                          <p:val>
                                            <p:strVal val="#ppt_x"/>
                                          </p:val>
                                        </p:tav>
                                      </p:tavLst>
                                    </p:anim>
                                    <p:anim calcmode="lin" valueType="num">
                                      <p:cBhvr>
                                        <p:cTn id="22" dur="1000" fill="hold"/>
                                        <p:tgtEl>
                                          <p:spTgt spid="1290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9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autoUpdateAnimBg="0"/>
      <p:bldP spid="129030"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82" name="Rectangle 54">
            <a:extLst>
              <a:ext uri="{FF2B5EF4-FFF2-40B4-BE49-F238E27FC236}">
                <a16:creationId xmlns:a16="http://schemas.microsoft.com/office/drawing/2014/main" id="{CAC03CCE-4F83-474D-A5F5-A291DED5E63D}"/>
              </a:ext>
            </a:extLst>
          </p:cNvPr>
          <p:cNvSpPr>
            <a:spLocks noGrp="1" noChangeArrowheads="1"/>
          </p:cNvSpPr>
          <p:nvPr>
            <p:ph type="title" idx="4294967295"/>
          </p:nvPr>
        </p:nvSpPr>
        <p:spPr>
          <a:xfrm>
            <a:off x="457200" y="3175"/>
            <a:ext cx="8458200" cy="1139825"/>
          </a:xfrm>
        </p:spPr>
        <p:txBody>
          <a:bodyPr/>
          <a:lstStyle/>
          <a:p>
            <a:r>
              <a:rPr lang="ar-JO" altLang="en-US" sz="5400" dirty="0">
                <a:solidFill>
                  <a:srgbClr val="FFFF00"/>
                </a:solidFill>
                <a:latin typeface="Forte" panose="03060902040502070203" pitchFamily="66" charset="0"/>
              </a:rPr>
              <a:t>التاريخية</a:t>
            </a:r>
            <a:endParaRPr lang="en-US" altLang="en-US" sz="5400" dirty="0">
              <a:solidFill>
                <a:srgbClr val="FFFF00"/>
              </a:solidFill>
              <a:latin typeface="Forte" panose="03060902040502070203" pitchFamily="66" charset="0"/>
            </a:endParaRPr>
          </a:p>
        </p:txBody>
      </p:sp>
      <p:sp>
        <p:nvSpPr>
          <p:cNvPr id="73783" name="Text Box 55">
            <a:extLst>
              <a:ext uri="{FF2B5EF4-FFF2-40B4-BE49-F238E27FC236}">
                <a16:creationId xmlns:a16="http://schemas.microsoft.com/office/drawing/2014/main" id="{17488239-A93A-4DD2-BF13-D22299AEFA62}"/>
              </a:ext>
            </a:extLst>
          </p:cNvPr>
          <p:cNvSpPr txBox="1">
            <a:spLocks noChangeArrowheads="1"/>
          </p:cNvSpPr>
          <p:nvPr/>
        </p:nvSpPr>
        <p:spPr bwMode="auto">
          <a:xfrm>
            <a:off x="119063" y="3352800"/>
            <a:ext cx="20145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الأمثال</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73785" name="AutoShape 57">
            <a:extLst>
              <a:ext uri="{FF2B5EF4-FFF2-40B4-BE49-F238E27FC236}">
                <a16:creationId xmlns:a16="http://schemas.microsoft.com/office/drawing/2014/main" id="{5158FF06-7169-4A63-8182-52BA4B29FBEB}"/>
              </a:ext>
            </a:extLst>
          </p:cNvPr>
          <p:cNvSpPr>
            <a:spLocks noChangeArrowheads="1"/>
          </p:cNvSpPr>
          <p:nvPr/>
        </p:nvSpPr>
        <p:spPr bwMode="auto">
          <a:xfrm>
            <a:off x="1576388" y="1295400"/>
            <a:ext cx="4862512" cy="1955800"/>
          </a:xfrm>
          <a:prstGeom prst="cloudCallout">
            <a:avLst>
              <a:gd name="adj1" fmla="val -59597"/>
              <a:gd name="adj2" fmla="val 4634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ctr" defTabSz="914400" fontAlgn="base">
              <a:spcBef>
                <a:spcPct val="0"/>
              </a:spcBef>
              <a:spcAft>
                <a:spcPct val="0"/>
              </a:spcAft>
              <a:defRPr/>
            </a:pPr>
            <a:r>
              <a:rPr lang="ar-JO" sz="2800" b="1" dirty="0">
                <a:latin typeface="Arial" panose="020B0604020202020204" pitchFamily="34" charset="0"/>
              </a:rPr>
              <a:t>تشكل جوهر </a:t>
            </a:r>
          </a:p>
          <a:p>
            <a:pPr lvl="0" algn="ctr" defTabSz="914400" fontAlgn="base">
              <a:spcBef>
                <a:spcPct val="0"/>
              </a:spcBef>
              <a:spcAft>
                <a:spcPct val="0"/>
              </a:spcAft>
              <a:defRPr/>
            </a:pPr>
            <a:r>
              <a:rPr lang="ar-JO" sz="2800" b="1" dirty="0">
                <a:latin typeface="Arial" panose="020B0604020202020204" pitchFamily="34" charset="0"/>
              </a:rPr>
              <a:t>تعليم يسوع</a:t>
            </a:r>
            <a:endPar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
        <p:nvSpPr>
          <p:cNvPr id="73786" name="AutoShape 58">
            <a:extLst>
              <a:ext uri="{FF2B5EF4-FFF2-40B4-BE49-F238E27FC236}">
                <a16:creationId xmlns:a16="http://schemas.microsoft.com/office/drawing/2014/main" id="{4E523394-10CF-43F3-A028-2793B6E7EA2D}"/>
              </a:ext>
            </a:extLst>
          </p:cNvPr>
          <p:cNvSpPr>
            <a:spLocks noChangeArrowheads="1"/>
          </p:cNvSpPr>
          <p:nvPr/>
        </p:nvSpPr>
        <p:spPr bwMode="auto">
          <a:xfrm>
            <a:off x="1676400" y="4800600"/>
            <a:ext cx="4572000" cy="1600200"/>
          </a:xfrm>
          <a:prstGeom prst="cloudCallout">
            <a:avLst>
              <a:gd name="adj1" fmla="val -63093"/>
              <a:gd name="adj2" fmla="val -8908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توضح</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rgbClr val="FFFFFF"/>
                </a:solidFill>
                <a:latin typeface="Times New Roman" panose="02020603050405020304" pitchFamily="18" charset="0"/>
              </a:rPr>
              <a:t>ملكوت الله</a:t>
            </a:r>
            <a:endParaRPr kumimoji="0" lang="en-US"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pic>
        <p:nvPicPr>
          <p:cNvPr id="73787" name="Picture 59" descr="NTMSO004">
            <a:extLst>
              <a:ext uri="{FF2B5EF4-FFF2-40B4-BE49-F238E27FC236}">
                <a16:creationId xmlns:a16="http://schemas.microsoft.com/office/drawing/2014/main" id="{957D6AE6-4585-4506-8505-97B137A7D0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295400"/>
            <a:ext cx="2925763" cy="2117725"/>
          </a:xfrm>
          <a:prstGeom prst="rect">
            <a:avLst/>
          </a:prstGeom>
          <a:noFill/>
          <a:extLst>
            <a:ext uri="{909E8E84-426E-40DD-AFC4-6F175D3DCCD1}">
              <a14:hiddenFill xmlns:a14="http://schemas.microsoft.com/office/drawing/2010/main">
                <a:solidFill>
                  <a:srgbClr val="FFFFFF"/>
                </a:solidFill>
              </a14:hiddenFill>
            </a:ext>
          </a:extLst>
        </p:spPr>
      </p:pic>
      <p:pic>
        <p:nvPicPr>
          <p:cNvPr id="73788" name="Picture 60" descr="07 Kingdom">
            <a:extLst>
              <a:ext uri="{FF2B5EF4-FFF2-40B4-BE49-F238E27FC236}">
                <a16:creationId xmlns:a16="http://schemas.microsoft.com/office/drawing/2014/main" id="{E9FDF93F-4E97-4F88-B716-D93E160B9C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267200"/>
            <a:ext cx="29718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1345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83"/>
                                        </p:tgtEl>
                                        <p:attrNameLst>
                                          <p:attrName>style.visibility</p:attrName>
                                        </p:attrNameLst>
                                      </p:cBhvr>
                                      <p:to>
                                        <p:strVal val="visible"/>
                                      </p:to>
                                    </p:set>
                                    <p:anim calcmode="lin" valueType="num">
                                      <p:cBhvr additive="base">
                                        <p:cTn id="7" dur="500" fill="hold"/>
                                        <p:tgtEl>
                                          <p:spTgt spid="73783"/>
                                        </p:tgtEl>
                                        <p:attrNameLst>
                                          <p:attrName>ppt_x</p:attrName>
                                        </p:attrNameLst>
                                      </p:cBhvr>
                                      <p:tavLst>
                                        <p:tav tm="0">
                                          <p:val>
                                            <p:strVal val="0-#ppt_w/2"/>
                                          </p:val>
                                        </p:tav>
                                        <p:tav tm="100000">
                                          <p:val>
                                            <p:strVal val="#ppt_x"/>
                                          </p:val>
                                        </p:tav>
                                      </p:tavLst>
                                    </p:anim>
                                    <p:anim calcmode="lin" valueType="num">
                                      <p:cBhvr additive="base">
                                        <p:cTn id="8" dur="500" fill="hold"/>
                                        <p:tgtEl>
                                          <p:spTgt spid="737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85"/>
                                        </p:tgtEl>
                                        <p:attrNameLst>
                                          <p:attrName>style.visibility</p:attrName>
                                        </p:attrNameLst>
                                      </p:cBhvr>
                                      <p:to>
                                        <p:strVal val="visible"/>
                                      </p:to>
                                    </p:set>
                                    <p:animEffect transition="in" filter="fade">
                                      <p:cBhvr>
                                        <p:cTn id="13" dur="2000"/>
                                        <p:tgtEl>
                                          <p:spTgt spid="73785"/>
                                        </p:tgtEl>
                                      </p:cBhvr>
                                    </p:animEffect>
                                  </p:childTnLst>
                                </p:cTn>
                              </p:par>
                            </p:childTnLst>
                          </p:cTn>
                        </p:par>
                        <p:par>
                          <p:cTn id="14" fill="hold" nodeType="afterGroup">
                            <p:stCondLst>
                              <p:cond delay="2000"/>
                            </p:stCondLst>
                            <p:childTnLst>
                              <p:par>
                                <p:cTn id="15" presetID="29" presetClass="entr" presetSubtype="0" fill="hold" nodeType="afterEffect">
                                  <p:stCondLst>
                                    <p:cond delay="0"/>
                                  </p:stCondLst>
                                  <p:childTnLst>
                                    <p:set>
                                      <p:cBhvr>
                                        <p:cTn id="16" dur="1" fill="hold">
                                          <p:stCondLst>
                                            <p:cond delay="0"/>
                                          </p:stCondLst>
                                        </p:cTn>
                                        <p:tgtEl>
                                          <p:spTgt spid="73787"/>
                                        </p:tgtEl>
                                        <p:attrNameLst>
                                          <p:attrName>style.visibility</p:attrName>
                                        </p:attrNameLst>
                                      </p:cBhvr>
                                      <p:to>
                                        <p:strVal val="visible"/>
                                      </p:to>
                                    </p:set>
                                    <p:anim calcmode="lin" valueType="num">
                                      <p:cBhvr>
                                        <p:cTn id="17" dur="1000" fill="hold"/>
                                        <p:tgtEl>
                                          <p:spTgt spid="73787"/>
                                        </p:tgtEl>
                                        <p:attrNameLst>
                                          <p:attrName>ppt_x</p:attrName>
                                        </p:attrNameLst>
                                      </p:cBhvr>
                                      <p:tavLst>
                                        <p:tav tm="0">
                                          <p:val>
                                            <p:strVal val="#ppt_x-.2"/>
                                          </p:val>
                                        </p:tav>
                                        <p:tav tm="100000">
                                          <p:val>
                                            <p:strVal val="#ppt_x"/>
                                          </p:val>
                                        </p:tav>
                                      </p:tavLst>
                                    </p:anim>
                                    <p:anim calcmode="lin" valueType="num">
                                      <p:cBhvr>
                                        <p:cTn id="18" dur="1000" fill="hold"/>
                                        <p:tgtEl>
                                          <p:spTgt spid="7378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37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3786"/>
                                        </p:tgtEl>
                                        <p:attrNameLst>
                                          <p:attrName>style.visibility</p:attrName>
                                        </p:attrNameLst>
                                      </p:cBhvr>
                                      <p:to>
                                        <p:strVal val="visible"/>
                                      </p:to>
                                    </p:set>
                                    <p:animEffect transition="in" filter="fade">
                                      <p:cBhvr>
                                        <p:cTn id="24" dur="2000"/>
                                        <p:tgtEl>
                                          <p:spTgt spid="73786"/>
                                        </p:tgtEl>
                                      </p:cBhvr>
                                    </p:animEffect>
                                  </p:childTnLst>
                                </p:cTn>
                              </p:par>
                            </p:childTnLst>
                          </p:cTn>
                        </p:par>
                        <p:par>
                          <p:cTn id="25" fill="hold" nodeType="afterGroup">
                            <p:stCondLst>
                              <p:cond delay="2000"/>
                            </p:stCondLst>
                            <p:childTnLst>
                              <p:par>
                                <p:cTn id="26" presetID="29" presetClass="entr" presetSubtype="0" fill="hold" nodeType="afterEffect">
                                  <p:stCondLst>
                                    <p:cond delay="0"/>
                                  </p:stCondLst>
                                  <p:childTnLst>
                                    <p:set>
                                      <p:cBhvr>
                                        <p:cTn id="27" dur="1" fill="hold">
                                          <p:stCondLst>
                                            <p:cond delay="0"/>
                                          </p:stCondLst>
                                        </p:cTn>
                                        <p:tgtEl>
                                          <p:spTgt spid="73788"/>
                                        </p:tgtEl>
                                        <p:attrNameLst>
                                          <p:attrName>style.visibility</p:attrName>
                                        </p:attrNameLst>
                                      </p:cBhvr>
                                      <p:to>
                                        <p:strVal val="visible"/>
                                      </p:to>
                                    </p:set>
                                    <p:anim calcmode="lin" valueType="num">
                                      <p:cBhvr>
                                        <p:cTn id="28" dur="1000" fill="hold"/>
                                        <p:tgtEl>
                                          <p:spTgt spid="73788"/>
                                        </p:tgtEl>
                                        <p:attrNameLst>
                                          <p:attrName>ppt_x</p:attrName>
                                        </p:attrNameLst>
                                      </p:cBhvr>
                                      <p:tavLst>
                                        <p:tav tm="0">
                                          <p:val>
                                            <p:strVal val="#ppt_x-.2"/>
                                          </p:val>
                                        </p:tav>
                                        <p:tav tm="100000">
                                          <p:val>
                                            <p:strVal val="#ppt_x"/>
                                          </p:val>
                                        </p:tav>
                                      </p:tavLst>
                                    </p:anim>
                                    <p:anim calcmode="lin" valueType="num">
                                      <p:cBhvr>
                                        <p:cTn id="29" dur="1000" fill="hold"/>
                                        <p:tgtEl>
                                          <p:spTgt spid="7378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83" grpId="0" animBg="1" autoUpdateAnimBg="0"/>
      <p:bldP spid="73785" grpId="0" animBg="1"/>
      <p:bldP spid="73786"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AEF0BF2-A044-413D-806F-767940194609}"/>
              </a:ext>
            </a:extLst>
          </p:cNvPr>
          <p:cNvSpPr>
            <a:spLocks noGrp="1" noChangeArrowheads="1"/>
          </p:cNvSpPr>
          <p:nvPr>
            <p:ph type="title" idx="4294967295"/>
          </p:nvPr>
        </p:nvSpPr>
        <p:spPr>
          <a:xfrm>
            <a:off x="457200" y="79375"/>
            <a:ext cx="8458200" cy="1139825"/>
          </a:xfrm>
        </p:spPr>
        <p:txBody>
          <a:bodyPr/>
          <a:lstStyle/>
          <a:p>
            <a:r>
              <a:rPr lang="ar-JO" altLang="en-US" b="1">
                <a:solidFill>
                  <a:schemeClr val="tx1"/>
                </a:solidFill>
                <a:effectLst>
                  <a:outerShdw blurRad="38100" dist="38100" dir="2700000" algn="tl">
                    <a:srgbClr val="010199"/>
                  </a:outerShdw>
                </a:effectLst>
                <a:latin typeface="Georgia" panose="02040502050405020303" pitchFamily="18" charset="0"/>
              </a:rPr>
              <a:t>التمايزات اللاهوتية</a:t>
            </a:r>
            <a:endParaRPr lang="en-US" altLang="en-US" b="1">
              <a:solidFill>
                <a:schemeClr val="tx1"/>
              </a:solidFill>
              <a:effectLst>
                <a:outerShdw blurRad="38100" dist="38100" dir="2700000" algn="tl">
                  <a:srgbClr val="010199"/>
                </a:outerShdw>
              </a:effectLst>
              <a:latin typeface="Georgia" panose="02040502050405020303" pitchFamily="18" charset="0"/>
            </a:endParaRPr>
          </a:p>
        </p:txBody>
      </p:sp>
      <p:sp>
        <p:nvSpPr>
          <p:cNvPr id="142344" name="Text Box 8">
            <a:extLst>
              <a:ext uri="{FF2B5EF4-FFF2-40B4-BE49-F238E27FC236}">
                <a16:creationId xmlns:a16="http://schemas.microsoft.com/office/drawing/2014/main" id="{D7D4349C-7999-4E11-A562-E5C1AD47494E}"/>
              </a:ext>
            </a:extLst>
          </p:cNvPr>
          <p:cNvSpPr txBox="1">
            <a:spLocks noChangeArrowheads="1"/>
          </p:cNvSpPr>
          <p:nvPr/>
        </p:nvSpPr>
        <p:spPr bwMode="auto">
          <a:xfrm>
            <a:off x="338138"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مرقس</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5" name="Text Box 9">
            <a:extLst>
              <a:ext uri="{FF2B5EF4-FFF2-40B4-BE49-F238E27FC236}">
                <a16:creationId xmlns:a16="http://schemas.microsoft.com/office/drawing/2014/main" id="{E379B1AD-A312-4661-AE7C-4619727836CE}"/>
              </a:ext>
            </a:extLst>
          </p:cNvPr>
          <p:cNvSpPr txBox="1">
            <a:spLocks noChangeArrowheads="1"/>
          </p:cNvSpPr>
          <p:nvPr/>
        </p:nvSpPr>
        <p:spPr bwMode="auto">
          <a:xfrm>
            <a:off x="3276600"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متى</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6" name="Text Box 10">
            <a:extLst>
              <a:ext uri="{FF2B5EF4-FFF2-40B4-BE49-F238E27FC236}">
                <a16:creationId xmlns:a16="http://schemas.microsoft.com/office/drawing/2014/main" id="{8B256B89-E94B-445C-B0D7-D2100BBCB2A4}"/>
              </a:ext>
            </a:extLst>
          </p:cNvPr>
          <p:cNvSpPr txBox="1">
            <a:spLocks noChangeArrowheads="1"/>
          </p:cNvSpPr>
          <p:nvPr/>
        </p:nvSpPr>
        <p:spPr bwMode="auto">
          <a:xfrm>
            <a:off x="6248400"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لوقا</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7" name="Text Box 11">
            <a:extLst>
              <a:ext uri="{FF2B5EF4-FFF2-40B4-BE49-F238E27FC236}">
                <a16:creationId xmlns:a16="http://schemas.microsoft.com/office/drawing/2014/main" id="{B64B03AB-BA56-4AEC-9456-AB1DFB62509C}"/>
              </a:ext>
            </a:extLst>
          </p:cNvPr>
          <p:cNvSpPr txBox="1">
            <a:spLocks noChangeArrowheads="1"/>
          </p:cNvSpPr>
          <p:nvPr/>
        </p:nvSpPr>
        <p:spPr bwMode="auto">
          <a:xfrm>
            <a:off x="338138"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dirty="0">
                <a:latin typeface="Arial" panose="020B0604020202020204" pitchFamily="34" charset="0"/>
              </a:rPr>
              <a:t>إن فهم المثل </a:t>
            </a:r>
          </a:p>
          <a:p>
            <a:pPr lvl="0" algn="ctr" defTabSz="914400" fontAlgn="base">
              <a:spcBef>
                <a:spcPct val="0"/>
              </a:spcBef>
              <a:spcAft>
                <a:spcPct val="0"/>
              </a:spcAft>
              <a:defRPr/>
            </a:pPr>
            <a:r>
              <a:rPr lang="ar-JO" sz="2800" b="1" dirty="0">
                <a:latin typeface="Arial" panose="020B0604020202020204" pitchFamily="34" charset="0"/>
              </a:rPr>
              <a:t>هو المفتاح </a:t>
            </a:r>
          </a:p>
          <a:p>
            <a:pPr lvl="0" algn="ctr" defTabSz="914400" fontAlgn="base">
              <a:spcBef>
                <a:spcPct val="0"/>
              </a:spcBef>
              <a:spcAft>
                <a:spcPct val="0"/>
              </a:spcAft>
              <a:defRPr/>
            </a:pPr>
            <a:r>
              <a:rPr lang="ar-JO" sz="2800" b="1" dirty="0">
                <a:latin typeface="Arial" panose="020B0604020202020204" pitchFamily="34" charset="0"/>
              </a:rPr>
              <a:t>لتمييز معنى </a:t>
            </a:r>
          </a:p>
          <a:p>
            <a:pPr lvl="0" algn="ctr" defTabSz="914400" fontAlgn="base">
              <a:spcBef>
                <a:spcPct val="0"/>
              </a:spcBef>
              <a:spcAft>
                <a:spcPct val="0"/>
              </a:spcAft>
              <a:defRPr/>
            </a:pPr>
            <a:r>
              <a:rPr lang="ar-JO" sz="2800" b="1" dirty="0">
                <a:latin typeface="Arial" panose="020B0604020202020204" pitchFamily="34" charset="0"/>
              </a:rPr>
              <a:t>الإنجيل</a:t>
            </a:r>
            <a:endParaRPr kumimoji="0" lang="en-US" altLang="en-US" sz="2800" b="1"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42348" name="Text Box 12">
            <a:extLst>
              <a:ext uri="{FF2B5EF4-FFF2-40B4-BE49-F238E27FC236}">
                <a16:creationId xmlns:a16="http://schemas.microsoft.com/office/drawing/2014/main" id="{21CE7277-E5BD-46B0-9646-CEF07F8B628D}"/>
              </a:ext>
            </a:extLst>
          </p:cNvPr>
          <p:cNvSpPr txBox="1">
            <a:spLocks noChangeArrowheads="1"/>
          </p:cNvSpPr>
          <p:nvPr/>
        </p:nvSpPr>
        <p:spPr bwMode="auto">
          <a:xfrm>
            <a:off x="3276600"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dirty="0">
                <a:latin typeface="Arial" panose="020B0604020202020204" pitchFamily="34" charset="0"/>
              </a:rPr>
              <a:t>الانتقال من </a:t>
            </a:r>
          </a:p>
          <a:p>
            <a:pPr lvl="0" algn="ctr" defTabSz="914400" fontAlgn="base">
              <a:spcBef>
                <a:spcPct val="0"/>
              </a:spcBef>
              <a:spcAft>
                <a:spcPct val="0"/>
              </a:spcAft>
              <a:defRPr/>
            </a:pPr>
            <a:r>
              <a:rPr lang="ar-JO" sz="2800" b="1" dirty="0">
                <a:latin typeface="Arial" panose="020B0604020202020204" pitchFamily="34" charset="0"/>
              </a:rPr>
              <a:t>إعلان يسوع </a:t>
            </a:r>
          </a:p>
          <a:p>
            <a:pPr lvl="0" algn="ctr" defTabSz="914400" fontAlgn="base">
              <a:spcBef>
                <a:spcPct val="0"/>
              </a:spcBef>
              <a:spcAft>
                <a:spcPct val="0"/>
              </a:spcAft>
              <a:defRPr/>
            </a:pPr>
            <a:r>
              <a:rPr lang="ar-JO" sz="2800" b="1" dirty="0">
                <a:latin typeface="Arial" panose="020B0604020202020204" pitchFamily="34" charset="0"/>
              </a:rPr>
              <a:t>عن نفسه </a:t>
            </a:r>
          </a:p>
          <a:p>
            <a:pPr lvl="0" algn="ctr" defTabSz="914400" fontAlgn="base">
              <a:spcBef>
                <a:spcPct val="0"/>
              </a:spcBef>
              <a:spcAft>
                <a:spcPct val="0"/>
              </a:spcAft>
              <a:defRPr/>
            </a:pPr>
            <a:r>
              <a:rPr lang="ar-JO" sz="2800" b="1" dirty="0">
                <a:latin typeface="Arial" panose="020B0604020202020204" pitchFamily="34" charset="0"/>
              </a:rPr>
              <a:t>لإسرائيل</a:t>
            </a:r>
            <a:endParaRPr kumimoji="0" lang="en-US" altLang="en-US" sz="2800" b="1"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42349" name="Text Box 13">
            <a:extLst>
              <a:ext uri="{FF2B5EF4-FFF2-40B4-BE49-F238E27FC236}">
                <a16:creationId xmlns:a16="http://schemas.microsoft.com/office/drawing/2014/main" id="{A0200645-52B4-4E8E-975B-09C3ABF85F62}"/>
              </a:ext>
            </a:extLst>
          </p:cNvPr>
          <p:cNvSpPr txBox="1">
            <a:spLocks noChangeArrowheads="1"/>
          </p:cNvSpPr>
          <p:nvPr/>
        </p:nvSpPr>
        <p:spPr bwMode="auto">
          <a:xfrm>
            <a:off x="6248400"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كيفية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سماع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و طاعة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 كلمة الله</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pic>
        <p:nvPicPr>
          <p:cNvPr id="142351" name="Picture 15" descr="ISCAA008">
            <a:extLst>
              <a:ext uri="{FF2B5EF4-FFF2-40B4-BE49-F238E27FC236}">
                <a16:creationId xmlns:a16="http://schemas.microsoft.com/office/drawing/2014/main" id="{B4036B7A-9590-47FA-A4FA-81A04E97FD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2347"/>
                                        </p:tgtEl>
                                        <p:attrNameLst>
                                          <p:attrName>style.visibility</p:attrName>
                                        </p:attrNameLst>
                                      </p:cBhvr>
                                      <p:to>
                                        <p:strVal val="visible"/>
                                      </p:to>
                                    </p:set>
                                    <p:animEffect transition="in" filter="fade">
                                      <p:cBhvr>
                                        <p:cTn id="7" dur="1000"/>
                                        <p:tgtEl>
                                          <p:spTgt spid="142347"/>
                                        </p:tgtEl>
                                      </p:cBhvr>
                                    </p:animEffect>
                                    <p:anim calcmode="lin" valueType="num">
                                      <p:cBhvr>
                                        <p:cTn id="8" dur="1000" fill="hold"/>
                                        <p:tgtEl>
                                          <p:spTgt spid="142347"/>
                                        </p:tgtEl>
                                        <p:attrNameLst>
                                          <p:attrName>ppt_x</p:attrName>
                                        </p:attrNameLst>
                                      </p:cBhvr>
                                      <p:tavLst>
                                        <p:tav tm="0">
                                          <p:val>
                                            <p:strVal val="#ppt_x"/>
                                          </p:val>
                                        </p:tav>
                                        <p:tav tm="100000">
                                          <p:val>
                                            <p:strVal val="#ppt_x"/>
                                          </p:val>
                                        </p:tav>
                                      </p:tavLst>
                                    </p:anim>
                                    <p:anim calcmode="lin" valueType="num">
                                      <p:cBhvr>
                                        <p:cTn id="9" dur="1000" fill="hold"/>
                                        <p:tgtEl>
                                          <p:spTgt spid="1423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2344"/>
                                        </p:tgtEl>
                                        <p:attrNameLst>
                                          <p:attrName>style.visibility</p:attrName>
                                        </p:attrNameLst>
                                      </p:cBhvr>
                                      <p:to>
                                        <p:strVal val="visible"/>
                                      </p:to>
                                    </p:set>
                                    <p:animEffect transition="in" filter="fade">
                                      <p:cBhvr>
                                        <p:cTn id="12" dur="1000"/>
                                        <p:tgtEl>
                                          <p:spTgt spid="142344"/>
                                        </p:tgtEl>
                                      </p:cBhvr>
                                    </p:animEffect>
                                    <p:anim calcmode="lin" valueType="num">
                                      <p:cBhvr>
                                        <p:cTn id="13" dur="1000" fill="hold"/>
                                        <p:tgtEl>
                                          <p:spTgt spid="142344"/>
                                        </p:tgtEl>
                                        <p:attrNameLst>
                                          <p:attrName>ppt_x</p:attrName>
                                        </p:attrNameLst>
                                      </p:cBhvr>
                                      <p:tavLst>
                                        <p:tav tm="0">
                                          <p:val>
                                            <p:strVal val="#ppt_x"/>
                                          </p:val>
                                        </p:tav>
                                        <p:tav tm="100000">
                                          <p:val>
                                            <p:strVal val="#ppt_x"/>
                                          </p:val>
                                        </p:tav>
                                      </p:tavLst>
                                    </p:anim>
                                    <p:anim calcmode="lin" valueType="num">
                                      <p:cBhvr>
                                        <p:cTn id="14" dur="1000" fill="hold"/>
                                        <p:tgtEl>
                                          <p:spTgt spid="14234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2345"/>
                                        </p:tgtEl>
                                        <p:attrNameLst>
                                          <p:attrName>style.visibility</p:attrName>
                                        </p:attrNameLst>
                                      </p:cBhvr>
                                      <p:to>
                                        <p:strVal val="visible"/>
                                      </p:to>
                                    </p:set>
                                    <p:anim calcmode="lin" valueType="num">
                                      <p:cBhvr>
                                        <p:cTn id="19" dur="1000" fill="hold"/>
                                        <p:tgtEl>
                                          <p:spTgt spid="142345"/>
                                        </p:tgtEl>
                                        <p:attrNameLst>
                                          <p:attrName>ppt_x</p:attrName>
                                        </p:attrNameLst>
                                      </p:cBhvr>
                                      <p:tavLst>
                                        <p:tav tm="0">
                                          <p:val>
                                            <p:strVal val="#ppt_x-.2"/>
                                          </p:val>
                                        </p:tav>
                                        <p:tav tm="100000">
                                          <p:val>
                                            <p:strVal val="#ppt_x"/>
                                          </p:val>
                                        </p:tav>
                                      </p:tavLst>
                                    </p:anim>
                                    <p:anim calcmode="lin" valueType="num">
                                      <p:cBhvr>
                                        <p:cTn id="20" dur="1000" fill="hold"/>
                                        <p:tgtEl>
                                          <p:spTgt spid="14234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234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2348"/>
                                        </p:tgtEl>
                                        <p:attrNameLst>
                                          <p:attrName>style.visibility</p:attrName>
                                        </p:attrNameLst>
                                      </p:cBhvr>
                                      <p:to>
                                        <p:strVal val="visible"/>
                                      </p:to>
                                    </p:set>
                                    <p:anim calcmode="lin" valueType="num">
                                      <p:cBhvr>
                                        <p:cTn id="24" dur="1000" fill="hold"/>
                                        <p:tgtEl>
                                          <p:spTgt spid="142348"/>
                                        </p:tgtEl>
                                        <p:attrNameLst>
                                          <p:attrName>ppt_x</p:attrName>
                                        </p:attrNameLst>
                                      </p:cBhvr>
                                      <p:tavLst>
                                        <p:tav tm="0">
                                          <p:val>
                                            <p:strVal val="#ppt_x-.2"/>
                                          </p:val>
                                        </p:tav>
                                        <p:tav tm="100000">
                                          <p:val>
                                            <p:strVal val="#ppt_x"/>
                                          </p:val>
                                        </p:tav>
                                      </p:tavLst>
                                    </p:anim>
                                    <p:anim calcmode="lin" valueType="num">
                                      <p:cBhvr>
                                        <p:cTn id="25" dur="1000" fill="hold"/>
                                        <p:tgtEl>
                                          <p:spTgt spid="14234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2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2346"/>
                                        </p:tgtEl>
                                        <p:attrNameLst>
                                          <p:attrName>style.visibility</p:attrName>
                                        </p:attrNameLst>
                                      </p:cBhvr>
                                      <p:to>
                                        <p:strVal val="visible"/>
                                      </p:to>
                                    </p:set>
                                    <p:animEffect transition="in" filter="fade">
                                      <p:cBhvr>
                                        <p:cTn id="31" dur="1000"/>
                                        <p:tgtEl>
                                          <p:spTgt spid="142346"/>
                                        </p:tgtEl>
                                      </p:cBhvr>
                                    </p:animEffect>
                                    <p:anim calcmode="lin" valueType="num">
                                      <p:cBhvr>
                                        <p:cTn id="32" dur="1000" fill="hold"/>
                                        <p:tgtEl>
                                          <p:spTgt spid="142346"/>
                                        </p:tgtEl>
                                        <p:attrNameLst>
                                          <p:attrName>ppt_x</p:attrName>
                                        </p:attrNameLst>
                                      </p:cBhvr>
                                      <p:tavLst>
                                        <p:tav tm="0">
                                          <p:val>
                                            <p:strVal val="#ppt_x"/>
                                          </p:val>
                                        </p:tav>
                                        <p:tav tm="100000">
                                          <p:val>
                                            <p:strVal val="#ppt_x"/>
                                          </p:val>
                                        </p:tav>
                                      </p:tavLst>
                                    </p:anim>
                                    <p:anim calcmode="lin" valueType="num">
                                      <p:cBhvr>
                                        <p:cTn id="33" dur="1000" fill="hold"/>
                                        <p:tgtEl>
                                          <p:spTgt spid="1423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2349"/>
                                        </p:tgtEl>
                                        <p:attrNameLst>
                                          <p:attrName>style.visibility</p:attrName>
                                        </p:attrNameLst>
                                      </p:cBhvr>
                                      <p:to>
                                        <p:strVal val="visible"/>
                                      </p:to>
                                    </p:set>
                                    <p:animEffect transition="in" filter="fade">
                                      <p:cBhvr>
                                        <p:cTn id="36" dur="1000"/>
                                        <p:tgtEl>
                                          <p:spTgt spid="142349"/>
                                        </p:tgtEl>
                                      </p:cBhvr>
                                    </p:animEffect>
                                    <p:anim calcmode="lin" valueType="num">
                                      <p:cBhvr>
                                        <p:cTn id="37" dur="1000" fill="hold"/>
                                        <p:tgtEl>
                                          <p:spTgt spid="142349"/>
                                        </p:tgtEl>
                                        <p:attrNameLst>
                                          <p:attrName>ppt_x</p:attrName>
                                        </p:attrNameLst>
                                      </p:cBhvr>
                                      <p:tavLst>
                                        <p:tav tm="0">
                                          <p:val>
                                            <p:strVal val="#ppt_x"/>
                                          </p:val>
                                        </p:tav>
                                        <p:tav tm="100000">
                                          <p:val>
                                            <p:strVal val="#ppt_x"/>
                                          </p:val>
                                        </p:tav>
                                      </p:tavLst>
                                    </p:anim>
                                    <p:anim calcmode="lin" valueType="num">
                                      <p:cBhvr>
                                        <p:cTn id="38" dur="1000" fill="hold"/>
                                        <p:tgtEl>
                                          <p:spTgt spid="142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animBg="1"/>
      <p:bldP spid="142345" grpId="0" animBg="1"/>
      <p:bldP spid="142346" grpId="0" animBg="1"/>
      <p:bldP spid="142347" grpId="0" animBg="1"/>
      <p:bldP spid="142348" grpId="0" animBg="1"/>
      <p:bldP spid="142349"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3EFF16-3678-4D0C-A760-FA68449FA7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ظ. معجزات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60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مقاطع</a:t>
            </a:r>
            <a:endParaRPr lang="en-US" sz="60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66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خلاصة</a:t>
            </a:r>
            <a:endParaRPr kumimoji="0" lang="en-US" sz="66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000043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1" descr="John 20 27 caravaggio-thoma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7013"/>
            <a:ext cx="9144000" cy="66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8" name="Rectangle 4"/>
          <p:cNvSpPr>
            <a:spLocks noGrp="1" noChangeArrowheads="1"/>
          </p:cNvSpPr>
          <p:nvPr>
            <p:ph type="title"/>
          </p:nvPr>
        </p:nvSpPr>
        <p:spPr>
          <a:xfrm>
            <a:off x="15875" y="6089650"/>
            <a:ext cx="9128125" cy="749300"/>
          </a:xfrm>
          <a:solidFill>
            <a:schemeClr val="tx1"/>
          </a:solidFill>
          <a:effectLst>
            <a:outerShdw blurRad="63500" dist="53882" dir="2700000" algn="ctr" rotWithShape="0">
              <a:srgbClr val="000000">
                <a:alpha val="74998"/>
              </a:srgbClr>
            </a:outerShdw>
          </a:effectLst>
        </p:spPr>
        <p:txBody>
          <a:bodyPr/>
          <a:lstStyle/>
          <a:p>
            <a:pPr eaLnBrk="1" hangingPunct="1"/>
            <a:r>
              <a:rPr lang="ar-JO" sz="3200" b="1">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لماذا كتب يوحنا عن معجزات يسوع؟</a:t>
            </a:r>
            <a:endParaRPr lang="en-US" sz="320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49509" name="Rectangle 5"/>
          <p:cNvSpPr>
            <a:spLocks noChangeArrowheads="1"/>
          </p:cNvSpPr>
          <p:nvPr/>
        </p:nvSpPr>
        <p:spPr bwMode="auto">
          <a:xfrm>
            <a:off x="4054475" y="7178675"/>
            <a:ext cx="5486400" cy="2514600"/>
          </a:xfrm>
          <a:prstGeom prst="rect">
            <a:avLst/>
          </a:prstGeom>
          <a:gradFill rotWithShape="1">
            <a:gsLst>
              <a:gs pos="0">
                <a:srgbClr val="000099"/>
              </a:gs>
              <a:gs pos="100000">
                <a:srgbClr val="000099">
                  <a:gamma/>
                  <a:shade val="46275"/>
                  <a:invGamma/>
                </a:srgbClr>
              </a:gs>
            </a:gsLst>
            <a:lin ang="5400000" scaled="1"/>
          </a:gradFill>
          <a:ln>
            <a:noFill/>
          </a:ln>
          <a:effectLst>
            <a:outerShdw blurRad="63500" dist="53882"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a:t>
            </a: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hese [signs] are written so that you may believe that Jesus is the Christ, the Son of God, and that by believing you may have life in his name (John 20:31).</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49506" name="Rectangle 2"/>
          <p:cNvSpPr>
            <a:spLocks noGrp="1" noChangeArrowheads="1"/>
          </p:cNvSpPr>
          <p:nvPr>
            <p:ph type="body" idx="1"/>
          </p:nvPr>
        </p:nvSpPr>
        <p:spPr>
          <a:xfrm>
            <a:off x="0" y="0"/>
            <a:ext cx="9144000" cy="1268413"/>
          </a:xfrm>
          <a:solidFill>
            <a:srgbClr val="000000"/>
          </a:solidFill>
          <a:effectLst>
            <a:outerShdw blurRad="63500" dist="53882" dir="2700000" algn="ctr" rotWithShape="0">
              <a:srgbClr val="000000">
                <a:alpha val="74998"/>
              </a:srgbClr>
            </a:outerShdw>
          </a:effectLst>
        </p:spPr>
        <p:txBody>
          <a:bodyPr/>
          <a:lstStyle/>
          <a:p>
            <a:pPr marL="990600" indent="-990600" algn="r" eaLnBrk="1" hangingPunct="1">
              <a:buFont typeface="Wingdings" charset="0"/>
              <a:buNone/>
              <a:defRPr/>
            </a:pPr>
            <a:r>
              <a:rPr lang="ar-JO" sz="3600" b="1" dirty="0">
                <a:effectLst/>
                <a:latin typeface="Arial" panose="020B0604020202020204" pitchFamily="34" charset="0"/>
                <a:cs typeface="Arial" panose="020B0604020202020204" pitchFamily="34" charset="0"/>
              </a:rPr>
              <a:t>3. كل معجزات المسيح لتحضرنا إلى </a:t>
            </a:r>
            <a:r>
              <a:rPr lang="ar-JO" sz="3600" b="1" dirty="0">
                <a:solidFill>
                  <a:srgbClr val="FFFF00"/>
                </a:solidFill>
                <a:effectLst/>
                <a:latin typeface="Arial" panose="020B0604020202020204" pitchFamily="34" charset="0"/>
                <a:cs typeface="Arial" panose="020B0604020202020204" pitchFamily="34" charset="0"/>
              </a:rPr>
              <a:t>الإيمان</a:t>
            </a:r>
            <a:r>
              <a:rPr lang="ar-JO" sz="3600" b="1" dirty="0">
                <a:effectLst/>
                <a:latin typeface="Arial" panose="020B0604020202020204" pitchFamily="34" charset="0"/>
                <a:cs typeface="Arial" panose="020B0604020202020204" pitchFamily="34" charset="0"/>
              </a:rPr>
              <a:t> بشخصه </a:t>
            </a:r>
          </a:p>
          <a:p>
            <a:pPr marL="990600" indent="-990600" algn="r" eaLnBrk="1" hangingPunct="1">
              <a:buFont typeface="Wingdings" charset="0"/>
              <a:buNone/>
              <a:defRPr/>
            </a:pPr>
            <a:r>
              <a:rPr lang="ar-JO" sz="3600" b="1" dirty="0">
                <a:effectLst/>
                <a:latin typeface="Arial" panose="020B0604020202020204" pitchFamily="34" charset="0"/>
                <a:cs typeface="Arial" panose="020B0604020202020204" pitchFamily="34" charset="0"/>
              </a:rPr>
              <a:t>(20: 30-31)</a:t>
            </a:r>
            <a:r>
              <a:rPr lang="en-US" sz="3600" b="1"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20544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9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P spid="14950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idx="4294967295"/>
          </p:nvPr>
        </p:nvSpPr>
        <p:spPr>
          <a:xfrm>
            <a:off x="609600" y="990600"/>
            <a:ext cx="7772400" cy="1143000"/>
          </a:xfrm>
        </p:spPr>
        <p:txBody>
          <a:bodyPr/>
          <a:lstStyle/>
          <a:p>
            <a:pPr eaLnBrk="1" hangingPunct="1"/>
            <a:r>
              <a:rPr lang="ar-JO" altLang="ja-JP" dirty="0">
                <a:solidFill>
                  <a:schemeClr val="bg1"/>
                </a:solidFill>
                <a:ea typeface="ＭＳ Ｐゴシック" charset="0"/>
                <a:cs typeface="Arial" panose="020B0604020202020204" pitchFamily="34" charset="0"/>
              </a:rPr>
              <a:t>فيلم إنجيل يوحنا</a:t>
            </a:r>
            <a:endParaRPr lang="en-US" sz="4800" dirty="0">
              <a:solidFill>
                <a:schemeClr val="bg1"/>
              </a:solidFill>
              <a:ea typeface="ＭＳ Ｐゴシック" charset="0"/>
              <a:cs typeface="Arial" panose="020B0604020202020204" pitchFamily="34" charset="0"/>
            </a:endParaRPr>
          </a:p>
        </p:txBody>
      </p:sp>
      <p:sp>
        <p:nvSpPr>
          <p:cNvPr id="20787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20: 1-9</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3707815"/>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a:extLst>
              <a:ext uri="{FF2B5EF4-FFF2-40B4-BE49-F238E27FC236}">
                <a16:creationId xmlns:a16="http://schemas.microsoft.com/office/drawing/2014/main" id="{FA3324E1-445C-4E48-81F1-2CE67122A5BA}"/>
              </a:ext>
            </a:extLst>
          </p:cNvPr>
          <p:cNvSpPr>
            <a:spLocks noGrp="1" noChangeArrowheads="1"/>
          </p:cNvSpPr>
          <p:nvPr>
            <p:ph type="title" idx="4294967295"/>
          </p:nvPr>
        </p:nvSpPr>
        <p:spPr/>
        <p:txBody>
          <a:bodyPr/>
          <a:lstStyle/>
          <a:p>
            <a:r>
              <a:rPr lang="ar-JO" altLang="en-US" sz="4000" b="1">
                <a:cs typeface="Arial" panose="020B0604020202020204" pitchFamily="34" charset="0"/>
              </a:rPr>
              <a:t>المعجزات</a:t>
            </a:r>
            <a:br>
              <a:rPr lang="en-US" altLang="en-US" sz="4000" b="1">
                <a:cs typeface="Arial" panose="020B0604020202020204" pitchFamily="34" charset="0"/>
              </a:rPr>
            </a:br>
            <a:r>
              <a:rPr lang="ar-JO" altLang="en-US" sz="4000">
                <a:cs typeface="Arial" panose="020B0604020202020204" pitchFamily="34" charset="0"/>
              </a:rPr>
              <a:t>اعتبارات الخلفية</a:t>
            </a:r>
            <a:endParaRPr lang="en-US" altLang="en-US" sz="4000">
              <a:cs typeface="Arial" panose="020B0604020202020204" pitchFamily="34" charset="0"/>
            </a:endParaRPr>
          </a:p>
        </p:txBody>
      </p:sp>
      <p:pic>
        <p:nvPicPr>
          <p:cNvPr id="54282" name="Picture 10" descr="PMDMP001">
            <a:extLst>
              <a:ext uri="{FF2B5EF4-FFF2-40B4-BE49-F238E27FC236}">
                <a16:creationId xmlns:a16="http://schemas.microsoft.com/office/drawing/2014/main" id="{360E647B-0145-439E-8929-AE412F66E6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133600"/>
            <a:ext cx="2794000" cy="4000500"/>
          </a:xfrm>
          <a:prstGeom prst="rect">
            <a:avLst/>
          </a:prstGeom>
          <a:noFill/>
          <a:extLst>
            <a:ext uri="{909E8E84-426E-40DD-AFC4-6F175D3DCCD1}">
              <a14:hiddenFill xmlns:a14="http://schemas.microsoft.com/office/drawing/2010/main">
                <a:solidFill>
                  <a:srgbClr val="FFFFFF"/>
                </a:solidFill>
              </a14:hiddenFill>
            </a:ext>
          </a:extLst>
        </p:spPr>
      </p:pic>
      <p:grpSp>
        <p:nvGrpSpPr>
          <p:cNvPr id="54286" name="Group 14">
            <a:extLst>
              <a:ext uri="{FF2B5EF4-FFF2-40B4-BE49-F238E27FC236}">
                <a16:creationId xmlns:a16="http://schemas.microsoft.com/office/drawing/2014/main" id="{F06772D0-D39E-42BF-93C3-23DB96963547}"/>
              </a:ext>
            </a:extLst>
          </p:cNvPr>
          <p:cNvGrpSpPr>
            <a:grpSpLocks/>
          </p:cNvGrpSpPr>
          <p:nvPr/>
        </p:nvGrpSpPr>
        <p:grpSpPr bwMode="auto">
          <a:xfrm>
            <a:off x="304800" y="1600200"/>
            <a:ext cx="4038600" cy="4876800"/>
            <a:chOff x="192" y="1008"/>
            <a:chExt cx="2544" cy="3072"/>
          </a:xfrm>
        </p:grpSpPr>
        <p:pic>
          <p:nvPicPr>
            <p:cNvPr id="54281" name="Picture 9" descr="j0335112">
              <a:extLst>
                <a:ext uri="{FF2B5EF4-FFF2-40B4-BE49-F238E27FC236}">
                  <a16:creationId xmlns:a16="http://schemas.microsoft.com/office/drawing/2014/main" id="{B1F684D3-A858-41FE-AE63-FF4E6156A4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 y="1968"/>
              <a:ext cx="2112" cy="2112"/>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IS1CR198">
              <a:extLst>
                <a:ext uri="{FF2B5EF4-FFF2-40B4-BE49-F238E27FC236}">
                  <a16:creationId xmlns:a16="http://schemas.microsoft.com/office/drawing/2014/main" id="{D440BE6B-1004-4D66-B74E-965F614070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 y="1008"/>
              <a:ext cx="1376" cy="18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5983395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Effect transition="in" filter="fade">
                                      <p:cBhvr>
                                        <p:cTn id="9" dur="1000"/>
                                        <p:tgtEl>
                                          <p:spTgt spid="542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54282"/>
                                        </p:tgtEl>
                                        <p:attrNameLst>
                                          <p:attrName>style.visibility</p:attrName>
                                        </p:attrNameLst>
                                      </p:cBhvr>
                                      <p:to>
                                        <p:strVal val="visible"/>
                                      </p:to>
                                    </p:set>
                                    <p:animEffect transition="in" filter="fade">
                                      <p:cBhvr>
                                        <p:cTn id="14" dur="20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DADEB5B-9DB9-4057-AA09-2C0940C7887A}"/>
              </a:ext>
            </a:extLst>
          </p:cNvPr>
          <p:cNvSpPr>
            <a:spLocks noGrp="1" noChangeArrowheads="1"/>
          </p:cNvSpPr>
          <p:nvPr>
            <p:ph type="title" idx="4294967295"/>
          </p:nvPr>
        </p:nvSpPr>
        <p:spPr/>
        <p:txBody>
          <a:bodyPr/>
          <a:lstStyle/>
          <a:p>
            <a:r>
              <a:rPr lang="ar-JO" altLang="en-US" sz="4000" b="1" dirty="0">
                <a:latin typeface="Arial Black" panose="020B0A04020102020204" pitchFamily="34" charset="0"/>
              </a:rPr>
              <a:t>المعجزات</a:t>
            </a:r>
            <a:br>
              <a:rPr lang="en-US" altLang="en-US" sz="4000" b="1" dirty="0">
                <a:latin typeface="Arial Black" panose="020B0A04020102020204" pitchFamily="34" charset="0"/>
              </a:rPr>
            </a:br>
            <a:r>
              <a:rPr lang="ar-JO" altLang="en-US" sz="4000" dirty="0"/>
              <a:t>اعتبارات خلفية</a:t>
            </a:r>
            <a:endParaRPr lang="en-US" altLang="en-US" sz="4000" dirty="0"/>
          </a:p>
        </p:txBody>
      </p:sp>
      <p:sp>
        <p:nvSpPr>
          <p:cNvPr id="143367" name="WordArt 7">
            <a:extLst>
              <a:ext uri="{FF2B5EF4-FFF2-40B4-BE49-F238E27FC236}">
                <a16:creationId xmlns:a16="http://schemas.microsoft.com/office/drawing/2014/main" id="{9F320E7A-625A-409E-A1DB-162FFB7C304F}"/>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ملكوت الله</a:t>
            </a:r>
            <a:endPar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3368" name="Picture 8" descr="NCHSO006">
            <a:extLst>
              <a:ext uri="{FF2B5EF4-FFF2-40B4-BE49-F238E27FC236}">
                <a16:creationId xmlns:a16="http://schemas.microsoft.com/office/drawing/2014/main" id="{C5D4A580-19F7-41AD-9512-2F758E64CF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925638"/>
            <a:ext cx="4800600" cy="3484562"/>
          </a:xfrm>
          <a:prstGeom prst="rect">
            <a:avLst/>
          </a:prstGeom>
          <a:noFill/>
          <a:extLst>
            <a:ext uri="{909E8E84-426E-40DD-AFC4-6F175D3DCCD1}">
              <a14:hiddenFill xmlns:a14="http://schemas.microsoft.com/office/drawing/2010/main">
                <a:solidFill>
                  <a:srgbClr val="FFFFFF"/>
                </a:solidFill>
              </a14:hiddenFill>
            </a:ext>
          </a:extLst>
        </p:spPr>
      </p:pic>
      <p:pic>
        <p:nvPicPr>
          <p:cNvPr id="143366" name="Picture 6" descr="The New Jerusalem">
            <a:extLst>
              <a:ext uri="{FF2B5EF4-FFF2-40B4-BE49-F238E27FC236}">
                <a16:creationId xmlns:a16="http://schemas.microsoft.com/office/drawing/2014/main" id="{717B46E9-AFE5-4504-BA36-C37C928A10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spTree>
    <p:extLst>
      <p:ext uri="{BB962C8B-B14F-4D97-AF65-F5344CB8AC3E}">
        <p14:creationId xmlns:p14="http://schemas.microsoft.com/office/powerpoint/2010/main" val="320455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3366"/>
                                        </p:tgtEl>
                                        <p:attrNameLst>
                                          <p:attrName>style.visibility</p:attrName>
                                        </p:attrNameLst>
                                      </p:cBhvr>
                                      <p:to>
                                        <p:strVal val="visible"/>
                                      </p:to>
                                    </p:set>
                                    <p:animEffect transition="in" filter="box(out)">
                                      <p:cBhvr>
                                        <p:cTn id="7" dur="2000"/>
                                        <p:tgtEl>
                                          <p:spTgt spid="143366"/>
                                        </p:tgtEl>
                                      </p:cBhvr>
                                    </p:animEffect>
                                  </p:childTnLst>
                                </p:cTn>
                              </p:par>
                              <p:par>
                                <p:cTn id="8" presetID="10" presetClass="entr" presetSubtype="0" fill="hold" nodeType="withEffect">
                                  <p:stCondLst>
                                    <p:cond delay="0"/>
                                  </p:stCondLst>
                                  <p:childTnLst>
                                    <p:set>
                                      <p:cBhvr>
                                        <p:cTn id="9" dur="1" fill="hold">
                                          <p:stCondLst>
                                            <p:cond delay="0"/>
                                          </p:stCondLst>
                                        </p:cTn>
                                        <p:tgtEl>
                                          <p:spTgt spid="143367"/>
                                        </p:tgtEl>
                                        <p:attrNameLst>
                                          <p:attrName>style.visibility</p:attrName>
                                        </p:attrNameLst>
                                      </p:cBhvr>
                                      <p:to>
                                        <p:strVal val="visible"/>
                                      </p:to>
                                    </p:set>
                                    <p:animEffect transition="in" filter="fade">
                                      <p:cBhvr>
                                        <p:cTn id="10"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D34772AC-8086-45B1-9E9C-EE5A7AE18DDB}"/>
              </a:ext>
            </a:extLst>
          </p:cNvPr>
          <p:cNvSpPr>
            <a:spLocks noGrp="1" noChangeArrowheads="1"/>
          </p:cNvSpPr>
          <p:nvPr>
            <p:ph type="title"/>
          </p:nvPr>
        </p:nvSpPr>
        <p:spPr>
          <a:xfrm>
            <a:off x="1905000" y="304800"/>
            <a:ext cx="5257800" cy="1143000"/>
          </a:xfrm>
          <a:solidFill>
            <a:srgbClr val="FFFF00"/>
          </a:solidFill>
        </p:spPr>
        <p:txBody>
          <a:bodyPr/>
          <a:lstStyle/>
          <a:p>
            <a:r>
              <a:rPr lang="ar-JO" altLang="en-US" sz="6000" dirty="0">
                <a:solidFill>
                  <a:srgbClr val="FF0000"/>
                </a:solidFill>
                <a:latin typeface="Alan Den" charset="0"/>
              </a:rPr>
              <a:t>تاريخية</a:t>
            </a:r>
            <a:endParaRPr lang="en-US" altLang="en-US" sz="6000" dirty="0">
              <a:solidFill>
                <a:srgbClr val="FF0000"/>
              </a:solidFill>
              <a:latin typeface="BATAVIA" pitchFamily="2" charset="2"/>
            </a:endParaRPr>
          </a:p>
        </p:txBody>
      </p:sp>
      <p:sp>
        <p:nvSpPr>
          <p:cNvPr id="130053" name="WordArt 5">
            <a:extLst>
              <a:ext uri="{FF2B5EF4-FFF2-40B4-BE49-F238E27FC236}">
                <a16:creationId xmlns:a16="http://schemas.microsoft.com/office/drawing/2014/main" id="{1E39B9F3-FBD5-42EB-9857-A16BD25DBAFA}"/>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ملكوت الله</a:t>
            </a:r>
            <a:endPar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30054" name="Picture 6" descr="The New Jerusalem">
            <a:extLst>
              <a:ext uri="{FF2B5EF4-FFF2-40B4-BE49-F238E27FC236}">
                <a16:creationId xmlns:a16="http://schemas.microsoft.com/office/drawing/2014/main" id="{DE906AA1-75A1-4EF8-BC20-D59D85FD3F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pic>
        <p:nvPicPr>
          <p:cNvPr id="130055" name="Picture 7" descr="PHFJS019">
            <a:extLst>
              <a:ext uri="{FF2B5EF4-FFF2-40B4-BE49-F238E27FC236}">
                <a16:creationId xmlns:a16="http://schemas.microsoft.com/office/drawing/2014/main" id="{2CA9E6ED-5939-4A55-8256-E056C44E60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2362200"/>
            <a:ext cx="225901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958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box(out)">
                                      <p:cBhvr>
                                        <p:cTn id="7" dur="2000"/>
                                        <p:tgtEl>
                                          <p:spTgt spid="130054"/>
                                        </p:tgtEl>
                                      </p:cBhvr>
                                    </p:animEffect>
                                  </p:childTnLst>
                                </p:cTn>
                              </p:par>
                              <p:par>
                                <p:cTn id="8" presetID="10" presetClass="entr" presetSubtype="0"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fade">
                                      <p:cBhvr>
                                        <p:cTn id="10" dur="2000"/>
                                        <p:tgtEl>
                                          <p:spTgt spid="1300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5"/>
                                        </p:tgtEl>
                                        <p:attrNameLst>
                                          <p:attrName>style.visibility</p:attrName>
                                        </p:attrNameLst>
                                      </p:cBhvr>
                                      <p:to>
                                        <p:strVal val="visible"/>
                                      </p:to>
                                    </p:set>
                                    <p:animEffect transition="in" filter="fade">
                                      <p:cBhvr>
                                        <p:cTn id="15" dur="2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5FCB3F0-2E7B-4833-B581-D3D13DFE6229}"/>
              </a:ext>
            </a:extLst>
          </p:cNvPr>
          <p:cNvSpPr>
            <a:spLocks noGrp="1" noChangeArrowheads="1"/>
          </p:cNvSpPr>
          <p:nvPr>
            <p:ph type="title"/>
          </p:nvPr>
        </p:nvSpPr>
        <p:spPr>
          <a:xfrm>
            <a:off x="381000" y="228600"/>
            <a:ext cx="8458200" cy="1447800"/>
          </a:xfrm>
          <a:solidFill>
            <a:srgbClr val="FFFF00"/>
          </a:solidFill>
        </p:spPr>
        <p:txBody>
          <a:bodyPr/>
          <a:lstStyle/>
          <a:p>
            <a:r>
              <a:rPr lang="ar-JO" altLang="en-US" dirty="0">
                <a:solidFill>
                  <a:srgbClr val="FF0000"/>
                </a:solidFill>
                <a:cs typeface="Arial" panose="020B0604020202020204" pitchFamily="34" charset="0"/>
              </a:rPr>
              <a:t>لكل إنجيل خاصيته اللاهوتية</a:t>
            </a:r>
            <a:endParaRPr lang="en-US" altLang="en-US" dirty="0">
              <a:solidFill>
                <a:srgbClr val="FF0000"/>
              </a:solidFill>
              <a:cs typeface="Arial" panose="020B0604020202020204" pitchFamily="34" charset="0"/>
            </a:endParaRPr>
          </a:p>
        </p:txBody>
      </p:sp>
      <p:sp>
        <p:nvSpPr>
          <p:cNvPr id="144390" name="Text Box 6">
            <a:extLst>
              <a:ext uri="{FF2B5EF4-FFF2-40B4-BE49-F238E27FC236}">
                <a16:creationId xmlns:a16="http://schemas.microsoft.com/office/drawing/2014/main" id="{F337CCD5-E2A1-448D-9B3F-DB06A7E88552}"/>
              </a:ext>
            </a:extLst>
          </p:cNvPr>
          <p:cNvSpPr txBox="1">
            <a:spLocks noChangeArrowheads="1"/>
          </p:cNvSpPr>
          <p:nvPr/>
        </p:nvSpPr>
        <p:spPr bwMode="auto">
          <a:xfrm>
            <a:off x="914400" y="18288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متى</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4391" name="Text Box 7">
            <a:extLst>
              <a:ext uri="{FF2B5EF4-FFF2-40B4-BE49-F238E27FC236}">
                <a16:creationId xmlns:a16="http://schemas.microsoft.com/office/drawing/2014/main" id="{AFE9FF75-12C4-472C-815C-98ED7FC2F73D}"/>
              </a:ext>
            </a:extLst>
          </p:cNvPr>
          <p:cNvSpPr txBox="1">
            <a:spLocks noChangeArrowheads="1"/>
          </p:cNvSpPr>
          <p:nvPr/>
        </p:nvSpPr>
        <p:spPr bwMode="auto">
          <a:xfrm>
            <a:off x="914400" y="39624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مرقس</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4392" name="Text Box 8">
            <a:extLst>
              <a:ext uri="{FF2B5EF4-FFF2-40B4-BE49-F238E27FC236}">
                <a16:creationId xmlns:a16="http://schemas.microsoft.com/office/drawing/2014/main" id="{98BCB272-3B4A-4C14-A46B-B86914C0DB03}"/>
              </a:ext>
            </a:extLst>
          </p:cNvPr>
          <p:cNvSpPr txBox="1">
            <a:spLocks noChangeArrowheads="1"/>
          </p:cNvSpPr>
          <p:nvPr/>
        </p:nvSpPr>
        <p:spPr bwMode="auto">
          <a:xfrm>
            <a:off x="3733800" y="2239963"/>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لوقا</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4393" name="Text Box 9">
            <a:extLst>
              <a:ext uri="{FF2B5EF4-FFF2-40B4-BE49-F238E27FC236}">
                <a16:creationId xmlns:a16="http://schemas.microsoft.com/office/drawing/2014/main" id="{AB65CCE5-F3D6-49EE-A5A6-2B21F88C38D5}"/>
              </a:ext>
            </a:extLst>
          </p:cNvPr>
          <p:cNvSpPr txBox="1">
            <a:spLocks noChangeArrowheads="1"/>
          </p:cNvSpPr>
          <p:nvPr/>
        </p:nvSpPr>
        <p:spPr bwMode="auto">
          <a:xfrm>
            <a:off x="914400" y="2438400"/>
            <a:ext cx="2014538" cy="446276"/>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3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يختص بعلم المسيح</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44394" name="Text Box 10">
            <a:extLst>
              <a:ext uri="{FF2B5EF4-FFF2-40B4-BE49-F238E27FC236}">
                <a16:creationId xmlns:a16="http://schemas.microsoft.com/office/drawing/2014/main" id="{67F1822A-91D0-43DD-895B-9FAFE9CE877F}"/>
              </a:ext>
            </a:extLst>
          </p:cNvPr>
          <p:cNvSpPr txBox="1">
            <a:spLocks noChangeArrowheads="1"/>
          </p:cNvSpPr>
          <p:nvPr/>
        </p:nvSpPr>
        <p:spPr bwMode="auto">
          <a:xfrm>
            <a:off x="914400" y="4572000"/>
            <a:ext cx="2014538"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المسيا المتألم</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4395" name="Text Box 11">
            <a:extLst>
              <a:ext uri="{FF2B5EF4-FFF2-40B4-BE49-F238E27FC236}">
                <a16:creationId xmlns:a16="http://schemas.microsoft.com/office/drawing/2014/main" id="{B8A41297-C98A-4A39-83CF-F3B14D358719}"/>
              </a:ext>
            </a:extLst>
          </p:cNvPr>
          <p:cNvSpPr txBox="1">
            <a:spLocks noChangeArrowheads="1"/>
          </p:cNvSpPr>
          <p:nvPr/>
        </p:nvSpPr>
        <p:spPr bwMode="auto">
          <a:xfrm>
            <a:off x="3733800" y="2849563"/>
            <a:ext cx="2014538"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نظرة ساحرة والتركيز على قوة الشيطان</a:t>
            </a:r>
            <a:endParaRPr kumimoji="0" lang="en-US" alt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4396" name="Text Box 12">
            <a:extLst>
              <a:ext uri="{FF2B5EF4-FFF2-40B4-BE49-F238E27FC236}">
                <a16:creationId xmlns:a16="http://schemas.microsoft.com/office/drawing/2014/main" id="{BB4A1572-3B89-4EB3-832D-FD1C657FD053}"/>
              </a:ext>
            </a:extLst>
          </p:cNvPr>
          <p:cNvSpPr txBox="1">
            <a:spLocks noChangeArrowheads="1"/>
          </p:cNvSpPr>
          <p:nvPr/>
        </p:nvSpPr>
        <p:spPr bwMode="auto">
          <a:xfrm>
            <a:off x="6367463" y="22860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يوحنا</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4397" name="Text Box 13">
            <a:extLst>
              <a:ext uri="{FF2B5EF4-FFF2-40B4-BE49-F238E27FC236}">
                <a16:creationId xmlns:a16="http://schemas.microsoft.com/office/drawing/2014/main" id="{41C96AF0-457A-4C4D-B1FD-D703B8ADF88E}"/>
              </a:ext>
            </a:extLst>
          </p:cNvPr>
          <p:cNvSpPr txBox="1">
            <a:spLocks noChangeArrowheads="1"/>
          </p:cNvSpPr>
          <p:nvPr/>
        </p:nvSpPr>
        <p:spPr bwMode="auto">
          <a:xfrm>
            <a:off x="6367463" y="2895600"/>
            <a:ext cx="2014537" cy="95410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rPr>
              <a:t>علامات لتشجيع الإيمان</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44398" name="Picture 14" descr="ISCBG022">
            <a:extLst>
              <a:ext uri="{FF2B5EF4-FFF2-40B4-BE49-F238E27FC236}">
                <a16:creationId xmlns:a16="http://schemas.microsoft.com/office/drawing/2014/main" id="{7EBA1C0E-19F2-4D47-8AF0-76E73FABF2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4800600"/>
            <a:ext cx="2540000" cy="1870075"/>
          </a:xfrm>
          <a:prstGeom prst="rect">
            <a:avLst/>
          </a:prstGeom>
          <a:noFill/>
          <a:extLst>
            <a:ext uri="{909E8E84-426E-40DD-AFC4-6F175D3DCCD1}">
              <a14:hiddenFill xmlns:a14="http://schemas.microsoft.com/office/drawing/2010/main">
                <a:solidFill>
                  <a:srgbClr val="FFFFFF"/>
                </a:solidFill>
              </a14:hiddenFill>
            </a:ext>
          </a:extLst>
        </p:spPr>
      </p:pic>
      <p:sp>
        <p:nvSpPr>
          <p:cNvPr id="144399" name="Rectangle 15">
            <a:extLst>
              <a:ext uri="{FF2B5EF4-FFF2-40B4-BE49-F238E27FC236}">
                <a16:creationId xmlns:a16="http://schemas.microsoft.com/office/drawing/2014/main" id="{43B37044-2078-46CA-B3D3-7383E3B5DF10}"/>
              </a:ext>
            </a:extLst>
          </p:cNvPr>
          <p:cNvSpPr>
            <a:spLocks noChangeArrowheads="1"/>
          </p:cNvSpPr>
          <p:nvPr/>
        </p:nvSpPr>
        <p:spPr bwMode="auto">
          <a:xfrm rot="-1269509">
            <a:off x="467219" y="3207302"/>
            <a:ext cx="8440386" cy="156966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457200" algn="l"/>
              </a:tabLst>
              <a:defRPr sz="2400">
                <a:solidFill>
                  <a:schemeClr val="tx1"/>
                </a:solidFill>
                <a:latin typeface="Arial" panose="020B0604020202020204" pitchFamily="34" charset="0"/>
              </a:defRPr>
            </a:lvl1pPr>
            <a:lvl2pPr>
              <a:tabLst>
                <a:tab pos="457200" algn="l"/>
              </a:tabLst>
              <a:defRPr sz="2400">
                <a:solidFill>
                  <a:schemeClr val="tx1"/>
                </a:solidFill>
                <a:latin typeface="Arial" panose="020B0604020202020204" pitchFamily="34" charset="0"/>
              </a:defRPr>
            </a:lvl2pPr>
            <a:lvl3pPr>
              <a:tabLst>
                <a:tab pos="457200" algn="l"/>
              </a:tabLst>
              <a:defRPr sz="2400">
                <a:solidFill>
                  <a:schemeClr val="tx1"/>
                </a:solidFill>
                <a:latin typeface="Arial" panose="020B0604020202020204" pitchFamily="34" charset="0"/>
              </a:defRPr>
            </a:lvl3pPr>
            <a:lvl4pPr>
              <a:tabLst>
                <a:tab pos="457200" algn="l"/>
              </a:tabLst>
              <a:defRPr sz="2400">
                <a:solidFill>
                  <a:schemeClr val="tx1"/>
                </a:solidFill>
                <a:latin typeface="Arial" panose="020B0604020202020204" pitchFamily="34" charset="0"/>
              </a:defRPr>
            </a:lvl4pPr>
            <a:lvl5pPr>
              <a:tabLst>
                <a:tab pos="457200" algn="l"/>
              </a:tabLst>
              <a:defRPr sz="2400">
                <a:solidFill>
                  <a:schemeClr val="tx1"/>
                </a:solidFill>
                <a:latin typeface="Arial" panose="020B0604020202020204" pitchFamily="34" charset="0"/>
              </a:defRPr>
            </a:lvl5pPr>
            <a:lvl6pPr fontAlgn="base">
              <a:spcBef>
                <a:spcPct val="0"/>
              </a:spcBef>
              <a:spcAft>
                <a:spcPct val="0"/>
              </a:spcAft>
              <a:tabLst>
                <a:tab pos="457200" algn="l"/>
              </a:tabLst>
              <a:defRPr sz="2400">
                <a:solidFill>
                  <a:schemeClr val="tx1"/>
                </a:solidFill>
                <a:latin typeface="Arial" panose="020B0604020202020204" pitchFamily="34" charset="0"/>
              </a:defRPr>
            </a:lvl6pPr>
            <a:lvl7pPr fontAlgn="base">
              <a:spcBef>
                <a:spcPct val="0"/>
              </a:spcBef>
              <a:spcAft>
                <a:spcPct val="0"/>
              </a:spcAft>
              <a:tabLst>
                <a:tab pos="457200" algn="l"/>
              </a:tabLst>
              <a:defRPr sz="2400">
                <a:solidFill>
                  <a:schemeClr val="tx1"/>
                </a:solidFill>
                <a:latin typeface="Arial" panose="020B0604020202020204" pitchFamily="34" charset="0"/>
              </a:defRPr>
            </a:lvl7pPr>
            <a:lvl8pPr fontAlgn="base">
              <a:spcBef>
                <a:spcPct val="0"/>
              </a:spcBef>
              <a:spcAft>
                <a:spcPct val="0"/>
              </a:spcAft>
              <a:tabLst>
                <a:tab pos="457200" algn="l"/>
              </a:tabLst>
              <a:defRPr sz="2400">
                <a:solidFill>
                  <a:schemeClr val="tx1"/>
                </a:solidFill>
                <a:latin typeface="Arial" panose="020B0604020202020204" pitchFamily="34" charset="0"/>
              </a:defRPr>
            </a:lvl8pPr>
            <a:lvl9pPr fontAlgn="base">
              <a:spcBef>
                <a:spcPct val="0"/>
              </a:spcBef>
              <a:spcAft>
                <a:spcPct val="0"/>
              </a:spcAft>
              <a:tabLst>
                <a:tab pos="457200" algn="l"/>
              </a:tabLst>
              <a:defRPr sz="2400">
                <a:solidFill>
                  <a:schemeClr val="tx1"/>
                </a:solidFill>
                <a:latin typeface="Arial" panose="020B0604020202020204" pitchFamily="34" charset="0"/>
              </a:defRPr>
            </a:lvl9pPr>
          </a:lstStyle>
          <a:p>
            <a:pPr lvl="1" algn="ctr" defTabSz="914400" fontAlgn="base">
              <a:spcBef>
                <a:spcPct val="0"/>
              </a:spcBef>
              <a:spcAft>
                <a:spcPct val="0"/>
              </a:spcAft>
              <a:defRPr/>
            </a:pPr>
            <a:r>
              <a:rPr lang="ar-JO" sz="3200" b="1" dirty="0">
                <a:solidFill>
                  <a:schemeClr val="bg1"/>
                </a:solidFill>
                <a:cs typeface="Arial" panose="020B0604020202020204" pitchFamily="34" charset="0"/>
              </a:rPr>
              <a:t>التركيز الأساسي هو </a:t>
            </a:r>
            <a:r>
              <a:rPr lang="ar-JO" sz="3200" b="1" dirty="0">
                <a:solidFill>
                  <a:srgbClr val="FFFF00"/>
                </a:solidFill>
                <a:cs typeface="Arial" panose="020B0604020202020204" pitchFamily="34" charset="0"/>
              </a:rPr>
              <a:t>مسيحي</a:t>
            </a:r>
            <a:r>
              <a:rPr lang="ar-JO" sz="3200" b="1" dirty="0">
                <a:solidFill>
                  <a:schemeClr val="bg1"/>
                </a:solidFill>
                <a:cs typeface="Arial" panose="020B0604020202020204" pitchFamily="34" charset="0"/>
              </a:rPr>
              <a:t> لإثبات أن يسوع هو المسيح الإلهي وأن ملكوت الله يخترق الآن التاريخ البشري بقوة جديدة.</a:t>
            </a:r>
            <a:endParaRPr kumimoji="0" lang="en-US" altLang="en-US" sz="3200" b="1" i="1" u="none" strike="noStrike" kern="1200" cap="none" spc="0" normalizeH="0" baseline="0" noProof="0" dirty="0">
              <a:ln>
                <a:noFill/>
              </a:ln>
              <a:solidFill>
                <a:schemeClr val="bg1"/>
              </a:solidFill>
              <a:effectLst/>
              <a:uLnTx/>
              <a:uFillTx/>
              <a:cs typeface="Arial" panose="020B0604020202020204" pitchFamily="34" charset="0"/>
            </a:endParaRPr>
          </a:p>
        </p:txBody>
      </p:sp>
    </p:spTree>
    <p:extLst>
      <p:ext uri="{BB962C8B-B14F-4D97-AF65-F5344CB8AC3E}">
        <p14:creationId xmlns:p14="http://schemas.microsoft.com/office/powerpoint/2010/main" val="187587924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393"/>
                                        </p:tgtEl>
                                        <p:attrNameLst>
                                          <p:attrName>style.visibility</p:attrName>
                                        </p:attrNameLst>
                                      </p:cBhvr>
                                      <p:to>
                                        <p:strVal val="visible"/>
                                      </p:to>
                                    </p:set>
                                    <p:animEffect transition="in" filter="fade">
                                      <p:cBhvr>
                                        <p:cTn id="7" dur="1000"/>
                                        <p:tgtEl>
                                          <p:spTgt spid="144393"/>
                                        </p:tgtEl>
                                      </p:cBhvr>
                                    </p:animEffect>
                                    <p:anim calcmode="lin" valueType="num">
                                      <p:cBhvr>
                                        <p:cTn id="8" dur="1000" fill="hold"/>
                                        <p:tgtEl>
                                          <p:spTgt spid="144393"/>
                                        </p:tgtEl>
                                        <p:attrNameLst>
                                          <p:attrName>ppt_x</p:attrName>
                                        </p:attrNameLst>
                                      </p:cBhvr>
                                      <p:tavLst>
                                        <p:tav tm="0">
                                          <p:val>
                                            <p:strVal val="#ppt_x"/>
                                          </p:val>
                                        </p:tav>
                                        <p:tav tm="100000">
                                          <p:val>
                                            <p:strVal val="#ppt_x"/>
                                          </p:val>
                                        </p:tav>
                                      </p:tavLst>
                                    </p:anim>
                                    <p:anim calcmode="lin" valueType="num">
                                      <p:cBhvr>
                                        <p:cTn id="9" dur="1000" fill="hold"/>
                                        <p:tgtEl>
                                          <p:spTgt spid="1443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390"/>
                                        </p:tgtEl>
                                        <p:attrNameLst>
                                          <p:attrName>style.visibility</p:attrName>
                                        </p:attrNameLst>
                                      </p:cBhvr>
                                      <p:to>
                                        <p:strVal val="visible"/>
                                      </p:to>
                                    </p:set>
                                    <p:animEffect transition="in" filter="fade">
                                      <p:cBhvr>
                                        <p:cTn id="12" dur="1000"/>
                                        <p:tgtEl>
                                          <p:spTgt spid="144390"/>
                                        </p:tgtEl>
                                      </p:cBhvr>
                                    </p:animEffect>
                                    <p:anim calcmode="lin" valueType="num">
                                      <p:cBhvr>
                                        <p:cTn id="13" dur="1000" fill="hold"/>
                                        <p:tgtEl>
                                          <p:spTgt spid="144390"/>
                                        </p:tgtEl>
                                        <p:attrNameLst>
                                          <p:attrName>ppt_x</p:attrName>
                                        </p:attrNameLst>
                                      </p:cBhvr>
                                      <p:tavLst>
                                        <p:tav tm="0">
                                          <p:val>
                                            <p:strVal val="#ppt_x"/>
                                          </p:val>
                                        </p:tav>
                                        <p:tav tm="100000">
                                          <p:val>
                                            <p:strVal val="#ppt_x"/>
                                          </p:val>
                                        </p:tav>
                                      </p:tavLst>
                                    </p:anim>
                                    <p:anim calcmode="lin" valueType="num">
                                      <p:cBhvr>
                                        <p:cTn id="14" dur="1000" fill="hold"/>
                                        <p:tgtEl>
                                          <p:spTgt spid="14439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4391"/>
                                        </p:tgtEl>
                                        <p:attrNameLst>
                                          <p:attrName>style.visibility</p:attrName>
                                        </p:attrNameLst>
                                      </p:cBhvr>
                                      <p:to>
                                        <p:strVal val="visible"/>
                                      </p:to>
                                    </p:set>
                                    <p:anim calcmode="lin" valueType="num">
                                      <p:cBhvr>
                                        <p:cTn id="19" dur="1000" fill="hold"/>
                                        <p:tgtEl>
                                          <p:spTgt spid="144391"/>
                                        </p:tgtEl>
                                        <p:attrNameLst>
                                          <p:attrName>ppt_x</p:attrName>
                                        </p:attrNameLst>
                                      </p:cBhvr>
                                      <p:tavLst>
                                        <p:tav tm="0">
                                          <p:val>
                                            <p:strVal val="#ppt_x-.2"/>
                                          </p:val>
                                        </p:tav>
                                        <p:tav tm="100000">
                                          <p:val>
                                            <p:strVal val="#ppt_x"/>
                                          </p:val>
                                        </p:tav>
                                      </p:tavLst>
                                    </p:anim>
                                    <p:anim calcmode="lin" valueType="num">
                                      <p:cBhvr>
                                        <p:cTn id="20" dur="1000" fill="hold"/>
                                        <p:tgtEl>
                                          <p:spTgt spid="1443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439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4394"/>
                                        </p:tgtEl>
                                        <p:attrNameLst>
                                          <p:attrName>style.visibility</p:attrName>
                                        </p:attrNameLst>
                                      </p:cBhvr>
                                      <p:to>
                                        <p:strVal val="visible"/>
                                      </p:to>
                                    </p:set>
                                    <p:anim calcmode="lin" valueType="num">
                                      <p:cBhvr>
                                        <p:cTn id="24" dur="1000" fill="hold"/>
                                        <p:tgtEl>
                                          <p:spTgt spid="144394"/>
                                        </p:tgtEl>
                                        <p:attrNameLst>
                                          <p:attrName>ppt_x</p:attrName>
                                        </p:attrNameLst>
                                      </p:cBhvr>
                                      <p:tavLst>
                                        <p:tav tm="0">
                                          <p:val>
                                            <p:strVal val="#ppt_x-.2"/>
                                          </p:val>
                                        </p:tav>
                                        <p:tav tm="100000">
                                          <p:val>
                                            <p:strVal val="#ppt_x"/>
                                          </p:val>
                                        </p:tav>
                                      </p:tavLst>
                                    </p:anim>
                                    <p:anim calcmode="lin" valueType="num">
                                      <p:cBhvr>
                                        <p:cTn id="25" dur="1000" fill="hold"/>
                                        <p:tgtEl>
                                          <p:spTgt spid="14439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43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4392"/>
                                        </p:tgtEl>
                                        <p:attrNameLst>
                                          <p:attrName>style.visibility</p:attrName>
                                        </p:attrNameLst>
                                      </p:cBhvr>
                                      <p:to>
                                        <p:strVal val="visible"/>
                                      </p:to>
                                    </p:set>
                                    <p:animEffect transition="in" filter="fade">
                                      <p:cBhvr>
                                        <p:cTn id="31" dur="1000"/>
                                        <p:tgtEl>
                                          <p:spTgt spid="144392"/>
                                        </p:tgtEl>
                                      </p:cBhvr>
                                    </p:animEffect>
                                    <p:anim calcmode="lin" valueType="num">
                                      <p:cBhvr>
                                        <p:cTn id="32" dur="1000" fill="hold"/>
                                        <p:tgtEl>
                                          <p:spTgt spid="144392"/>
                                        </p:tgtEl>
                                        <p:attrNameLst>
                                          <p:attrName>ppt_x</p:attrName>
                                        </p:attrNameLst>
                                      </p:cBhvr>
                                      <p:tavLst>
                                        <p:tav tm="0">
                                          <p:val>
                                            <p:strVal val="#ppt_x"/>
                                          </p:val>
                                        </p:tav>
                                        <p:tav tm="100000">
                                          <p:val>
                                            <p:strVal val="#ppt_x"/>
                                          </p:val>
                                        </p:tav>
                                      </p:tavLst>
                                    </p:anim>
                                    <p:anim calcmode="lin" valueType="num">
                                      <p:cBhvr>
                                        <p:cTn id="33" dur="1000" fill="hold"/>
                                        <p:tgtEl>
                                          <p:spTgt spid="14439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4395"/>
                                        </p:tgtEl>
                                        <p:attrNameLst>
                                          <p:attrName>style.visibility</p:attrName>
                                        </p:attrNameLst>
                                      </p:cBhvr>
                                      <p:to>
                                        <p:strVal val="visible"/>
                                      </p:to>
                                    </p:set>
                                    <p:animEffect transition="in" filter="fade">
                                      <p:cBhvr>
                                        <p:cTn id="36" dur="1000"/>
                                        <p:tgtEl>
                                          <p:spTgt spid="144395"/>
                                        </p:tgtEl>
                                      </p:cBhvr>
                                    </p:animEffect>
                                    <p:anim calcmode="lin" valueType="num">
                                      <p:cBhvr>
                                        <p:cTn id="37" dur="1000" fill="hold"/>
                                        <p:tgtEl>
                                          <p:spTgt spid="144395"/>
                                        </p:tgtEl>
                                        <p:attrNameLst>
                                          <p:attrName>ppt_x</p:attrName>
                                        </p:attrNameLst>
                                      </p:cBhvr>
                                      <p:tavLst>
                                        <p:tav tm="0">
                                          <p:val>
                                            <p:strVal val="#ppt_x"/>
                                          </p:val>
                                        </p:tav>
                                        <p:tav tm="100000">
                                          <p:val>
                                            <p:strVal val="#ppt_x"/>
                                          </p:val>
                                        </p:tav>
                                      </p:tavLst>
                                    </p:anim>
                                    <p:anim calcmode="lin" valueType="num">
                                      <p:cBhvr>
                                        <p:cTn id="38" dur="1000" fill="hold"/>
                                        <p:tgtEl>
                                          <p:spTgt spid="14439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4396"/>
                                        </p:tgtEl>
                                        <p:attrNameLst>
                                          <p:attrName>style.visibility</p:attrName>
                                        </p:attrNameLst>
                                      </p:cBhvr>
                                      <p:to>
                                        <p:strVal val="visible"/>
                                      </p:to>
                                    </p:set>
                                    <p:anim calcmode="lin" valueType="num">
                                      <p:cBhvr additive="base">
                                        <p:cTn id="43" dur="500" fill="hold"/>
                                        <p:tgtEl>
                                          <p:spTgt spid="144396"/>
                                        </p:tgtEl>
                                        <p:attrNameLst>
                                          <p:attrName>ppt_x</p:attrName>
                                        </p:attrNameLst>
                                      </p:cBhvr>
                                      <p:tavLst>
                                        <p:tav tm="0">
                                          <p:val>
                                            <p:strVal val="#ppt_x"/>
                                          </p:val>
                                        </p:tav>
                                        <p:tav tm="100000">
                                          <p:val>
                                            <p:strVal val="#ppt_x"/>
                                          </p:val>
                                        </p:tav>
                                      </p:tavLst>
                                    </p:anim>
                                    <p:anim calcmode="lin" valueType="num">
                                      <p:cBhvr additive="base">
                                        <p:cTn id="44" dur="500" fill="hold"/>
                                        <p:tgtEl>
                                          <p:spTgt spid="14439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4397"/>
                                        </p:tgtEl>
                                        <p:attrNameLst>
                                          <p:attrName>style.visibility</p:attrName>
                                        </p:attrNameLst>
                                      </p:cBhvr>
                                      <p:to>
                                        <p:strVal val="visible"/>
                                      </p:to>
                                    </p:set>
                                    <p:anim calcmode="lin" valueType="num">
                                      <p:cBhvr additive="base">
                                        <p:cTn id="47" dur="500" fill="hold"/>
                                        <p:tgtEl>
                                          <p:spTgt spid="144397"/>
                                        </p:tgtEl>
                                        <p:attrNameLst>
                                          <p:attrName>ppt_x</p:attrName>
                                        </p:attrNameLst>
                                      </p:cBhvr>
                                      <p:tavLst>
                                        <p:tav tm="0">
                                          <p:val>
                                            <p:strVal val="#ppt_x"/>
                                          </p:val>
                                        </p:tav>
                                        <p:tav tm="100000">
                                          <p:val>
                                            <p:strVal val="#ppt_x"/>
                                          </p:val>
                                        </p:tav>
                                      </p:tavLst>
                                    </p:anim>
                                    <p:anim calcmode="lin" valueType="num">
                                      <p:cBhvr additive="base">
                                        <p:cTn id="48" dur="500" fill="hold"/>
                                        <p:tgtEl>
                                          <p:spTgt spid="14439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44399"/>
                                        </p:tgtEl>
                                        <p:attrNameLst>
                                          <p:attrName>style.visibility</p:attrName>
                                        </p:attrNameLst>
                                      </p:cBhvr>
                                      <p:to>
                                        <p:strVal val="visible"/>
                                      </p:to>
                                    </p:set>
                                    <p:anim calcmode="lin" valueType="num">
                                      <p:cBhvr>
                                        <p:cTn id="53" dur="1000" fill="hold"/>
                                        <p:tgtEl>
                                          <p:spTgt spid="144399"/>
                                        </p:tgtEl>
                                        <p:attrNameLst>
                                          <p:attrName>ppt_w</p:attrName>
                                        </p:attrNameLst>
                                      </p:cBhvr>
                                      <p:tavLst>
                                        <p:tav tm="0">
                                          <p:val>
                                            <p:fltVal val="0"/>
                                          </p:val>
                                        </p:tav>
                                        <p:tav tm="100000">
                                          <p:val>
                                            <p:strVal val="#ppt_w"/>
                                          </p:val>
                                        </p:tav>
                                      </p:tavLst>
                                    </p:anim>
                                    <p:anim calcmode="lin" valueType="num">
                                      <p:cBhvr>
                                        <p:cTn id="54" dur="1000" fill="hold"/>
                                        <p:tgtEl>
                                          <p:spTgt spid="144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4" grpId="0" animBg="1"/>
      <p:bldP spid="144395" grpId="0" animBg="1"/>
      <p:bldP spid="144396" grpId="0" animBg="1"/>
      <p:bldP spid="144397" grpId="0" animBg="1"/>
      <p:bldP spid="144399" grpId="0" animBg="1"/>
    </p:bld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83907381-6E5D-4D06-89D0-6860296BF528}"/>
              </a:ext>
            </a:extLst>
          </p:cNvPr>
          <p:cNvSpPr>
            <a:spLocks noGrp="1" noChangeArrowheads="1"/>
          </p:cNvSpPr>
          <p:nvPr>
            <p:ph type="title"/>
          </p:nvPr>
        </p:nvSpPr>
        <p:spPr>
          <a:xfrm>
            <a:off x="381000" y="0"/>
            <a:ext cx="8229600" cy="1143000"/>
          </a:xfrm>
        </p:spPr>
        <p:txBody>
          <a:bodyPr/>
          <a:lstStyle/>
          <a:p>
            <a:r>
              <a:rPr lang="ar-JO" altLang="en-US" sz="4800" dirty="0">
                <a:latin typeface="Eras Bold ITC" panose="020B0907030504020204" pitchFamily="34" charset="0"/>
              </a:rPr>
              <a:t>الإنسحاب من الجليل</a:t>
            </a:r>
            <a:endParaRPr lang="en-US" altLang="en-US" sz="4800" dirty="0">
              <a:latin typeface="Eras Bold ITC" panose="020B0907030504020204" pitchFamily="34" charset="0"/>
            </a:endParaRPr>
          </a:p>
        </p:txBody>
      </p:sp>
      <p:sp>
        <p:nvSpPr>
          <p:cNvPr id="128005" name="Rectangle 5">
            <a:extLst>
              <a:ext uri="{FF2B5EF4-FFF2-40B4-BE49-F238E27FC236}">
                <a16:creationId xmlns:a16="http://schemas.microsoft.com/office/drawing/2014/main" id="{5A26020B-F811-47A6-82A7-2E5D0A6B0263}"/>
              </a:ext>
            </a:extLst>
          </p:cNvPr>
          <p:cNvSpPr>
            <a:spLocks noChangeArrowheads="1"/>
          </p:cNvSpPr>
          <p:nvPr/>
        </p:nvSpPr>
        <p:spPr bwMode="auto">
          <a:xfrm>
            <a:off x="633412" y="1231614"/>
            <a:ext cx="3938588" cy="5847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فترة الخدمة الرئيسية الثالثة</a:t>
            </a:r>
            <a:endParaRPr kumimoji="0" lang="en-US" alt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28006" name="WordArt 6">
            <a:extLst>
              <a:ext uri="{FF2B5EF4-FFF2-40B4-BE49-F238E27FC236}">
                <a16:creationId xmlns:a16="http://schemas.microsoft.com/office/drawing/2014/main" id="{81706A17-933D-45A9-89C7-7AB267D8F65E}"/>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الرفض</a:t>
            </a:r>
            <a:endParaRPr kumimoji="0" lang="en-GB"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28007" name="Picture 7" descr="Cruxifiction">
            <a:extLst>
              <a:ext uri="{FF2B5EF4-FFF2-40B4-BE49-F238E27FC236}">
                <a16:creationId xmlns:a16="http://schemas.microsoft.com/office/drawing/2014/main" id="{C20CE1D4-E9E0-4AD9-965F-600768B9DF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grpSp>
        <p:nvGrpSpPr>
          <p:cNvPr id="128015" name="Group 15">
            <a:extLst>
              <a:ext uri="{FF2B5EF4-FFF2-40B4-BE49-F238E27FC236}">
                <a16:creationId xmlns:a16="http://schemas.microsoft.com/office/drawing/2014/main" id="{6E47D440-0A00-4BBE-9AB0-00D622291DEB}"/>
              </a:ext>
            </a:extLst>
          </p:cNvPr>
          <p:cNvGrpSpPr>
            <a:grpSpLocks/>
          </p:cNvGrpSpPr>
          <p:nvPr/>
        </p:nvGrpSpPr>
        <p:grpSpPr bwMode="auto">
          <a:xfrm>
            <a:off x="5181600" y="1295400"/>
            <a:ext cx="3733800" cy="5257800"/>
            <a:chOff x="3321" y="816"/>
            <a:chExt cx="2167" cy="3312"/>
          </a:xfrm>
        </p:grpSpPr>
        <p:pic>
          <p:nvPicPr>
            <p:cNvPr id="128009" name="Picture 9" descr="MIMPI013">
              <a:extLst>
                <a:ext uri="{FF2B5EF4-FFF2-40B4-BE49-F238E27FC236}">
                  <a16:creationId xmlns:a16="http://schemas.microsoft.com/office/drawing/2014/main" id="{93BC1385-1415-4741-A70C-1347B5330B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 y="816"/>
              <a:ext cx="2167" cy="331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0" name="Text Box 10">
              <a:extLst>
                <a:ext uri="{FF2B5EF4-FFF2-40B4-BE49-F238E27FC236}">
                  <a16:creationId xmlns:a16="http://schemas.microsoft.com/office/drawing/2014/main" id="{6C24FD80-195A-4316-822C-854AECFAB317}"/>
                </a:ext>
              </a:extLst>
            </p:cNvPr>
            <p:cNvSpPr txBox="1">
              <a:spLocks noChangeArrowheads="1"/>
            </p:cNvSpPr>
            <p:nvPr/>
          </p:nvSpPr>
          <p:spPr bwMode="auto">
            <a:xfrm>
              <a:off x="3891" y="1536"/>
              <a:ext cx="669"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الجليل</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8011" name="Text Box 11">
              <a:extLst>
                <a:ext uri="{FF2B5EF4-FFF2-40B4-BE49-F238E27FC236}">
                  <a16:creationId xmlns:a16="http://schemas.microsoft.com/office/drawing/2014/main" id="{C774CF28-5406-4072-A2E2-89A9C3188D18}"/>
                </a:ext>
              </a:extLst>
            </p:cNvPr>
            <p:cNvSpPr txBox="1">
              <a:spLocks noChangeArrowheads="1"/>
            </p:cNvSpPr>
            <p:nvPr/>
          </p:nvSpPr>
          <p:spPr bwMode="auto">
            <a:xfrm>
              <a:off x="3504" y="2736"/>
              <a:ext cx="912" cy="29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أورشليم</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28014" name="Line 14">
            <a:extLst>
              <a:ext uri="{FF2B5EF4-FFF2-40B4-BE49-F238E27FC236}">
                <a16:creationId xmlns:a16="http://schemas.microsoft.com/office/drawing/2014/main" id="{46BF1935-4B8F-4E26-90FC-7CE5ED27EFE2}"/>
              </a:ext>
            </a:extLst>
          </p:cNvPr>
          <p:cNvSpPr>
            <a:spLocks noChangeShapeType="1"/>
          </p:cNvSpPr>
          <p:nvPr/>
        </p:nvSpPr>
        <p:spPr bwMode="auto">
          <a:xfrm flipH="1">
            <a:off x="6324600" y="2895600"/>
            <a:ext cx="609600" cy="1447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258887"/>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8015"/>
                                        </p:tgtEl>
                                        <p:attrNameLst>
                                          <p:attrName>style.visibility</p:attrName>
                                        </p:attrNameLst>
                                      </p:cBhvr>
                                      <p:to>
                                        <p:strVal val="visible"/>
                                      </p:to>
                                    </p:set>
                                    <p:animEffect transition="in" filter="fade">
                                      <p:cBhvr>
                                        <p:cTn id="7" dur="2000"/>
                                        <p:tgtEl>
                                          <p:spTgt spid="128015"/>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128014"/>
                                        </p:tgtEl>
                                        <p:attrNameLst>
                                          <p:attrName>style.visibility</p:attrName>
                                        </p:attrNameLst>
                                      </p:cBhvr>
                                      <p:to>
                                        <p:strVal val="visible"/>
                                      </p:to>
                                    </p:set>
                                    <p:animEffect transition="in" filter="fade">
                                      <p:cBhvr>
                                        <p:cTn id="11" dur="1000"/>
                                        <p:tgtEl>
                                          <p:spTgt spid="128014"/>
                                        </p:tgtEl>
                                      </p:cBhvr>
                                    </p:animEffect>
                                    <p:anim calcmode="lin" valueType="num">
                                      <p:cBhvr>
                                        <p:cTn id="12" dur="1000" fill="hold"/>
                                        <p:tgtEl>
                                          <p:spTgt spid="128014"/>
                                        </p:tgtEl>
                                        <p:attrNameLst>
                                          <p:attrName>ppt_x</p:attrName>
                                        </p:attrNameLst>
                                      </p:cBhvr>
                                      <p:tavLst>
                                        <p:tav tm="0">
                                          <p:val>
                                            <p:strVal val="#ppt_x"/>
                                          </p:val>
                                        </p:tav>
                                        <p:tav tm="100000">
                                          <p:val>
                                            <p:strVal val="#ppt_x"/>
                                          </p:val>
                                        </p:tav>
                                      </p:tavLst>
                                    </p:anim>
                                    <p:anim calcmode="lin" valueType="num">
                                      <p:cBhvr>
                                        <p:cTn id="13" dur="1000" fill="hold"/>
                                        <p:tgtEl>
                                          <p:spTgt spid="12801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28005"/>
                                        </p:tgtEl>
                                        <p:attrNameLst>
                                          <p:attrName>style.visibility</p:attrName>
                                        </p:attrNameLst>
                                      </p:cBhvr>
                                      <p:to>
                                        <p:strVal val="visible"/>
                                      </p:to>
                                    </p:set>
                                    <p:anim calcmode="lin" valueType="num">
                                      <p:cBhvr>
                                        <p:cTn id="18" dur="1000" fill="hold"/>
                                        <p:tgtEl>
                                          <p:spTgt spid="128005"/>
                                        </p:tgtEl>
                                        <p:attrNameLst>
                                          <p:attrName>ppt_x</p:attrName>
                                        </p:attrNameLst>
                                      </p:cBhvr>
                                      <p:tavLst>
                                        <p:tav tm="0">
                                          <p:val>
                                            <p:strVal val="#ppt_x-.2"/>
                                          </p:val>
                                        </p:tav>
                                        <p:tav tm="100000">
                                          <p:val>
                                            <p:strVal val="#ppt_x"/>
                                          </p:val>
                                        </p:tav>
                                      </p:tavLst>
                                    </p:anim>
                                    <p:anim calcmode="lin" valueType="num">
                                      <p:cBhvr>
                                        <p:cTn id="19" dur="1000" fill="hold"/>
                                        <p:tgtEl>
                                          <p:spTgt spid="12800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8005"/>
                                        </p:tgtEl>
                                      </p:cBhvr>
                                    </p:animEffect>
                                  </p:childTnLst>
                                </p:cTn>
                              </p:par>
                            </p:childTnLst>
                          </p:cTn>
                        </p:par>
                        <p:par>
                          <p:cTn id="21" fill="hold" nodeType="afterGroup">
                            <p:stCondLst>
                              <p:cond delay="1000"/>
                            </p:stCondLst>
                            <p:childTnLst>
                              <p:par>
                                <p:cTn id="22" presetID="23" presetClass="entr" presetSubtype="16" fill="hold" nodeType="afterEffect">
                                  <p:stCondLst>
                                    <p:cond delay="0"/>
                                  </p:stCondLst>
                                  <p:childTnLst>
                                    <p:set>
                                      <p:cBhvr>
                                        <p:cTn id="23" dur="1" fill="hold">
                                          <p:stCondLst>
                                            <p:cond delay="0"/>
                                          </p:stCondLst>
                                        </p:cTn>
                                        <p:tgtEl>
                                          <p:spTgt spid="128006"/>
                                        </p:tgtEl>
                                        <p:attrNameLst>
                                          <p:attrName>style.visibility</p:attrName>
                                        </p:attrNameLst>
                                      </p:cBhvr>
                                      <p:to>
                                        <p:strVal val="visible"/>
                                      </p:to>
                                    </p:set>
                                    <p:anim calcmode="lin" valueType="num">
                                      <p:cBhvr>
                                        <p:cTn id="24" dur="500" fill="hold"/>
                                        <p:tgtEl>
                                          <p:spTgt spid="128006"/>
                                        </p:tgtEl>
                                        <p:attrNameLst>
                                          <p:attrName>ppt_w</p:attrName>
                                        </p:attrNameLst>
                                      </p:cBhvr>
                                      <p:tavLst>
                                        <p:tav tm="0">
                                          <p:val>
                                            <p:fltVal val="0"/>
                                          </p:val>
                                        </p:tav>
                                        <p:tav tm="100000">
                                          <p:val>
                                            <p:strVal val="#ppt_w"/>
                                          </p:val>
                                        </p:tav>
                                      </p:tavLst>
                                    </p:anim>
                                    <p:anim calcmode="lin" valueType="num">
                                      <p:cBhvr>
                                        <p:cTn id="25" dur="500" fill="hold"/>
                                        <p:tgtEl>
                                          <p:spTgt spid="128006"/>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128007"/>
                                        </p:tgtEl>
                                        <p:attrNameLst>
                                          <p:attrName>style.visibility</p:attrName>
                                        </p:attrNameLst>
                                      </p:cBhvr>
                                      <p:to>
                                        <p:strVal val="visible"/>
                                      </p:to>
                                    </p:set>
                                    <p:animEffect transition="in" filter="fade">
                                      <p:cBhvr>
                                        <p:cTn id="28" dur="2000"/>
                                        <p:tgtEl>
                                          <p:spTgt spid="128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129AE5E-CE58-4F28-A605-6A24D1B2F895}"/>
              </a:ext>
            </a:extLst>
          </p:cNvPr>
          <p:cNvSpPr>
            <a:spLocks noGrp="1" noChangeArrowheads="1"/>
          </p:cNvSpPr>
          <p:nvPr>
            <p:ph type="title"/>
          </p:nvPr>
        </p:nvSpPr>
        <p:spPr>
          <a:xfrm>
            <a:off x="381000" y="0"/>
            <a:ext cx="8229600" cy="1143000"/>
          </a:xfrm>
        </p:spPr>
        <p:txBody>
          <a:bodyPr/>
          <a:lstStyle/>
          <a:p>
            <a:r>
              <a:rPr lang="ar-JO" altLang="en-US" sz="4800" dirty="0">
                <a:latin typeface="Eras Bold ITC" panose="020B0907030504020204" pitchFamily="34" charset="0"/>
              </a:rPr>
              <a:t>الإنسحاب من الجليل</a:t>
            </a:r>
            <a:endParaRPr lang="en-US" altLang="en-US" sz="4800" dirty="0">
              <a:latin typeface="Eras Bold ITC" panose="020B0907030504020204" pitchFamily="34" charset="0"/>
            </a:endParaRPr>
          </a:p>
        </p:txBody>
      </p:sp>
      <p:sp>
        <p:nvSpPr>
          <p:cNvPr id="147460" name="WordArt 4">
            <a:extLst>
              <a:ext uri="{FF2B5EF4-FFF2-40B4-BE49-F238E27FC236}">
                <a16:creationId xmlns:a16="http://schemas.microsoft.com/office/drawing/2014/main" id="{BB7848A9-E004-48D8-97CC-D1E85551272B}"/>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الرفض</a:t>
            </a:r>
            <a:endParaRPr kumimoji="0" lang="en-GB"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7461" name="Picture 5" descr="Cruxifiction">
            <a:extLst>
              <a:ext uri="{FF2B5EF4-FFF2-40B4-BE49-F238E27FC236}">
                <a16:creationId xmlns:a16="http://schemas.microsoft.com/office/drawing/2014/main" id="{83B64B9A-91B6-4447-B857-75492EA7ED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7467" name="Rectangle 11">
            <a:extLst>
              <a:ext uri="{FF2B5EF4-FFF2-40B4-BE49-F238E27FC236}">
                <a16:creationId xmlns:a16="http://schemas.microsoft.com/office/drawing/2014/main" id="{E783799F-5365-4D69-B2A0-A5741A9D700A}"/>
              </a:ext>
            </a:extLst>
          </p:cNvPr>
          <p:cNvSpPr>
            <a:spLocks noChangeArrowheads="1"/>
          </p:cNvSpPr>
          <p:nvPr/>
        </p:nvSpPr>
        <p:spPr bwMode="auto">
          <a:xfrm>
            <a:off x="5105400" y="2362200"/>
            <a:ext cx="3810000" cy="685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rgbClr val="0033CC"/>
                </a:solidFill>
                <a:effectLst/>
                <a:uLnTx/>
                <a:uFillTx/>
                <a:latin typeface="acme secret agent" charset="0"/>
                <a:ea typeface="+mn-ea"/>
                <a:cs typeface="+mn-cs"/>
              </a:rPr>
              <a:t>الإنسحاب</a:t>
            </a:r>
            <a:endParaRPr kumimoji="0" lang="en-US" altLang="en-US" sz="4400" b="0" i="0" u="none" strike="noStrike" kern="1200" cap="none" spc="0" normalizeH="0" baseline="0" noProof="0" dirty="0">
              <a:ln>
                <a:noFill/>
              </a:ln>
              <a:solidFill>
                <a:srgbClr val="0033CC"/>
              </a:solidFill>
              <a:effectLst/>
              <a:uLnTx/>
              <a:uFillTx/>
              <a:latin typeface="ELLIS" pitchFamily="2" charset="2"/>
              <a:ea typeface="+mn-ea"/>
              <a:cs typeface="+mn-cs"/>
            </a:endParaRPr>
          </a:p>
        </p:txBody>
      </p:sp>
      <p:pic>
        <p:nvPicPr>
          <p:cNvPr id="147468" name="Picture 12" descr="CPLCL001">
            <a:extLst>
              <a:ext uri="{FF2B5EF4-FFF2-40B4-BE49-F238E27FC236}">
                <a16:creationId xmlns:a16="http://schemas.microsoft.com/office/drawing/2014/main" id="{742345E2-F7C2-4B56-956C-6A722F47C2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1242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82FE0FF1-D717-99A9-6B38-EA5E4E44DC46}"/>
              </a:ext>
            </a:extLst>
          </p:cNvPr>
          <p:cNvSpPr>
            <a:spLocks noChangeArrowheads="1"/>
          </p:cNvSpPr>
          <p:nvPr/>
        </p:nvSpPr>
        <p:spPr bwMode="auto">
          <a:xfrm>
            <a:off x="633412" y="1231614"/>
            <a:ext cx="3938588" cy="5847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فترة الخدمة الرئيسية الثالثة</a:t>
            </a:r>
            <a:endParaRPr kumimoji="0" lang="en-US" alt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42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fade">
                                      <p:cBhvr>
                                        <p:cTn id="7" dur="1000"/>
                                        <p:tgtEl>
                                          <p:spTgt spid="147468"/>
                                        </p:tgtEl>
                                      </p:cBhvr>
                                    </p:animEffect>
                                    <p:anim calcmode="lin" valueType="num">
                                      <p:cBhvr>
                                        <p:cTn id="8" dur="1000" fill="hold"/>
                                        <p:tgtEl>
                                          <p:spTgt spid="147468"/>
                                        </p:tgtEl>
                                        <p:attrNameLst>
                                          <p:attrName>ppt_x</p:attrName>
                                        </p:attrNameLst>
                                      </p:cBhvr>
                                      <p:tavLst>
                                        <p:tav tm="0">
                                          <p:val>
                                            <p:strVal val="#ppt_x"/>
                                          </p:val>
                                        </p:tav>
                                        <p:tav tm="100000">
                                          <p:val>
                                            <p:strVal val="#ppt_x"/>
                                          </p:val>
                                        </p:tav>
                                      </p:tavLst>
                                    </p:anim>
                                    <p:anim calcmode="lin" valueType="num">
                                      <p:cBhvr>
                                        <p:cTn id="9" dur="1000" fill="hold"/>
                                        <p:tgtEl>
                                          <p:spTgt spid="14746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7467"/>
                                        </p:tgtEl>
                                        <p:attrNameLst>
                                          <p:attrName>style.visibility</p:attrName>
                                        </p:attrNameLst>
                                      </p:cBhvr>
                                      <p:to>
                                        <p:strVal val="visible"/>
                                      </p:to>
                                    </p:set>
                                    <p:animEffect transition="in" filter="fade">
                                      <p:cBhvr>
                                        <p:cTn id="12" dur="1000"/>
                                        <p:tgtEl>
                                          <p:spTgt spid="147467"/>
                                        </p:tgtEl>
                                      </p:cBhvr>
                                    </p:animEffect>
                                    <p:anim calcmode="lin" valueType="num">
                                      <p:cBhvr>
                                        <p:cTn id="13" dur="1000" fill="hold"/>
                                        <p:tgtEl>
                                          <p:spTgt spid="147467"/>
                                        </p:tgtEl>
                                        <p:attrNameLst>
                                          <p:attrName>ppt_x</p:attrName>
                                        </p:attrNameLst>
                                      </p:cBhvr>
                                      <p:tavLst>
                                        <p:tav tm="0">
                                          <p:val>
                                            <p:strVal val="#ppt_x"/>
                                          </p:val>
                                        </p:tav>
                                        <p:tav tm="100000">
                                          <p:val>
                                            <p:strVal val="#ppt_x"/>
                                          </p:val>
                                        </p:tav>
                                      </p:tavLst>
                                    </p:anim>
                                    <p:anim calcmode="lin" valueType="num">
                                      <p:cBhvr>
                                        <p:cTn id="14" dur="1000" fill="hold"/>
                                        <p:tgtEl>
                                          <p:spTgt spid="14746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7" grpId="0" animBg="1"/>
      <p:bldP spid="3" grpId="0" animBg="1"/>
    </p:bld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0A6A264-9A19-4EC8-AF8E-9410D96A14C2}"/>
              </a:ext>
            </a:extLst>
          </p:cNvPr>
          <p:cNvSpPr>
            <a:spLocks noGrp="1" noChangeArrowheads="1"/>
          </p:cNvSpPr>
          <p:nvPr>
            <p:ph type="title"/>
          </p:nvPr>
        </p:nvSpPr>
        <p:spPr>
          <a:xfrm>
            <a:off x="381000" y="0"/>
            <a:ext cx="8229600" cy="1143000"/>
          </a:xfrm>
        </p:spPr>
        <p:txBody>
          <a:bodyPr/>
          <a:lstStyle/>
          <a:p>
            <a:r>
              <a:rPr lang="ar-JO" altLang="en-US" sz="4800" dirty="0">
                <a:latin typeface="Eras Bold ITC" panose="020B0907030504020204" pitchFamily="34" charset="0"/>
              </a:rPr>
              <a:t>الإنسحاب من الجليل</a:t>
            </a:r>
            <a:endParaRPr lang="en-US" altLang="en-US" sz="4800" dirty="0">
              <a:latin typeface="Eras Bold ITC" panose="020B0907030504020204" pitchFamily="34" charset="0"/>
            </a:endParaRPr>
          </a:p>
        </p:txBody>
      </p:sp>
      <p:sp>
        <p:nvSpPr>
          <p:cNvPr id="148484" name="WordArt 4">
            <a:extLst>
              <a:ext uri="{FF2B5EF4-FFF2-40B4-BE49-F238E27FC236}">
                <a16:creationId xmlns:a16="http://schemas.microsoft.com/office/drawing/2014/main" id="{CA0BC99D-2F4E-4C03-87E1-62C37C6B5BC6}"/>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19050">
                  <a:solidFill>
                    <a:srgbClr val="99CCFF"/>
                  </a:solidFill>
                  <a:round/>
                  <a:headEnd/>
                  <a:tailEnd/>
                </a:ln>
                <a:solidFill>
                  <a:srgbClr val="FF0000"/>
                </a:solidFill>
                <a:effectLst>
                  <a:outerShdw dist="35921" dir="2700000" algn="ctr" rotWithShape="0">
                    <a:srgbClr val="990000"/>
                  </a:outerShdw>
                </a:effectLst>
                <a:latin typeface="Impact" panose="020B0806030902050204" pitchFamily="34" charset="0"/>
              </a:rPr>
              <a:t>الرفض</a:t>
            </a:r>
            <a:endParaRPr kumimoji="0" lang="en-GB"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8485" name="Picture 5" descr="Cruxifiction">
            <a:extLst>
              <a:ext uri="{FF2B5EF4-FFF2-40B4-BE49-F238E27FC236}">
                <a16:creationId xmlns:a16="http://schemas.microsoft.com/office/drawing/2014/main" id="{3D332B23-B84D-4A47-A882-AA2FCE27AB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8488" name="Rectangle 8">
            <a:extLst>
              <a:ext uri="{FF2B5EF4-FFF2-40B4-BE49-F238E27FC236}">
                <a16:creationId xmlns:a16="http://schemas.microsoft.com/office/drawing/2014/main" id="{6533B04C-5D6E-45BF-833C-A237BFA7C0D9}"/>
              </a:ext>
            </a:extLst>
          </p:cNvPr>
          <p:cNvSpPr>
            <a:spLocks noChangeArrowheads="1"/>
          </p:cNvSpPr>
          <p:nvPr/>
        </p:nvSpPr>
        <p:spPr bwMode="auto">
          <a:xfrm>
            <a:off x="5334000" y="3657600"/>
            <a:ext cx="3276600" cy="2819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lvl="0" defTabSz="914400" fontAlgn="base">
              <a:spcBef>
                <a:spcPct val="0"/>
              </a:spcBef>
              <a:spcAft>
                <a:spcPct val="0"/>
              </a:spcAft>
              <a:defRPr/>
            </a:pPr>
            <a:r>
              <a:rPr lang="ar-JO" b="1" dirty="0">
                <a:solidFill>
                  <a:schemeClr val="accent2"/>
                </a:solidFill>
              </a:rPr>
              <a:t>اعتراف </a:t>
            </a:r>
          </a:p>
          <a:p>
            <a:pPr lvl="0" defTabSz="914400" fontAlgn="base">
              <a:spcBef>
                <a:spcPct val="0"/>
              </a:spcBef>
              <a:spcAft>
                <a:spcPct val="0"/>
              </a:spcAft>
              <a:defRPr/>
            </a:pPr>
            <a:r>
              <a:rPr lang="ar-JO" b="1" dirty="0">
                <a:solidFill>
                  <a:schemeClr val="accent2"/>
                </a:solidFill>
              </a:rPr>
              <a:t>بطرس </a:t>
            </a:r>
          </a:p>
          <a:p>
            <a:pPr lvl="0" defTabSz="914400" fontAlgn="base">
              <a:spcBef>
                <a:spcPct val="0"/>
              </a:spcBef>
              <a:spcAft>
                <a:spcPct val="0"/>
              </a:spcAft>
              <a:defRPr/>
            </a:pPr>
            <a:r>
              <a:rPr lang="ar-JO" b="1" dirty="0">
                <a:solidFill>
                  <a:schemeClr val="accent2"/>
                </a:solidFill>
              </a:rPr>
              <a:t>وعواقبه</a:t>
            </a:r>
            <a:endParaRPr kumimoji="0" lang="en-US" altLang="en-US" sz="4400" b="0" i="0" u="none" strike="noStrike" kern="1200" cap="none" spc="0" normalizeH="0" baseline="0" noProof="0" dirty="0">
              <a:ln>
                <a:noFill/>
              </a:ln>
              <a:solidFill>
                <a:schemeClr val="accent2"/>
              </a:solidFill>
              <a:effectLst/>
              <a:uLnTx/>
              <a:uFillTx/>
              <a:latin typeface="ELLIS" pitchFamily="2" charset="2"/>
              <a:ea typeface="+mn-ea"/>
              <a:cs typeface="+mn-cs"/>
            </a:endParaRPr>
          </a:p>
        </p:txBody>
      </p:sp>
      <p:grpSp>
        <p:nvGrpSpPr>
          <p:cNvPr id="148489" name="Group 9">
            <a:extLst>
              <a:ext uri="{FF2B5EF4-FFF2-40B4-BE49-F238E27FC236}">
                <a16:creationId xmlns:a16="http://schemas.microsoft.com/office/drawing/2014/main" id="{81EF830C-F73B-4B32-BFB7-C9D697FDA957}"/>
              </a:ext>
            </a:extLst>
          </p:cNvPr>
          <p:cNvGrpSpPr>
            <a:grpSpLocks/>
          </p:cNvGrpSpPr>
          <p:nvPr/>
        </p:nvGrpSpPr>
        <p:grpSpPr bwMode="auto">
          <a:xfrm>
            <a:off x="5867400" y="1676400"/>
            <a:ext cx="2286000" cy="2133600"/>
            <a:chOff x="1632" y="816"/>
            <a:chExt cx="1152" cy="1104"/>
          </a:xfrm>
        </p:grpSpPr>
        <p:pic>
          <p:nvPicPr>
            <p:cNvPr id="148490" name="Picture 10" descr="Disciples">
              <a:extLst>
                <a:ext uri="{FF2B5EF4-FFF2-40B4-BE49-F238E27FC236}">
                  <a16:creationId xmlns:a16="http://schemas.microsoft.com/office/drawing/2014/main" id="{99A35E24-644C-41DD-805D-918E8A279E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70338" t="25662" b="53807"/>
            <a:stretch>
              <a:fillRect/>
            </a:stretch>
          </p:blipFill>
          <p:spPr bwMode="auto">
            <a:xfrm>
              <a:off x="1728" y="816"/>
              <a:ext cx="980" cy="960"/>
            </a:xfrm>
            <a:prstGeom prst="rect">
              <a:avLst/>
            </a:prstGeom>
            <a:noFill/>
            <a:extLst>
              <a:ext uri="{909E8E84-426E-40DD-AFC4-6F175D3DCCD1}">
                <a14:hiddenFill xmlns:a14="http://schemas.microsoft.com/office/drawing/2010/main">
                  <a:solidFill>
                    <a:srgbClr val="FFFFFF"/>
                  </a:solidFill>
                </a14:hiddenFill>
              </a:ext>
            </a:extLst>
          </p:spPr>
        </p:pic>
        <p:sp>
          <p:nvSpPr>
            <p:cNvPr id="148491" name="Rectangle 11">
              <a:extLst>
                <a:ext uri="{FF2B5EF4-FFF2-40B4-BE49-F238E27FC236}">
                  <a16:creationId xmlns:a16="http://schemas.microsoft.com/office/drawing/2014/main" id="{3992119B-53D2-4AB9-9DA2-79BB65F07B80}"/>
                </a:ext>
              </a:extLst>
            </p:cNvPr>
            <p:cNvSpPr>
              <a:spLocks noChangeArrowheads="1"/>
            </p:cNvSpPr>
            <p:nvPr/>
          </p:nvSpPr>
          <p:spPr bwMode="auto">
            <a:xfrm>
              <a:off x="1632" y="1632"/>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1" u="none" strike="noStrike" kern="1200" cap="none" spc="0" normalizeH="0" baseline="0" noProof="0">
                <a:ln>
                  <a:noFill/>
                </a:ln>
                <a:solidFill>
                  <a:srgbClr val="000000"/>
                </a:solidFill>
                <a:effectLst/>
                <a:uLnTx/>
                <a:uFillTx/>
                <a:ea typeface="+mn-ea"/>
                <a:cs typeface="+mn-cs"/>
              </a:endParaRPr>
            </a:p>
          </p:txBody>
        </p:sp>
      </p:grpSp>
      <p:sp>
        <p:nvSpPr>
          <p:cNvPr id="2" name="Rectangle 5">
            <a:extLst>
              <a:ext uri="{FF2B5EF4-FFF2-40B4-BE49-F238E27FC236}">
                <a16:creationId xmlns:a16="http://schemas.microsoft.com/office/drawing/2014/main" id="{2B5DAB4C-CAD9-E345-2AB3-B457AAE17694}"/>
              </a:ext>
            </a:extLst>
          </p:cNvPr>
          <p:cNvSpPr>
            <a:spLocks noChangeArrowheads="1"/>
          </p:cNvSpPr>
          <p:nvPr/>
        </p:nvSpPr>
        <p:spPr bwMode="auto">
          <a:xfrm>
            <a:off x="633412" y="1231614"/>
            <a:ext cx="3938588" cy="5847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فترة الخدمة الرئيسية الثالثة</a:t>
            </a:r>
            <a:endParaRPr kumimoji="0" lang="en-US" alt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3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8"/>
                                        </p:tgtEl>
                                        <p:attrNameLst>
                                          <p:attrName>style.visibility</p:attrName>
                                        </p:attrNameLst>
                                      </p:cBhvr>
                                      <p:to>
                                        <p:strVal val="visible"/>
                                      </p:to>
                                    </p:set>
                                    <p:animEffect transition="in" filter="fade">
                                      <p:cBhvr>
                                        <p:cTn id="7" dur="2000"/>
                                        <p:tgtEl>
                                          <p:spTgt spid="148488"/>
                                        </p:tgtEl>
                                      </p:cBhvr>
                                    </p:animEffect>
                                  </p:childTnLst>
                                </p:cTn>
                              </p:par>
                              <p:par>
                                <p:cTn id="8" presetID="10" presetClass="entr" presetSubtype="0" fill="hold" nodeType="withEffect">
                                  <p:stCondLst>
                                    <p:cond delay="0"/>
                                  </p:stCondLst>
                                  <p:childTnLst>
                                    <p:set>
                                      <p:cBhvr>
                                        <p:cTn id="9" dur="1" fill="hold">
                                          <p:stCondLst>
                                            <p:cond delay="0"/>
                                          </p:stCondLst>
                                        </p:cTn>
                                        <p:tgtEl>
                                          <p:spTgt spid="148489"/>
                                        </p:tgtEl>
                                        <p:attrNameLst>
                                          <p:attrName>style.visibility</p:attrName>
                                        </p:attrNameLst>
                                      </p:cBhvr>
                                      <p:to>
                                        <p:strVal val="visible"/>
                                      </p:to>
                                    </p:set>
                                    <p:animEffect transition="in" filter="fade">
                                      <p:cBhvr>
                                        <p:cTn id="10" dur="2000"/>
                                        <p:tgtEl>
                                          <p:spTgt spid="148489"/>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ppt_x</p:attrName>
                                        </p:attrNameLst>
                                      </p:cBhvr>
                                      <p:tavLst>
                                        <p:tav tm="0">
                                          <p:val>
                                            <p:strVal val="#ppt_x-.2"/>
                                          </p:val>
                                        </p:tav>
                                        <p:tav tm="100000">
                                          <p:val>
                                            <p:strVal val="#ppt_x"/>
                                          </p:val>
                                        </p:tav>
                                      </p:tavLst>
                                    </p:anim>
                                    <p:anim calcmode="lin" valueType="num">
                                      <p:cBhvr>
                                        <p:cTn id="1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8" grpId="0" animBg="1"/>
      <p:bldP spid="2"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D748392-CF3E-4F20-A34D-BDD849E7812B}"/>
              </a:ext>
            </a:extLst>
          </p:cNvPr>
          <p:cNvSpPr>
            <a:spLocks noGrp="1" noChangeArrowheads="1"/>
          </p:cNvSpPr>
          <p:nvPr>
            <p:ph type="title" idx="4294967295"/>
          </p:nvPr>
        </p:nvSpPr>
        <p:spPr>
          <a:xfrm>
            <a:off x="457200" y="79375"/>
            <a:ext cx="8458200" cy="1139825"/>
          </a:xfrm>
        </p:spPr>
        <p:txBody>
          <a:bodyPr/>
          <a:lstStyle/>
          <a:p>
            <a:r>
              <a:rPr lang="ar-JO" altLang="en-US" b="1" dirty="0">
                <a:solidFill>
                  <a:schemeClr val="tx1"/>
                </a:solidFill>
                <a:effectLst>
                  <a:outerShdw blurRad="38100" dist="38100" dir="2700000" algn="tl">
                    <a:srgbClr val="010199"/>
                  </a:outerShdw>
                </a:effectLst>
                <a:latin typeface="Georgia" panose="02040502050405020303" pitchFamily="18" charset="0"/>
              </a:rPr>
              <a:t>الخاصية اللاهوتية</a:t>
            </a:r>
            <a:endParaRPr lang="en-US" altLang="en-US" b="1" dirty="0">
              <a:solidFill>
                <a:schemeClr val="tx1"/>
              </a:solidFill>
              <a:effectLst>
                <a:outerShdw blurRad="38100" dist="38100" dir="2700000" algn="tl">
                  <a:srgbClr val="010199"/>
                </a:outerShdw>
              </a:effectLst>
              <a:latin typeface="Georgia" panose="02040502050405020303" pitchFamily="18" charset="0"/>
            </a:endParaRPr>
          </a:p>
        </p:txBody>
      </p:sp>
      <p:sp>
        <p:nvSpPr>
          <p:cNvPr id="151555" name="Text Box 3">
            <a:extLst>
              <a:ext uri="{FF2B5EF4-FFF2-40B4-BE49-F238E27FC236}">
                <a16:creationId xmlns:a16="http://schemas.microsoft.com/office/drawing/2014/main" id="{C07E8EAA-4522-4FAE-A84E-7DDA20D10445}"/>
              </a:ext>
            </a:extLst>
          </p:cNvPr>
          <p:cNvSpPr txBox="1">
            <a:spLocks noChangeArrowheads="1"/>
          </p:cNvSpPr>
          <p:nvPr/>
        </p:nvSpPr>
        <p:spPr bwMode="auto">
          <a:xfrm>
            <a:off x="609600" y="16002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Times" panose="02020603050405020304" pitchFamily="18" charset="0"/>
                <a:ea typeface="SimSun" panose="02010600030101010101" pitchFamily="2" charset="-122"/>
                <a:cs typeface="+mn-cs"/>
              </a:rPr>
              <a:t>مرقس</a:t>
            </a: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51556" name="Text Box 4">
            <a:extLst>
              <a:ext uri="{FF2B5EF4-FFF2-40B4-BE49-F238E27FC236}">
                <a16:creationId xmlns:a16="http://schemas.microsoft.com/office/drawing/2014/main" id="{EC96A0EE-8A32-489E-8AF6-B8E50CDC7D23}"/>
              </a:ext>
            </a:extLst>
          </p:cNvPr>
          <p:cNvSpPr txBox="1">
            <a:spLocks noChangeArrowheads="1"/>
          </p:cNvSpPr>
          <p:nvPr/>
        </p:nvSpPr>
        <p:spPr bwMode="auto">
          <a:xfrm>
            <a:off x="3548063" y="16002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متى</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7" name="Text Box 5">
            <a:extLst>
              <a:ext uri="{FF2B5EF4-FFF2-40B4-BE49-F238E27FC236}">
                <a16:creationId xmlns:a16="http://schemas.microsoft.com/office/drawing/2014/main" id="{F5225EC6-B161-417A-8FFA-1002CBC2F693}"/>
              </a:ext>
            </a:extLst>
          </p:cNvPr>
          <p:cNvSpPr txBox="1">
            <a:spLocks noChangeArrowheads="1"/>
          </p:cNvSpPr>
          <p:nvPr/>
        </p:nvSpPr>
        <p:spPr bwMode="auto">
          <a:xfrm>
            <a:off x="6519863" y="16002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لوقا</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8" name="Text Box 6">
            <a:extLst>
              <a:ext uri="{FF2B5EF4-FFF2-40B4-BE49-F238E27FC236}">
                <a16:creationId xmlns:a16="http://schemas.microsoft.com/office/drawing/2014/main" id="{FA010445-CF27-46AC-89C3-EF8C994AF61F}"/>
              </a:ext>
            </a:extLst>
          </p:cNvPr>
          <p:cNvSpPr txBox="1">
            <a:spLocks noChangeArrowheads="1"/>
          </p:cNvSpPr>
          <p:nvPr/>
        </p:nvSpPr>
        <p:spPr bwMode="auto">
          <a:xfrm>
            <a:off x="609600" y="2209800"/>
            <a:ext cx="2014538"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العبد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المتألم</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59" name="Text Box 7">
            <a:extLst>
              <a:ext uri="{FF2B5EF4-FFF2-40B4-BE49-F238E27FC236}">
                <a16:creationId xmlns:a16="http://schemas.microsoft.com/office/drawing/2014/main" id="{E69D64DB-27B0-4113-AA16-EC0B7D90548C}"/>
              </a:ext>
            </a:extLst>
          </p:cNvPr>
          <p:cNvSpPr txBox="1">
            <a:spLocks noChangeArrowheads="1"/>
          </p:cNvSpPr>
          <p:nvPr/>
        </p:nvSpPr>
        <p:spPr bwMode="auto">
          <a:xfrm>
            <a:off x="3548063" y="2209800"/>
            <a:ext cx="2014537"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الخدمة بين اليهود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و الأمم</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51560" name="Text Box 8">
            <a:extLst>
              <a:ext uri="{FF2B5EF4-FFF2-40B4-BE49-F238E27FC236}">
                <a16:creationId xmlns:a16="http://schemas.microsoft.com/office/drawing/2014/main" id="{337CE514-D57F-4A31-8E59-22C65C7C65A2}"/>
              </a:ext>
            </a:extLst>
          </p:cNvPr>
          <p:cNvSpPr txBox="1">
            <a:spLocks noChangeArrowheads="1"/>
          </p:cNvSpPr>
          <p:nvPr/>
        </p:nvSpPr>
        <p:spPr bwMode="auto">
          <a:xfrm>
            <a:off x="6519863" y="2209800"/>
            <a:ext cx="2014537"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a:latin typeface="Arial" panose="020B0604020202020204" pitchFamily="34" charset="0"/>
              </a:rPr>
              <a:t>يسوع كنبي إسخاتولوجي وتلمذة</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51561" name="Picture 9" descr="ISCAA008">
            <a:extLst>
              <a:ext uri="{FF2B5EF4-FFF2-40B4-BE49-F238E27FC236}">
                <a16:creationId xmlns:a16="http://schemas.microsoft.com/office/drawing/2014/main" id="{FFB3FD08-6794-4FE1-922E-1F9E253658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46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1000"/>
                                        <p:tgtEl>
                                          <p:spTgt spid="151558"/>
                                        </p:tgtEl>
                                      </p:cBhvr>
                                    </p:animEffect>
                                    <p:anim calcmode="lin" valueType="num">
                                      <p:cBhvr>
                                        <p:cTn id="8" dur="1000" fill="hold"/>
                                        <p:tgtEl>
                                          <p:spTgt spid="151558"/>
                                        </p:tgtEl>
                                        <p:attrNameLst>
                                          <p:attrName>ppt_x</p:attrName>
                                        </p:attrNameLst>
                                      </p:cBhvr>
                                      <p:tavLst>
                                        <p:tav tm="0">
                                          <p:val>
                                            <p:strVal val="#ppt_x"/>
                                          </p:val>
                                        </p:tav>
                                        <p:tav tm="100000">
                                          <p:val>
                                            <p:strVal val="#ppt_x"/>
                                          </p:val>
                                        </p:tav>
                                      </p:tavLst>
                                    </p:anim>
                                    <p:anim calcmode="lin" valueType="num">
                                      <p:cBhvr>
                                        <p:cTn id="9" dur="1000" fill="hold"/>
                                        <p:tgtEl>
                                          <p:spTgt spid="1515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1555"/>
                                        </p:tgtEl>
                                        <p:attrNameLst>
                                          <p:attrName>style.visibility</p:attrName>
                                        </p:attrNameLst>
                                      </p:cBhvr>
                                      <p:to>
                                        <p:strVal val="visible"/>
                                      </p:to>
                                    </p:set>
                                    <p:animEffect transition="in" filter="fade">
                                      <p:cBhvr>
                                        <p:cTn id="12" dur="1000"/>
                                        <p:tgtEl>
                                          <p:spTgt spid="151555"/>
                                        </p:tgtEl>
                                      </p:cBhvr>
                                    </p:animEffect>
                                    <p:anim calcmode="lin" valueType="num">
                                      <p:cBhvr>
                                        <p:cTn id="13" dur="1000" fill="hold"/>
                                        <p:tgtEl>
                                          <p:spTgt spid="151555"/>
                                        </p:tgtEl>
                                        <p:attrNameLst>
                                          <p:attrName>ppt_x</p:attrName>
                                        </p:attrNameLst>
                                      </p:cBhvr>
                                      <p:tavLst>
                                        <p:tav tm="0">
                                          <p:val>
                                            <p:strVal val="#ppt_x"/>
                                          </p:val>
                                        </p:tav>
                                        <p:tav tm="100000">
                                          <p:val>
                                            <p:strVal val="#ppt_x"/>
                                          </p:val>
                                        </p:tav>
                                      </p:tavLst>
                                    </p:anim>
                                    <p:anim calcmode="lin" valueType="num">
                                      <p:cBhvr>
                                        <p:cTn id="14" dur="1000" fill="hold"/>
                                        <p:tgtEl>
                                          <p:spTgt spid="15155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51556"/>
                                        </p:tgtEl>
                                        <p:attrNameLst>
                                          <p:attrName>style.visibility</p:attrName>
                                        </p:attrNameLst>
                                      </p:cBhvr>
                                      <p:to>
                                        <p:strVal val="visible"/>
                                      </p:to>
                                    </p:set>
                                    <p:anim calcmode="lin" valueType="num">
                                      <p:cBhvr>
                                        <p:cTn id="19" dur="1000" fill="hold"/>
                                        <p:tgtEl>
                                          <p:spTgt spid="151556"/>
                                        </p:tgtEl>
                                        <p:attrNameLst>
                                          <p:attrName>ppt_x</p:attrName>
                                        </p:attrNameLst>
                                      </p:cBhvr>
                                      <p:tavLst>
                                        <p:tav tm="0">
                                          <p:val>
                                            <p:strVal val="#ppt_x-.2"/>
                                          </p:val>
                                        </p:tav>
                                        <p:tav tm="100000">
                                          <p:val>
                                            <p:strVal val="#ppt_x"/>
                                          </p:val>
                                        </p:tav>
                                      </p:tavLst>
                                    </p:anim>
                                    <p:anim calcmode="lin" valueType="num">
                                      <p:cBhvr>
                                        <p:cTn id="20" dur="1000" fill="hold"/>
                                        <p:tgtEl>
                                          <p:spTgt spid="15155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155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51559"/>
                                        </p:tgtEl>
                                        <p:attrNameLst>
                                          <p:attrName>style.visibility</p:attrName>
                                        </p:attrNameLst>
                                      </p:cBhvr>
                                      <p:to>
                                        <p:strVal val="visible"/>
                                      </p:to>
                                    </p:set>
                                    <p:anim calcmode="lin" valueType="num">
                                      <p:cBhvr>
                                        <p:cTn id="24" dur="1000" fill="hold"/>
                                        <p:tgtEl>
                                          <p:spTgt spid="151559"/>
                                        </p:tgtEl>
                                        <p:attrNameLst>
                                          <p:attrName>ppt_x</p:attrName>
                                        </p:attrNameLst>
                                      </p:cBhvr>
                                      <p:tavLst>
                                        <p:tav tm="0">
                                          <p:val>
                                            <p:strVal val="#ppt_x-.2"/>
                                          </p:val>
                                        </p:tav>
                                        <p:tav tm="100000">
                                          <p:val>
                                            <p:strVal val="#ppt_x"/>
                                          </p:val>
                                        </p:tav>
                                      </p:tavLst>
                                    </p:anim>
                                    <p:anim calcmode="lin" valueType="num">
                                      <p:cBhvr>
                                        <p:cTn id="25" dur="1000" fill="hold"/>
                                        <p:tgtEl>
                                          <p:spTgt spid="15155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155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51557"/>
                                        </p:tgtEl>
                                        <p:attrNameLst>
                                          <p:attrName>style.visibility</p:attrName>
                                        </p:attrNameLst>
                                      </p:cBhvr>
                                      <p:to>
                                        <p:strVal val="visible"/>
                                      </p:to>
                                    </p:set>
                                    <p:animEffect transition="in" filter="fade">
                                      <p:cBhvr>
                                        <p:cTn id="31" dur="1000"/>
                                        <p:tgtEl>
                                          <p:spTgt spid="151557"/>
                                        </p:tgtEl>
                                      </p:cBhvr>
                                    </p:animEffect>
                                    <p:anim calcmode="lin" valueType="num">
                                      <p:cBhvr>
                                        <p:cTn id="32" dur="1000" fill="hold"/>
                                        <p:tgtEl>
                                          <p:spTgt spid="151557"/>
                                        </p:tgtEl>
                                        <p:attrNameLst>
                                          <p:attrName>ppt_x</p:attrName>
                                        </p:attrNameLst>
                                      </p:cBhvr>
                                      <p:tavLst>
                                        <p:tav tm="0">
                                          <p:val>
                                            <p:strVal val="#ppt_x"/>
                                          </p:val>
                                        </p:tav>
                                        <p:tav tm="100000">
                                          <p:val>
                                            <p:strVal val="#ppt_x"/>
                                          </p:val>
                                        </p:tav>
                                      </p:tavLst>
                                    </p:anim>
                                    <p:anim calcmode="lin" valueType="num">
                                      <p:cBhvr>
                                        <p:cTn id="33" dur="1000" fill="hold"/>
                                        <p:tgtEl>
                                          <p:spTgt spid="15155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51560"/>
                                        </p:tgtEl>
                                        <p:attrNameLst>
                                          <p:attrName>style.visibility</p:attrName>
                                        </p:attrNameLst>
                                      </p:cBhvr>
                                      <p:to>
                                        <p:strVal val="visible"/>
                                      </p:to>
                                    </p:set>
                                    <p:animEffect transition="in" filter="fade">
                                      <p:cBhvr>
                                        <p:cTn id="36" dur="1000"/>
                                        <p:tgtEl>
                                          <p:spTgt spid="151560"/>
                                        </p:tgtEl>
                                      </p:cBhvr>
                                    </p:animEffect>
                                    <p:anim calcmode="lin" valueType="num">
                                      <p:cBhvr>
                                        <p:cTn id="37" dur="1000" fill="hold"/>
                                        <p:tgtEl>
                                          <p:spTgt spid="151560"/>
                                        </p:tgtEl>
                                        <p:attrNameLst>
                                          <p:attrName>ppt_x</p:attrName>
                                        </p:attrNameLst>
                                      </p:cBhvr>
                                      <p:tavLst>
                                        <p:tav tm="0">
                                          <p:val>
                                            <p:strVal val="#ppt_x"/>
                                          </p:val>
                                        </p:tav>
                                        <p:tav tm="100000">
                                          <p:val>
                                            <p:strVal val="#ppt_x"/>
                                          </p:val>
                                        </p:tav>
                                      </p:tavLst>
                                    </p:anim>
                                    <p:anim calcmode="lin" valueType="num">
                                      <p:cBhvr>
                                        <p:cTn id="38" dur="1000" fill="hold"/>
                                        <p:tgtEl>
                                          <p:spTgt spid="1515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nimBg="1"/>
      <p:bldP spid="151556" grpId="0" animBg="1"/>
      <p:bldP spid="151557" grpId="0" animBg="1"/>
      <p:bldP spid="151558" grpId="0" animBg="1"/>
      <p:bldP spid="151559" grpId="0" animBg="1"/>
      <p:bldP spid="151560" grpId="0" animBg="1"/>
    </p:bldLst>
  </p:timing>
</p:sld>
</file>

<file path=ppt/slides/slide2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FE8C826-63C9-4B2F-AC84-DF2BD83EAF74}"/>
              </a:ext>
            </a:extLst>
          </p:cNvPr>
          <p:cNvSpPr>
            <a:spLocks noGrp="1" noChangeArrowheads="1"/>
          </p:cNvSpPr>
          <p:nvPr>
            <p:ph type="title"/>
          </p:nvPr>
        </p:nvSpPr>
        <p:spPr>
          <a:xfrm>
            <a:off x="1828800" y="228600"/>
            <a:ext cx="6248400" cy="762000"/>
          </a:xfrm>
          <a:solidFill>
            <a:srgbClr val="000000"/>
          </a:solidFill>
        </p:spPr>
        <p:txBody>
          <a:bodyPr/>
          <a:lstStyle/>
          <a:p>
            <a:r>
              <a:rPr lang="ar-JO" altLang="en-US">
                <a:solidFill>
                  <a:schemeClr val="bg1"/>
                </a:solidFill>
                <a:latin typeface="Alan Den" charset="0"/>
              </a:rPr>
              <a:t>خلاصة</a:t>
            </a:r>
            <a:endParaRPr lang="en-US" altLang="en-US">
              <a:solidFill>
                <a:schemeClr val="bg1"/>
              </a:solidFill>
              <a:latin typeface="ELLIS" pitchFamily="2" charset="2"/>
            </a:endParaRPr>
          </a:p>
        </p:txBody>
      </p:sp>
      <p:pic>
        <p:nvPicPr>
          <p:cNvPr id="146437" name="Picture 5" descr="kingdomofheaven">
            <a:extLst>
              <a:ext uri="{FF2B5EF4-FFF2-40B4-BE49-F238E27FC236}">
                <a16:creationId xmlns:a16="http://schemas.microsoft.com/office/drawing/2014/main" id="{0815617F-8E96-4A37-B35C-D70B5B107D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295400"/>
            <a:ext cx="8572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46438" name="Picture 6" descr="kingdom of GOd">
            <a:extLst>
              <a:ext uri="{FF2B5EF4-FFF2-40B4-BE49-F238E27FC236}">
                <a16:creationId xmlns:a16="http://schemas.microsoft.com/office/drawing/2014/main" id="{C3D9746E-172C-41F2-88CB-7A746E31ED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1295400"/>
            <a:ext cx="5638800" cy="51816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733456"/>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46437"/>
                                        </p:tgtEl>
                                        <p:attrNameLst>
                                          <p:attrName>style.visibility</p:attrName>
                                        </p:attrNameLst>
                                      </p:cBhvr>
                                      <p:to>
                                        <p:strVal val="visible"/>
                                      </p:to>
                                    </p:set>
                                    <p:animScale>
                                      <p:cBhvr>
                                        <p:cTn id="7" dur="1000" decel="50000" fill="hold">
                                          <p:stCondLst>
                                            <p:cond delay="0"/>
                                          </p:stCondLst>
                                        </p:cTn>
                                        <p:tgtEl>
                                          <p:spTgt spid="1464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7"/>
                                        </p:tgtEl>
                                        <p:attrNameLst>
                                          <p:attrName>ppt_x</p:attrName>
                                          <p:attrName>ppt_y</p:attrName>
                                        </p:attrNameLst>
                                      </p:cBhvr>
                                    </p:animMotion>
                                    <p:animEffect transition="in" filter="fade">
                                      <p:cBhvr>
                                        <p:cTn id="9" dur="1000"/>
                                        <p:tgtEl>
                                          <p:spTgt spid="146437"/>
                                        </p:tgtEl>
                                      </p:cBhvr>
                                    </p:animEffect>
                                  </p:childTnLst>
                                  <p:subTnLst>
                                    <p:set>
                                      <p:cBhvr override="childStyle">
                                        <p:cTn dur="1" fill="hold" display="0" masterRel="nextClick" afterEffect="1"/>
                                        <p:tgtEl>
                                          <p:spTgt spid="146437"/>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46438"/>
                                        </p:tgtEl>
                                        <p:attrNameLst>
                                          <p:attrName>style.visibility</p:attrName>
                                        </p:attrNameLst>
                                      </p:cBhvr>
                                      <p:to>
                                        <p:strVal val="visible"/>
                                      </p:to>
                                    </p:set>
                                    <p:anim calcmode="lin" valueType="num">
                                      <p:cBhvr>
                                        <p:cTn id="14" dur="1000" fill="hold"/>
                                        <p:tgtEl>
                                          <p:spTgt spid="146438"/>
                                        </p:tgtEl>
                                        <p:attrNameLst>
                                          <p:attrName>ppt_w</p:attrName>
                                        </p:attrNameLst>
                                      </p:cBhvr>
                                      <p:tavLst>
                                        <p:tav tm="0">
                                          <p:val>
                                            <p:fltVal val="0"/>
                                          </p:val>
                                        </p:tav>
                                        <p:tav tm="100000">
                                          <p:val>
                                            <p:strVal val="#ppt_w"/>
                                          </p:val>
                                        </p:tav>
                                      </p:tavLst>
                                    </p:anim>
                                    <p:anim calcmode="lin" valueType="num">
                                      <p:cBhvr>
                                        <p:cTn id="15" dur="1000" fill="hold"/>
                                        <p:tgtEl>
                                          <p:spTgt spid="146438"/>
                                        </p:tgtEl>
                                        <p:attrNameLst>
                                          <p:attrName>ppt_h</p:attrName>
                                        </p:attrNameLst>
                                      </p:cBhvr>
                                      <p:tavLst>
                                        <p:tav tm="0">
                                          <p:val>
                                            <p:fltVal val="0"/>
                                          </p:val>
                                        </p:tav>
                                        <p:tav tm="100000">
                                          <p:val>
                                            <p:strVal val="#ppt_h"/>
                                          </p:val>
                                        </p:tav>
                                      </p:tavLst>
                                    </p:anim>
                                    <p:animEffect transition="in" filter="fade">
                                      <p:cBhvr>
                                        <p:cTn id="16" dur="10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a:t>Black</a:t>
            </a:r>
          </a:p>
        </p:txBody>
      </p:sp>
    </p:spTree>
    <p:extLst>
      <p:ext uri="{BB962C8B-B14F-4D97-AF65-F5344CB8AC3E}">
        <p14:creationId xmlns:p14="http://schemas.microsoft.com/office/powerpoint/2010/main" val="33702545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4" descr="iCards"/>
          <p:cNvPicPr>
            <a:picLocks noChangeAspect="1" noChangeArrowheads="1"/>
          </p:cNvPicPr>
          <p:nvPr/>
        </p:nvPicPr>
        <p:blipFill>
          <a:blip r:embed="rId2" cstate="print">
            <a:extLst>
              <a:ext uri="{28A0092B-C50C-407E-A947-70E740481C1C}">
                <a14:useLocalDpi xmlns:a14="http://schemas.microsoft.com/office/drawing/2010/main" val="0"/>
              </a:ext>
            </a:extLst>
          </a:blip>
          <a:srcRect r="33553"/>
          <a:stretch>
            <a:fillRect/>
          </a:stretch>
        </p:blipFill>
        <p:spPr bwMode="auto">
          <a:xfrm>
            <a:off x="0" y="0"/>
            <a:ext cx="9144000" cy="692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0" name="Rectangle 2"/>
          <p:cNvSpPr>
            <a:spLocks noGrp="1" noChangeArrowheads="1"/>
          </p:cNvSpPr>
          <p:nvPr>
            <p:ph type="title"/>
          </p:nvPr>
        </p:nvSpPr>
        <p:spPr/>
        <p:txBody>
          <a:bodyPr/>
          <a:lstStyle/>
          <a:p>
            <a:pPr eaLnBrk="1" hangingPunct="1"/>
            <a:r>
              <a:rPr lang="ar-JO" b="1">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ثلاثة شهود أساسيين</a:t>
            </a:r>
            <a:br>
              <a:rPr lang="ar-JO" b="1">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(يوحنا 20)</a:t>
            </a:r>
            <a:endParaRPr lang="en-US"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209924" name="Rectangle 5"/>
          <p:cNvSpPr>
            <a:spLocks noChangeArrowheads="1"/>
          </p:cNvSpPr>
          <p:nvPr/>
        </p:nvSpPr>
        <p:spPr bwMode="auto">
          <a:xfrm>
            <a:off x="2667000" y="2133600"/>
            <a:ext cx="495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مريم (1-2)</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 (3-5)</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بطرس (6-9)</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87999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حياة المسيح</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على العرض التقديمي مجاناً</a:t>
            </a: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r>
              <a:rPr lang="ar-JO" sz="4000">
                <a:solidFill>
                  <a:schemeClr val="bg1"/>
                </a:solidFill>
                <a:ea typeface="ＭＳ Ｐゴシック" charset="0"/>
                <a:cs typeface="Arial" panose="020B0604020202020204" pitchFamily="34" charset="0"/>
              </a:rPr>
              <a:t>الحجر قد دحرج</a:t>
            </a:r>
            <a:endParaRPr lang="en-US" dirty="0">
              <a:ea typeface="ＭＳ Ｐゴシック" charset="0"/>
              <a:cs typeface="Arial" panose="020B0604020202020204" pitchFamily="34" charset="0"/>
            </a:endParaRPr>
          </a:p>
        </p:txBody>
      </p:sp>
      <p:pic>
        <p:nvPicPr>
          <p:cNvPr id="212996" name="Picture 6" descr="stone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447800"/>
            <a:ext cx="5562600" cy="503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75455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8B51-BC49-D7EB-E304-C06EA66AD2F6}"/>
            </a:ext>
          </a:extLst>
        </p:cNvPr>
        <p:cNvGrpSpPr/>
        <p:nvPr/>
      </p:nvGrpSpPr>
      <p:grpSpPr>
        <a:xfrm>
          <a:off x="0" y="0"/>
          <a:ext cx="0" cy="0"/>
          <a:chOff x="0" y="0"/>
          <a:chExt cx="0" cy="0"/>
        </a:xfrm>
      </p:grpSpPr>
      <p:pic>
        <p:nvPicPr>
          <p:cNvPr id="2050" name="Picture 2" descr="The Garden Tomb - Madain Project (en)">
            <a:extLst>
              <a:ext uri="{FF2B5EF4-FFF2-40B4-BE49-F238E27FC236}">
                <a16:creationId xmlns:a16="http://schemas.microsoft.com/office/drawing/2014/main" id="{2FED8434-6D74-095B-6630-92C1ABC18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0050"/>
            <a:ext cx="9144000" cy="60579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6B0F52E-D40C-2A82-6600-78548DEBEA06}"/>
              </a:ext>
            </a:extLst>
          </p:cNvPr>
          <p:cNvSpPr>
            <a:spLocks noGrp="1"/>
          </p:cNvSpPr>
          <p:nvPr>
            <p:ph type="title"/>
          </p:nvPr>
        </p:nvSpPr>
        <p:spPr>
          <a:no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eaLnBrk="1" hangingPunct="1"/>
            <a:r>
              <a:rPr lang="ar-JO" sz="5400" b="1" dirty="0">
                <a:solidFill>
                  <a:schemeClr val="tx1"/>
                </a:solidFill>
                <a:latin typeface="Arial" panose="020B0604020202020204" pitchFamily="34" charset="0"/>
                <a:ea typeface="ＭＳ Ｐゴシック" charset="0"/>
                <a:cs typeface="Arial" panose="020B0604020202020204" pitchFamily="34" charset="0"/>
              </a:rPr>
              <a:t>بستان القبر</a:t>
            </a:r>
            <a:endParaRPr lang="en-US" sz="5400" b="1">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093947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42" name="Picture 4" descr="garden_tomb_1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3" name="Rectangle 2"/>
          <p:cNvSpPr>
            <a:spLocks noGrp="1" noChangeArrowheads="1"/>
          </p:cNvSpPr>
          <p:nvPr>
            <p:ph type="title" idx="4294967295"/>
          </p:nvPr>
        </p:nvSpPr>
        <p:spPr>
          <a:xfrm>
            <a:off x="0" y="0"/>
            <a:ext cx="5672667" cy="711200"/>
          </a:xfrm>
          <a:solidFill>
            <a:schemeClr val="tx1"/>
          </a:solidFill>
        </p:spPr>
        <p:txBody>
          <a:bodyPr/>
          <a:lstStyle/>
          <a:p>
            <a:pPr eaLnBrk="1" hangingPunct="1"/>
            <a:r>
              <a:rPr lang="ar-JO" dirty="0">
                <a:solidFill>
                  <a:schemeClr val="bg1"/>
                </a:solidFill>
                <a:ea typeface="ＭＳ Ｐゴシック" charset="0"/>
                <a:cs typeface="Arial" panose="020B0604020202020204" pitchFamily="34" charset="0"/>
              </a:rPr>
              <a:t>بستان القبر</a:t>
            </a:r>
            <a:endParaRPr lang="en-US"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4526739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ar-JO">
                <a:latin typeface="Arial" panose="020B0604020202020204" pitchFamily="34" charset="0"/>
                <a:ea typeface="ＭＳ Ｐゴシック" charset="0"/>
                <a:cs typeface="Arial" panose="020B0604020202020204" pitchFamily="34" charset="0"/>
              </a:rPr>
              <a:t>أكفان</a:t>
            </a:r>
            <a:br>
              <a:rPr lang="ar-JO">
                <a:latin typeface="Arial" panose="020B0604020202020204" pitchFamily="34" charset="0"/>
                <a:ea typeface="ＭＳ Ｐゴシック" charset="0"/>
                <a:cs typeface="Arial" panose="020B0604020202020204" pitchFamily="34" charset="0"/>
              </a:rPr>
            </a:br>
            <a:r>
              <a:rPr lang="ar-JO">
                <a:latin typeface="Arial" panose="020B0604020202020204" pitchFamily="34" charset="0"/>
                <a:ea typeface="ＭＳ Ｐゴシック" charset="0"/>
                <a:cs typeface="Arial" panose="020B0604020202020204" pitchFamily="34" charset="0"/>
              </a:rPr>
              <a:t>فارغة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3876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a:noFill/>
          <a:ln>
            <a:noFill/>
          </a:ln>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785FF1-7D43-4BF9-BEEA-5936DA402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ت. زيارة النسوة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186</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5-8، مرقس 16: 2-8، لوقا 24: 1-8، يوحنا 20: 1</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بينما كانت النسوة الثلاثة يتناقشن كيف سيفتحن القبر لاحظوا أنه مفتوح وعند دخولهن رأين ملاكين، أحدهم أعلن قيامة المسيح وطلب منهن أن يخبرن بطرس والتلاميذ لمقابلة المسيح في الجليل</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90" y="137317"/>
            <a:ext cx="3139660" cy="2431298"/>
          </a:xfrm>
          <a:prstGeom prst="rect">
            <a:avLst/>
          </a:prstGeom>
          <a:noFill/>
        </p:spPr>
        <p:txBody>
          <a:bodyPr wrap="square" lIns="91303" tIns="45652" rIns="91303" bIns="45652">
            <a:spAutoFit/>
          </a:bodyPr>
          <a:lstStyle/>
          <a:p>
            <a:pPr marL="0" marR="0" lvl="0" indent="0" algn="r" defTabSz="913500" rtl="0" eaLnBrk="0" fontAlgn="base" latinLnBrk="0" hangingPunct="0">
              <a:lnSpc>
                <a:spcPct val="100000"/>
              </a:lnSpc>
              <a:spcBef>
                <a:spcPct val="0"/>
              </a:spcBef>
              <a:spcAft>
                <a:spcPct val="0"/>
              </a:spcAft>
              <a:buClrTx/>
              <a:buSzTx/>
              <a:buFontTx/>
              <a:buNone/>
              <a:tabLst/>
              <a:defRPr/>
            </a:pPr>
            <a:r>
              <a:rPr lang="ar-JO"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28: 1-15</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p>
          <a:p>
            <a:pPr marL="0" marR="0" lvl="0" indent="0" algn="r" defTabSz="913500" rtl="0" eaLnBrk="0" fontAlgn="base" latinLnBrk="0" hangingPunct="0">
              <a:lnSpc>
                <a:spcPct val="100000"/>
              </a:lnSpc>
              <a:spcBef>
                <a:spcPct val="0"/>
              </a:spcBef>
              <a:spcAft>
                <a:spcPct val="0"/>
              </a:spcAft>
              <a:buClrTx/>
              <a:buSzTx/>
              <a:buFontTx/>
              <a:buNone/>
              <a:tabLst/>
              <a:defRPr/>
            </a:pPr>
            <a:r>
              <a:rPr lang="ar-JO"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24: 1-47</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4377376"/>
            <a:ext cx="1291868" cy="418784"/>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1" name="Group 10"/>
          <p:cNvGrpSpPr/>
          <p:nvPr/>
        </p:nvGrpSpPr>
        <p:grpSpPr>
          <a:xfrm>
            <a:off x="6372200" y="116633"/>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230052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534494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8" name="Rectangle 17"/>
            <p:cNvSpPr/>
            <p:nvPr/>
          </p:nvSpPr>
          <p:spPr>
            <a:xfrm>
              <a:off x="1332324"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Rectangle 21"/>
            <p:cNvSpPr/>
            <p:nvPr/>
          </p:nvSpPr>
          <p:spPr>
            <a:xfrm>
              <a:off x="5220756"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nvGrpSpPr>
          <p:cNvPr id="29" name="Group 28"/>
          <p:cNvGrpSpPr>
            <a:grpSpLocks/>
          </p:cNvGrpSpPr>
          <p:nvPr/>
        </p:nvGrpSpPr>
        <p:grpSpPr bwMode="auto">
          <a:xfrm>
            <a:off x="3203575" y="3500439"/>
            <a:ext cx="2003425" cy="936625"/>
            <a:chOff x="1259632" y="2996953"/>
            <a:chExt cx="1872208" cy="936104"/>
          </a:xfrm>
        </p:grpSpPr>
        <p:sp>
          <p:nvSpPr>
            <p:cNvPr id="259097" name="Rectangle 16"/>
            <p:cNvSpPr>
              <a:spLocks noChangeArrowheads="1"/>
            </p:cNvSpPr>
            <p:nvPr/>
          </p:nvSpPr>
          <p:spPr bwMode="auto">
            <a:xfrm>
              <a:off x="1259632" y="2996953"/>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 name="Rectangle 30"/>
            <p:cNvSpPr/>
            <p:nvPr/>
          </p:nvSpPr>
          <p:spPr>
            <a:xfrm>
              <a:off x="1394471" y="3213426"/>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7" name="Rectangle 36"/>
            <p:cNvSpPr/>
            <p:nvPr/>
          </p:nvSpPr>
          <p:spPr>
            <a:xfrm>
              <a:off x="5220757" y="3282468"/>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7" name="Rectangle 6">
            <a:extLst>
              <a:ext uri="{FF2B5EF4-FFF2-40B4-BE49-F238E27FC236}">
                <a16:creationId xmlns:a16="http://schemas.microsoft.com/office/drawing/2014/main" id="{FD975908-4D26-0A13-1BA8-C8AF6668D2CB}"/>
              </a:ext>
            </a:extLst>
          </p:cNvPr>
          <p:cNvSpPr/>
          <p:nvPr/>
        </p:nvSpPr>
        <p:spPr>
          <a:xfrm>
            <a:off x="-6350" y="5631647"/>
            <a:ext cx="9097963" cy="6643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1"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"وَلَكِنِ الآنَ قَدْ قَامَ الْمَسِيحُ مِنَ الأَمْوَاتِ وَصَارَ بَاكُورَةَ الرَّاقِدِينَ." ١ كورنثوس ١٥ : ٢٠</a:t>
            </a:r>
          </a:p>
        </p:txBody>
      </p:sp>
      <p:sp>
        <p:nvSpPr>
          <p:cNvPr id="8" name="TextBox 7">
            <a:extLst>
              <a:ext uri="{FF2B5EF4-FFF2-40B4-BE49-F238E27FC236}">
                <a16:creationId xmlns:a16="http://schemas.microsoft.com/office/drawing/2014/main" id="{CF5E7F97-E89D-0748-93F2-4656FCB01572}"/>
              </a:ext>
            </a:extLst>
          </p:cNvPr>
          <p:cNvSpPr txBox="1"/>
          <p:nvPr/>
        </p:nvSpPr>
        <p:spPr>
          <a:xfrm>
            <a:off x="144899" y="6257190"/>
            <a:ext cx="8847852" cy="646331"/>
          </a:xfrm>
          <a:prstGeom prst="rect">
            <a:avLst/>
          </a:prstGeom>
          <a:noFill/>
        </p:spPr>
        <p:txBody>
          <a:bodyPr wrap="square">
            <a:spAutoFit/>
          </a:bodyPr>
          <a:lstStyle/>
          <a:p>
            <a:pPr marL="0" marR="0" lvl="0" indent="0" algn="ctr" defTabSz="711200" rtl="1" eaLnBrk="0" fontAlgn="base" latinLnBrk="0" hangingPunct="0">
              <a:lnSpc>
                <a:spcPct val="90000"/>
              </a:lnSpc>
              <a:spcBef>
                <a:spcPct val="0"/>
              </a:spcBef>
              <a:spcAft>
                <a:spcPct val="35000"/>
              </a:spcAft>
              <a:buClrTx/>
              <a:buSzTx/>
              <a:buFontTx/>
              <a:buNone/>
              <a:tabLst/>
              <a:defRPr/>
            </a:pPr>
            <a:r>
              <a:rPr kumimoji="0" lang="ar-SA" sz="20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ＭＳ Ｐゴシック" charset="0"/>
                <a:cs typeface="Arial" panose="020B0604020202020204" pitchFamily="34" charset="0"/>
              </a:rPr>
              <a:t>المسيح هو الوحيد الذي قام على الإطلاق، ولكن على هذا النحو، فهو أيضًا الأول من بين الكثيرين الذين سينضمون إلى جسد مُقام.</a:t>
            </a:r>
          </a:p>
        </p:txBody>
      </p:sp>
    </p:spTree>
    <p:extLst>
      <p:ext uri="{BB962C8B-B14F-4D97-AF65-F5344CB8AC3E}">
        <p14:creationId xmlns:p14="http://schemas.microsoft.com/office/powerpoint/2010/main" val="14413556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7"/>
                                        </p:tgtEl>
                                        <p:attrNameLst>
                                          <p:attrName>style.visibility</p:attrName>
                                        </p:attrNameLst>
                                      </p:cBhvr>
                                      <p:to>
                                        <p:strVal val="visible"/>
                                      </p:to>
                                    </p:set>
                                    <p:anim calcmode="lin" valueType="num">
                                      <p:cBhvr>
                                        <p:cTn id="107" dur="1000" fill="hold"/>
                                        <p:tgtEl>
                                          <p:spTgt spid="7"/>
                                        </p:tgtEl>
                                        <p:attrNameLst>
                                          <p:attrName>ppt_w</p:attrName>
                                        </p:attrNameLst>
                                      </p:cBhvr>
                                      <p:tavLst>
                                        <p:tav tm="0">
                                          <p:val>
                                            <p:strVal val="#ppt_w*0.70"/>
                                          </p:val>
                                        </p:tav>
                                        <p:tav tm="100000">
                                          <p:val>
                                            <p:strVal val="#ppt_w"/>
                                          </p:val>
                                        </p:tav>
                                      </p:tavLst>
                                    </p:anim>
                                    <p:anim calcmode="lin" valueType="num">
                                      <p:cBhvr>
                                        <p:cTn id="108" dur="1000" fill="hold"/>
                                        <p:tgtEl>
                                          <p:spTgt spid="7"/>
                                        </p:tgtEl>
                                        <p:attrNameLst>
                                          <p:attrName>ppt_h</p:attrName>
                                        </p:attrNameLst>
                                      </p:cBhvr>
                                      <p:tavLst>
                                        <p:tav tm="0">
                                          <p:val>
                                            <p:strVal val="#ppt_h"/>
                                          </p:val>
                                        </p:tav>
                                        <p:tav tm="100000">
                                          <p:val>
                                            <p:strVal val="#ppt_h"/>
                                          </p:val>
                                        </p:tav>
                                      </p:tavLst>
                                    </p:anim>
                                    <p:animEffect transition="in" filter="fade">
                                      <p:cBhvr>
                                        <p:cTn id="10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chemeClr val="bg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chemeClr val="bg1"/>
                </a:solidFill>
                <a:latin typeface="Arial" panose="020B0604020202020204" pitchFamily="34" charset="0"/>
                <a:ea typeface="ＭＳ Ｐゴシック" charset="0"/>
                <a:cs typeface="Arial" panose="020B0604020202020204" pitchFamily="34" charset="0"/>
              </a:rPr>
            </a:br>
            <a:r>
              <a:rPr kumimoji="1" lang="ar-JO" sz="3600" b="1" dirty="0">
                <a:solidFill>
                  <a:schemeClr val="bg1"/>
                </a:solidFill>
                <a:latin typeface="Arial" panose="020B0604020202020204" pitchFamily="34" charset="0"/>
                <a:ea typeface="ＭＳ Ｐゴシック" charset="0"/>
                <a:cs typeface="Arial" panose="020B0604020202020204" pitchFamily="34" charset="0"/>
              </a:rPr>
              <a:t>اللاويين 23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أعياد للحج</a:t>
            </a:r>
            <a:endPar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الانفصال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الفطير</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باكورة الحصاد</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r>
              <a:rPr kumimoji="0" lang="ar-JO"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عيد الفصح</a:t>
            </a: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388424"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الصيف</a:t>
            </a:r>
            <a:endPar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3367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8" name="Picture 5"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ar-JO" dirty="0">
                <a:effectLst/>
                <a:ea typeface="+mj-ea"/>
                <a:cs typeface="+mj-cs"/>
              </a:rPr>
              <a:t>الباكورة : </a:t>
            </a:r>
            <a:br>
              <a:rPr lang="ar-JO" dirty="0">
                <a:effectLst/>
                <a:ea typeface="+mj-ea"/>
                <a:cs typeface="+mj-cs"/>
              </a:rPr>
            </a:br>
            <a:r>
              <a:rPr lang="ar-JO" dirty="0">
                <a:effectLst/>
                <a:ea typeface="+mj-ea"/>
                <a:cs typeface="+mj-cs"/>
              </a:rPr>
              <a:t>تقدمات الحزم</a:t>
            </a:r>
            <a:endParaRPr lang="en-US" dirty="0">
              <a:effectLst/>
              <a:ea typeface="+mj-ea"/>
              <a:cs typeface="+mj-cs"/>
            </a:endParaRPr>
          </a:p>
        </p:txBody>
      </p:sp>
      <p:sp>
        <p:nvSpPr>
          <p:cNvPr id="58375" name="Rectangle 7"/>
          <p:cNvSpPr>
            <a:spLocks noGrp="1" noChangeArrowheads="1"/>
          </p:cNvSpPr>
          <p:nvPr>
            <p:ph type="body" sz="half" idx="2"/>
          </p:nvPr>
        </p:nvSpPr>
        <p:spPr>
          <a:xfrm>
            <a:off x="5105400" y="1219200"/>
            <a:ext cx="4038600" cy="2362200"/>
          </a:xfrm>
        </p:spPr>
        <p:txBody>
          <a:bodyPr/>
          <a:lstStyle/>
          <a:p>
            <a:pPr algn="r" rtl="1" eaLnBrk="1" hangingPunct="1"/>
            <a:r>
              <a:rPr lang="ar-JO" altLang="en-US" sz="3200" dirty="0"/>
              <a:t>حصدت في أقصى شمال إسرائيل</a:t>
            </a:r>
            <a:endParaRPr lang="en-US" altLang="en-US" sz="3200" dirty="0"/>
          </a:p>
          <a:p>
            <a:pPr algn="r" rtl="1" eaLnBrk="1" hangingPunct="1"/>
            <a:r>
              <a:rPr lang="ar-JO" altLang="en-US" sz="3200" dirty="0"/>
              <a:t>أحضرت إلى أورشليم</a:t>
            </a:r>
            <a:endParaRPr lang="en-US" altLang="en-US" sz="3200" dirty="0"/>
          </a:p>
        </p:txBody>
      </p:sp>
      <p:pic>
        <p:nvPicPr>
          <p:cNvPr id="58376" name="Picture 8" descr="3 Rainf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tx1"/>
          </a:solidFill>
          <a:ln w="9525">
            <a:solidFill>
              <a:srgbClr val="FF0000"/>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58378" name="Text Box 10"/>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579964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charset="0"/>
                <a:cs typeface="Arial" charset="0"/>
              </a:rPr>
              <a:t>فترات عظيمة في حياة المسيح</a:t>
            </a:r>
            <a:endParaRPr lang="en-US" sz="3600" i="0" dirty="0">
              <a:solidFill>
                <a:srgbClr val="FFFFFF"/>
              </a:solidFill>
              <a:latin typeface="Arial" charset="0"/>
              <a:cs typeface="Arial"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التحضير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التأكيد</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p:cNvSpPr>
            <a:spLocks noChangeArrowheads="1"/>
          </p:cNvSpPr>
          <p:nvPr/>
        </p:nvSpPr>
        <p:spPr bwMode="auto">
          <a:xfrm>
            <a:off x="0" y="3200400"/>
            <a:ext cx="3733800" cy="342900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حصدت في أقصى شمال إسرائيل</a:t>
            </a:r>
            <a:endParaRPr kumimoji="0" lang="en-US"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أحضرت إلى أورشليم</a:t>
            </a:r>
            <a:endParaRPr kumimoji="0" lang="en-US"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رددت أمام الرب</a:t>
            </a:r>
            <a:endParaRPr kumimoji="0" lang="en-US" altLang="en-US" sz="2800" b="1" i="0" u="none" strike="noStrike" kern="1200" cap="none" spc="0" normalizeH="0" baseline="0" noProof="0" dirty="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r>
              <a:rPr lang="ar-JO" altLang="en-US" b="1" dirty="0">
                <a:cs typeface="Arial" pitchFamily="34" charset="0"/>
              </a:rPr>
              <a:t>تقدمات     الباكورة     للهيكل</a:t>
            </a:r>
            <a:endParaRPr lang="en-US" altLang="en-US" b="1" dirty="0">
              <a:cs typeface="Arial" pitchFamily="34" charset="0"/>
            </a:endParaRPr>
          </a:p>
        </p:txBody>
      </p:sp>
      <p:sp>
        <p:nvSpPr>
          <p:cNvPr id="88071" name="Text Box 7"/>
          <p:cNvSpPr txBox="1">
            <a:spLocks noChangeArrowheads="1"/>
          </p:cNvSpPr>
          <p:nvPr/>
        </p:nvSpPr>
        <p:spPr bwMode="auto">
          <a:xfrm>
            <a:off x="8305800" y="73025"/>
            <a:ext cx="704039" cy="46166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60400"/>
                </a:solidFill>
                <a:effectLst/>
                <a:uLnTx/>
                <a:uFillTx/>
                <a:latin typeface="Arial" pitchFamily="34" charset="0"/>
                <a:ea typeface="MS PGothic" pitchFamily="34" charset="-128"/>
                <a:cs typeface="Arial" pitchFamily="34" charset="0"/>
              </a:rPr>
              <a:t>184</a:t>
            </a:r>
            <a:endParaRPr kumimoji="0" lang="en-US" altLang="en-US" sz="1800" b="1" i="0" u="none" strike="noStrike" kern="1200" cap="none" spc="0" normalizeH="0" baseline="0" noProof="0" dirty="0">
              <a:ln>
                <a:noFill/>
              </a:ln>
              <a:solidFill>
                <a:srgbClr val="0604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9580293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732511-8F9D-40A3-9762-1AF14CA2C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ث. تقرير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187</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9-12، يوحنا 20: 2-10</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قامت النسوة بالرغم من الإعلان الملائكي بإخبار التلاميذ أنهم لا يعلمن مكان الجسد يعلن أنهن لا يفهمن أهمية القيامة، مما يدفع بطكرس ويوحنا للركض غلى القبر للتحقق من الأمر بأنفسهم مما ينتج إيمان يوحنا</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0" y="0"/>
            <a:ext cx="9144000" cy="6858000"/>
          </a:xfrm>
          <a:prstGeom prst="rect">
            <a:avLst/>
          </a:prstGeom>
          <a:gradFill rotWithShape="0">
            <a:gsLst>
              <a:gs pos="0">
                <a:srgbClr val="261953"/>
              </a:gs>
              <a:gs pos="100000">
                <a:schemeClr val="tx1"/>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21187" name="Picture 7" descr="John 20 7 empty tomb gravecloth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338" y="0"/>
            <a:ext cx="33782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1" y="0"/>
            <a:ext cx="9109075" cy="1143000"/>
          </a:xfrm>
          <a:effectLst/>
        </p:spPr>
        <p:txBody>
          <a:bodyPr/>
          <a:lstStyle/>
          <a:p>
            <a:pPr eaLnBrk="1" hangingPunct="1"/>
            <a:r>
              <a:rPr lang="ar-JO" altLang="ja-JP" sz="4800">
                <a:solidFill>
                  <a:schemeClr val="bg1"/>
                </a:solidFill>
                <a:ea typeface="ＭＳ Ｐゴシック" charset="0"/>
                <a:cs typeface="Arial" panose="020B0604020202020204" pitchFamily="34" charset="0"/>
              </a:rPr>
              <a:t>النظر في يوحنا 20: 5-8</a:t>
            </a:r>
            <a:endParaRPr lang="en-US" sz="4800" dirty="0">
              <a:solidFill>
                <a:schemeClr val="bg1"/>
              </a:solidFill>
              <a:ea typeface="ＭＳ Ｐゴシック" charset="0"/>
              <a:cs typeface="Arial" panose="020B0604020202020204" pitchFamily="34" charset="0"/>
            </a:endParaRPr>
          </a:p>
        </p:txBody>
      </p:sp>
      <p:sp>
        <p:nvSpPr>
          <p:cNvPr id="2" name="Rectangle 2"/>
          <p:cNvSpPr>
            <a:spLocks noChangeArrowheads="1"/>
          </p:cNvSpPr>
          <p:nvPr/>
        </p:nvSpPr>
        <p:spPr bwMode="auto">
          <a:xfrm>
            <a:off x="-252413" y="1371600"/>
            <a:ext cx="3352801"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نظر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ع 5</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2590800" y="3962400"/>
            <a:ext cx="3352800"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بطرس</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نظر</a:t>
            </a:r>
            <a:br>
              <a:rPr kumimoji="0" lang="en-US" altLang="ja-JP"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ع 6</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486400" y="1371600"/>
            <a:ext cx="3622675" cy="2872854"/>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رأى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ع 8</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a:spLocks noChangeArrowheads="1"/>
          </p:cNvSpPr>
          <p:nvPr/>
        </p:nvSpPr>
        <p:spPr bwMode="auto">
          <a:xfrm>
            <a:off x="-252413" y="3352800"/>
            <a:ext cx="3352801"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اختلس النظر</a:t>
            </a:r>
            <a:r>
              <a:rPr kumimoji="0" lang="ja-JP" altLang="en-US"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a:spLocks noChangeArrowheads="1"/>
          </p:cNvSpPr>
          <p:nvPr/>
        </p:nvSpPr>
        <p:spPr bwMode="auto">
          <a:xfrm>
            <a:off x="1219200" y="5964072"/>
            <a:ext cx="6172200" cy="1046328"/>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ينظر باهتمام</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a:spLocks noChangeArrowheads="1"/>
          </p:cNvSpPr>
          <p:nvPr/>
        </p:nvSpPr>
        <p:spPr bwMode="auto">
          <a:xfrm>
            <a:off x="5756275" y="3616656"/>
            <a:ext cx="3352800" cy="879143"/>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لمس</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9783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1599"/>
                                          </p:stCondLst>
                                        </p:cTn>
                                        <p:tgtEl>
                                          <p:spTgt spid="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1599"/>
                                          </p:stCondLst>
                                        </p:cTn>
                                        <p:tgtEl>
                                          <p:spTgt spid="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15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P spid="3" grpId="0" build="p" autoUpdateAnimBg="0"/>
      <p:bldP spid="4" grpId="0" uiExpand="1" build="p" autoUpdateAnimBg="0"/>
      <p:bldP spid="5" grpId="0" build="p" autoUpdateAnimBg="0"/>
      <p:bldP spid="6" grpId="0" build="p" autoUpdateAnimBg="0"/>
      <p:bldP spid="7"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391D509-CBFD-D5D5-C998-E46106477726}"/>
              </a:ext>
            </a:extLst>
          </p:cNvPr>
          <p:cNvGraphicFramePr>
            <a:graphicFrameLocks noGrp="1"/>
          </p:cNvGraphicFramePr>
          <p:nvPr>
            <p:extLst>
              <p:ext uri="{D42A27DB-BD31-4B8C-83A1-F6EECF244321}">
                <p14:modId xmlns:p14="http://schemas.microsoft.com/office/powerpoint/2010/main" val="3845606812"/>
              </p:ext>
            </p:extLst>
          </p:nvPr>
        </p:nvGraphicFramePr>
        <p:xfrm>
          <a:off x="-81022" y="403763"/>
          <a:ext cx="9248174" cy="6520909"/>
        </p:xfrm>
        <a:graphic>
          <a:graphicData uri="http://schemas.openxmlformats.org/drawingml/2006/table">
            <a:tbl>
              <a:tblPr firstRow="1" bandRow="1">
                <a:tableStyleId>{E8034E78-7F5D-4C2E-B375-FC64B27BC917}</a:tableStyleId>
              </a:tblPr>
              <a:tblGrid>
                <a:gridCol w="2493495">
                  <a:extLst>
                    <a:ext uri="{9D8B030D-6E8A-4147-A177-3AD203B41FA5}">
                      <a16:colId xmlns:a16="http://schemas.microsoft.com/office/drawing/2014/main" val="797205268"/>
                    </a:ext>
                  </a:extLst>
                </a:gridCol>
                <a:gridCol w="1334547">
                  <a:extLst>
                    <a:ext uri="{9D8B030D-6E8A-4147-A177-3AD203B41FA5}">
                      <a16:colId xmlns:a16="http://schemas.microsoft.com/office/drawing/2014/main" val="412176448"/>
                    </a:ext>
                  </a:extLst>
                </a:gridCol>
                <a:gridCol w="901405">
                  <a:extLst>
                    <a:ext uri="{9D8B030D-6E8A-4147-A177-3AD203B41FA5}">
                      <a16:colId xmlns:a16="http://schemas.microsoft.com/office/drawing/2014/main" val="3892524364"/>
                    </a:ext>
                  </a:extLst>
                </a:gridCol>
                <a:gridCol w="924817">
                  <a:extLst>
                    <a:ext uri="{9D8B030D-6E8A-4147-A177-3AD203B41FA5}">
                      <a16:colId xmlns:a16="http://schemas.microsoft.com/office/drawing/2014/main" val="1304777672"/>
                    </a:ext>
                  </a:extLst>
                </a:gridCol>
                <a:gridCol w="1030176">
                  <a:extLst>
                    <a:ext uri="{9D8B030D-6E8A-4147-A177-3AD203B41FA5}">
                      <a16:colId xmlns:a16="http://schemas.microsoft.com/office/drawing/2014/main" val="2379382234"/>
                    </a:ext>
                  </a:extLst>
                </a:gridCol>
                <a:gridCol w="936524">
                  <a:extLst>
                    <a:ext uri="{9D8B030D-6E8A-4147-A177-3AD203B41FA5}">
                      <a16:colId xmlns:a16="http://schemas.microsoft.com/office/drawing/2014/main" val="3840328165"/>
                    </a:ext>
                  </a:extLst>
                </a:gridCol>
                <a:gridCol w="796045">
                  <a:extLst>
                    <a:ext uri="{9D8B030D-6E8A-4147-A177-3AD203B41FA5}">
                      <a16:colId xmlns:a16="http://schemas.microsoft.com/office/drawing/2014/main" val="1561423259"/>
                    </a:ext>
                  </a:extLst>
                </a:gridCol>
                <a:gridCol w="831165">
                  <a:extLst>
                    <a:ext uri="{9D8B030D-6E8A-4147-A177-3AD203B41FA5}">
                      <a16:colId xmlns:a16="http://schemas.microsoft.com/office/drawing/2014/main" val="1797845143"/>
                    </a:ext>
                  </a:extLst>
                </a:gridCol>
              </a:tblGrid>
              <a:tr h="424909">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إلى...</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الزمن/ الوقت</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متى</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مرقس</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لوقا</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يوحنا</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أعمال</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tc>
                  <a:txBody>
                    <a:bodyPr/>
                    <a:lstStyle/>
                    <a:p>
                      <a:pPr algn="ctr" rtl="1"/>
                      <a:r>
                        <a:rPr lang="ar-SA" sz="1800" b="1" dirty="0">
                          <a:solidFill>
                            <a:schemeClr val="accent3">
                              <a:lumMod val="20000"/>
                              <a:lumOff val="80000"/>
                            </a:schemeClr>
                          </a:solidFill>
                          <a:latin typeface="Arial" panose="020B0604020202020204" pitchFamily="34" charset="0"/>
                          <a:cs typeface="Arial" panose="020B0604020202020204" pitchFamily="34" charset="0"/>
                        </a:rPr>
                        <a:t>1 كور</a:t>
                      </a:r>
                      <a:endParaRPr lang="en-US" sz="1800" b="1" dirty="0">
                        <a:solidFill>
                          <a:schemeClr val="accent3">
                            <a:lumMod val="20000"/>
                            <a:lumOff val="80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87000819"/>
                  </a:ext>
                </a:extLst>
              </a:tr>
              <a:tr h="444542">
                <a:tc>
                  <a:txBody>
                    <a:bodyPr/>
                    <a:lstStyle/>
                    <a:p>
                      <a:pPr algn="ctr" rtl="1"/>
                      <a:r>
                        <a:rPr lang="ar-SA" sz="1400" b="1" dirty="0">
                          <a:solidFill>
                            <a:schemeClr val="bg2"/>
                          </a:solidFill>
                          <a:latin typeface="Arial" panose="020B0604020202020204" pitchFamily="34" charset="0"/>
                          <a:cs typeface="Arial" panose="020B0604020202020204" pitchFamily="34" charset="0"/>
                        </a:rPr>
                        <a:t>الحراس الرومان عند القبر</a:t>
                      </a: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صباح</a:t>
                      </a:r>
                    </a:p>
                    <a:p>
                      <a:pPr algn="ctr" rtl="1"/>
                      <a:r>
                        <a:rPr lang="ar-SA" sz="1500" b="1" dirty="0">
                          <a:solidFill>
                            <a:schemeClr val="bg2"/>
                          </a:solidFill>
                          <a:latin typeface="Arial" panose="020B0604020202020204" pitchFamily="34" charset="0"/>
                          <a:cs typeface="Arial" panose="020B0604020202020204" pitchFamily="34" charset="0"/>
                        </a:rPr>
                        <a:t> الأحد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28: 11- 15</a:t>
                      </a:r>
                    </a:p>
                  </a:txBody>
                  <a:tcPr anchor="ctr"/>
                </a:tc>
                <a:tc>
                  <a:txBody>
                    <a:bodyPr/>
                    <a:lstStyle/>
                    <a:p>
                      <a:pPr marL="0" algn="ctr" defTabSz="457042" rtl="0" eaLnBrk="1" latinLnBrk="0" hangingPunct="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1220526"/>
                  </a:ext>
                </a:extLst>
              </a:tr>
              <a:tr h="335740">
                <a:tc>
                  <a:txBody>
                    <a:bodyPr/>
                    <a:lstStyle/>
                    <a:p>
                      <a:pPr algn="ctr" rtl="1"/>
                      <a:r>
                        <a:rPr lang="ar-SA" sz="1400" b="1" dirty="0">
                          <a:solidFill>
                            <a:schemeClr val="bg2"/>
                          </a:solidFill>
                          <a:latin typeface="Arial" panose="020B0604020202020204" pitchFamily="34" charset="0"/>
                          <a:cs typeface="Arial" panose="020B0604020202020204" pitchFamily="34" charset="0"/>
                        </a:rPr>
                        <a:t>النساء عند القبر</a:t>
                      </a: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صباح</a:t>
                      </a:r>
                    </a:p>
                    <a:p>
                      <a:pPr algn="ctr" rtl="1"/>
                      <a:r>
                        <a:rPr lang="ar-SA" sz="1500" b="1" dirty="0">
                          <a:solidFill>
                            <a:schemeClr val="bg2"/>
                          </a:solidFill>
                          <a:latin typeface="Arial" panose="020B0604020202020204" pitchFamily="34" charset="0"/>
                          <a:cs typeface="Arial" panose="020B0604020202020204" pitchFamily="34" charset="0"/>
                        </a:rPr>
                        <a:t> الأحد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28: 1-10</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1-8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1-12</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20: 1-9</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92573029"/>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مريم المجدلية وحدها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صباح</a:t>
                      </a:r>
                    </a:p>
                    <a:p>
                      <a:pPr algn="ctr" rtl="1"/>
                      <a:r>
                        <a:rPr lang="ar-SA" sz="1500" b="1" dirty="0">
                          <a:solidFill>
                            <a:schemeClr val="bg2"/>
                          </a:solidFill>
                          <a:latin typeface="Arial" panose="020B0604020202020204" pitchFamily="34" charset="0"/>
                          <a:cs typeface="Arial" panose="020B0604020202020204" pitchFamily="34" charset="0"/>
                        </a:rPr>
                        <a:t> الأحد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9-11</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20: 11- 18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97915973"/>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الظهور لاثنين على طريق عمواس</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الأحد </a:t>
                      </a:r>
                    </a:p>
                    <a:p>
                      <a:pPr algn="ctr" rtl="1"/>
                      <a:r>
                        <a:rPr lang="ar-SA" sz="1500" b="1" dirty="0">
                          <a:solidFill>
                            <a:schemeClr val="bg2"/>
                          </a:solidFill>
                          <a:latin typeface="Arial" panose="020B0604020202020204" pitchFamily="34" charset="0"/>
                          <a:cs typeface="Arial" panose="020B0604020202020204" pitchFamily="34" charset="0"/>
                        </a:rPr>
                        <a:t>منتصف النهار</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13-35</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63670136"/>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بطرس في اورشليم</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الأحد</a:t>
                      </a:r>
                    </a:p>
                    <a:p>
                      <a:pPr algn="ctr" rtl="1"/>
                      <a:r>
                        <a:rPr lang="ar-SA" sz="1500" b="1" dirty="0">
                          <a:solidFill>
                            <a:schemeClr val="bg2"/>
                          </a:solidFill>
                          <a:latin typeface="Arial" panose="020B0604020202020204" pitchFamily="34" charset="0"/>
                          <a:cs typeface="Arial" panose="020B0604020202020204" pitchFamily="34" charset="0"/>
                        </a:rPr>
                        <a:t>نهار </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34</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15: 5</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08054880"/>
                  </a:ext>
                </a:extLst>
              </a:tr>
              <a:tr h="467691">
                <a:tc>
                  <a:txBody>
                    <a:bodyPr/>
                    <a:lstStyle/>
                    <a:p>
                      <a:pPr algn="ctr" rtl="1"/>
                      <a:r>
                        <a:rPr lang="ar-SA" sz="1400" b="1" dirty="0">
                          <a:solidFill>
                            <a:schemeClr val="bg2"/>
                          </a:solidFill>
                          <a:latin typeface="Arial" panose="020B0604020202020204" pitchFamily="34" charset="0"/>
                          <a:cs typeface="Arial" panose="020B0604020202020204" pitchFamily="34" charset="0"/>
                        </a:rPr>
                        <a:t>10 تلاميذ في العلية (باستثناء توما)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الأحد</a:t>
                      </a:r>
                    </a:p>
                    <a:p>
                      <a:pPr algn="ctr" rtl="1"/>
                      <a:r>
                        <a:rPr lang="ar-SA" sz="1500" b="1" dirty="0">
                          <a:solidFill>
                            <a:schemeClr val="bg2"/>
                          </a:solidFill>
                          <a:latin typeface="Arial" panose="020B0604020202020204" pitchFamily="34" charset="0"/>
                          <a:cs typeface="Arial" panose="020B0604020202020204" pitchFamily="34" charset="0"/>
                        </a:rPr>
                        <a:t>المساء</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14</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36-43</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20: 19- 25</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78449431"/>
                  </a:ext>
                </a:extLst>
              </a:tr>
              <a:tr h="405188">
                <a:tc>
                  <a:txBody>
                    <a:bodyPr/>
                    <a:lstStyle/>
                    <a:p>
                      <a:pPr algn="ctr" rtl="1"/>
                      <a:r>
                        <a:rPr lang="ar-SA" sz="1400" b="1" dirty="0">
                          <a:solidFill>
                            <a:schemeClr val="bg2"/>
                          </a:solidFill>
                          <a:latin typeface="Arial" panose="020B0604020202020204" pitchFamily="34" charset="0"/>
                          <a:cs typeface="Arial" panose="020B0604020202020204" pitchFamily="34" charset="0"/>
                        </a:rPr>
                        <a:t>11 تلميذا في العلية (بما فيهم توما)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بعد </a:t>
                      </a:r>
                    </a:p>
                    <a:p>
                      <a:pPr algn="ctr" rtl="1"/>
                      <a:r>
                        <a:rPr lang="ar-SA" sz="1500" b="1" dirty="0">
                          <a:solidFill>
                            <a:schemeClr val="bg2"/>
                          </a:solidFill>
                          <a:latin typeface="Arial" panose="020B0604020202020204" pitchFamily="34" charset="0"/>
                          <a:cs typeface="Arial" panose="020B0604020202020204" pitchFamily="34" charset="0"/>
                        </a:rPr>
                        <a:t>أسبوع واحد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10: 26-31</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ar-SA" sz="1400" b="1" dirty="0">
                        <a:solidFill>
                          <a:schemeClr val="bg2"/>
                        </a:solidFill>
                        <a:latin typeface="Arial" panose="020B0604020202020204" pitchFamily="34" charset="0"/>
                        <a:cs typeface="Arial" panose="020B0604020202020204" pitchFamily="34" charset="0"/>
                      </a:endParaRPr>
                    </a:p>
                    <a:p>
                      <a:pPr algn="ctr" rtl="1"/>
                      <a:r>
                        <a:rPr lang="ar-SA" sz="1400" b="1" dirty="0">
                          <a:solidFill>
                            <a:schemeClr val="bg2"/>
                          </a:solidFill>
                          <a:latin typeface="Arial" panose="020B0604020202020204" pitchFamily="34" charset="0"/>
                          <a:cs typeface="Arial" panose="020B0604020202020204" pitchFamily="34" charset="0"/>
                        </a:rPr>
                        <a:t>15: 5</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72002973"/>
                  </a:ext>
                </a:extLst>
              </a:tr>
              <a:tr h="504730">
                <a:tc>
                  <a:txBody>
                    <a:bodyPr/>
                    <a:lstStyle/>
                    <a:p>
                      <a:pPr algn="ctr" rtl="1"/>
                      <a:r>
                        <a:rPr lang="ar-SA" sz="1400" b="1" dirty="0">
                          <a:solidFill>
                            <a:schemeClr val="bg2"/>
                          </a:solidFill>
                          <a:latin typeface="Arial" panose="020B0604020202020204" pitchFamily="34" charset="0"/>
                          <a:cs typeface="Arial" panose="020B0604020202020204" pitchFamily="34" charset="0"/>
                        </a:rPr>
                        <a:t>7 تلاميذ يصطادون سمك في بحيرة طبريا</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يوم واحد </a:t>
                      </a:r>
                    </a:p>
                    <a:p>
                      <a:pPr algn="ctr" rtl="1"/>
                      <a:r>
                        <a:rPr lang="ar-SA" sz="1500" b="1" dirty="0">
                          <a:solidFill>
                            <a:schemeClr val="bg2"/>
                          </a:solidFill>
                          <a:latin typeface="Arial" panose="020B0604020202020204" pitchFamily="34" charset="0"/>
                          <a:cs typeface="Arial" panose="020B0604020202020204" pitchFamily="34" charset="0"/>
                        </a:rPr>
                        <a:t>عند الفجر</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21: 1-23</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24314674"/>
                  </a:ext>
                </a:extLst>
              </a:tr>
              <a:tr h="422366">
                <a:tc>
                  <a:txBody>
                    <a:bodyPr/>
                    <a:lstStyle/>
                    <a:p>
                      <a:pPr algn="ctr" rtl="1"/>
                      <a:r>
                        <a:rPr lang="ar-SA" sz="1400" b="1" dirty="0">
                          <a:solidFill>
                            <a:schemeClr val="bg2"/>
                          </a:solidFill>
                          <a:latin typeface="Arial" panose="020B0604020202020204" pitchFamily="34" charset="0"/>
                          <a:cs typeface="Arial" panose="020B0604020202020204" pitchFamily="34" charset="0"/>
                        </a:rPr>
                        <a:t>11 تلاميذ على الجبل في الجليل</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فيما بعد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28: 16- 20</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16: 15-18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1711844"/>
                  </a:ext>
                </a:extLst>
              </a:tr>
              <a:tr h="312715">
                <a:tc>
                  <a:txBody>
                    <a:bodyPr/>
                    <a:lstStyle/>
                    <a:p>
                      <a:pPr algn="ctr" rtl="1"/>
                      <a:r>
                        <a:rPr lang="ar-SA" sz="1400" b="1" dirty="0">
                          <a:solidFill>
                            <a:schemeClr val="bg2"/>
                          </a:solidFill>
                          <a:latin typeface="Arial" panose="020B0604020202020204" pitchFamily="34" charset="0"/>
                          <a:cs typeface="Arial" panose="020B0604020202020204" pitchFamily="34" charset="0"/>
                        </a:rPr>
                        <a:t>أكثر من 500 مؤمن</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marL="0" marR="0" lvl="0" indent="0" algn="ctr" defTabSz="457042" rtl="1" eaLnBrk="1" fontAlgn="auto" latinLnBrk="0" hangingPunct="1">
                        <a:lnSpc>
                          <a:spcPct val="100000"/>
                        </a:lnSpc>
                        <a:spcBef>
                          <a:spcPts val="0"/>
                        </a:spcBef>
                        <a:spcAft>
                          <a:spcPts val="0"/>
                        </a:spcAft>
                        <a:buClrTx/>
                        <a:buSzTx/>
                        <a:buFontTx/>
                        <a:buNone/>
                        <a:tabLst/>
                        <a:defRPr/>
                      </a:pPr>
                      <a:r>
                        <a:rPr lang="ar-SA" sz="1500" b="1" dirty="0">
                          <a:solidFill>
                            <a:schemeClr val="bg2"/>
                          </a:solidFill>
                          <a:latin typeface="Arial" panose="020B0604020202020204" pitchFamily="34" charset="0"/>
                          <a:cs typeface="Arial" panose="020B0604020202020204" pitchFamily="34" charset="0"/>
                        </a:rPr>
                        <a:t>فيما بعد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15: 6</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32171781"/>
                  </a:ext>
                </a:extLst>
              </a:tr>
              <a:tr h="307773">
                <a:tc>
                  <a:txBody>
                    <a:bodyPr/>
                    <a:lstStyle/>
                    <a:p>
                      <a:pPr algn="ctr" rtl="1"/>
                      <a:r>
                        <a:rPr lang="ar-SA" sz="1400" b="1" dirty="0">
                          <a:solidFill>
                            <a:schemeClr val="bg2"/>
                          </a:solidFill>
                          <a:latin typeface="Arial" panose="020B0604020202020204" pitchFamily="34" charset="0"/>
                          <a:cs typeface="Arial" panose="020B0604020202020204" pitchFamily="34" charset="0"/>
                        </a:rPr>
                        <a:t>يعقوب، أخ يسوع</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فيما بعد</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15: 7</a:t>
                      </a:r>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55398852"/>
                  </a:ext>
                </a:extLst>
              </a:tr>
              <a:tr h="527610">
                <a:tc>
                  <a:txBody>
                    <a:bodyPr/>
                    <a:lstStyle/>
                    <a:p>
                      <a:pPr algn="ctr" rtl="1"/>
                      <a:r>
                        <a:rPr lang="ar-SA" sz="1400" b="1" dirty="0">
                          <a:solidFill>
                            <a:schemeClr val="bg2"/>
                          </a:solidFill>
                          <a:latin typeface="Arial" panose="020B0604020202020204" pitchFamily="34" charset="0"/>
                          <a:cs typeface="Arial" panose="020B0604020202020204" pitchFamily="34" charset="0"/>
                        </a:rPr>
                        <a:t>11 تلميذا في الصعود على جبل الزيتون</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500" b="1" dirty="0">
                          <a:solidFill>
                            <a:schemeClr val="bg2"/>
                          </a:solidFill>
                          <a:latin typeface="Arial" panose="020B0604020202020204" pitchFamily="34" charset="0"/>
                          <a:cs typeface="Arial" panose="020B0604020202020204" pitchFamily="34" charset="0"/>
                        </a:rPr>
                        <a:t>40 يوما</a:t>
                      </a:r>
                    </a:p>
                    <a:p>
                      <a:pPr algn="ctr" rtl="1"/>
                      <a:r>
                        <a:rPr lang="ar-SA" sz="1500" b="1" dirty="0">
                          <a:solidFill>
                            <a:schemeClr val="bg2"/>
                          </a:solidFill>
                          <a:latin typeface="Arial" panose="020B0604020202020204" pitchFamily="34" charset="0"/>
                          <a:cs typeface="Arial" panose="020B0604020202020204" pitchFamily="34" charset="0"/>
                        </a:rPr>
                        <a:t> بعد القيامة</a:t>
                      </a:r>
                      <a:endParaRPr lang="en-US" sz="15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24: 44- 49</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algn="ctr" rtl="1"/>
                      <a:r>
                        <a:rPr lang="ar-SA" sz="1400" b="1" dirty="0">
                          <a:solidFill>
                            <a:schemeClr val="bg2"/>
                          </a:solidFill>
                          <a:latin typeface="Arial" panose="020B0604020202020204" pitchFamily="34" charset="0"/>
                          <a:cs typeface="Arial" panose="020B0604020202020204" pitchFamily="34" charset="0"/>
                        </a:rPr>
                        <a:t>1: 3- 8</a:t>
                      </a:r>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pPr marL="0" algn="ctr" defTabSz="457042" rtl="0" eaLnBrk="1" latinLnBrk="0" hangingPunct="1"/>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77324601"/>
                  </a:ext>
                </a:extLst>
              </a:tr>
            </a:tbl>
          </a:graphicData>
        </a:graphic>
      </p:graphicFrame>
      <p:sp>
        <p:nvSpPr>
          <p:cNvPr id="455684" name="Rectangle 5"/>
          <p:cNvSpPr>
            <a:spLocks noGrp="1" noChangeArrowheads="1"/>
          </p:cNvSpPr>
          <p:nvPr>
            <p:ph type="title" idx="4294967295"/>
          </p:nvPr>
        </p:nvSpPr>
        <p:spPr>
          <a:xfrm>
            <a:off x="0" y="-57875"/>
            <a:ext cx="9144000" cy="565813"/>
          </a:xfrm>
          <a:solidFill>
            <a:srgbClr val="000000"/>
          </a:solidFill>
        </p:spPr>
        <p:txBody>
          <a:bodyPr/>
          <a:lstStyle/>
          <a:p>
            <a:pPr rtl="1" eaLnBrk="1" hangingPunct="1"/>
            <a:r>
              <a:rPr lang="ar-SA" sz="2400" b="1" dirty="0" err="1">
                <a:latin typeface="Arial" charset="0"/>
              </a:rPr>
              <a:t>ظهورات</a:t>
            </a:r>
            <a:r>
              <a:rPr lang="ar-SA" sz="2400" b="1" dirty="0">
                <a:latin typeface="Arial" charset="0"/>
              </a:rPr>
              <a:t> قيامة يسوع</a:t>
            </a:r>
            <a:endParaRPr lang="en-US" sz="2400" b="1" dirty="0">
              <a:latin typeface="Arial" charset="0"/>
            </a:endParaRPr>
          </a:p>
        </p:txBody>
      </p:sp>
      <p:sp>
        <p:nvSpPr>
          <p:cNvPr id="455682" name="Text Box 3"/>
          <p:cNvSpPr txBox="1">
            <a:spLocks noChangeArrowheads="1"/>
          </p:cNvSpPr>
          <p:nvPr/>
        </p:nvSpPr>
        <p:spPr bwMode="auto">
          <a:xfrm>
            <a:off x="8375328" y="104179"/>
            <a:ext cx="69811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105</a:t>
            </a:r>
          </a:p>
        </p:txBody>
      </p:sp>
      <p:pic>
        <p:nvPicPr>
          <p:cNvPr id="455683" name="Picture 4" descr="j01956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44446" y="5421086"/>
            <a:ext cx="1066138" cy="143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5685" name="Picture 6" descr="j028188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58917" y="865395"/>
            <a:ext cx="1314524" cy="1148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4374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C2915-427F-4C3A-9FC7-6B90A6BDF3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ج. ظهور مريم</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188</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9-11، يوحنا 20: 11-18</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تعود مريم المجدلية إلى القبر تتحدث مع المسيح وتعود للتلاميذ بالأخبار أنه قام لكنهم لم يصدقوها إشارة إلى عدم إيمانهم والذي منعهم من تصديق قصة شهود العيان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25283" name="Picture 3"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Arial" panose="020B0604020202020204" pitchFamily="34" charset="0"/>
              </a:rPr>
              <a:t>2. قيامة المسيح تقابل </a:t>
            </a:r>
            <a:r>
              <a:rPr lang="ar-JO" sz="4800">
                <a:solidFill>
                  <a:srgbClr val="FFFF00"/>
                </a:solidFill>
                <a:ea typeface="ＭＳ Ｐゴシック" charset="0"/>
                <a:cs typeface="Arial" panose="020B0604020202020204" pitchFamily="34" charset="0"/>
              </a:rPr>
              <a:t>حاجتك</a:t>
            </a:r>
            <a:r>
              <a:rPr lang="ar-JO" sz="4800">
                <a:solidFill>
                  <a:schemeClr val="bg1"/>
                </a:solidFill>
                <a:ea typeface="ＭＳ Ｐゴシック" charset="0"/>
                <a:cs typeface="Arial" panose="020B0604020202020204" pitchFamily="34" charset="0"/>
              </a:rPr>
              <a:t> </a:t>
            </a:r>
            <a:br>
              <a:rPr lang="ar-JO" sz="4800">
                <a:solidFill>
                  <a:schemeClr val="bg1"/>
                </a:solidFill>
                <a:ea typeface="ＭＳ Ｐゴシック" charset="0"/>
                <a:cs typeface="Arial" panose="020B0604020202020204" pitchFamily="34" charset="0"/>
              </a:rPr>
            </a:br>
            <a:r>
              <a:rPr lang="ar-JO" sz="4800">
                <a:solidFill>
                  <a:schemeClr val="bg1"/>
                </a:solidFill>
                <a:ea typeface="ＭＳ Ｐゴシック" charset="0"/>
                <a:cs typeface="Arial" panose="020B0604020202020204" pitchFamily="34" charset="0"/>
              </a:rPr>
              <a:t>   (يوحنا 20: 10-29)</a:t>
            </a:r>
            <a:endParaRPr lang="en-US" dirty="0">
              <a:ea typeface="ＭＳ Ｐゴシック" charset="0"/>
              <a:cs typeface="Arial" panose="020B0604020202020204" pitchFamily="34"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تعزية مريم </a:t>
            </a:r>
            <a:r>
              <a:rPr kumimoji="0" lang="ar-JO"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اليائسة</a:t>
            </a: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(10-18)</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76238" marR="0" lvl="0" indent="-376238" algn="r" defTabSz="914400" rtl="0" eaLnBrk="1" fontAlgn="base" latinLnBrk="0" hangingPunct="1">
              <a:lnSpc>
                <a:spcPct val="100000"/>
              </a:lnSpc>
              <a:spcBef>
                <a:spcPct val="0"/>
              </a:spcBef>
              <a:spcAft>
                <a:spcPct val="0"/>
              </a:spcAft>
              <a:buClrTx/>
              <a:buSzTx/>
              <a:buFontTx/>
              <a:buChar char="•"/>
              <a:tabLst/>
              <a:defRPr/>
            </a:pP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728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icture background">
            <a:extLst>
              <a:ext uri="{FF2B5EF4-FFF2-40B4-BE49-F238E27FC236}">
                <a16:creationId xmlns:a16="http://schemas.microsoft.com/office/drawing/2014/main" id="{8F439D07-051D-F8EF-217C-60888E454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3062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CC67553-C32B-8559-3B55-01920A1B716A}"/>
              </a:ext>
            </a:extLst>
          </p:cNvPr>
          <p:cNvSpPr txBox="1">
            <a:spLocks/>
          </p:cNvSpPr>
          <p:nvPr/>
        </p:nvSpPr>
        <p:spPr bwMode="auto">
          <a:xfrm>
            <a:off x="3779912" y="1052736"/>
            <a:ext cx="1285508"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الجلجثة</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2" name="Title 1">
            <a:extLst>
              <a:ext uri="{FF2B5EF4-FFF2-40B4-BE49-F238E27FC236}">
                <a16:creationId xmlns:a16="http://schemas.microsoft.com/office/drawing/2014/main" id="{AC06631C-1434-7002-EFC1-2FC2FBA3BE20}"/>
              </a:ext>
            </a:extLst>
          </p:cNvPr>
          <p:cNvSpPr txBox="1">
            <a:spLocks/>
          </p:cNvSpPr>
          <p:nvPr/>
        </p:nvSpPr>
        <p:spPr bwMode="auto">
          <a:xfrm>
            <a:off x="3131840" y="1556792"/>
            <a:ext cx="756487"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المحجر</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3" name="Title 1">
            <a:extLst>
              <a:ext uri="{FF2B5EF4-FFF2-40B4-BE49-F238E27FC236}">
                <a16:creationId xmlns:a16="http://schemas.microsoft.com/office/drawing/2014/main" id="{8E0C1B10-5EC2-97C2-1B17-E9B5C72E0224}"/>
              </a:ext>
            </a:extLst>
          </p:cNvPr>
          <p:cNvSpPr txBox="1">
            <a:spLocks/>
          </p:cNvSpPr>
          <p:nvPr/>
        </p:nvSpPr>
        <p:spPr bwMode="auto">
          <a:xfrm>
            <a:off x="2051720" y="628122"/>
            <a:ext cx="756487"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القبر</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 name="Title 1">
            <a:extLst>
              <a:ext uri="{FF2B5EF4-FFF2-40B4-BE49-F238E27FC236}">
                <a16:creationId xmlns:a16="http://schemas.microsoft.com/office/drawing/2014/main" id="{763B5C92-87D2-F559-9D3D-7B06A5B7B4F9}"/>
              </a:ext>
            </a:extLst>
          </p:cNvPr>
          <p:cNvSpPr txBox="1">
            <a:spLocks/>
          </p:cNvSpPr>
          <p:nvPr/>
        </p:nvSpPr>
        <p:spPr bwMode="auto">
          <a:xfrm>
            <a:off x="5937819" y="2047012"/>
            <a:ext cx="2346423" cy="681038"/>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كيفضل لرومان الأماكن المرئية للغاية للصلب - وهو ما كان بمثابة تحذير قاتم للمتمردين المحتملين.</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7" name="Title 1">
            <a:extLst>
              <a:ext uri="{FF2B5EF4-FFF2-40B4-BE49-F238E27FC236}">
                <a16:creationId xmlns:a16="http://schemas.microsoft.com/office/drawing/2014/main" id="{2F65FEEF-B43C-3EC8-6355-C231041A6527}"/>
              </a:ext>
            </a:extLst>
          </p:cNvPr>
          <p:cNvSpPr txBox="1">
            <a:spLocks/>
          </p:cNvSpPr>
          <p:nvPr/>
        </p:nvSpPr>
        <p:spPr bwMode="auto">
          <a:xfrm>
            <a:off x="35496" y="2276872"/>
            <a:ext cx="1234068"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المستوى الأرضي      للقبر الأصلي</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8" name="Title 1">
            <a:extLst>
              <a:ext uri="{FF2B5EF4-FFF2-40B4-BE49-F238E27FC236}">
                <a16:creationId xmlns:a16="http://schemas.microsoft.com/office/drawing/2014/main" id="{2B68C194-2576-E9DB-31A3-560095545C11}"/>
              </a:ext>
            </a:extLst>
          </p:cNvPr>
          <p:cNvSpPr txBox="1">
            <a:spLocks/>
          </p:cNvSpPr>
          <p:nvPr/>
        </p:nvSpPr>
        <p:spPr bwMode="auto">
          <a:xfrm rot="354709">
            <a:off x="2500805" y="2090465"/>
            <a:ext cx="1884794"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00" kern="0" dirty="0">
                <a:solidFill>
                  <a:srgbClr val="FFFFFF"/>
                </a:solidFill>
                <a:latin typeface="Arial" panose="020B0604020202020204" pitchFamily="34" charset="0"/>
                <a:ea typeface="Osaka"/>
                <a:cs typeface="Arial" panose="020B0604020202020204" pitchFamily="34" charset="0"/>
              </a:rPr>
              <a:t>---------------</a:t>
            </a:r>
            <a:r>
              <a:rPr lang="ar-JO" sz="1000" kern="0" dirty="0">
                <a:solidFill>
                  <a:srgbClr val="FFFFFF"/>
                </a:solidFill>
                <a:latin typeface="Arial" panose="020B0604020202020204" pitchFamily="34" charset="0"/>
                <a:ea typeface="Osaka"/>
                <a:cs typeface="Arial" panose="020B0604020202020204" pitchFamily="34" charset="0"/>
              </a:rPr>
              <a:t>140 قدم</a:t>
            </a:r>
            <a:r>
              <a:rPr lang="en-US" sz="1000" kern="0" dirty="0">
                <a:solidFill>
                  <a:srgbClr val="FFFFFF"/>
                </a:solidFill>
                <a:latin typeface="Arial" panose="020B0604020202020204" pitchFamily="34" charset="0"/>
                <a:ea typeface="Osaka"/>
                <a:cs typeface="Arial" panose="020B0604020202020204" pitchFamily="34" charset="0"/>
              </a:rPr>
              <a:t>------------</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nvGrpSpPr>
          <p:cNvPr id="9" name="Group 8">
            <a:extLst>
              <a:ext uri="{FF2B5EF4-FFF2-40B4-BE49-F238E27FC236}">
                <a16:creationId xmlns:a16="http://schemas.microsoft.com/office/drawing/2014/main" id="{C94895AE-013F-6228-94F2-A5F90E3A99D6}"/>
              </a:ext>
            </a:extLst>
          </p:cNvPr>
          <p:cNvGrpSpPr/>
          <p:nvPr/>
        </p:nvGrpSpPr>
        <p:grpSpPr>
          <a:xfrm>
            <a:off x="0" y="2957513"/>
            <a:ext cx="9144000" cy="3900487"/>
            <a:chOff x="0" y="2957513"/>
            <a:chExt cx="9144000" cy="3900487"/>
          </a:xfrm>
        </p:grpSpPr>
        <p:grpSp>
          <p:nvGrpSpPr>
            <p:cNvPr id="20" name="Group 19">
              <a:extLst>
                <a:ext uri="{FF2B5EF4-FFF2-40B4-BE49-F238E27FC236}">
                  <a16:creationId xmlns:a16="http://schemas.microsoft.com/office/drawing/2014/main" id="{8324A16A-FEE6-3A30-E971-8C69F4FCD3A7}"/>
                </a:ext>
              </a:extLst>
            </p:cNvPr>
            <p:cNvGrpSpPr/>
            <p:nvPr/>
          </p:nvGrpSpPr>
          <p:grpSpPr>
            <a:xfrm>
              <a:off x="0" y="2957513"/>
              <a:ext cx="9144000" cy="3900487"/>
              <a:chOff x="0" y="2957513"/>
              <a:chExt cx="9144000" cy="3900487"/>
            </a:xfrm>
          </p:grpSpPr>
          <p:grpSp>
            <p:nvGrpSpPr>
              <p:cNvPr id="4" name="Group 3">
                <a:extLst>
                  <a:ext uri="{FF2B5EF4-FFF2-40B4-BE49-F238E27FC236}">
                    <a16:creationId xmlns:a16="http://schemas.microsoft.com/office/drawing/2014/main" id="{B5E77721-33B6-BAD4-234B-7F75F870B12B}"/>
                  </a:ext>
                </a:extLst>
              </p:cNvPr>
              <p:cNvGrpSpPr/>
              <p:nvPr/>
            </p:nvGrpSpPr>
            <p:grpSpPr>
              <a:xfrm>
                <a:off x="0" y="2957513"/>
                <a:ext cx="9144000" cy="3900487"/>
                <a:chOff x="0" y="2957513"/>
                <a:chExt cx="9144000" cy="3900487"/>
              </a:xfrm>
            </p:grpSpPr>
            <p:pic>
              <p:nvPicPr>
                <p:cNvPr id="5122" name="Picture 2" descr="Picture background">
                  <a:extLst>
                    <a:ext uri="{FF2B5EF4-FFF2-40B4-BE49-F238E27FC236}">
                      <a16:creationId xmlns:a16="http://schemas.microsoft.com/office/drawing/2014/main" id="{409017FB-46D4-8CF7-0051-D043B0EAD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57513"/>
                  <a:ext cx="9144000" cy="39004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4CBD3A4-19D6-A857-C6FA-A1EC3A253911}"/>
                    </a:ext>
                  </a:extLst>
                </p:cNvPr>
                <p:cNvSpPr txBox="1">
                  <a:spLocks/>
                </p:cNvSpPr>
                <p:nvPr/>
              </p:nvSpPr>
              <p:spPr bwMode="auto">
                <a:xfrm>
                  <a:off x="9626" y="3383806"/>
                  <a:ext cx="1607419" cy="43742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325 م</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5" name="Title 1">
                <a:extLst>
                  <a:ext uri="{FF2B5EF4-FFF2-40B4-BE49-F238E27FC236}">
                    <a16:creationId xmlns:a16="http://schemas.microsoft.com/office/drawing/2014/main" id="{0E3D3C65-E6E7-26CD-0576-50E4019AE416}"/>
                  </a:ext>
                </a:extLst>
              </p:cNvPr>
              <p:cNvSpPr txBox="1">
                <a:spLocks/>
              </p:cNvSpPr>
              <p:nvPr/>
            </p:nvSpPr>
            <p:spPr bwMode="auto">
              <a:xfrm>
                <a:off x="5185315" y="3033132"/>
                <a:ext cx="2680011" cy="681038"/>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تم بناء مجمع كبير يجسد مواقع الصلب والقيامة ويوفر قاعة للعبادة</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 name="Title 1">
                <a:extLst>
                  <a:ext uri="{FF2B5EF4-FFF2-40B4-BE49-F238E27FC236}">
                    <a16:creationId xmlns:a16="http://schemas.microsoft.com/office/drawing/2014/main" id="{69D0EE82-838E-FF02-0C61-41CB085343D5}"/>
                  </a:ext>
                </a:extLst>
              </p:cNvPr>
              <p:cNvSpPr txBox="1">
                <a:spLocks/>
              </p:cNvSpPr>
              <p:nvPr/>
            </p:nvSpPr>
            <p:spPr bwMode="auto">
              <a:xfrm>
                <a:off x="3027493" y="3074928"/>
                <a:ext cx="756487" cy="322477"/>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المستديرة</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7" name="Title 1">
                <a:extLst>
                  <a:ext uri="{FF2B5EF4-FFF2-40B4-BE49-F238E27FC236}">
                    <a16:creationId xmlns:a16="http://schemas.microsoft.com/office/drawing/2014/main" id="{C55FDCA1-97E5-C88C-1ADC-A5C841A6F62E}"/>
                  </a:ext>
                </a:extLst>
              </p:cNvPr>
              <p:cNvSpPr txBox="1">
                <a:spLocks/>
              </p:cNvSpPr>
              <p:nvPr/>
            </p:nvSpPr>
            <p:spPr bwMode="auto">
              <a:xfrm>
                <a:off x="4448386" y="6176962"/>
                <a:ext cx="2346423" cy="681038"/>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يقال أن والدة قسطنطين، الإمبراطورة هيلانة، وجدت الصلبان من الجلجثة هنا.</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8" name="Title 1">
                <a:extLst>
                  <a:ext uri="{FF2B5EF4-FFF2-40B4-BE49-F238E27FC236}">
                    <a16:creationId xmlns:a16="http://schemas.microsoft.com/office/drawing/2014/main" id="{E352A157-21BF-8DC7-05A4-3B7D88296B89}"/>
                  </a:ext>
                </a:extLst>
              </p:cNvPr>
              <p:cNvSpPr txBox="1">
                <a:spLocks/>
              </p:cNvSpPr>
              <p:nvPr/>
            </p:nvSpPr>
            <p:spPr bwMode="auto">
              <a:xfrm>
                <a:off x="3725107" y="4340035"/>
                <a:ext cx="1285508" cy="322477"/>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lang="ar-JO" sz="1000" kern="0" dirty="0">
                    <a:solidFill>
                      <a:srgbClr val="FFFFFF"/>
                    </a:solidFill>
                    <a:latin typeface="Arial" panose="020B0604020202020204" pitchFamily="34" charset="0"/>
                    <a:ea typeface="Osaka"/>
                    <a:cs typeface="Arial" panose="020B0604020202020204" pitchFamily="34" charset="0"/>
                  </a:rPr>
                  <a:t>الجلجثة</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0" name="Title 1">
                <a:extLst>
                  <a:ext uri="{FF2B5EF4-FFF2-40B4-BE49-F238E27FC236}">
                    <a16:creationId xmlns:a16="http://schemas.microsoft.com/office/drawing/2014/main" id="{7F064A72-4EBA-976C-4C6C-B8FB4529E212}"/>
                  </a:ext>
                </a:extLst>
              </p:cNvPr>
              <p:cNvSpPr txBox="1">
                <a:spLocks/>
              </p:cNvSpPr>
              <p:nvPr/>
            </p:nvSpPr>
            <p:spPr bwMode="auto">
              <a:xfrm>
                <a:off x="1979712" y="3933056"/>
                <a:ext cx="756487" cy="322477"/>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القبر</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5" name="Title 1">
                <a:extLst>
                  <a:ext uri="{FF2B5EF4-FFF2-40B4-BE49-F238E27FC236}">
                    <a16:creationId xmlns:a16="http://schemas.microsoft.com/office/drawing/2014/main" id="{3FAFEC8D-D9D4-2BD1-4A61-AB052D3B9387}"/>
                  </a:ext>
                </a:extLst>
              </p:cNvPr>
              <p:cNvSpPr txBox="1">
                <a:spLocks/>
              </p:cNvSpPr>
              <p:nvPr/>
            </p:nvSpPr>
            <p:spPr bwMode="auto">
              <a:xfrm>
                <a:off x="35496" y="6021288"/>
                <a:ext cx="756487" cy="322477"/>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325 م</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6" name="Title 1">
                <a:extLst>
                  <a:ext uri="{FF2B5EF4-FFF2-40B4-BE49-F238E27FC236}">
                    <a16:creationId xmlns:a16="http://schemas.microsoft.com/office/drawing/2014/main" id="{77F4FFC1-67BA-6E96-6FC5-B3AE0E580CBD}"/>
                  </a:ext>
                </a:extLst>
              </p:cNvPr>
              <p:cNvSpPr txBox="1">
                <a:spLocks/>
              </p:cNvSpPr>
              <p:nvPr/>
            </p:nvSpPr>
            <p:spPr bwMode="auto">
              <a:xfrm>
                <a:off x="1" y="5621743"/>
                <a:ext cx="1234068" cy="322477"/>
              </a:xfrm>
              <a:prstGeom prst="rect">
                <a:avLst/>
              </a:prstGeom>
              <a:solidFill>
                <a:srgbClr val="472F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المستوى الأرضي      للقبر الأصلي</a:t>
                </a:r>
              </a:p>
            </p:txBody>
          </p:sp>
          <p:sp>
            <p:nvSpPr>
              <p:cNvPr id="19" name="Title 1">
                <a:extLst>
                  <a:ext uri="{FF2B5EF4-FFF2-40B4-BE49-F238E27FC236}">
                    <a16:creationId xmlns:a16="http://schemas.microsoft.com/office/drawing/2014/main" id="{EE2D1746-E28A-6297-7406-1BB8AAA0D7C5}"/>
                  </a:ext>
                </a:extLst>
              </p:cNvPr>
              <p:cNvSpPr txBox="1">
                <a:spLocks/>
              </p:cNvSpPr>
              <p:nvPr/>
            </p:nvSpPr>
            <p:spPr bwMode="auto">
              <a:xfrm>
                <a:off x="3002258" y="4790585"/>
                <a:ext cx="989878" cy="322477"/>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الكنيسة الثلاثية</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21" name="Title 1">
              <a:extLst>
                <a:ext uri="{FF2B5EF4-FFF2-40B4-BE49-F238E27FC236}">
                  <a16:creationId xmlns:a16="http://schemas.microsoft.com/office/drawing/2014/main" id="{8CE28AFE-9DF2-548B-E44A-B2CD1D4270F8}"/>
                </a:ext>
              </a:extLst>
            </p:cNvPr>
            <p:cNvSpPr txBox="1">
              <a:spLocks/>
            </p:cNvSpPr>
            <p:nvPr/>
          </p:nvSpPr>
          <p:spPr bwMode="auto">
            <a:xfrm>
              <a:off x="4861209" y="5107858"/>
              <a:ext cx="561281" cy="197005"/>
            </a:xfrm>
            <a:prstGeom prst="rect">
              <a:avLst/>
            </a:prstGeom>
            <a:solidFill>
              <a:srgbClr val="56545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المذبح</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2" name="Title 1">
            <a:extLst>
              <a:ext uri="{FF2B5EF4-FFF2-40B4-BE49-F238E27FC236}">
                <a16:creationId xmlns:a16="http://schemas.microsoft.com/office/drawing/2014/main" id="{E024D70C-6426-8B12-8A1B-F5D49C13FC18}"/>
              </a:ext>
            </a:extLst>
          </p:cNvPr>
          <p:cNvSpPr txBox="1">
            <a:spLocks/>
          </p:cNvSpPr>
          <p:nvPr/>
        </p:nvSpPr>
        <p:spPr bwMode="auto">
          <a:xfrm>
            <a:off x="0" y="2681162"/>
            <a:ext cx="1607419" cy="43742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33 م</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16999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0E3E1-CD7F-4709-847E-5DD9D32143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ح. الظهور للنسوة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189</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9-10</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رجعت النساء الأخريات إلى القبر ورأين المسيح أيضاً والذي أخبرهم أن يطلبوا من التلاميذ مقابلته في الجليل والتي سيعطيهم </a:t>
            </a: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هناك تعليمات ما قبل الفراق ومأمورية أخيرة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1584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DE935B0-394C-8E86-DAC3-F24D1B05AF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8CBF71C2-9BF7-9385-2A48-850D95901F52}"/>
              </a:ext>
            </a:extLst>
          </p:cNvPr>
          <p:cNvSpPr>
            <a:spLocks noGrp="1"/>
          </p:cNvSpPr>
          <p:nvPr>
            <p:ph type="title"/>
          </p:nvPr>
        </p:nvSpPr>
        <p:spPr>
          <a:xfrm>
            <a:off x="628650" y="365127"/>
            <a:ext cx="7886700" cy="793113"/>
          </a:xfrm>
        </p:spPr>
        <p:txBody>
          <a:bodyPr/>
          <a:lstStyle/>
          <a:p>
            <a:pPr algn="ctr"/>
            <a:r>
              <a:rPr lang="ar-JO" b="1" dirty="0">
                <a:solidFill>
                  <a:schemeClr val="bg1"/>
                </a:solidFill>
                <a:effectLst>
                  <a:glow rad="228600">
                    <a:schemeClr val="tx1">
                      <a:alpha val="77014"/>
                    </a:schemeClr>
                  </a:glow>
                </a:effectLst>
                <a:latin typeface="Arial" panose="020B0604020202020204" pitchFamily="34" charset="0"/>
                <a:cs typeface="Arial" panose="020B0604020202020204" pitchFamily="34" charset="0"/>
              </a:rPr>
              <a:t>النساء عند القبر</a:t>
            </a:r>
            <a:endParaRPr lang="en-US" b="1" dirty="0">
              <a:solidFill>
                <a:schemeClr val="bg1"/>
              </a:solidFill>
              <a:effectLst>
                <a:glow rad="228600">
                  <a:schemeClr val="tx1">
                    <a:alpha val="77014"/>
                  </a:schemeClr>
                </a:glow>
              </a:effectLst>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744A3779-8779-EB08-AAC3-04D7AA71D161}"/>
              </a:ext>
            </a:extLst>
          </p:cNvPr>
          <p:cNvGraphicFramePr>
            <a:graphicFrameLocks noGrp="1"/>
          </p:cNvGraphicFramePr>
          <p:nvPr>
            <p:extLst>
              <p:ext uri="{D42A27DB-BD31-4B8C-83A1-F6EECF244321}">
                <p14:modId xmlns:p14="http://schemas.microsoft.com/office/powerpoint/2010/main" val="1339191814"/>
              </p:ext>
            </p:extLst>
          </p:nvPr>
        </p:nvGraphicFramePr>
        <p:xfrm>
          <a:off x="0" y="1397000"/>
          <a:ext cx="9144000" cy="4436330"/>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3122445367"/>
                    </a:ext>
                  </a:extLst>
                </a:gridCol>
                <a:gridCol w="2286000">
                  <a:extLst>
                    <a:ext uri="{9D8B030D-6E8A-4147-A177-3AD203B41FA5}">
                      <a16:colId xmlns:a16="http://schemas.microsoft.com/office/drawing/2014/main" val="649847021"/>
                    </a:ext>
                  </a:extLst>
                </a:gridCol>
                <a:gridCol w="2286000">
                  <a:extLst>
                    <a:ext uri="{9D8B030D-6E8A-4147-A177-3AD203B41FA5}">
                      <a16:colId xmlns:a16="http://schemas.microsoft.com/office/drawing/2014/main" val="1151178017"/>
                    </a:ext>
                  </a:extLst>
                </a:gridCol>
                <a:gridCol w="2286000">
                  <a:extLst>
                    <a:ext uri="{9D8B030D-6E8A-4147-A177-3AD203B41FA5}">
                      <a16:colId xmlns:a16="http://schemas.microsoft.com/office/drawing/2014/main" val="951561749"/>
                    </a:ext>
                  </a:extLst>
                </a:gridCol>
              </a:tblGrid>
              <a:tr h="770128">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متى 28: 1</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مرقس 16: 1-2</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لوقا 24: 10</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tc>
                  <a:txBody>
                    <a:bodyPr/>
                    <a:lstStyle/>
                    <a:p>
                      <a:pPr algn="ctr"/>
                      <a:r>
                        <a:rPr lang="ar-JO"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rPr>
                        <a:t>يوحنا 20: 1</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85037201"/>
                  </a:ext>
                </a:extLst>
              </a:tr>
              <a:tr h="3666202">
                <a:tc>
                  <a:txBody>
                    <a:bodyPr/>
                    <a:lstStyle/>
                    <a:p>
                      <a:pPr algn="ctr" rtl="1"/>
                      <a:r>
                        <a:rPr lang="ar-JO" sz="2400" b="1" dirty="0">
                          <a:solidFill>
                            <a:schemeClr val="bg1"/>
                          </a:solidFill>
                          <a:effectLst>
                            <a:glow rad="228600">
                              <a:schemeClr val="tx1">
                                <a:alpha val="88000"/>
                              </a:schemeClr>
                            </a:glow>
                          </a:effectLst>
                          <a:latin typeface="Arial" panose="020B0604020202020204" pitchFamily="34" charset="0"/>
                          <a:cs typeface="+mn-cs"/>
                        </a:rPr>
                        <a:t>وبعد السبت، عند فجر أول الأسبوع، جاءت </a:t>
                      </a:r>
                      <a:r>
                        <a:rPr lang="ar-JO" sz="2400" b="1" dirty="0">
                          <a:solidFill>
                            <a:srgbClr val="FFFF00"/>
                          </a:solidFill>
                          <a:effectLst>
                            <a:glow rad="228600">
                              <a:schemeClr val="tx1">
                                <a:alpha val="88000"/>
                              </a:schemeClr>
                            </a:glow>
                          </a:effectLst>
                          <a:latin typeface="Arial" panose="020B0604020202020204" pitchFamily="34" charset="0"/>
                          <a:cs typeface="+mn-cs"/>
                        </a:rPr>
                        <a:t>مريم المجدلية </a:t>
                      </a:r>
                      <a:r>
                        <a:rPr lang="ar-JO" sz="2400" b="1" dirty="0">
                          <a:solidFill>
                            <a:schemeClr val="bg1"/>
                          </a:solidFill>
                          <a:effectLst>
                            <a:glow rad="228600">
                              <a:schemeClr val="tx1">
                                <a:alpha val="88000"/>
                              </a:schemeClr>
                            </a:glow>
                          </a:effectLst>
                          <a:latin typeface="Arial" panose="020B0604020202020204" pitchFamily="34" charset="0"/>
                          <a:cs typeface="+mn-cs"/>
                        </a:rPr>
                        <a:t>و</a:t>
                      </a:r>
                      <a:r>
                        <a:rPr lang="ar-JO" sz="2400" b="1" dirty="0">
                          <a:solidFill>
                            <a:srgbClr val="66FFFF"/>
                          </a:solidFill>
                          <a:effectLst>
                            <a:glow rad="228600">
                              <a:schemeClr val="tx1">
                                <a:alpha val="88000"/>
                              </a:schemeClr>
                            </a:glow>
                          </a:effectLst>
                          <a:latin typeface="Arial" panose="020B0604020202020204" pitchFamily="34" charset="0"/>
                          <a:cs typeface="+mn-cs"/>
                        </a:rPr>
                        <a:t>مريم الأخرى </a:t>
                      </a:r>
                      <a:r>
                        <a:rPr lang="ar-JO" sz="2400" b="1" dirty="0">
                          <a:solidFill>
                            <a:schemeClr val="bg1"/>
                          </a:solidFill>
                          <a:effectLst>
                            <a:glow rad="228600">
                              <a:schemeClr val="tx1">
                                <a:alpha val="88000"/>
                              </a:schemeClr>
                            </a:glow>
                          </a:effectLst>
                          <a:latin typeface="Arial" panose="020B0604020202020204" pitchFamily="34" charset="0"/>
                          <a:cs typeface="+mn-cs"/>
                        </a:rPr>
                        <a:t>لتنظرا القبر.</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algn="ctr" rtl="1"/>
                      <a:r>
                        <a:rPr lang="ar-JO" sz="2400" b="1" dirty="0">
                          <a:solidFill>
                            <a:srgbClr val="FFFF00"/>
                          </a:solidFill>
                          <a:effectLst>
                            <a:glow rad="228600">
                              <a:schemeClr val="tx1">
                                <a:alpha val="88000"/>
                              </a:schemeClr>
                            </a:glow>
                          </a:effectLst>
                          <a:latin typeface="Arial" panose="020B0604020202020204" pitchFamily="34" charset="0"/>
                          <a:cs typeface="+mn-cs"/>
                        </a:rPr>
                        <a:t>مريم المجدلية </a:t>
                      </a:r>
                      <a:r>
                        <a:rPr lang="ar-JO" sz="2400" b="1" dirty="0">
                          <a:solidFill>
                            <a:schemeClr val="bg1"/>
                          </a:solidFill>
                          <a:effectLst>
                            <a:glow rad="228600">
                              <a:schemeClr val="tx1">
                                <a:alpha val="88000"/>
                              </a:schemeClr>
                            </a:glow>
                          </a:effectLst>
                          <a:latin typeface="Arial" panose="020B0604020202020204" pitchFamily="34" charset="0"/>
                          <a:cs typeface="+mn-cs"/>
                        </a:rPr>
                        <a:t>و</a:t>
                      </a:r>
                      <a:r>
                        <a:rPr lang="ar-JO" sz="2400" b="1" dirty="0">
                          <a:solidFill>
                            <a:srgbClr val="66FFFF"/>
                          </a:solidFill>
                          <a:effectLst>
                            <a:glow rad="228600">
                              <a:schemeClr val="tx1">
                                <a:alpha val="88000"/>
                              </a:schemeClr>
                            </a:glow>
                          </a:effectLst>
                          <a:latin typeface="Arial" panose="020B0604020202020204" pitchFamily="34" charset="0"/>
                          <a:cs typeface="+mn-cs"/>
                        </a:rPr>
                        <a:t>مريم أم يعقوب </a:t>
                      </a:r>
                      <a:r>
                        <a:rPr lang="ar-JO" sz="2400" b="1" dirty="0">
                          <a:solidFill>
                            <a:schemeClr val="bg1"/>
                          </a:solidFill>
                          <a:effectLst>
                            <a:glow rad="228600">
                              <a:schemeClr val="tx1">
                                <a:alpha val="88000"/>
                              </a:schemeClr>
                            </a:glow>
                          </a:effectLst>
                          <a:latin typeface="Arial" panose="020B0604020202020204" pitchFamily="34" charset="0"/>
                          <a:cs typeface="+mn-cs"/>
                        </a:rPr>
                        <a:t>و</a:t>
                      </a:r>
                      <a:r>
                        <a:rPr lang="ar-JO" sz="2400" b="1" dirty="0">
                          <a:solidFill>
                            <a:srgbClr val="C00000"/>
                          </a:solidFill>
                          <a:effectLst>
                            <a:glow rad="228600">
                              <a:schemeClr val="tx1">
                                <a:alpha val="88000"/>
                              </a:schemeClr>
                            </a:glow>
                          </a:effectLst>
                          <a:latin typeface="Arial" panose="020B0604020202020204" pitchFamily="34" charset="0"/>
                          <a:cs typeface="+mn-cs"/>
                        </a:rPr>
                        <a:t>سالومة</a:t>
                      </a:r>
                      <a:r>
                        <a:rPr lang="ar-JO" sz="2400" b="1" dirty="0">
                          <a:solidFill>
                            <a:schemeClr val="bg1"/>
                          </a:solidFill>
                          <a:effectLst>
                            <a:glow rad="228600">
                              <a:schemeClr val="tx1">
                                <a:alpha val="88000"/>
                              </a:schemeClr>
                            </a:glow>
                          </a:effectLst>
                          <a:latin typeface="Arial" panose="020B0604020202020204" pitchFamily="34" charset="0"/>
                          <a:cs typeface="+mn-cs"/>
                        </a:rPr>
                        <a:t> ... ذهبن إلى القبر. </a:t>
                      </a: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وكانت </a:t>
                      </a:r>
                      <a:r>
                        <a:rPr lang="ar-JO" sz="2400" b="1" kern="1200" dirty="0">
                          <a:solidFill>
                            <a:srgbClr val="FFFF00"/>
                          </a:solidFill>
                          <a:effectLst>
                            <a:glow rad="228600">
                              <a:schemeClr val="tx1">
                                <a:alpha val="88000"/>
                              </a:schemeClr>
                            </a:glow>
                          </a:effectLst>
                          <a:latin typeface="Arial" panose="020B0604020202020204" pitchFamily="34" charset="0"/>
                          <a:ea typeface="+mn-ea"/>
                          <a:cs typeface="+mn-cs"/>
                        </a:rPr>
                        <a:t>مريم المجدلية </a:t>
                      </a: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و</a:t>
                      </a:r>
                      <a:r>
                        <a:rPr lang="ar-JO" sz="2400" b="1" kern="1200" dirty="0">
                          <a:solidFill>
                            <a:schemeClr val="accent6">
                              <a:lumMod val="60000"/>
                              <a:lumOff val="40000"/>
                            </a:schemeClr>
                          </a:solidFill>
                          <a:effectLst>
                            <a:glow rad="228600">
                              <a:schemeClr val="tx1">
                                <a:alpha val="88000"/>
                              </a:schemeClr>
                            </a:glow>
                          </a:effectLst>
                          <a:latin typeface="Arial" panose="020B0604020202020204" pitchFamily="34" charset="0"/>
                          <a:ea typeface="+mn-ea"/>
                          <a:cs typeface="+mn-cs"/>
                        </a:rPr>
                        <a:t>يونا</a:t>
                      </a: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 و</a:t>
                      </a:r>
                      <a:r>
                        <a:rPr lang="ar-JO" sz="2400" b="1" kern="1200" dirty="0">
                          <a:solidFill>
                            <a:srgbClr val="66FFFF"/>
                          </a:solidFill>
                          <a:effectLst>
                            <a:glow rad="228600">
                              <a:schemeClr val="tx1">
                                <a:alpha val="88000"/>
                              </a:schemeClr>
                            </a:glow>
                          </a:effectLst>
                          <a:latin typeface="Arial" panose="020B0604020202020204" pitchFamily="34" charset="0"/>
                          <a:ea typeface="+mn-ea"/>
                          <a:cs typeface="+mn-cs"/>
                        </a:rPr>
                        <a:t>مريم أم يعقوب </a:t>
                      </a:r>
                      <a:r>
                        <a:rPr lang="ar-JO" sz="2400" b="1" kern="1200" dirty="0">
                          <a:solidFill>
                            <a:srgbClr val="7030A0"/>
                          </a:solidFill>
                          <a:effectLst>
                            <a:glow rad="228600">
                              <a:schemeClr val="tx1">
                                <a:alpha val="88000"/>
                              </a:schemeClr>
                            </a:glow>
                          </a:effectLst>
                          <a:latin typeface="Arial" panose="020B0604020202020204" pitchFamily="34" charset="0"/>
                          <a:ea typeface="+mn-ea"/>
                          <a:cs typeface="+mn-cs"/>
                        </a:rPr>
                        <a:t>والباقيات معهن</a:t>
                      </a: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 اللواتي قلن هذا للرسل.</a:t>
                      </a:r>
                      <a:endPar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وفي أول الأسبوع جاءت </a:t>
                      </a:r>
                      <a:r>
                        <a:rPr lang="ar-JO" sz="2400" b="1" kern="1200" dirty="0">
                          <a:solidFill>
                            <a:srgbClr val="FFFF00"/>
                          </a:solidFill>
                          <a:effectLst>
                            <a:glow rad="228600">
                              <a:schemeClr val="tx1">
                                <a:alpha val="88000"/>
                              </a:schemeClr>
                            </a:glow>
                          </a:effectLst>
                          <a:latin typeface="Arial" panose="020B0604020202020204" pitchFamily="34" charset="0"/>
                          <a:ea typeface="+mn-ea"/>
                          <a:cs typeface="+mn-cs"/>
                        </a:rPr>
                        <a:t>مريم المجدلية </a:t>
                      </a:r>
                      <a:r>
                        <a:rPr lang="ar-JO" sz="2400" b="1" kern="1200" dirty="0">
                          <a:solidFill>
                            <a:schemeClr val="bg1"/>
                          </a:solidFill>
                          <a:effectLst>
                            <a:glow rad="228600">
                              <a:schemeClr val="tx1">
                                <a:alpha val="88000"/>
                              </a:schemeClr>
                            </a:glow>
                          </a:effectLst>
                          <a:latin typeface="Arial" panose="020B0604020202020204" pitchFamily="34" charset="0"/>
                          <a:ea typeface="+mn-ea"/>
                          <a:cs typeface="+mn-cs"/>
                        </a:rPr>
                        <a:t>إلى القبر باكراً.</a:t>
                      </a:r>
                      <a:endParaRPr lang="en-US" sz="2400" b="1" kern="1200" dirty="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endParaRPr>
                    </a:p>
                    <a:p>
                      <a:pPr algn="ctr"/>
                      <a:endParaRPr lang="en-US" sz="2400" b="1" dirty="0">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1455491"/>
                  </a:ext>
                </a:extLst>
              </a:tr>
            </a:tbl>
          </a:graphicData>
        </a:graphic>
      </p:graphicFrame>
    </p:spTree>
    <p:extLst>
      <p:ext uri="{BB962C8B-B14F-4D97-AF65-F5344CB8AC3E}">
        <p14:creationId xmlns:p14="http://schemas.microsoft.com/office/powerpoint/2010/main" val="2231700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3726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algn="l"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من دحرج الحجر؟</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lang="ar-JO" sz="3600" b="1">
                <a:solidFill>
                  <a:srgbClr val="FFFFFF"/>
                </a:solidFill>
                <a:effectLst>
                  <a:glow rad="228600">
                    <a:schemeClr val="accent4">
                      <a:lumMod val="10000"/>
                      <a:alpha val="85108"/>
                    </a:schemeClr>
                  </a:glow>
                </a:effectLst>
                <a:latin typeface="Arial" panose="020B0604020202020204" pitchFamily="34" charset="0"/>
                <a:ea typeface="ＭＳ Ｐゴシック" charset="0"/>
                <a:cs typeface="Arial" panose="020B0604020202020204" pitchFamily="34" charset="0"/>
              </a:rPr>
              <a:t> لم يمت أبداً؟</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قوة يسوع؟</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lang="ar-JO" sz="3600" b="1">
                <a:solidFill>
                  <a:srgbClr val="FFFFFF"/>
                </a:solidFill>
                <a:effectLst>
                  <a:glow rad="228600">
                    <a:schemeClr val="accent4">
                      <a:lumMod val="10000"/>
                      <a:alpha val="85108"/>
                    </a:schemeClr>
                  </a:glow>
                </a:effectLst>
                <a:latin typeface="Arial" panose="020B0604020202020204" pitchFamily="34" charset="0"/>
                <a:ea typeface="ＭＳ Ｐゴシック" charset="0"/>
                <a:cs typeface="Arial" panose="020B0604020202020204" pitchFamily="34" charset="0"/>
              </a:rPr>
              <a:t> الرومان؟</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القادة اليهود؟</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التلاميذ؟</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44332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59382-74F3-41DD-B678-67B74CDDF9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خ. تقرير الحراس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190</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11-15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رجع الحرس إلى أورشليم وأخبروا رؤساء</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الكهنة عن القيامة، والذين بالإتفاق مع السنهدريم رشوهم ليكذبوا أن التلاميذ سرقوا جسد المسيح بينما كانوا نياماً، في محاولة غير مجدية لتشويه سمعة التلاميذ مستمدة من عدم الإيمان العنيد للقادة الدينيين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3533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86050" name="Picture 3" descr="Jewish_leaders_paid_the_guar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ar-JO">
                <a:solidFill>
                  <a:srgbClr val="000000"/>
                </a:solidFill>
                <a:effectLst/>
                <a:ea typeface="ＭＳ Ｐゴシック" charset="0"/>
                <a:cs typeface="Arial" panose="020B0604020202020204" pitchFamily="34" charset="0"/>
              </a:rPr>
              <a:t>حراس مرتشون (28: 12)</a:t>
            </a:r>
            <a:endParaRPr lang="en-US" dirty="0">
              <a:solidFill>
                <a:srgbClr val="000000"/>
              </a:solidFill>
              <a:effectLst/>
              <a:ea typeface="ＭＳ Ｐゴシック" charset="0"/>
              <a:cs typeface="Arial" panose="020B0604020202020204" pitchFamily="34" charset="0"/>
            </a:endParaRPr>
          </a:p>
        </p:txBody>
      </p:sp>
      <p:pic>
        <p:nvPicPr>
          <p:cNvPr id="291845" name="Picture 5" descr="Despite_the_guard_the_tomb_was_emp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CFA5E-9B79-45CE-8B4B-0AA7D7243E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kumimoji="0" lang="ar-JO" sz="54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د. الظهور لاثنين على طريق عمواس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191</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12-13، لوقا 24: 13-32</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على طريق عمواس يظهر المسيح اول مرة لرجلين أحدهما كليوباس واللذان </a:t>
            </a:r>
            <a:r>
              <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لم يميزا</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يسوع</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في البداية ووجدا صعوبة في التناغم ما بين آلام المسيا ومجده، لكنهما قبلا تفسير يسوع المرتبط بالصليب ذهاباً إلى العرش وميزاه عند العشاء في المساء</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3808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2"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فعل يسوع ذلك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على طريق عمواس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(لوقا 24)</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2" name="Title 1"/>
          <p:cNvSpPr>
            <a:spLocks noGrp="1"/>
          </p:cNvSpPr>
          <p:nvPr>
            <p:ph type="title"/>
          </p:nvPr>
        </p:nvSpPr>
        <p:spPr>
          <a:xfrm>
            <a:off x="37728" y="68364"/>
            <a:ext cx="9070776" cy="1866476"/>
          </a:xfrm>
        </p:spPr>
        <p:txBody>
          <a:bodyPr/>
          <a:lstStyle/>
          <a:p>
            <a:r>
              <a:rPr lang="ar-JO" sz="4000" dirty="0">
                <a:effectLst>
                  <a:glow rad="101600">
                    <a:schemeClr val="tx1">
                      <a:alpha val="75000"/>
                    </a:schemeClr>
                  </a:glow>
                </a:effectLst>
              </a:rPr>
              <a:t>هل يمكن للبشر ومن هم في أجساد ممجدة </a:t>
            </a:r>
            <a:br>
              <a:rPr lang="ar-JO" sz="4000" dirty="0">
                <a:effectLst>
                  <a:glow rad="101600">
                    <a:schemeClr val="tx1">
                      <a:alpha val="75000"/>
                    </a:schemeClr>
                  </a:glow>
                </a:effectLst>
              </a:rPr>
            </a:br>
            <a:r>
              <a:rPr lang="ar-JO" sz="4000" dirty="0">
                <a:effectLst>
                  <a:glow rad="101600">
                    <a:schemeClr val="tx1">
                      <a:alpha val="75000"/>
                    </a:schemeClr>
                  </a:glow>
                </a:effectLst>
              </a:rPr>
              <a:t>أن يعيشوا معاً؟</a:t>
            </a:r>
            <a:endParaRPr lang="en-US" sz="4000" dirty="0">
              <a:effectLst>
                <a:glow rad="101600">
                  <a:schemeClr val="tx1">
                    <a:alpha val="75000"/>
                  </a:schemeClr>
                </a:glow>
              </a:effectLst>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7775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7" name="Picture 6" descr="rev 20 emmaus glow.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تذكر</a:t>
            </a:r>
            <a:r>
              <a:rPr kumimoji="0" lang="ar-JO" sz="4000" u="none" strike="noStrike" kern="1200" cap="none" spc="0" normalizeH="0" noProof="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يسوع عندما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a:ln>
                  <a:noFill/>
                </a:ln>
                <a:solidFill>
                  <a:srgbClr val="FFFFFF"/>
                </a:solidFill>
                <a:effectLst>
                  <a:glow rad="482600">
                    <a:srgbClr val="2D2DB9">
                      <a:alpha val="75000"/>
                    </a:srgbClr>
                  </a:glow>
                </a:effectLst>
                <a:uLnTx/>
                <a:uFillTx/>
                <a:latin typeface="Arial" panose="020B0604020202020204" pitchFamily="34" charset="0"/>
                <a:cs typeface="Arial" panose="020B0604020202020204" pitchFamily="34" charset="0"/>
              </a:rPr>
              <a:t>توهج؟</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872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لا، فقد بدا مثلنا</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49348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ar-JO" sz="4000">
                <a:effectLst>
                  <a:glow rad="101600">
                    <a:schemeClr val="tx1">
                      <a:alpha val="75000"/>
                    </a:schemeClr>
                  </a:glow>
                </a:effectLst>
              </a:rPr>
              <a:t>أدركا يسوع </a:t>
            </a:r>
            <a:br>
              <a:rPr lang="ar-JO" sz="4000">
                <a:effectLst>
                  <a:glow rad="101600">
                    <a:schemeClr val="tx1">
                      <a:alpha val="75000"/>
                    </a:schemeClr>
                  </a:glow>
                </a:effectLst>
              </a:rPr>
            </a:br>
            <a:r>
              <a:rPr lang="ar-JO" sz="4000">
                <a:effectLst>
                  <a:glow rad="101600">
                    <a:schemeClr val="tx1">
                      <a:alpha val="75000"/>
                    </a:schemeClr>
                  </a:glow>
                </a:effectLst>
              </a:rPr>
              <a:t>عند العشاء فقط</a:t>
            </a:r>
            <a:endParaRPr lang="en-US" sz="4000" dirty="0">
              <a:effectLst>
                <a:glow rad="101600">
                  <a:schemeClr val="tx1">
                    <a:alpha val="75000"/>
                  </a:schemeClr>
                </a:glo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5316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837" y="0"/>
            <a:ext cx="4348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BE4615-A97A-6E26-B5DD-3170E2B0EA4D}"/>
              </a:ext>
            </a:extLst>
          </p:cNvPr>
          <p:cNvSpPr>
            <a:spLocks noGrp="1"/>
          </p:cNvSpPr>
          <p:nvPr>
            <p:ph type="title" idx="4294967295"/>
          </p:nvPr>
        </p:nvSpPr>
        <p:spPr>
          <a:xfrm>
            <a:off x="0" y="89836"/>
            <a:ext cx="4795837" cy="872690"/>
          </a:xfrm>
        </p:spPr>
        <p:txBody>
          <a:bodyPr/>
          <a:lstStyle/>
          <a:p>
            <a:r>
              <a:rPr lang="ar-JO" sz="3200" dirty="0">
                <a:latin typeface="Arial" panose="020B0604020202020204" pitchFamily="34" charset="0"/>
                <a:cs typeface="Arial" panose="020B0604020202020204" pitchFamily="34" charset="0"/>
              </a:rPr>
              <a:t>القبر والجلجثة</a:t>
            </a:r>
            <a:br>
              <a:rPr lang="ar-JO" sz="3200" dirty="0">
                <a:latin typeface="Arial" panose="020B0604020202020204" pitchFamily="34" charset="0"/>
                <a:cs typeface="Arial" panose="020B0604020202020204" pitchFamily="34" charset="0"/>
              </a:rPr>
            </a:br>
            <a:r>
              <a:rPr lang="ar-JO" sz="3200" dirty="0">
                <a:latin typeface="Arial" panose="020B0604020202020204" pitchFamily="34" charset="0"/>
                <a:cs typeface="Arial" panose="020B0604020202020204" pitchFamily="34" charset="0"/>
              </a:rPr>
              <a:t>عبر الزمن</a:t>
            </a:r>
            <a:endParaRPr lang="en-US" sz="32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5DB51A6-AC9F-2F0B-9330-C93BF9CB1357}"/>
              </a:ext>
            </a:extLst>
          </p:cNvPr>
          <p:cNvSpPr txBox="1">
            <a:spLocks/>
          </p:cNvSpPr>
          <p:nvPr/>
        </p:nvSpPr>
        <p:spPr bwMode="auto">
          <a:xfrm>
            <a:off x="28875" y="5162350"/>
            <a:ext cx="4795837" cy="872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325 م</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4" name="Title 1">
            <a:extLst>
              <a:ext uri="{FF2B5EF4-FFF2-40B4-BE49-F238E27FC236}">
                <a16:creationId xmlns:a16="http://schemas.microsoft.com/office/drawing/2014/main" id="{C8C96263-02D9-238E-5BA3-D119FEA7E7E6}"/>
              </a:ext>
            </a:extLst>
          </p:cNvPr>
          <p:cNvSpPr txBox="1">
            <a:spLocks/>
          </p:cNvSpPr>
          <p:nvPr/>
        </p:nvSpPr>
        <p:spPr bwMode="auto">
          <a:xfrm>
            <a:off x="19250" y="3112168"/>
            <a:ext cx="4795837" cy="872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القرنين 11 - 12</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5" name="Title 1">
            <a:extLst>
              <a:ext uri="{FF2B5EF4-FFF2-40B4-BE49-F238E27FC236}">
                <a16:creationId xmlns:a16="http://schemas.microsoft.com/office/drawing/2014/main" id="{085CE79D-C824-76C2-0A8E-AC370D623BC7}"/>
              </a:ext>
            </a:extLst>
          </p:cNvPr>
          <p:cNvSpPr txBox="1">
            <a:spLocks/>
          </p:cNvSpPr>
          <p:nvPr/>
        </p:nvSpPr>
        <p:spPr bwMode="auto">
          <a:xfrm>
            <a:off x="38501" y="1369995"/>
            <a:ext cx="4795837" cy="872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اليوم</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 name="Title 1">
            <a:extLst>
              <a:ext uri="{FF2B5EF4-FFF2-40B4-BE49-F238E27FC236}">
                <a16:creationId xmlns:a16="http://schemas.microsoft.com/office/drawing/2014/main" id="{D787B927-51EB-9F91-2F07-48271FFD1A6B}"/>
              </a:ext>
            </a:extLst>
          </p:cNvPr>
          <p:cNvSpPr txBox="1">
            <a:spLocks/>
          </p:cNvSpPr>
          <p:nvPr/>
        </p:nvSpPr>
        <p:spPr bwMode="auto">
          <a:xfrm>
            <a:off x="6612009" y="322174"/>
            <a:ext cx="1799772" cy="4761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اليوم</a:t>
            </a:r>
            <a:br>
              <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ar-JO"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كنيسة القيامة</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7" name="Title 1">
            <a:extLst>
              <a:ext uri="{FF2B5EF4-FFF2-40B4-BE49-F238E27FC236}">
                <a16:creationId xmlns:a16="http://schemas.microsoft.com/office/drawing/2014/main" id="{309BD854-08DD-0912-B6B4-257BEF6B52AE}"/>
              </a:ext>
            </a:extLst>
          </p:cNvPr>
          <p:cNvSpPr txBox="1">
            <a:spLocks/>
          </p:cNvSpPr>
          <p:nvPr/>
        </p:nvSpPr>
        <p:spPr bwMode="auto">
          <a:xfrm>
            <a:off x="6612009" y="2402497"/>
            <a:ext cx="1799772" cy="4761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1200" kern="0" dirty="0">
                <a:solidFill>
                  <a:srgbClr val="FFFFFF"/>
                </a:solidFill>
                <a:latin typeface="Arial" panose="020B0604020202020204" pitchFamily="34" charset="0"/>
                <a:ea typeface="Osaka"/>
                <a:cs typeface="Arial" panose="020B0604020202020204" pitchFamily="34" charset="0"/>
              </a:rPr>
              <a:t>القرنين 11-12</a:t>
            </a:r>
            <a:br>
              <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ar-JO"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الكنيسة الصليبية</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8" name="Title 1">
            <a:extLst>
              <a:ext uri="{FF2B5EF4-FFF2-40B4-BE49-F238E27FC236}">
                <a16:creationId xmlns:a16="http://schemas.microsoft.com/office/drawing/2014/main" id="{AA0BBDEB-43C8-4D4D-5154-DED961EFEAC9}"/>
              </a:ext>
            </a:extLst>
          </p:cNvPr>
          <p:cNvSpPr txBox="1">
            <a:spLocks/>
          </p:cNvSpPr>
          <p:nvPr/>
        </p:nvSpPr>
        <p:spPr bwMode="auto">
          <a:xfrm>
            <a:off x="6612009" y="4630248"/>
            <a:ext cx="1799772" cy="4761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1200" kern="0" dirty="0">
                <a:solidFill>
                  <a:srgbClr val="FFFFFF"/>
                </a:solidFill>
                <a:latin typeface="Arial" panose="020B0604020202020204" pitchFamily="34" charset="0"/>
                <a:ea typeface="Osaka"/>
                <a:cs typeface="Arial" panose="020B0604020202020204" pitchFamily="34" charset="0"/>
              </a:rPr>
              <a:t>325-335 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كنيسة قسطنطين</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2567589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ثم ابتدأ من موسى ومن جميع الأنبياء يفسر لهما الأمور المختصة به في جميع الكتب</a:t>
            </a:r>
            <a:b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br>
            <a: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a:t>
            </a:r>
            <a:r>
              <a:rPr lang="ar-JO"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لوقا 24: 27</a:t>
            </a:r>
            <a: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a:t>
            </a:r>
          </a:p>
        </p:txBody>
      </p:sp>
    </p:spTree>
    <p:extLst>
      <p:ext uri="{BB962C8B-B14F-4D97-AF65-F5344CB8AC3E}">
        <p14:creationId xmlns:p14="http://schemas.microsoft.com/office/powerpoint/2010/main" val="890304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D5CCFD-25EA-42EE-9571-267AD583F0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a:solidFill>
                  <a:srgbClr val="FFFFFF"/>
                </a:solidFill>
                <a:effectLst>
                  <a:glow rad="228600">
                    <a:srgbClr val="000000"/>
                  </a:glow>
                </a:effectLst>
                <a:latin typeface="Arial" panose="020B0604020202020204" pitchFamily="34" charset="0"/>
                <a:cs typeface="Arial" panose="020B0604020202020204" pitchFamily="34" charset="0"/>
              </a:rPr>
              <a:t>ذ. تقرير التلميذين لبقية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192</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33-35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أخبر هذين التلميذين الأحد عشر أنهما رأيا الرب وهذا يؤكد تقرير النسوة السابق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2512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BA75EF-162C-4CAD-9B20-59D965122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ر. الظهور لبقية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193</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14، لوقا 24: 36-43، يوحنا 20: 19-25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بينما كان التلميذان يشاركان عن ظهور يسوع مع الأحد عشر (ما عدا توما) والذين اجتمعوا معهم ظهر يسوع لهم جميعاً وبعدها نقل التلاميذ العشرة هذه الأخبار لتوما الذي بقي غير مقتنع مشيراً إلى</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أن الإيمان وحده غير كاف بالنسبة له ليصدق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4097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rPr>
              <a:t>قصة الفصح</a:t>
            </a:r>
            <a:endParaRPr kumimoji="0" lang="en-US" sz="2400" b="1" u="none" strike="noStrike" kern="1200" cap="none" spc="0" normalizeH="0" baseline="0" noProof="0" dirty="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lang="ar-JO" sz="2800" b="1">
                <a:solidFill>
                  <a:srgbClr val="2D5CE7">
                    <a:lumMod val="50000"/>
                  </a:srgbClr>
                </a:solidFill>
                <a:latin typeface="Arial" panose="020B0604020202020204" pitchFamily="34" charset="0"/>
                <a:ea typeface="ＭＳ Ｐゴシック" charset="0"/>
                <a:cs typeface="Arial" panose="020B0604020202020204" pitchFamily="34"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rPr>
              <a:t>يوحنا 20: 19-23</a:t>
            </a:r>
            <a:endParaRPr kumimoji="0" lang="en-US" sz="2800" b="1" u="none" strike="noStrike" kern="1200" cap="none" spc="0" normalizeH="0" baseline="0" noProof="0" dirty="0">
              <a:ln>
                <a:noFill/>
              </a:ln>
              <a:solidFill>
                <a:srgbClr val="2D5CE7">
                  <a:lumMod val="50000"/>
                </a:srgbClr>
              </a:solidFill>
              <a:effectLst/>
              <a:uLnTx/>
              <a:uFillTx/>
              <a:latin typeface="Arial" panose="020B0604020202020204" pitchFamily="34" charset="0"/>
              <a:ea typeface="ＭＳ Ｐゴシック" charset="0"/>
              <a:cs typeface="Arial" panose="020B0604020202020204" pitchFamily="34"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a:cs typeface="Arial" panose="020B0604020202020204" pitchFamily="34" charset="0"/>
              </a:rPr>
              <a:t>للتلاميذ</a:t>
            </a:r>
            <a:endParaRPr kumimoji="0" lang="en-US" sz="440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grpSp>
        <p:nvGrpSpPr>
          <p:cNvPr id="14" name="Group 13"/>
          <p:cNvGrpSpPr/>
          <p:nvPr/>
        </p:nvGrpSpPr>
        <p:grpSpPr>
          <a:xfrm>
            <a:off x="179512" y="188640"/>
            <a:ext cx="3456896" cy="1551664"/>
            <a:chOff x="5508104" y="620689"/>
            <a:chExt cx="3456896" cy="1551664"/>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 name="TextBox 15"/>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564631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64078"/>
            <a:ext cx="9143999" cy="144220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ar-JO" baseline="0" dirty="0">
                <a:latin typeface="Arial" panose="020B0604020202020204" pitchFamily="34" charset="0"/>
                <a:cs typeface="Arial" panose="020B0604020202020204" pitchFamily="34" charset="0"/>
              </a:rPr>
              <a:t>325-335 م كنيسة قسطنطين </a:t>
            </a:r>
            <a:br>
              <a:rPr lang="ar-JO" baseline="0" dirty="0">
                <a:latin typeface="Arial" panose="020B0604020202020204" pitchFamily="34" charset="0"/>
                <a:cs typeface="Arial" panose="020B0604020202020204" pitchFamily="34" charset="0"/>
              </a:rPr>
            </a:br>
            <a:r>
              <a:rPr lang="ar-JO" baseline="0" dirty="0">
                <a:latin typeface="Arial" panose="020B0604020202020204" pitchFamily="34" charset="0"/>
                <a:cs typeface="Arial" panose="020B0604020202020204" pitchFamily="34" charset="0"/>
              </a:rPr>
              <a:t>(الكنيسة الثلاثية في الهواء الطلق)</a:t>
            </a:r>
            <a:endParaRPr lang="en-US"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1CE17C1-3E48-F891-4EFE-5E8FFDDE54A0}"/>
              </a:ext>
            </a:extLst>
          </p:cNvPr>
          <p:cNvSpPr txBox="1">
            <a:spLocks/>
          </p:cNvSpPr>
          <p:nvPr/>
        </p:nvSpPr>
        <p:spPr bwMode="auto">
          <a:xfrm>
            <a:off x="5029199" y="2133600"/>
            <a:ext cx="2500314" cy="681038"/>
          </a:xfrm>
          <a:prstGeom prst="rect">
            <a:avLst/>
          </a:prstGeom>
          <a:solidFill>
            <a:srgbClr val="73717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800" kern="0" dirty="0">
                <a:solidFill>
                  <a:srgbClr val="FFFFFF"/>
                </a:solidFill>
                <a:latin typeface="Arial" panose="020B0604020202020204" pitchFamily="34" charset="0"/>
                <a:ea typeface="Osaka"/>
                <a:cs typeface="Arial" panose="020B0604020202020204" pitchFamily="34" charset="0"/>
              </a:rPr>
              <a:t>الخطة الأرضية</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23406938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356828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094058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9FB08-B913-4C79-98FF-26BC83E256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ر. الظهور للأحد عشر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194</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20: 26-31</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المسيح ثانية بعد أسبوع واحد للتلاميذ العشرة بينما كان توما معهم ودعاه ليلمسه لكن توما أعلن فوراً خضوعه له كرب وإله، وهكذا صار كل التلاميذ شهوداً للأمور التي سيعظون بها في السنوات القادمة</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98324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41667" name="Picture 5"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Arial" panose="020B0604020202020204" pitchFamily="34" charset="0"/>
              </a:rPr>
              <a:t>2. قيامة المسيح تقابل </a:t>
            </a:r>
            <a:r>
              <a:rPr lang="ar-JO" sz="4800">
                <a:solidFill>
                  <a:srgbClr val="FFFF00"/>
                </a:solidFill>
                <a:ea typeface="ＭＳ Ｐゴシック" charset="0"/>
                <a:cs typeface="Arial" panose="020B0604020202020204" pitchFamily="34" charset="0"/>
              </a:rPr>
              <a:t>حاجتك</a:t>
            </a:r>
            <a:r>
              <a:rPr lang="ar-JO" sz="4800">
                <a:solidFill>
                  <a:schemeClr val="bg1"/>
                </a:solidFill>
                <a:ea typeface="ＭＳ Ｐゴシック" charset="0"/>
                <a:cs typeface="Arial" panose="020B0604020202020204" pitchFamily="34" charset="0"/>
              </a:rPr>
              <a:t> </a:t>
            </a:r>
            <a:br>
              <a:rPr lang="ar-JO" sz="4800">
                <a:solidFill>
                  <a:schemeClr val="bg1"/>
                </a:solidFill>
                <a:ea typeface="ＭＳ Ｐゴシック" charset="0"/>
                <a:cs typeface="Arial" panose="020B0604020202020204" pitchFamily="34" charset="0"/>
              </a:rPr>
            </a:br>
            <a:r>
              <a:rPr lang="ar-JO" sz="4800">
                <a:solidFill>
                  <a:schemeClr val="bg1"/>
                </a:solidFill>
                <a:ea typeface="ＭＳ Ｐゴシック" charset="0"/>
                <a:cs typeface="Arial" panose="020B0604020202020204" pitchFamily="34" charset="0"/>
              </a:rPr>
              <a:t>   (يوحنا 20: 10-29)</a:t>
            </a:r>
            <a:endParaRPr lang="en-US" dirty="0">
              <a:ea typeface="ＭＳ Ｐゴシック" charset="0"/>
              <a:cs typeface="Arial" panose="020B0604020202020204" pitchFamily="34"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 مريم </a:t>
            </a:r>
            <a:r>
              <a:rPr kumimoji="0" lang="ar-JO"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اليائسة</a:t>
            </a: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(10-18)</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تشجع التلاميذ </a:t>
            </a:r>
            <a:r>
              <a:rPr lang="ar-JO" sz="4400" b="1">
                <a:solidFill>
                  <a:srgbClr val="FFFF00"/>
                </a:solidFill>
                <a:latin typeface="Arial" panose="020B0604020202020204" pitchFamily="34" charset="0"/>
                <a:ea typeface="ＭＳ Ｐゴシック" charset="0"/>
                <a:cs typeface="Arial" panose="020B0604020202020204" pitchFamily="34" charset="0"/>
              </a:rPr>
              <a:t>المحبطين</a:t>
            </a:r>
            <a:r>
              <a:rPr lang="ar-JO" sz="4400" b="1">
                <a:solidFill>
                  <a:srgbClr val="FFFFFF"/>
                </a:solidFill>
                <a:latin typeface="Arial" panose="020B0604020202020204" pitchFamily="34" charset="0"/>
                <a:ea typeface="ＭＳ Ｐゴシック" charset="0"/>
                <a:cs typeface="Arial" panose="020B0604020202020204" pitchFamily="34" charset="0"/>
              </a:rPr>
              <a:t> (19-23)</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457200" y="54864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lang="ar-JO" sz="4400" b="1">
                <a:solidFill>
                  <a:srgbClr val="FFFFFF"/>
                </a:solidFill>
                <a:latin typeface="Arial" panose="020B0604020202020204" pitchFamily="34" charset="0"/>
                <a:ea typeface="ＭＳ Ｐゴシック" charset="0"/>
                <a:cs typeface="Arial" panose="020B0604020202020204" pitchFamily="34" charset="0"/>
              </a:rPr>
              <a:t>تعطي الدليل لتوما </a:t>
            </a:r>
            <a:r>
              <a:rPr lang="ar-JO" sz="4400" b="1">
                <a:solidFill>
                  <a:srgbClr val="FFFF00"/>
                </a:solidFill>
                <a:latin typeface="Arial" panose="020B0604020202020204" pitchFamily="34" charset="0"/>
                <a:ea typeface="ＭＳ Ｐゴシック" charset="0"/>
                <a:cs typeface="Arial" panose="020B0604020202020204" pitchFamily="34" charset="0"/>
              </a:rPr>
              <a:t>الشكاك</a:t>
            </a:r>
            <a:r>
              <a:rPr lang="ar-JO" sz="4400" b="1">
                <a:solidFill>
                  <a:srgbClr val="FFFFFF"/>
                </a:solidFill>
                <a:latin typeface="Arial" panose="020B0604020202020204" pitchFamily="34" charset="0"/>
                <a:ea typeface="ＭＳ Ｐゴシック" charset="0"/>
                <a:cs typeface="Arial" panose="020B0604020202020204" pitchFamily="34" charset="0"/>
              </a:rPr>
              <a:t> (24-29)</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080" b="32813"/>
          <a:stretch/>
        </p:blipFill>
        <p:spPr bwMode="auto">
          <a:xfrm>
            <a:off x="0" y="1971674"/>
            <a:ext cx="9143999" cy="4486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ar-JO" baseline="0" dirty="0">
                <a:latin typeface="Arial" panose="020B0604020202020204" pitchFamily="34" charset="0"/>
                <a:cs typeface="Arial" panose="020B0604020202020204" pitchFamily="34" charset="0"/>
              </a:rPr>
              <a:t>القرن 11-12 الكنيسة الصليبية</a:t>
            </a:r>
            <a:br>
              <a:rPr lang="ar-JO" baseline="0" dirty="0">
                <a:latin typeface="Arial" panose="020B0604020202020204" pitchFamily="34" charset="0"/>
                <a:cs typeface="Arial" panose="020B0604020202020204" pitchFamily="34" charset="0"/>
              </a:rPr>
            </a:br>
            <a:r>
              <a:rPr lang="ar-JO" baseline="0" dirty="0">
                <a:latin typeface="Arial" panose="020B0604020202020204" pitchFamily="34" charset="0"/>
                <a:cs typeface="Arial" panose="020B0604020202020204" pitchFamily="34" charset="0"/>
              </a:rPr>
              <a:t>(الكنيسة الثلاثية المغلقة)</a:t>
            </a:r>
            <a:endParaRPr lang="en-US"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7554D0D-90E7-22A3-E1F1-1C4106D7AE69}"/>
              </a:ext>
            </a:extLst>
          </p:cNvPr>
          <p:cNvSpPr txBox="1">
            <a:spLocks/>
          </p:cNvSpPr>
          <p:nvPr/>
        </p:nvSpPr>
        <p:spPr bwMode="auto">
          <a:xfrm>
            <a:off x="5029199" y="2133600"/>
            <a:ext cx="2500314" cy="681038"/>
          </a:xfrm>
          <a:prstGeom prst="rect">
            <a:avLst/>
          </a:prstGeom>
          <a:solidFill>
            <a:srgbClr val="69676C"/>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الخطة الأرضية</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4364748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291"/>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a:cs typeface="Arial" panose="020B0604020202020204" pitchFamily="34" charset="0"/>
              </a:rPr>
              <a:t>لتوما</a:t>
            </a:r>
            <a:endParaRPr kumimoji="0" lang="en-US" sz="440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24-29</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12" name="TextBox 11"/>
          <p:cNvSpPr txBox="1"/>
          <p:nvPr/>
        </p:nvSpPr>
        <p:spPr>
          <a:xfrm>
            <a:off x="217234" y="3834129"/>
            <a:ext cx="1272600"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3" name="Group 12"/>
          <p:cNvGrpSpPr/>
          <p:nvPr/>
        </p:nvGrpSpPr>
        <p:grpSpPr>
          <a:xfrm>
            <a:off x="6443696" y="44625"/>
            <a:ext cx="3456896" cy="1551664"/>
            <a:chOff x="5508104" y="620689"/>
            <a:chExt cx="3456896" cy="1551664"/>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5" name="TextBox 14"/>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0605707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6847</TotalTime>
  <Words>8142</Words>
  <Application>Microsoft Macintosh PowerPoint</Application>
  <PresentationFormat>On-screen Show (4:3)</PresentationFormat>
  <Paragraphs>1272</Paragraphs>
  <Slides>250</Slides>
  <Notes>178</Notes>
  <HiddenSlides>0</HiddenSlides>
  <MMClips>0</MMClips>
  <ScaleCrop>false</ScaleCrop>
  <HeadingPairs>
    <vt:vector size="6" baseType="variant">
      <vt:variant>
        <vt:lpstr>Fonts Used</vt:lpstr>
      </vt:variant>
      <vt:variant>
        <vt:i4>29</vt:i4>
      </vt:variant>
      <vt:variant>
        <vt:lpstr>Theme</vt:lpstr>
      </vt:variant>
      <vt:variant>
        <vt:i4>51</vt:i4>
      </vt:variant>
      <vt:variant>
        <vt:lpstr>Slide Titles</vt:lpstr>
      </vt:variant>
      <vt:variant>
        <vt:i4>250</vt:i4>
      </vt:variant>
    </vt:vector>
  </HeadingPairs>
  <TitlesOfParts>
    <vt:vector size="330" baseType="lpstr">
      <vt:lpstr>acme secret agent</vt:lpstr>
      <vt:lpstr>Alan Den</vt:lpstr>
      <vt:lpstr>Arail</vt:lpstr>
      <vt:lpstr>BATAVIA</vt:lpstr>
      <vt:lpstr>ELLIS</vt:lpstr>
      <vt:lpstr>ＭＳ Ｐゴシック</vt:lpstr>
      <vt:lpstr>Osaka</vt:lpstr>
      <vt:lpstr>PerryGothic Regular</vt:lpstr>
      <vt:lpstr>Times</vt:lpstr>
      <vt:lpstr>Arial</vt:lpstr>
      <vt:lpstr>Arial Black</vt:lpstr>
      <vt:lpstr>Arial Narrow</vt:lpstr>
      <vt:lpstr>Avenir Black</vt:lpstr>
      <vt:lpstr>Bodoni MT Black</vt:lpstr>
      <vt:lpstr>Calibri</vt:lpstr>
      <vt:lpstr>Calibri Light</vt:lpstr>
      <vt:lpstr>Comic Sans MS</vt:lpstr>
      <vt:lpstr>Elephant</vt:lpstr>
      <vt:lpstr>Eras Bold ITC</vt:lpstr>
      <vt:lpstr>Forte</vt:lpstr>
      <vt:lpstr>Garamond</vt:lpstr>
      <vt:lpstr>Georgia</vt:lpstr>
      <vt:lpstr>Helvetica</vt:lpstr>
      <vt:lpstr>Impact</vt:lpstr>
      <vt:lpstr>Rockwell</vt:lpstr>
      <vt:lpstr>Tahoma</vt:lpstr>
      <vt:lpstr>Times New Roman</vt:lpstr>
      <vt:lpstr>Traditional Arabic</vt:lpstr>
      <vt:lpstr>Wingdings</vt:lpstr>
      <vt:lpstr>Office Theme</vt:lpstr>
      <vt:lpstr>1_Office Theme</vt:lpstr>
      <vt:lpstr>3_Orbit</vt:lpstr>
      <vt:lpstr>1_Default Design</vt:lpstr>
      <vt:lpstr>1_Soaring</vt:lpstr>
      <vt:lpstr>5_Soaring</vt:lpstr>
      <vt:lpstr>1_Blank Presentation</vt:lpstr>
      <vt:lpstr>46_Blank Presentation</vt:lpstr>
      <vt:lpstr>Ribbons</vt:lpstr>
      <vt:lpstr>Default Design</vt:lpstr>
      <vt:lpstr>8_Office Theme</vt:lpstr>
      <vt:lpstr>1_Glare</vt:lpstr>
      <vt:lpstr>9_Default Design</vt:lpstr>
      <vt:lpstr>Post Modern</vt:lpstr>
      <vt:lpstr>1_Post Modern</vt:lpstr>
      <vt:lpstr>Orbit</vt:lpstr>
      <vt:lpstr>2_Default Design</vt:lpstr>
      <vt:lpstr>Slit</vt:lpstr>
      <vt:lpstr>Blank Presentation</vt:lpstr>
      <vt:lpstr>3_Default Design</vt:lpstr>
      <vt:lpstr>Communicating Bad News</vt:lpstr>
      <vt:lpstr>Brainstorming Session</vt:lpstr>
      <vt:lpstr>1_Selling a Product or Service</vt:lpstr>
      <vt:lpstr>Selling a Product or Service</vt:lpstr>
      <vt:lpstr>4_Default Design</vt:lpstr>
      <vt:lpstr>5_Default Design</vt:lpstr>
      <vt:lpstr>6_Default Design</vt:lpstr>
      <vt:lpstr>7_Default Design</vt:lpstr>
      <vt:lpstr>Warp</vt:lpstr>
      <vt:lpstr>2_Blank Presentation</vt:lpstr>
      <vt:lpstr>2_Soaring</vt:lpstr>
      <vt:lpstr>4_Office Theme</vt:lpstr>
      <vt:lpstr>51_Blank Presentation</vt:lpstr>
      <vt:lpstr>12_Default Design</vt:lpstr>
      <vt:lpstr>13_Default Design</vt:lpstr>
      <vt:lpstr>36_Office Theme</vt:lpstr>
      <vt:lpstr>8_Default Design</vt:lpstr>
      <vt:lpstr>50_Blank Presentation</vt:lpstr>
      <vt:lpstr>49_Blank Presentation</vt:lpstr>
      <vt:lpstr>12_Office Theme</vt:lpstr>
      <vt:lpstr>3_Mountain</vt:lpstr>
      <vt:lpstr>1_Slit</vt:lpstr>
      <vt:lpstr>Fireball</vt:lpstr>
      <vt:lpstr>1_Ribbons</vt:lpstr>
      <vt:lpstr>24_Office Theme</vt:lpstr>
      <vt:lpstr>10_Default Design</vt:lpstr>
      <vt:lpstr>3_Blank Presentation</vt:lpstr>
      <vt:lpstr>4_Blank Presentation</vt:lpstr>
      <vt:lpstr>Stream</vt:lpstr>
      <vt:lpstr>11_Default Design</vt:lpstr>
      <vt:lpstr>1_Balance</vt:lpstr>
      <vt:lpstr>PowerPoint Presentation</vt:lpstr>
      <vt:lpstr>ملخص كتاب بنتيكوست</vt:lpstr>
      <vt:lpstr>زيادة الاستقطاب</vt:lpstr>
      <vt:lpstr>فترات عظيمة في حياة المسيح</vt:lpstr>
      <vt:lpstr>ظهورات قيامة يسوع</vt:lpstr>
      <vt:lpstr>PowerPoint Presentation</vt:lpstr>
      <vt:lpstr>القبر والجلجثة عبر الزمن</vt:lpstr>
      <vt:lpstr>325-335 م كنيسة قسطنطين  (الكنيسة الثلاثية في الهواء الطلق)</vt:lpstr>
      <vt:lpstr>القرن 11-12 الكنيسة الصليبية (الكنيسة الثلاثية المغلقة)</vt:lpstr>
      <vt:lpstr>كنيسة القيامة المقدسة  (القباب المزخرفة اليوم)</vt:lpstr>
      <vt:lpstr>كنيسة القيامة المقدسة  (القباب المزخرفة اليوم)</vt:lpstr>
      <vt:lpstr>قبّة  تتفوّق على             القبّة</vt:lpstr>
      <vt:lpstr>PowerPoint Presentation</vt:lpstr>
      <vt:lpstr>الجندي الروماني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القبر الفارغ يرينا أن المسيح حي اليوم (يوحنا 20: 1-9)</vt:lpstr>
      <vt:lpstr>فيلم إنجيل يوحنا</vt:lpstr>
      <vt:lpstr>ثلاثة شهود أساسيين (يوحنا 20)</vt:lpstr>
      <vt:lpstr>الحجر قد دحرج</vt:lpstr>
      <vt:lpstr>بستان القبر</vt:lpstr>
      <vt:lpstr>بستان القبر</vt:lpstr>
      <vt:lpstr>أكفان فارغة</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أعياد سفر اللاويين 23</vt:lpstr>
      <vt:lpstr>الباكورة :  تقدمات الحزم</vt:lpstr>
      <vt:lpstr>تقدمات     الباكورة     للهيكل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النظر في يوحنا 20: 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قيامة المسيح تقابل حاجتك     (يوحنا 20: 10-29)</vt:lpstr>
      <vt:lpstr>PowerPoint Presentation</vt:lpstr>
      <vt:lpstr>النساء عند القبر</vt:lpstr>
      <vt:lpstr>من دحرج الحجر؟</vt:lpstr>
      <vt:lpstr>PowerPoint Presentation</vt:lpstr>
      <vt:lpstr>حراس مرتشون (28: 12)</vt:lpstr>
      <vt:lpstr>PowerPoint Presentation</vt:lpstr>
      <vt:lpstr>هل يمكن للبشر ومن هم في أجساد ممجدة  أن يعيشوا معاً؟</vt:lpstr>
      <vt:lpstr>Could mortals and those in glorified bodies really live together?</vt:lpstr>
      <vt:lpstr>Could mortals and those in glorified bodies really live together?</vt:lpstr>
      <vt:lpstr>أدركا يسوع  عند العشاء فقط</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2. قيامة المسيح تقابل حاجتك     (يوحنا 20: 10-29)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2. قيامة المسيح تقابل حاجتك     (يوحنا 20: 10-29)</vt:lpstr>
      <vt:lpstr>ما الذي يتطلبه الأمر لتغيير بطرس اليائس؟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يستردنا يسوع بعد أن أفسدنا الأشياء حقًا؟</vt:lpstr>
      <vt:lpstr>بطرس النادم</vt:lpstr>
      <vt:lpstr>مخلص قائم</vt:lpstr>
      <vt:lpstr>بحر طبرية (يوحنا 21)</vt:lpstr>
      <vt:lpstr>تحركات</vt:lpstr>
      <vt:lpstr> 1. اعترف بحاجتك للمسيح حتى عندما تشعر بالأهلية (يوحنا 21: 1-14) </vt:lpstr>
      <vt:lpstr>هل أمسكتم شيئاً؟</vt:lpstr>
      <vt:lpstr>لا  ألقوا شباككم للجانب الأيمن  قف</vt:lpstr>
      <vt:lpstr>يوحنا: إنه الرب  بطرس يقفز</vt:lpstr>
      <vt:lpstr>ما الفكرة في هذه المعجزة؟</vt:lpstr>
      <vt:lpstr>Fish Déjà Vu</vt:lpstr>
      <vt:lpstr>هل تعترف أنك بحاجة إلى المسيح  حتى في مجال اختصاصك؟</vt:lpstr>
      <vt:lpstr> هل بعتم شيئاً؟  لا يا رب</vt:lpstr>
      <vt:lpstr>ما هو مجال اختصاصك؟</vt:lpstr>
      <vt:lpstr> 1. اعترف بحاجتك للمسيح حتى عندما تشعر بالأهلية (يوحنا 21: 1-14) </vt:lpstr>
      <vt:lpstr> 2. أظهر محبتك للمسيح من خلال حب البشر  (يوحنا 21: 15-17)</vt:lpstr>
      <vt:lpstr>أتحبني أكثر من  هؤلاء؟</vt:lpstr>
      <vt:lpstr>ثلاثة أسئلة</vt:lpstr>
      <vt:lpstr>ثلاثة استردادات</vt:lpstr>
      <vt:lpstr>ارع خرافي</vt:lpstr>
      <vt:lpstr>مسؤولية التعليم</vt:lpstr>
      <vt:lpstr>لا تطعم الأغنام الوجبات السريعة</vt:lpstr>
      <vt:lpstr>لا تستغل الأغنام</vt:lpstr>
      <vt:lpstr>ارع خرافي</vt:lpstr>
      <vt:lpstr>كيف تخرج بطرس من نفقه</vt:lpstr>
      <vt:lpstr>هل تحب الآخرين محبة غير مشروطة؟</vt:lpstr>
      <vt:lpstr>محبة الآخرين هي محبة المسيح</vt:lpstr>
      <vt:lpstr>تصنيفات المواهب (1 بطرس 4: 11)</vt:lpstr>
      <vt:lpstr>ولكن متى شخت فإنك تمد يدك وآخر يمنطقك ويحملك حيث لا تشاء (يو 21: 18)</vt:lpstr>
      <vt:lpstr>قال ليسوع يا رب وهذا ما له  (يوحنا 21: 21)</vt:lpstr>
      <vt:lpstr>قال له يسوع إن كنت أشاء أنه يبقى حتى أجيء  فماذا لك اتبعني أنت (يوحنا 21: 22)</vt:lpstr>
      <vt:lpstr>يأمرنا يسوع أيضاً  أن لا نسأل  عن دعوته للآخرين </vt:lpstr>
      <vt:lpstr>كيف يستردنا يسوع؟</vt:lpstr>
      <vt:lpstr> يستردنا يسوع إلى الدعوة  التي لديه لنا</vt:lpstr>
      <vt:lpstr>كيف تجد الدعوة التي لديه لحياتك؟</vt:lpstr>
      <vt:lpstr> 1. اعترف بحاجتك للمسيح حتى عندما تشعر بالأهلية (يوحنا 21: 1-14) </vt:lpstr>
      <vt:lpstr> 2. أظهر محبتك للمسيح من خلال حب البشر  (يوحنا 21: 15-17)</vt:lpstr>
      <vt:lpstr>3. لا تقلق بخصوص خطة المسيح للآخرين (يوحنا 21: 18-23)</vt:lpstr>
      <vt:lpstr>خلاصة يوحنا (21: 24-25)</vt:lpstr>
      <vt:lpstr>آمن بيسوع</vt:lpstr>
      <vt:lpstr>المتغيرات النصية في يوحنا 20: 31</vt:lpstr>
      <vt:lpstr>اتبعني</vt:lpstr>
      <vt:lpstr>PowerPoint Presentation</vt:lpstr>
      <vt:lpstr>متى 28: 18-20</vt:lpstr>
      <vt:lpstr>بما أن المسيح ملك  فالمؤمنون سوف يحكمون معه</vt:lpstr>
      <vt:lpstr>المؤمنون سيحكمون الأرض (رؤ 5: 10)</vt:lpstr>
      <vt:lpstr>رسم بياني حسب رؤيا 20: 4-6</vt:lpstr>
      <vt:lpstr> بما أن يسوع تمم كل المتطلبات  ليكون ملك إسرائيل  فسوف نملك معه</vt:lpstr>
      <vt:lpstr>هل تثق بالملك الآن؟</vt:lpstr>
      <vt:lpstr>هل تقف؟</vt:lpstr>
      <vt:lpstr>يسوع خروف وأسد معاً</vt:lpstr>
      <vt:lpstr>أثق بموتك لأجلي</vt:lpstr>
      <vt:lpstr>هل أنت مستعد لتحكم؟</vt:lpstr>
      <vt:lpstr>كن أميناً الآن </vt:lpstr>
      <vt:lpstr>مرقس 16: 9-20</vt:lpstr>
      <vt:lpstr>3 أنواع من نصوص المخطوطات</vt:lpstr>
      <vt:lpstr>ماذا عن مرقس 16: 9-20؟</vt:lpstr>
      <vt:lpstr>التطبيق</vt:lpstr>
      <vt:lpstr>PowerPoint Presentation</vt:lpstr>
      <vt:lpstr>أربع مأموريات عظيمة</vt:lpstr>
      <vt:lpstr>PowerPoint Presentation</vt:lpstr>
      <vt:lpstr>PowerPoint Presentation</vt:lpstr>
      <vt:lpstr>اعمال ١ : ١-٢  اَلْكَلاَمُ الأَوَّلُ أَنْشَأْتُهُ يَا ثَاوُفِيلُسُ عَنْ جَمِيعِ مَا ابْتَدَأَ يَسُوعُ يَفْعَلُهُ وَيُعَلِّمُ بِهِ ٢ إِلَى الْيَوْمِ الَّذِي ارْتَفَعَ فِيهِ بَعْدَ مَا أَوْصَى بِالرُّوحِ الْقُدُسِ الرُّسُلَ الَّذِينَ اخْتَارَهُمْ. </vt:lpstr>
      <vt:lpstr>اعمال ١ : ٣ا  اَلَّذِينَ أَرَاهُمْ أَيْضاً نَفْسَهُ حَيّاً بِبَرَاهِينَ كَثِيرَةٍ بَعْدَ مَا تَأَلَّمَ وَهُوَ يَظْهَرُ لَهُمْ أَرْبَعِينَ يَوْماً</vt:lpstr>
      <vt:lpstr>PowerPoint Presentation</vt:lpstr>
      <vt:lpstr>PowerPoint Presentation</vt:lpstr>
      <vt:lpstr>PowerPoint Presentation</vt:lpstr>
      <vt:lpstr>PowerPoint Presentation</vt:lpstr>
      <vt:lpstr>PowerPoint Presentation</vt:lpstr>
      <vt:lpstr>اعمال ١ : ٣  اَلَّذِينَ أَرَاهُمْ أَيْضاً نَفْسَهُ حَيّاً بِبَرَاهِينَ كَثِيرَةٍ بَعْدَ مَا تَأَلَّمَ وَهُوَ يَظْهَرُ لَهُمْ أَرْبَعِينَ يَوْماً وَيَتَكَلَّمُ عَنِ الْأُمُورِ الْمُخْتَصَّةِ بِمَلَكُوتِ اللهِ. </vt:lpstr>
      <vt:lpstr>نظرةٌ عامَّةٌ إلى المستقبَل</vt:lpstr>
      <vt:lpstr>مملكة سياسية حرفية</vt:lpstr>
      <vt:lpstr>United Nations Building, New York</vt:lpstr>
      <vt:lpstr>حياة طويلة بشكل لا يصدق</vt:lpstr>
      <vt:lpstr>PowerPoint Presentation</vt:lpstr>
      <vt:lpstr>الخصائص الرئيسية لسفر أعمال الرسل</vt:lpstr>
      <vt:lpstr>يَا رَبُّ هَلْ فِي هَذَا الْوَقْتِ تَرُدُّ الْمُلْكَ إِلَى إِسْرَائِيلَ؟</vt:lpstr>
      <vt:lpstr>PowerPoint Presentation</vt:lpstr>
      <vt:lpstr>تكونون لي شهوداً في</vt:lpstr>
      <vt:lpstr>وقفة ( دور )الشاهد</vt:lpstr>
      <vt:lpstr>أعمال ٨:١</vt:lpstr>
      <vt:lpstr>Bible Lands Blank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الروح القدس يغادر ويرجع</vt:lpstr>
      <vt:lpstr>صعود يسوع إلى الآب</vt:lpstr>
      <vt:lpstr>PowerPoint Presentation</vt:lpstr>
      <vt:lpstr>خدمة الجليل</vt:lpstr>
      <vt:lpstr>مقدمة</vt:lpstr>
      <vt:lpstr>مقدمة إلى الأمثال</vt:lpstr>
      <vt:lpstr>الأمثال : وجهات نظر</vt:lpstr>
      <vt:lpstr>هياكل الأمثال المشتركة  الأمثال المتشابهة</vt:lpstr>
      <vt:lpstr>هياكل الأمثال المشتركة  الأمثال المتشابهة</vt:lpstr>
      <vt:lpstr>خدمة نساء عديدات (لوقا 7: 36-8: 3)</vt:lpstr>
      <vt:lpstr>التاريخية</vt:lpstr>
      <vt:lpstr>التمايزات اللاهوتية</vt:lpstr>
      <vt:lpstr>PowerPoint Presentation</vt:lpstr>
      <vt:lpstr>لماذا كتب يوحنا عن معجزات يسوع؟</vt:lpstr>
      <vt:lpstr>المعجزات اعتبارات الخلفية</vt:lpstr>
      <vt:lpstr>المعجزات اعتبارات خلفية</vt:lpstr>
      <vt:lpstr>تاريخية</vt:lpstr>
      <vt:lpstr>لكل إنجيل خاصيته اللاهوتية</vt:lpstr>
      <vt:lpstr>الإنسحاب من الجليل</vt:lpstr>
      <vt:lpstr>الإنسحاب من الجليل</vt:lpstr>
      <vt:lpstr>الإنسحاب من الجليل</vt:lpstr>
      <vt:lpstr>الخاصية اللاهوتية</vt:lpstr>
      <vt:lpstr>خلاصة</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65</cp:revision>
  <dcterms:created xsi:type="dcterms:W3CDTF">2018-02-05T03:13:19Z</dcterms:created>
  <dcterms:modified xsi:type="dcterms:W3CDTF">2025-05-11T09:07:12Z</dcterms:modified>
</cp:coreProperties>
</file>